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9" r:id="rId4"/>
    <p:sldId id="260" r:id="rId5"/>
    <p:sldId id="265" r:id="rId6"/>
    <p:sldId id="267" r:id="rId7"/>
    <p:sldId id="268" r:id="rId8"/>
    <p:sldId id="269" r:id="rId9"/>
    <p:sldId id="266" r:id="rId10"/>
    <p:sldId id="262" r:id="rId11"/>
    <p:sldId id="263" r:id="rId12"/>
    <p:sldId id="264" r:id="rId13"/>
    <p:sldId id="270" r:id="rId14"/>
    <p:sldId id="257"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05" d="100"/>
          <a:sy n="105"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gerio Oliveira Machado" userId="2fcd1944-8b6d-4ee6-95dc-aa934214b28d" providerId="ADAL" clId="{3735C0B8-8238-442B-BF80-4785C77DE7B8}"/>
    <pc:docChg chg="custSel modSld">
      <pc:chgData name="Rogerio Oliveira Machado" userId="2fcd1944-8b6d-4ee6-95dc-aa934214b28d" providerId="ADAL" clId="{3735C0B8-8238-442B-BF80-4785C77DE7B8}" dt="2024-02-08T00:08:55.632" v="49" actId="20577"/>
      <pc:docMkLst>
        <pc:docMk/>
      </pc:docMkLst>
      <pc:sldChg chg="modSp mod">
        <pc:chgData name="Rogerio Oliveira Machado" userId="2fcd1944-8b6d-4ee6-95dc-aa934214b28d" providerId="ADAL" clId="{3735C0B8-8238-442B-BF80-4785C77DE7B8}" dt="2024-02-08T00:08:55.632" v="49" actId="20577"/>
        <pc:sldMkLst>
          <pc:docMk/>
          <pc:sldMk cId="3621296677" sldId="256"/>
        </pc:sldMkLst>
        <pc:spChg chg="mod">
          <ac:chgData name="Rogerio Oliveira Machado" userId="2fcd1944-8b6d-4ee6-95dc-aa934214b28d" providerId="ADAL" clId="{3735C0B8-8238-442B-BF80-4785C77DE7B8}" dt="2024-02-08T00:08:39.153" v="29" actId="20577"/>
          <ac:spMkLst>
            <pc:docMk/>
            <pc:sldMk cId="3621296677" sldId="256"/>
            <ac:spMk id="2" creationId="{1B746D77-A39E-0106-DC5D-0623CC90EBF8}"/>
          </ac:spMkLst>
        </pc:spChg>
        <pc:spChg chg="mod">
          <ac:chgData name="Rogerio Oliveira Machado" userId="2fcd1944-8b6d-4ee6-95dc-aa934214b28d" providerId="ADAL" clId="{3735C0B8-8238-442B-BF80-4785C77DE7B8}" dt="2024-02-08T00:08:55.632" v="49" actId="20577"/>
          <ac:spMkLst>
            <pc:docMk/>
            <pc:sldMk cId="3621296677" sldId="256"/>
            <ac:spMk id="3" creationId="{14B16550-060C-0616-D8D1-722B3101AEAC}"/>
          </ac:spMkLst>
        </pc:spChg>
      </pc:sldChg>
    </pc:docChg>
  </pc:docChgLst>
  <pc:docChgLst>
    <pc:chgData name="Rogerio Oliveira Machado" userId="2fcd1944-8b6d-4ee6-95dc-aa934214b28d" providerId="ADAL" clId="{DA9FA7D8-DDCD-4F14-87C8-6A26469FE41F}"/>
    <pc:docChg chg="undo custSel addSld delSld modSld sldOrd">
      <pc:chgData name="Rogerio Oliveira Machado" userId="2fcd1944-8b6d-4ee6-95dc-aa934214b28d" providerId="ADAL" clId="{DA9FA7D8-DDCD-4F14-87C8-6A26469FE41F}" dt="2023-08-16T20:49:31.834" v="2073" actId="20577"/>
      <pc:docMkLst>
        <pc:docMk/>
      </pc:docMkLst>
      <pc:sldChg chg="modSp new mod modNotesTx">
        <pc:chgData name="Rogerio Oliveira Machado" userId="2fcd1944-8b6d-4ee6-95dc-aa934214b28d" providerId="ADAL" clId="{DA9FA7D8-DDCD-4F14-87C8-6A26469FE41F}" dt="2023-08-09T17:28:59.365" v="1903" actId="20577"/>
        <pc:sldMkLst>
          <pc:docMk/>
          <pc:sldMk cId="1586335132" sldId="257"/>
        </pc:sldMkLst>
        <pc:spChg chg="mod">
          <ac:chgData name="Rogerio Oliveira Machado" userId="2fcd1944-8b6d-4ee6-95dc-aa934214b28d" providerId="ADAL" clId="{DA9FA7D8-DDCD-4F14-87C8-6A26469FE41F}" dt="2023-08-09T14:29:29.064" v="13" actId="20577"/>
          <ac:spMkLst>
            <pc:docMk/>
            <pc:sldMk cId="1586335132" sldId="257"/>
            <ac:spMk id="2" creationId="{CCE045B7-9345-FD51-D3E1-1E3B68DD9055}"/>
          </ac:spMkLst>
        </pc:spChg>
        <pc:spChg chg="mod">
          <ac:chgData name="Rogerio Oliveira Machado" userId="2fcd1944-8b6d-4ee6-95dc-aa934214b28d" providerId="ADAL" clId="{DA9FA7D8-DDCD-4F14-87C8-6A26469FE41F}" dt="2023-08-09T17:28:59.365" v="1903" actId="20577"/>
          <ac:spMkLst>
            <pc:docMk/>
            <pc:sldMk cId="1586335132" sldId="257"/>
            <ac:spMk id="3" creationId="{25079FAA-D3E5-9456-8292-1967EB302D29}"/>
          </ac:spMkLst>
        </pc:spChg>
      </pc:sldChg>
      <pc:sldChg chg="addSp delSp modSp new mod setBg">
        <pc:chgData name="Rogerio Oliveira Machado" userId="2fcd1944-8b6d-4ee6-95dc-aa934214b28d" providerId="ADAL" clId="{DA9FA7D8-DDCD-4F14-87C8-6A26469FE41F}" dt="2023-08-09T14:42:31.847" v="143" actId="122"/>
        <pc:sldMkLst>
          <pc:docMk/>
          <pc:sldMk cId="4030515637" sldId="258"/>
        </pc:sldMkLst>
        <pc:spChg chg="mod">
          <ac:chgData name="Rogerio Oliveira Machado" userId="2fcd1944-8b6d-4ee6-95dc-aa934214b28d" providerId="ADAL" clId="{DA9FA7D8-DDCD-4F14-87C8-6A26469FE41F}" dt="2023-08-09T14:42:31.847" v="143" actId="122"/>
          <ac:spMkLst>
            <pc:docMk/>
            <pc:sldMk cId="4030515637" sldId="258"/>
            <ac:spMk id="2" creationId="{B3F8CBDD-EAF5-717E-2EA5-22F915392836}"/>
          </ac:spMkLst>
        </pc:spChg>
        <pc:spChg chg="add del mod">
          <ac:chgData name="Rogerio Oliveira Machado" userId="2fcd1944-8b6d-4ee6-95dc-aa934214b28d" providerId="ADAL" clId="{DA9FA7D8-DDCD-4F14-87C8-6A26469FE41F}" dt="2023-08-09T14:41:02.764" v="131" actId="22"/>
          <ac:spMkLst>
            <pc:docMk/>
            <pc:sldMk cId="4030515637" sldId="258"/>
            <ac:spMk id="3" creationId="{28D2B099-6C63-DEB6-17D7-F2A1A9088ED8}"/>
          </ac:spMkLst>
        </pc:spChg>
        <pc:picChg chg="add mod ord">
          <ac:chgData name="Rogerio Oliveira Machado" userId="2fcd1944-8b6d-4ee6-95dc-aa934214b28d" providerId="ADAL" clId="{DA9FA7D8-DDCD-4F14-87C8-6A26469FE41F}" dt="2023-08-09T14:41:08.093" v="132" actId="1076"/>
          <ac:picMkLst>
            <pc:docMk/>
            <pc:sldMk cId="4030515637" sldId="258"/>
            <ac:picMk id="5" creationId="{8A277D9F-440A-9392-B92B-BF8C82867BC0}"/>
          </ac:picMkLst>
        </pc:picChg>
        <pc:picChg chg="add mod">
          <ac:chgData name="Rogerio Oliveira Machado" userId="2fcd1944-8b6d-4ee6-95dc-aa934214b28d" providerId="ADAL" clId="{DA9FA7D8-DDCD-4F14-87C8-6A26469FE41F}" dt="2023-08-09T14:42:14.185" v="136" actId="1076"/>
          <ac:picMkLst>
            <pc:docMk/>
            <pc:sldMk cId="4030515637" sldId="258"/>
            <ac:picMk id="7" creationId="{CCAB987E-9977-C708-FF5D-B4EF4D07D34C}"/>
          </ac:picMkLst>
        </pc:picChg>
      </pc:sldChg>
      <pc:sldChg chg="modSp new mod setBg">
        <pc:chgData name="Rogerio Oliveira Machado" userId="2fcd1944-8b6d-4ee6-95dc-aa934214b28d" providerId="ADAL" clId="{DA9FA7D8-DDCD-4F14-87C8-6A26469FE41F}" dt="2023-08-09T16:17:52.758" v="839" actId="20577"/>
        <pc:sldMkLst>
          <pc:docMk/>
          <pc:sldMk cId="1202833155" sldId="259"/>
        </pc:sldMkLst>
        <pc:spChg chg="mod">
          <ac:chgData name="Rogerio Oliveira Machado" userId="2fcd1944-8b6d-4ee6-95dc-aa934214b28d" providerId="ADAL" clId="{DA9FA7D8-DDCD-4F14-87C8-6A26469FE41F}" dt="2023-08-09T14:59:46.937" v="234" actId="122"/>
          <ac:spMkLst>
            <pc:docMk/>
            <pc:sldMk cId="1202833155" sldId="259"/>
            <ac:spMk id="2" creationId="{747E1C42-833C-CCA8-FD05-B98B5C7D22CF}"/>
          </ac:spMkLst>
        </pc:spChg>
        <pc:spChg chg="mod">
          <ac:chgData name="Rogerio Oliveira Machado" userId="2fcd1944-8b6d-4ee6-95dc-aa934214b28d" providerId="ADAL" clId="{DA9FA7D8-DDCD-4F14-87C8-6A26469FE41F}" dt="2023-08-09T16:17:52.758" v="839" actId="20577"/>
          <ac:spMkLst>
            <pc:docMk/>
            <pc:sldMk cId="1202833155" sldId="259"/>
            <ac:spMk id="3" creationId="{503A9207-EC48-DAF2-FD76-1FE63ACDF168}"/>
          </ac:spMkLst>
        </pc:spChg>
      </pc:sldChg>
      <pc:sldChg chg="add del ord">
        <pc:chgData name="Rogerio Oliveira Machado" userId="2fcd1944-8b6d-4ee6-95dc-aa934214b28d" providerId="ADAL" clId="{DA9FA7D8-DDCD-4F14-87C8-6A26469FE41F}" dt="2023-08-09T14:54:50.106" v="149" actId="47"/>
        <pc:sldMkLst>
          <pc:docMk/>
          <pc:sldMk cId="2199754229" sldId="259"/>
        </pc:sldMkLst>
      </pc:sldChg>
      <pc:sldChg chg="add del">
        <pc:chgData name="Rogerio Oliveira Machado" userId="2fcd1944-8b6d-4ee6-95dc-aa934214b28d" providerId="ADAL" clId="{DA9FA7D8-DDCD-4F14-87C8-6A26469FE41F}" dt="2023-08-09T14:54:39.863" v="145" actId="47"/>
        <pc:sldMkLst>
          <pc:docMk/>
          <pc:sldMk cId="4055764418" sldId="259"/>
        </pc:sldMkLst>
      </pc:sldChg>
      <pc:sldChg chg="modSp new del setBg">
        <pc:chgData name="Rogerio Oliveira Machado" userId="2fcd1944-8b6d-4ee6-95dc-aa934214b28d" providerId="ADAL" clId="{DA9FA7D8-DDCD-4F14-87C8-6A26469FE41F}" dt="2023-08-09T16:22:19.213" v="848" actId="47"/>
        <pc:sldMkLst>
          <pc:docMk/>
          <pc:sldMk cId="860525373" sldId="260"/>
        </pc:sldMkLst>
        <pc:spChg chg="mod">
          <ac:chgData name="Rogerio Oliveira Machado" userId="2fcd1944-8b6d-4ee6-95dc-aa934214b28d" providerId="ADAL" clId="{DA9FA7D8-DDCD-4F14-87C8-6A26469FE41F}" dt="2023-08-09T16:22:13.344" v="847"/>
          <ac:spMkLst>
            <pc:docMk/>
            <pc:sldMk cId="860525373" sldId="260"/>
            <ac:spMk id="2" creationId="{68DE7FDA-36A5-DDF0-5131-5E874955002D}"/>
          </ac:spMkLst>
        </pc:spChg>
        <pc:spChg chg="mod">
          <ac:chgData name="Rogerio Oliveira Machado" userId="2fcd1944-8b6d-4ee6-95dc-aa934214b28d" providerId="ADAL" clId="{DA9FA7D8-DDCD-4F14-87C8-6A26469FE41F}" dt="2023-08-09T16:22:13.344" v="847"/>
          <ac:spMkLst>
            <pc:docMk/>
            <pc:sldMk cId="860525373" sldId="260"/>
            <ac:spMk id="3" creationId="{7FF5582D-3987-494F-A49E-F8D027EB1565}"/>
          </ac:spMkLst>
        </pc:spChg>
      </pc:sldChg>
      <pc:sldChg chg="add del setBg">
        <pc:chgData name="Rogerio Oliveira Machado" userId="2fcd1944-8b6d-4ee6-95dc-aa934214b28d" providerId="ADAL" clId="{DA9FA7D8-DDCD-4F14-87C8-6A26469FE41F}" dt="2023-08-09T16:22:00.878" v="845" actId="47"/>
        <pc:sldMkLst>
          <pc:docMk/>
          <pc:sldMk cId="1232818914" sldId="260"/>
        </pc:sldMkLst>
      </pc:sldChg>
      <pc:sldChg chg="modSp add mod setBg">
        <pc:chgData name="Rogerio Oliveira Machado" userId="2fcd1944-8b6d-4ee6-95dc-aa934214b28d" providerId="ADAL" clId="{DA9FA7D8-DDCD-4F14-87C8-6A26469FE41F}" dt="2023-08-09T16:28:03.647" v="1494" actId="20577"/>
        <pc:sldMkLst>
          <pc:docMk/>
          <pc:sldMk cId="2225904630" sldId="260"/>
        </pc:sldMkLst>
        <pc:spChg chg="mod">
          <ac:chgData name="Rogerio Oliveira Machado" userId="2fcd1944-8b6d-4ee6-95dc-aa934214b28d" providerId="ADAL" clId="{DA9FA7D8-DDCD-4F14-87C8-6A26469FE41F}" dt="2023-08-09T16:22:26.857" v="850"/>
          <ac:spMkLst>
            <pc:docMk/>
            <pc:sldMk cId="2225904630" sldId="260"/>
            <ac:spMk id="2" creationId="{747E1C42-833C-CCA8-FD05-B98B5C7D22CF}"/>
          </ac:spMkLst>
        </pc:spChg>
        <pc:spChg chg="mod">
          <ac:chgData name="Rogerio Oliveira Machado" userId="2fcd1944-8b6d-4ee6-95dc-aa934214b28d" providerId="ADAL" clId="{DA9FA7D8-DDCD-4F14-87C8-6A26469FE41F}" dt="2023-08-09T16:28:03.647" v="1494" actId="20577"/>
          <ac:spMkLst>
            <pc:docMk/>
            <pc:sldMk cId="2225904630" sldId="260"/>
            <ac:spMk id="3" creationId="{503A9207-EC48-DAF2-FD76-1FE63ACDF168}"/>
          </ac:spMkLst>
        </pc:spChg>
      </pc:sldChg>
      <pc:sldChg chg="new del">
        <pc:chgData name="Rogerio Oliveira Machado" userId="2fcd1944-8b6d-4ee6-95dc-aa934214b28d" providerId="ADAL" clId="{DA9FA7D8-DDCD-4F14-87C8-6A26469FE41F}" dt="2023-08-09T16:21:53.155" v="842" actId="47"/>
        <pc:sldMkLst>
          <pc:docMk/>
          <pc:sldMk cId="3828097726" sldId="260"/>
        </pc:sldMkLst>
      </pc:sldChg>
      <pc:sldChg chg="modSp add del mod setBg">
        <pc:chgData name="Rogerio Oliveira Machado" userId="2fcd1944-8b6d-4ee6-95dc-aa934214b28d" providerId="ADAL" clId="{DA9FA7D8-DDCD-4F14-87C8-6A26469FE41F}" dt="2023-08-09T17:00:56.764" v="1656" actId="47"/>
        <pc:sldMkLst>
          <pc:docMk/>
          <pc:sldMk cId="764392925" sldId="261"/>
        </pc:sldMkLst>
        <pc:spChg chg="mod">
          <ac:chgData name="Rogerio Oliveira Machado" userId="2fcd1944-8b6d-4ee6-95dc-aa934214b28d" providerId="ADAL" clId="{DA9FA7D8-DDCD-4F14-87C8-6A26469FE41F}" dt="2023-08-09T16:28:18.661" v="1496"/>
          <ac:spMkLst>
            <pc:docMk/>
            <pc:sldMk cId="764392925" sldId="261"/>
            <ac:spMk id="2" creationId="{747E1C42-833C-CCA8-FD05-B98B5C7D22CF}"/>
          </ac:spMkLst>
        </pc:spChg>
        <pc:spChg chg="mod">
          <ac:chgData name="Rogerio Oliveira Machado" userId="2fcd1944-8b6d-4ee6-95dc-aa934214b28d" providerId="ADAL" clId="{DA9FA7D8-DDCD-4F14-87C8-6A26469FE41F}" dt="2023-08-09T16:51:19.586" v="1540" actId="20577"/>
          <ac:spMkLst>
            <pc:docMk/>
            <pc:sldMk cId="764392925" sldId="261"/>
            <ac:spMk id="3" creationId="{503A9207-EC48-DAF2-FD76-1FE63ACDF168}"/>
          </ac:spMkLst>
        </pc:spChg>
      </pc:sldChg>
      <pc:sldChg chg="add del setBg">
        <pc:chgData name="Rogerio Oliveira Machado" userId="2fcd1944-8b6d-4ee6-95dc-aa934214b28d" providerId="ADAL" clId="{DA9FA7D8-DDCD-4F14-87C8-6A26469FE41F}" dt="2023-08-09T16:21:56.152" v="843" actId="47"/>
        <pc:sldMkLst>
          <pc:docMk/>
          <pc:sldMk cId="1020444205" sldId="261"/>
        </pc:sldMkLst>
      </pc:sldChg>
      <pc:sldChg chg="new del">
        <pc:chgData name="Rogerio Oliveira Machado" userId="2fcd1944-8b6d-4ee6-95dc-aa934214b28d" providerId="ADAL" clId="{DA9FA7D8-DDCD-4F14-87C8-6A26469FE41F}" dt="2023-08-09T16:23:57.069" v="852" actId="47"/>
        <pc:sldMkLst>
          <pc:docMk/>
          <pc:sldMk cId="1155121601" sldId="261"/>
        </pc:sldMkLst>
      </pc:sldChg>
      <pc:sldChg chg="delSp modSp new mod">
        <pc:chgData name="Rogerio Oliveira Machado" userId="2fcd1944-8b6d-4ee6-95dc-aa934214b28d" providerId="ADAL" clId="{DA9FA7D8-DDCD-4F14-87C8-6A26469FE41F}" dt="2023-08-09T16:59:20.047" v="1649" actId="20577"/>
        <pc:sldMkLst>
          <pc:docMk/>
          <pc:sldMk cId="4035903631" sldId="262"/>
        </pc:sldMkLst>
        <pc:spChg chg="del">
          <ac:chgData name="Rogerio Oliveira Machado" userId="2fcd1944-8b6d-4ee6-95dc-aa934214b28d" providerId="ADAL" clId="{DA9FA7D8-DDCD-4F14-87C8-6A26469FE41F}" dt="2023-08-09T16:51:45.875" v="1542" actId="478"/>
          <ac:spMkLst>
            <pc:docMk/>
            <pc:sldMk cId="4035903631" sldId="262"/>
            <ac:spMk id="2" creationId="{9C4A7456-8453-D9E5-DA37-E2FE8F2975A6}"/>
          </ac:spMkLst>
        </pc:spChg>
        <pc:spChg chg="mod">
          <ac:chgData name="Rogerio Oliveira Machado" userId="2fcd1944-8b6d-4ee6-95dc-aa934214b28d" providerId="ADAL" clId="{DA9FA7D8-DDCD-4F14-87C8-6A26469FE41F}" dt="2023-08-09T16:59:20.047" v="1649" actId="20577"/>
          <ac:spMkLst>
            <pc:docMk/>
            <pc:sldMk cId="4035903631" sldId="262"/>
            <ac:spMk id="3" creationId="{0463E79A-3C10-D4FA-3BBD-4A83E06DA0E5}"/>
          </ac:spMkLst>
        </pc:spChg>
      </pc:sldChg>
      <pc:sldChg chg="modSp add mod">
        <pc:chgData name="Rogerio Oliveira Machado" userId="2fcd1944-8b6d-4ee6-95dc-aa934214b28d" providerId="ADAL" clId="{DA9FA7D8-DDCD-4F14-87C8-6A26469FE41F}" dt="2023-08-09T17:00:17.767" v="1655" actId="12"/>
        <pc:sldMkLst>
          <pc:docMk/>
          <pc:sldMk cId="2024232944" sldId="263"/>
        </pc:sldMkLst>
        <pc:spChg chg="mod">
          <ac:chgData name="Rogerio Oliveira Machado" userId="2fcd1944-8b6d-4ee6-95dc-aa934214b28d" providerId="ADAL" clId="{DA9FA7D8-DDCD-4F14-87C8-6A26469FE41F}" dt="2023-08-09T17:00:17.767" v="1655" actId="12"/>
          <ac:spMkLst>
            <pc:docMk/>
            <pc:sldMk cId="2024232944" sldId="263"/>
            <ac:spMk id="3" creationId="{0463E79A-3C10-D4FA-3BBD-4A83E06DA0E5}"/>
          </ac:spMkLst>
        </pc:spChg>
      </pc:sldChg>
      <pc:sldChg chg="modSp add mod setBg">
        <pc:chgData name="Rogerio Oliveira Machado" userId="2fcd1944-8b6d-4ee6-95dc-aa934214b28d" providerId="ADAL" clId="{DA9FA7D8-DDCD-4F14-87C8-6A26469FE41F}" dt="2023-08-16T20:44:15.761" v="2065" actId="20577"/>
        <pc:sldMkLst>
          <pc:docMk/>
          <pc:sldMk cId="2340434755" sldId="264"/>
        </pc:sldMkLst>
        <pc:spChg chg="mod">
          <ac:chgData name="Rogerio Oliveira Machado" userId="2fcd1944-8b6d-4ee6-95dc-aa934214b28d" providerId="ADAL" clId="{DA9FA7D8-DDCD-4F14-87C8-6A26469FE41F}" dt="2023-08-15T13:23:59.656" v="2056"/>
          <ac:spMkLst>
            <pc:docMk/>
            <pc:sldMk cId="2340434755" sldId="264"/>
            <ac:spMk id="2" creationId="{747E1C42-833C-CCA8-FD05-B98B5C7D22CF}"/>
          </ac:spMkLst>
        </pc:spChg>
        <pc:spChg chg="mod">
          <ac:chgData name="Rogerio Oliveira Machado" userId="2fcd1944-8b6d-4ee6-95dc-aa934214b28d" providerId="ADAL" clId="{DA9FA7D8-DDCD-4F14-87C8-6A26469FE41F}" dt="2023-08-16T20:44:15.761" v="2065" actId="20577"/>
          <ac:spMkLst>
            <pc:docMk/>
            <pc:sldMk cId="2340434755" sldId="264"/>
            <ac:spMk id="3" creationId="{503A9207-EC48-DAF2-FD76-1FE63ACDF168}"/>
          </ac:spMkLst>
        </pc:spChg>
      </pc:sldChg>
      <pc:sldChg chg="addSp delSp modSp add del mod setBg">
        <pc:chgData name="Rogerio Oliveira Machado" userId="2fcd1944-8b6d-4ee6-95dc-aa934214b28d" providerId="ADAL" clId="{DA9FA7D8-DDCD-4F14-87C8-6A26469FE41F}" dt="2023-08-09T17:07:19.650" v="1700" actId="47"/>
        <pc:sldMkLst>
          <pc:docMk/>
          <pc:sldMk cId="1153989659" sldId="265"/>
        </pc:sldMkLst>
        <pc:spChg chg="del">
          <ac:chgData name="Rogerio Oliveira Machado" userId="2fcd1944-8b6d-4ee6-95dc-aa934214b28d" providerId="ADAL" clId="{DA9FA7D8-DDCD-4F14-87C8-6A26469FE41F}" dt="2023-08-09T17:06:33.567" v="1687" actId="478"/>
          <ac:spMkLst>
            <pc:docMk/>
            <pc:sldMk cId="1153989659" sldId="265"/>
            <ac:spMk id="2" creationId="{747E1C42-833C-CCA8-FD05-B98B5C7D22CF}"/>
          </ac:spMkLst>
        </pc:spChg>
        <pc:spChg chg="mod">
          <ac:chgData name="Rogerio Oliveira Machado" userId="2fcd1944-8b6d-4ee6-95dc-aa934214b28d" providerId="ADAL" clId="{DA9FA7D8-DDCD-4F14-87C8-6A26469FE41F}" dt="2023-08-09T17:06:55.759" v="1696" actId="5793"/>
          <ac:spMkLst>
            <pc:docMk/>
            <pc:sldMk cId="1153989659" sldId="265"/>
            <ac:spMk id="3" creationId="{503A9207-EC48-DAF2-FD76-1FE63ACDF168}"/>
          </ac:spMkLst>
        </pc:spChg>
        <pc:spChg chg="add del mod">
          <ac:chgData name="Rogerio Oliveira Machado" userId="2fcd1944-8b6d-4ee6-95dc-aa934214b28d" providerId="ADAL" clId="{DA9FA7D8-DDCD-4F14-87C8-6A26469FE41F}" dt="2023-08-09T17:06:36.030" v="1688" actId="478"/>
          <ac:spMkLst>
            <pc:docMk/>
            <pc:sldMk cId="1153989659" sldId="265"/>
            <ac:spMk id="5" creationId="{4C842434-70CA-92EC-CB08-830B4C51AC89}"/>
          </ac:spMkLst>
        </pc:spChg>
      </pc:sldChg>
      <pc:sldChg chg="modSp add mod setBg">
        <pc:chgData name="Rogerio Oliveira Machado" userId="2fcd1944-8b6d-4ee6-95dc-aa934214b28d" providerId="ADAL" clId="{DA9FA7D8-DDCD-4F14-87C8-6A26469FE41F}" dt="2023-08-15T13:23:29.545" v="2049"/>
        <pc:sldMkLst>
          <pc:docMk/>
          <pc:sldMk cId="1709056599" sldId="265"/>
        </pc:sldMkLst>
        <pc:spChg chg="mod">
          <ac:chgData name="Rogerio Oliveira Machado" userId="2fcd1944-8b6d-4ee6-95dc-aa934214b28d" providerId="ADAL" clId="{DA9FA7D8-DDCD-4F14-87C8-6A26469FE41F}" dt="2023-08-15T13:23:29.545" v="2049"/>
          <ac:spMkLst>
            <pc:docMk/>
            <pc:sldMk cId="1709056599" sldId="265"/>
            <ac:spMk id="2" creationId="{747E1C42-833C-CCA8-FD05-B98B5C7D22CF}"/>
          </ac:spMkLst>
        </pc:spChg>
        <pc:spChg chg="mod">
          <ac:chgData name="Rogerio Oliveira Machado" userId="2fcd1944-8b6d-4ee6-95dc-aa934214b28d" providerId="ADAL" clId="{DA9FA7D8-DDCD-4F14-87C8-6A26469FE41F}" dt="2023-08-15T13:23:29.545" v="2049"/>
          <ac:spMkLst>
            <pc:docMk/>
            <pc:sldMk cId="1709056599" sldId="265"/>
            <ac:spMk id="3" creationId="{503A9207-EC48-DAF2-FD76-1FE63ACDF168}"/>
          </ac:spMkLst>
        </pc:spChg>
      </pc:sldChg>
      <pc:sldChg chg="modSp add del mod">
        <pc:chgData name="Rogerio Oliveira Machado" userId="2fcd1944-8b6d-4ee6-95dc-aa934214b28d" providerId="ADAL" clId="{DA9FA7D8-DDCD-4F14-87C8-6A26469FE41F}" dt="2023-08-09T17:07:23.658" v="1701" actId="47"/>
        <pc:sldMkLst>
          <pc:docMk/>
          <pc:sldMk cId="3100308373" sldId="266"/>
        </pc:sldMkLst>
        <pc:spChg chg="mod">
          <ac:chgData name="Rogerio Oliveira Machado" userId="2fcd1944-8b6d-4ee6-95dc-aa934214b28d" providerId="ADAL" clId="{DA9FA7D8-DDCD-4F14-87C8-6A26469FE41F}" dt="2023-08-09T17:07:15.085" v="1699" actId="27636"/>
          <ac:spMkLst>
            <pc:docMk/>
            <pc:sldMk cId="3100308373" sldId="266"/>
            <ac:spMk id="3" creationId="{503A9207-EC48-DAF2-FD76-1FE63ACDF168}"/>
          </ac:spMkLst>
        </pc:spChg>
      </pc:sldChg>
      <pc:sldChg chg="modSp add mod setBg">
        <pc:chgData name="Rogerio Oliveira Machado" userId="2fcd1944-8b6d-4ee6-95dc-aa934214b28d" providerId="ADAL" clId="{DA9FA7D8-DDCD-4F14-87C8-6A26469FE41F}" dt="2023-08-15T13:23:39.358" v="2053"/>
        <pc:sldMkLst>
          <pc:docMk/>
          <pc:sldMk cId="3382342073" sldId="266"/>
        </pc:sldMkLst>
        <pc:spChg chg="mod">
          <ac:chgData name="Rogerio Oliveira Machado" userId="2fcd1944-8b6d-4ee6-95dc-aa934214b28d" providerId="ADAL" clId="{DA9FA7D8-DDCD-4F14-87C8-6A26469FE41F}" dt="2023-08-15T13:23:39.358" v="2053"/>
          <ac:spMkLst>
            <pc:docMk/>
            <pc:sldMk cId="3382342073" sldId="266"/>
            <ac:spMk id="2" creationId="{747E1C42-833C-CCA8-FD05-B98B5C7D22CF}"/>
          </ac:spMkLst>
        </pc:spChg>
        <pc:spChg chg="mod">
          <ac:chgData name="Rogerio Oliveira Machado" userId="2fcd1944-8b6d-4ee6-95dc-aa934214b28d" providerId="ADAL" clId="{DA9FA7D8-DDCD-4F14-87C8-6A26469FE41F}" dt="2023-08-15T13:23:39.358" v="2053"/>
          <ac:spMkLst>
            <pc:docMk/>
            <pc:sldMk cId="3382342073" sldId="266"/>
            <ac:spMk id="3" creationId="{503A9207-EC48-DAF2-FD76-1FE63ACDF168}"/>
          </ac:spMkLst>
        </pc:spChg>
      </pc:sldChg>
      <pc:sldChg chg="modSp add mod setBg">
        <pc:chgData name="Rogerio Oliveira Machado" userId="2fcd1944-8b6d-4ee6-95dc-aa934214b28d" providerId="ADAL" clId="{DA9FA7D8-DDCD-4F14-87C8-6A26469FE41F}" dt="2023-08-15T13:23:31.827" v="2050"/>
        <pc:sldMkLst>
          <pc:docMk/>
          <pc:sldMk cId="675439114" sldId="267"/>
        </pc:sldMkLst>
        <pc:spChg chg="mod">
          <ac:chgData name="Rogerio Oliveira Machado" userId="2fcd1944-8b6d-4ee6-95dc-aa934214b28d" providerId="ADAL" clId="{DA9FA7D8-DDCD-4F14-87C8-6A26469FE41F}" dt="2023-08-15T13:23:31.827" v="2050"/>
          <ac:spMkLst>
            <pc:docMk/>
            <pc:sldMk cId="675439114" sldId="267"/>
            <ac:spMk id="2" creationId="{747E1C42-833C-CCA8-FD05-B98B5C7D22CF}"/>
          </ac:spMkLst>
        </pc:spChg>
        <pc:spChg chg="mod">
          <ac:chgData name="Rogerio Oliveira Machado" userId="2fcd1944-8b6d-4ee6-95dc-aa934214b28d" providerId="ADAL" clId="{DA9FA7D8-DDCD-4F14-87C8-6A26469FE41F}" dt="2023-08-15T13:23:31.827" v="2050"/>
          <ac:spMkLst>
            <pc:docMk/>
            <pc:sldMk cId="675439114" sldId="267"/>
            <ac:spMk id="3" creationId="{503A9207-EC48-DAF2-FD76-1FE63ACDF168}"/>
          </ac:spMkLst>
        </pc:spChg>
      </pc:sldChg>
      <pc:sldChg chg="addSp delSp modSp new mod setBg">
        <pc:chgData name="Rogerio Oliveira Machado" userId="2fcd1944-8b6d-4ee6-95dc-aa934214b28d" providerId="ADAL" clId="{DA9FA7D8-DDCD-4F14-87C8-6A26469FE41F}" dt="2023-08-15T13:23:34.381" v="2051"/>
        <pc:sldMkLst>
          <pc:docMk/>
          <pc:sldMk cId="3388880437" sldId="268"/>
        </pc:sldMkLst>
        <pc:spChg chg="del mod">
          <ac:chgData name="Rogerio Oliveira Machado" userId="2fcd1944-8b6d-4ee6-95dc-aa934214b28d" providerId="ADAL" clId="{DA9FA7D8-DDCD-4F14-87C8-6A26469FE41F}" dt="2023-08-09T17:28:28.348" v="1901" actId="478"/>
          <ac:spMkLst>
            <pc:docMk/>
            <pc:sldMk cId="3388880437" sldId="268"/>
            <ac:spMk id="2" creationId="{8A4B53AB-725F-874E-004C-2789F9887443}"/>
          </ac:spMkLst>
        </pc:spChg>
        <pc:spChg chg="del">
          <ac:chgData name="Rogerio Oliveira Machado" userId="2fcd1944-8b6d-4ee6-95dc-aa934214b28d" providerId="ADAL" clId="{DA9FA7D8-DDCD-4F14-87C8-6A26469FE41F}" dt="2023-08-09T17:26:30.321" v="1876" actId="478"/>
          <ac:spMkLst>
            <pc:docMk/>
            <pc:sldMk cId="3388880437" sldId="268"/>
            <ac:spMk id="3" creationId="{D4C56863-2120-DD2E-85E6-AAED0C58BE96}"/>
          </ac:spMkLst>
        </pc:spChg>
        <pc:spChg chg="add mod">
          <ac:chgData name="Rogerio Oliveira Machado" userId="2fcd1944-8b6d-4ee6-95dc-aa934214b28d" providerId="ADAL" clId="{DA9FA7D8-DDCD-4F14-87C8-6A26469FE41F}" dt="2023-08-09T17:28:17.506" v="1900" actId="1076"/>
          <ac:spMkLst>
            <pc:docMk/>
            <pc:sldMk cId="3388880437" sldId="268"/>
            <ac:spMk id="6" creationId="{1454A752-F620-8DAF-06FD-62AC1B13048B}"/>
          </ac:spMkLst>
        </pc:spChg>
        <pc:spChg chg="add mod">
          <ac:chgData name="Rogerio Oliveira Machado" userId="2fcd1944-8b6d-4ee6-95dc-aa934214b28d" providerId="ADAL" clId="{DA9FA7D8-DDCD-4F14-87C8-6A26469FE41F}" dt="2023-08-15T13:23:34.381" v="2051"/>
          <ac:spMkLst>
            <pc:docMk/>
            <pc:sldMk cId="3388880437" sldId="268"/>
            <ac:spMk id="7" creationId="{8517DBC1-5868-5DFB-7E88-92E6DA25719B}"/>
          </ac:spMkLst>
        </pc:spChg>
        <pc:picChg chg="add mod">
          <ac:chgData name="Rogerio Oliveira Machado" userId="2fcd1944-8b6d-4ee6-95dc-aa934214b28d" providerId="ADAL" clId="{DA9FA7D8-DDCD-4F14-87C8-6A26469FE41F}" dt="2023-08-09T17:26:37.860" v="1879" actId="1076"/>
          <ac:picMkLst>
            <pc:docMk/>
            <pc:sldMk cId="3388880437" sldId="268"/>
            <ac:picMk id="5" creationId="{625F3431-08E9-3F67-F995-44226F662688}"/>
          </ac:picMkLst>
        </pc:picChg>
      </pc:sldChg>
      <pc:sldChg chg="modSp new mod setBg">
        <pc:chgData name="Rogerio Oliveira Machado" userId="2fcd1944-8b6d-4ee6-95dc-aa934214b28d" providerId="ADAL" clId="{DA9FA7D8-DDCD-4F14-87C8-6A26469FE41F}" dt="2023-08-15T13:23:46.746" v="2055" actId="14100"/>
        <pc:sldMkLst>
          <pc:docMk/>
          <pc:sldMk cId="1209845088" sldId="269"/>
        </pc:sldMkLst>
        <pc:spChg chg="mod">
          <ac:chgData name="Rogerio Oliveira Machado" userId="2fcd1944-8b6d-4ee6-95dc-aa934214b28d" providerId="ADAL" clId="{DA9FA7D8-DDCD-4F14-87C8-6A26469FE41F}" dt="2023-08-15T13:23:46.746" v="2055" actId="14100"/>
          <ac:spMkLst>
            <pc:docMk/>
            <pc:sldMk cId="1209845088" sldId="269"/>
            <ac:spMk id="2" creationId="{D8248B3D-FE9C-5AA6-986D-C6241D461513}"/>
          </ac:spMkLst>
        </pc:spChg>
        <pc:spChg chg="mod">
          <ac:chgData name="Rogerio Oliveira Machado" userId="2fcd1944-8b6d-4ee6-95dc-aa934214b28d" providerId="ADAL" clId="{DA9FA7D8-DDCD-4F14-87C8-6A26469FE41F}" dt="2023-08-15T13:23:36.937" v="2052"/>
          <ac:spMkLst>
            <pc:docMk/>
            <pc:sldMk cId="1209845088" sldId="269"/>
            <ac:spMk id="3" creationId="{2A075102-AB0E-A20D-ED94-1AA12F6DCA9B}"/>
          </ac:spMkLst>
        </pc:spChg>
      </pc:sldChg>
      <pc:sldChg chg="add del">
        <pc:chgData name="Rogerio Oliveira Machado" userId="2fcd1944-8b6d-4ee6-95dc-aa934214b28d" providerId="ADAL" clId="{DA9FA7D8-DDCD-4F14-87C8-6A26469FE41F}" dt="2023-08-09T17:27:50.275" v="1890" actId="47"/>
        <pc:sldMkLst>
          <pc:docMk/>
          <pc:sldMk cId="3112794591" sldId="269"/>
        </pc:sldMkLst>
      </pc:sldChg>
      <pc:sldChg chg="modSp new mod setBg">
        <pc:chgData name="Rogerio Oliveira Machado" userId="2fcd1944-8b6d-4ee6-95dc-aa934214b28d" providerId="ADAL" clId="{DA9FA7D8-DDCD-4F14-87C8-6A26469FE41F}" dt="2023-08-16T20:49:31.834" v="2073" actId="20577"/>
        <pc:sldMkLst>
          <pc:docMk/>
          <pc:sldMk cId="1518884363" sldId="270"/>
        </pc:sldMkLst>
        <pc:spChg chg="mod">
          <ac:chgData name="Rogerio Oliveira Machado" userId="2fcd1944-8b6d-4ee6-95dc-aa934214b28d" providerId="ADAL" clId="{DA9FA7D8-DDCD-4F14-87C8-6A26469FE41F}" dt="2023-08-15T13:24:53.786" v="2061" actId="14100"/>
          <ac:spMkLst>
            <pc:docMk/>
            <pc:sldMk cId="1518884363" sldId="270"/>
            <ac:spMk id="2" creationId="{5764582C-2C38-FE18-9AAF-8DB54B1371EA}"/>
          </ac:spMkLst>
        </pc:spChg>
        <pc:spChg chg="mod">
          <ac:chgData name="Rogerio Oliveira Machado" userId="2fcd1944-8b6d-4ee6-95dc-aa934214b28d" providerId="ADAL" clId="{DA9FA7D8-DDCD-4F14-87C8-6A26469FE41F}" dt="2023-08-16T20:49:31.834" v="2073" actId="20577"/>
          <ac:spMkLst>
            <pc:docMk/>
            <pc:sldMk cId="1518884363" sldId="270"/>
            <ac:spMk id="3" creationId="{ADEE6E75-6AB1-DD74-F0B2-DDF3C2574DF3}"/>
          </ac:spMkLst>
        </pc:spChg>
      </pc:sldChg>
      <pc:sldChg chg="add del">
        <pc:chgData name="Rogerio Oliveira Machado" userId="2fcd1944-8b6d-4ee6-95dc-aa934214b28d" providerId="ADAL" clId="{DA9FA7D8-DDCD-4F14-87C8-6A26469FE41F}" dt="2023-08-09T17:27:42.737" v="1888"/>
        <pc:sldMkLst>
          <pc:docMk/>
          <pc:sldMk cId="2096774026" sldId="270"/>
        </pc:sldMkLst>
      </pc:sldChg>
    </pc:docChg>
  </pc:docChgLst>
  <pc:docChgLst>
    <pc:chgData name="Rogerio Oliveira Machado" userId="2fcd1944-8b6d-4ee6-95dc-aa934214b28d" providerId="ADAL" clId="{1FC63599-21B3-4E26-90F2-92962714D5AA}"/>
    <pc:docChg chg="modSld">
      <pc:chgData name="Rogerio Oliveira Machado" userId="2fcd1944-8b6d-4ee6-95dc-aa934214b28d" providerId="ADAL" clId="{1FC63599-21B3-4E26-90F2-92962714D5AA}" dt="2024-02-26T11:56:04.139" v="32" actId="20577"/>
      <pc:docMkLst>
        <pc:docMk/>
      </pc:docMkLst>
      <pc:sldChg chg="modSp mod">
        <pc:chgData name="Rogerio Oliveira Machado" userId="2fcd1944-8b6d-4ee6-95dc-aa934214b28d" providerId="ADAL" clId="{1FC63599-21B3-4E26-90F2-92962714D5AA}" dt="2024-02-26T11:56:04.139" v="32" actId="20577"/>
        <pc:sldMkLst>
          <pc:docMk/>
          <pc:sldMk cId="3621296677" sldId="256"/>
        </pc:sldMkLst>
        <pc:spChg chg="mod">
          <ac:chgData name="Rogerio Oliveira Machado" userId="2fcd1944-8b6d-4ee6-95dc-aa934214b28d" providerId="ADAL" clId="{1FC63599-21B3-4E26-90F2-92962714D5AA}" dt="2024-02-26T11:56:04.139" v="32" actId="20577"/>
          <ac:spMkLst>
            <pc:docMk/>
            <pc:sldMk cId="3621296677" sldId="256"/>
            <ac:spMk id="2" creationId="{1B746D77-A39E-0106-DC5D-0623CC90EBF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F8C10-4331-4F7D-8989-E9E93802E249}" type="datetimeFigureOut">
              <a:rPr lang="pt-BR" smtClean="0"/>
              <a:t>26/02/2024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DDC20-5D0F-4945-8F89-5D3513013042}" type="slidenum">
              <a:rPr lang="pt-BR" smtClean="0"/>
              <a:t>‹nº›</a:t>
            </a:fld>
            <a:endParaRPr lang="pt-BR"/>
          </a:p>
        </p:txBody>
      </p:sp>
    </p:spTree>
    <p:extLst>
      <p:ext uri="{BB962C8B-B14F-4D97-AF65-F5344CB8AC3E}">
        <p14:creationId xmlns:p14="http://schemas.microsoft.com/office/powerpoint/2010/main" val="347254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40C28"/>
                </a:solidFill>
                <a:effectLst/>
                <a:latin typeface="Google Sans"/>
              </a:rPr>
              <a:t>SOBRENOME, Nome Abreviado.</a:t>
            </a:r>
            <a:r>
              <a:rPr lang="pt-BR" b="0" i="0" dirty="0">
                <a:solidFill>
                  <a:srgbClr val="202124"/>
                </a:solidFill>
                <a:effectLst/>
                <a:latin typeface="Google Sans"/>
              </a:rPr>
              <a:t> </a:t>
            </a:r>
            <a:r>
              <a:rPr lang="pt-BR" b="0" i="0" dirty="0">
                <a:solidFill>
                  <a:srgbClr val="040C28"/>
                </a:solidFill>
                <a:effectLst/>
                <a:latin typeface="Google Sans"/>
              </a:rPr>
              <a:t>Título: subtítulo.</a:t>
            </a:r>
            <a:r>
              <a:rPr lang="pt-BR" b="0" i="0" dirty="0">
                <a:solidFill>
                  <a:srgbClr val="202124"/>
                </a:solidFill>
                <a:effectLst/>
                <a:latin typeface="Google Sans"/>
              </a:rPr>
              <a:t> </a:t>
            </a:r>
            <a:r>
              <a:rPr lang="pt-BR" b="0" i="0" dirty="0">
                <a:solidFill>
                  <a:srgbClr val="040C28"/>
                </a:solidFill>
                <a:effectLst/>
                <a:latin typeface="Google Sans"/>
              </a:rPr>
              <a:t>Edição.</a:t>
            </a:r>
            <a:r>
              <a:rPr lang="pt-BR" b="0" i="0" dirty="0">
                <a:solidFill>
                  <a:srgbClr val="202124"/>
                </a:solidFill>
                <a:effectLst/>
                <a:latin typeface="Google Sans"/>
              </a:rPr>
              <a:t> </a:t>
            </a:r>
            <a:r>
              <a:rPr lang="pt-BR" b="0" i="0" dirty="0">
                <a:solidFill>
                  <a:srgbClr val="040C28"/>
                </a:solidFill>
                <a:effectLst/>
                <a:latin typeface="Google Sans"/>
              </a:rPr>
              <a:t>Local de publicação: Editora, data de publicação da obra.</a:t>
            </a:r>
            <a:endParaRPr lang="pt-BR" dirty="0"/>
          </a:p>
        </p:txBody>
      </p:sp>
      <p:sp>
        <p:nvSpPr>
          <p:cNvPr id="4" name="Espaço Reservado para Número de Slide 3"/>
          <p:cNvSpPr>
            <a:spLocks noGrp="1"/>
          </p:cNvSpPr>
          <p:nvPr>
            <p:ph type="sldNum" sz="quarter" idx="5"/>
          </p:nvPr>
        </p:nvSpPr>
        <p:spPr/>
        <p:txBody>
          <a:bodyPr/>
          <a:lstStyle/>
          <a:p>
            <a:fld id="{C81DDC20-5D0F-4945-8F89-5D3513013042}" type="slidenum">
              <a:rPr lang="pt-BR" smtClean="0"/>
              <a:t>14</a:t>
            </a:fld>
            <a:endParaRPr lang="pt-BR"/>
          </a:p>
        </p:txBody>
      </p:sp>
    </p:spTree>
    <p:extLst>
      <p:ext uri="{BB962C8B-B14F-4D97-AF65-F5344CB8AC3E}">
        <p14:creationId xmlns:p14="http://schemas.microsoft.com/office/powerpoint/2010/main" val="2125780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20367D-1291-9465-613B-0DE70351815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E2A780C-74C2-5CF3-6B4A-28D73E77B3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88028C9D-3C5A-1308-D1C0-D6F33E41DEDB}"/>
              </a:ext>
            </a:extLst>
          </p:cNvPr>
          <p:cNvSpPr>
            <a:spLocks noGrp="1"/>
          </p:cNvSpPr>
          <p:nvPr>
            <p:ph type="dt" sz="half" idx="10"/>
          </p:nvPr>
        </p:nvSpPr>
        <p:spPr/>
        <p:txBody>
          <a:bodyPr/>
          <a:lstStyle/>
          <a:p>
            <a:fld id="{8B9CF11D-D074-4421-B782-C0CEE958BC76}" type="datetimeFigureOut">
              <a:rPr lang="pt-BR" smtClean="0"/>
              <a:t>26/02/2024</a:t>
            </a:fld>
            <a:endParaRPr lang="pt-BR"/>
          </a:p>
        </p:txBody>
      </p:sp>
      <p:sp>
        <p:nvSpPr>
          <p:cNvPr id="5" name="Espaço Reservado para Rodapé 4">
            <a:extLst>
              <a:ext uri="{FF2B5EF4-FFF2-40B4-BE49-F238E27FC236}">
                <a16:creationId xmlns:a16="http://schemas.microsoft.com/office/drawing/2014/main" id="{A418DE5F-0230-0516-E5B2-7CD2C5D103C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E3253D6-334E-9B58-7960-1D4AAF61F90B}"/>
              </a:ext>
            </a:extLst>
          </p:cNvPr>
          <p:cNvSpPr>
            <a:spLocks noGrp="1"/>
          </p:cNvSpPr>
          <p:nvPr>
            <p:ph type="sldNum" sz="quarter" idx="12"/>
          </p:nvPr>
        </p:nvSpPr>
        <p:spPr/>
        <p:txBody>
          <a:bodyPr/>
          <a:lstStyle/>
          <a:p>
            <a:fld id="{08417441-A57C-426C-BB1A-266FAA72C179}" type="slidenum">
              <a:rPr lang="pt-BR" smtClean="0"/>
              <a:t>‹nº›</a:t>
            </a:fld>
            <a:endParaRPr lang="pt-BR"/>
          </a:p>
        </p:txBody>
      </p:sp>
    </p:spTree>
    <p:extLst>
      <p:ext uri="{BB962C8B-B14F-4D97-AF65-F5344CB8AC3E}">
        <p14:creationId xmlns:p14="http://schemas.microsoft.com/office/powerpoint/2010/main" val="3658910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877E73-1313-7426-859D-44E62B4F26DC}"/>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D53E0F6D-D13A-3531-59DE-724C20BBFA5F}"/>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356D2B0-3F62-887B-A880-B9C2CC5B922D}"/>
              </a:ext>
            </a:extLst>
          </p:cNvPr>
          <p:cNvSpPr>
            <a:spLocks noGrp="1"/>
          </p:cNvSpPr>
          <p:nvPr>
            <p:ph type="dt" sz="half" idx="10"/>
          </p:nvPr>
        </p:nvSpPr>
        <p:spPr/>
        <p:txBody>
          <a:bodyPr/>
          <a:lstStyle/>
          <a:p>
            <a:fld id="{8B9CF11D-D074-4421-B782-C0CEE958BC76}" type="datetimeFigureOut">
              <a:rPr lang="pt-BR" smtClean="0"/>
              <a:t>26/02/2024</a:t>
            </a:fld>
            <a:endParaRPr lang="pt-BR"/>
          </a:p>
        </p:txBody>
      </p:sp>
      <p:sp>
        <p:nvSpPr>
          <p:cNvPr id="5" name="Espaço Reservado para Rodapé 4">
            <a:extLst>
              <a:ext uri="{FF2B5EF4-FFF2-40B4-BE49-F238E27FC236}">
                <a16:creationId xmlns:a16="http://schemas.microsoft.com/office/drawing/2014/main" id="{A78549CD-7021-87AA-43CB-5F1B0CEA284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75CFF36-2B67-CC1B-6A6F-C5AE320EE98C}"/>
              </a:ext>
            </a:extLst>
          </p:cNvPr>
          <p:cNvSpPr>
            <a:spLocks noGrp="1"/>
          </p:cNvSpPr>
          <p:nvPr>
            <p:ph type="sldNum" sz="quarter" idx="12"/>
          </p:nvPr>
        </p:nvSpPr>
        <p:spPr/>
        <p:txBody>
          <a:bodyPr/>
          <a:lstStyle/>
          <a:p>
            <a:fld id="{08417441-A57C-426C-BB1A-266FAA72C179}" type="slidenum">
              <a:rPr lang="pt-BR" smtClean="0"/>
              <a:t>‹nº›</a:t>
            </a:fld>
            <a:endParaRPr lang="pt-BR"/>
          </a:p>
        </p:txBody>
      </p:sp>
    </p:spTree>
    <p:extLst>
      <p:ext uri="{BB962C8B-B14F-4D97-AF65-F5344CB8AC3E}">
        <p14:creationId xmlns:p14="http://schemas.microsoft.com/office/powerpoint/2010/main" val="2170947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96EC1AB-F663-F071-818B-FA7EBA7B9845}"/>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70FEE1D2-B3E9-0EDF-1221-CA3DD312BAFE}"/>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8D22CE4-ED53-4E31-91FB-ED256C1D8DE8}"/>
              </a:ext>
            </a:extLst>
          </p:cNvPr>
          <p:cNvSpPr>
            <a:spLocks noGrp="1"/>
          </p:cNvSpPr>
          <p:nvPr>
            <p:ph type="dt" sz="half" idx="10"/>
          </p:nvPr>
        </p:nvSpPr>
        <p:spPr/>
        <p:txBody>
          <a:bodyPr/>
          <a:lstStyle/>
          <a:p>
            <a:fld id="{8B9CF11D-D074-4421-B782-C0CEE958BC76}" type="datetimeFigureOut">
              <a:rPr lang="pt-BR" smtClean="0"/>
              <a:t>26/02/2024</a:t>
            </a:fld>
            <a:endParaRPr lang="pt-BR"/>
          </a:p>
        </p:txBody>
      </p:sp>
      <p:sp>
        <p:nvSpPr>
          <p:cNvPr id="5" name="Espaço Reservado para Rodapé 4">
            <a:extLst>
              <a:ext uri="{FF2B5EF4-FFF2-40B4-BE49-F238E27FC236}">
                <a16:creationId xmlns:a16="http://schemas.microsoft.com/office/drawing/2014/main" id="{2E00B159-8E08-16E7-FE06-E77938B9D72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431D87E-0282-5818-F863-97108D753476}"/>
              </a:ext>
            </a:extLst>
          </p:cNvPr>
          <p:cNvSpPr>
            <a:spLocks noGrp="1"/>
          </p:cNvSpPr>
          <p:nvPr>
            <p:ph type="sldNum" sz="quarter" idx="12"/>
          </p:nvPr>
        </p:nvSpPr>
        <p:spPr/>
        <p:txBody>
          <a:bodyPr/>
          <a:lstStyle/>
          <a:p>
            <a:fld id="{08417441-A57C-426C-BB1A-266FAA72C179}" type="slidenum">
              <a:rPr lang="pt-BR" smtClean="0"/>
              <a:t>‹nº›</a:t>
            </a:fld>
            <a:endParaRPr lang="pt-BR"/>
          </a:p>
        </p:txBody>
      </p:sp>
    </p:spTree>
    <p:extLst>
      <p:ext uri="{BB962C8B-B14F-4D97-AF65-F5344CB8AC3E}">
        <p14:creationId xmlns:p14="http://schemas.microsoft.com/office/powerpoint/2010/main" val="346133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2D3BF1-9116-4C42-1AAF-C611C077565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A5AECD2-DE1C-218C-EDCE-BF3A1DBDAD3F}"/>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EC2C9D4-BA4F-DDE4-A45A-7CB6C0EE5A8A}"/>
              </a:ext>
            </a:extLst>
          </p:cNvPr>
          <p:cNvSpPr>
            <a:spLocks noGrp="1"/>
          </p:cNvSpPr>
          <p:nvPr>
            <p:ph type="dt" sz="half" idx="10"/>
          </p:nvPr>
        </p:nvSpPr>
        <p:spPr/>
        <p:txBody>
          <a:bodyPr/>
          <a:lstStyle/>
          <a:p>
            <a:fld id="{8B9CF11D-D074-4421-B782-C0CEE958BC76}" type="datetimeFigureOut">
              <a:rPr lang="pt-BR" smtClean="0"/>
              <a:t>26/02/2024</a:t>
            </a:fld>
            <a:endParaRPr lang="pt-BR"/>
          </a:p>
        </p:txBody>
      </p:sp>
      <p:sp>
        <p:nvSpPr>
          <p:cNvPr id="5" name="Espaço Reservado para Rodapé 4">
            <a:extLst>
              <a:ext uri="{FF2B5EF4-FFF2-40B4-BE49-F238E27FC236}">
                <a16:creationId xmlns:a16="http://schemas.microsoft.com/office/drawing/2014/main" id="{3CDB00E5-7ACF-72AE-B07A-7BA398A84F6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4B5612-25C1-B969-2FD1-8E0EF7A061C5}"/>
              </a:ext>
            </a:extLst>
          </p:cNvPr>
          <p:cNvSpPr>
            <a:spLocks noGrp="1"/>
          </p:cNvSpPr>
          <p:nvPr>
            <p:ph type="sldNum" sz="quarter" idx="12"/>
          </p:nvPr>
        </p:nvSpPr>
        <p:spPr/>
        <p:txBody>
          <a:bodyPr/>
          <a:lstStyle/>
          <a:p>
            <a:fld id="{08417441-A57C-426C-BB1A-266FAA72C179}" type="slidenum">
              <a:rPr lang="pt-BR" smtClean="0"/>
              <a:t>‹nº›</a:t>
            </a:fld>
            <a:endParaRPr lang="pt-BR"/>
          </a:p>
        </p:txBody>
      </p:sp>
    </p:spTree>
    <p:extLst>
      <p:ext uri="{BB962C8B-B14F-4D97-AF65-F5344CB8AC3E}">
        <p14:creationId xmlns:p14="http://schemas.microsoft.com/office/powerpoint/2010/main" val="20337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04A80A-0432-17DA-E6E4-EEA118CC82A5}"/>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EB1E8DB-6322-D718-5250-4600A64FBC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27B50A17-DC95-85BD-0196-2F9E81777D70}"/>
              </a:ext>
            </a:extLst>
          </p:cNvPr>
          <p:cNvSpPr>
            <a:spLocks noGrp="1"/>
          </p:cNvSpPr>
          <p:nvPr>
            <p:ph type="dt" sz="half" idx="10"/>
          </p:nvPr>
        </p:nvSpPr>
        <p:spPr/>
        <p:txBody>
          <a:bodyPr/>
          <a:lstStyle/>
          <a:p>
            <a:fld id="{8B9CF11D-D074-4421-B782-C0CEE958BC76}" type="datetimeFigureOut">
              <a:rPr lang="pt-BR" smtClean="0"/>
              <a:t>26/02/2024</a:t>
            </a:fld>
            <a:endParaRPr lang="pt-BR"/>
          </a:p>
        </p:txBody>
      </p:sp>
      <p:sp>
        <p:nvSpPr>
          <p:cNvPr id="5" name="Espaço Reservado para Rodapé 4">
            <a:extLst>
              <a:ext uri="{FF2B5EF4-FFF2-40B4-BE49-F238E27FC236}">
                <a16:creationId xmlns:a16="http://schemas.microsoft.com/office/drawing/2014/main" id="{BFA6D1B9-A81B-988C-5A93-701F3B41541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F428D6-E48D-6E03-1792-1B71BF52658F}"/>
              </a:ext>
            </a:extLst>
          </p:cNvPr>
          <p:cNvSpPr>
            <a:spLocks noGrp="1"/>
          </p:cNvSpPr>
          <p:nvPr>
            <p:ph type="sldNum" sz="quarter" idx="12"/>
          </p:nvPr>
        </p:nvSpPr>
        <p:spPr/>
        <p:txBody>
          <a:bodyPr/>
          <a:lstStyle/>
          <a:p>
            <a:fld id="{08417441-A57C-426C-BB1A-266FAA72C179}" type="slidenum">
              <a:rPr lang="pt-BR" smtClean="0"/>
              <a:t>‹nº›</a:t>
            </a:fld>
            <a:endParaRPr lang="pt-BR"/>
          </a:p>
        </p:txBody>
      </p:sp>
    </p:spTree>
    <p:extLst>
      <p:ext uri="{BB962C8B-B14F-4D97-AF65-F5344CB8AC3E}">
        <p14:creationId xmlns:p14="http://schemas.microsoft.com/office/powerpoint/2010/main" val="159497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1435B3-6E81-E03C-57C5-D7FE643BDA2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229E680-FFE8-4EC8-E99B-0E1F224ABFA6}"/>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516A734-8EB3-50F4-9EBA-E76C4EBCFF32}"/>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75046EB-B76B-C96A-EE5F-D191F9F2CE76}"/>
              </a:ext>
            </a:extLst>
          </p:cNvPr>
          <p:cNvSpPr>
            <a:spLocks noGrp="1"/>
          </p:cNvSpPr>
          <p:nvPr>
            <p:ph type="dt" sz="half" idx="10"/>
          </p:nvPr>
        </p:nvSpPr>
        <p:spPr/>
        <p:txBody>
          <a:bodyPr/>
          <a:lstStyle/>
          <a:p>
            <a:fld id="{8B9CF11D-D074-4421-B782-C0CEE958BC76}" type="datetimeFigureOut">
              <a:rPr lang="pt-BR" smtClean="0"/>
              <a:t>26/02/2024</a:t>
            </a:fld>
            <a:endParaRPr lang="pt-BR"/>
          </a:p>
        </p:txBody>
      </p:sp>
      <p:sp>
        <p:nvSpPr>
          <p:cNvPr id="6" name="Espaço Reservado para Rodapé 5">
            <a:extLst>
              <a:ext uri="{FF2B5EF4-FFF2-40B4-BE49-F238E27FC236}">
                <a16:creationId xmlns:a16="http://schemas.microsoft.com/office/drawing/2014/main" id="{1F160BD3-B1A0-6B32-6788-9FA2C7B1E92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235F55E-0C0E-BB8F-2D80-246E0F73F7BA}"/>
              </a:ext>
            </a:extLst>
          </p:cNvPr>
          <p:cNvSpPr>
            <a:spLocks noGrp="1"/>
          </p:cNvSpPr>
          <p:nvPr>
            <p:ph type="sldNum" sz="quarter" idx="12"/>
          </p:nvPr>
        </p:nvSpPr>
        <p:spPr/>
        <p:txBody>
          <a:bodyPr/>
          <a:lstStyle/>
          <a:p>
            <a:fld id="{08417441-A57C-426C-BB1A-266FAA72C179}" type="slidenum">
              <a:rPr lang="pt-BR" smtClean="0"/>
              <a:t>‹nº›</a:t>
            </a:fld>
            <a:endParaRPr lang="pt-BR"/>
          </a:p>
        </p:txBody>
      </p:sp>
    </p:spTree>
    <p:extLst>
      <p:ext uri="{BB962C8B-B14F-4D97-AF65-F5344CB8AC3E}">
        <p14:creationId xmlns:p14="http://schemas.microsoft.com/office/powerpoint/2010/main" val="101839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0E5846-4AF0-54A5-3998-54C1153C20E3}"/>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2B67740-BFAA-C774-834E-3CAF5CF2EC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8F07689-1EAD-88B2-BC1A-C9A4511DDF30}"/>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ECA0B50-6027-5BE5-1A68-3000CDB7F3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B1FF354-1588-BB4A-A1EE-EBA106B66A1C}"/>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3ABAAC91-DE21-5707-869B-F72134B01D45}"/>
              </a:ext>
            </a:extLst>
          </p:cNvPr>
          <p:cNvSpPr>
            <a:spLocks noGrp="1"/>
          </p:cNvSpPr>
          <p:nvPr>
            <p:ph type="dt" sz="half" idx="10"/>
          </p:nvPr>
        </p:nvSpPr>
        <p:spPr/>
        <p:txBody>
          <a:bodyPr/>
          <a:lstStyle/>
          <a:p>
            <a:fld id="{8B9CF11D-D074-4421-B782-C0CEE958BC76}" type="datetimeFigureOut">
              <a:rPr lang="pt-BR" smtClean="0"/>
              <a:t>26/02/2024</a:t>
            </a:fld>
            <a:endParaRPr lang="pt-BR"/>
          </a:p>
        </p:txBody>
      </p:sp>
      <p:sp>
        <p:nvSpPr>
          <p:cNvPr id="8" name="Espaço Reservado para Rodapé 7">
            <a:extLst>
              <a:ext uri="{FF2B5EF4-FFF2-40B4-BE49-F238E27FC236}">
                <a16:creationId xmlns:a16="http://schemas.microsoft.com/office/drawing/2014/main" id="{6CB15F02-233B-AE81-B831-DEFD8710D98B}"/>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9D593CFF-7375-ACE7-003A-E8C5569ACCC7}"/>
              </a:ext>
            </a:extLst>
          </p:cNvPr>
          <p:cNvSpPr>
            <a:spLocks noGrp="1"/>
          </p:cNvSpPr>
          <p:nvPr>
            <p:ph type="sldNum" sz="quarter" idx="12"/>
          </p:nvPr>
        </p:nvSpPr>
        <p:spPr/>
        <p:txBody>
          <a:bodyPr/>
          <a:lstStyle/>
          <a:p>
            <a:fld id="{08417441-A57C-426C-BB1A-266FAA72C179}" type="slidenum">
              <a:rPr lang="pt-BR" smtClean="0"/>
              <a:t>‹nº›</a:t>
            </a:fld>
            <a:endParaRPr lang="pt-BR"/>
          </a:p>
        </p:txBody>
      </p:sp>
    </p:spTree>
    <p:extLst>
      <p:ext uri="{BB962C8B-B14F-4D97-AF65-F5344CB8AC3E}">
        <p14:creationId xmlns:p14="http://schemas.microsoft.com/office/powerpoint/2010/main" val="428108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69B8CA-B990-3E9C-BF58-941A3955921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5FC0217C-40EB-D993-666C-480508ED76F1}"/>
              </a:ext>
            </a:extLst>
          </p:cNvPr>
          <p:cNvSpPr>
            <a:spLocks noGrp="1"/>
          </p:cNvSpPr>
          <p:nvPr>
            <p:ph type="dt" sz="half" idx="10"/>
          </p:nvPr>
        </p:nvSpPr>
        <p:spPr/>
        <p:txBody>
          <a:bodyPr/>
          <a:lstStyle/>
          <a:p>
            <a:fld id="{8B9CF11D-D074-4421-B782-C0CEE958BC76}" type="datetimeFigureOut">
              <a:rPr lang="pt-BR" smtClean="0"/>
              <a:t>26/02/2024</a:t>
            </a:fld>
            <a:endParaRPr lang="pt-BR"/>
          </a:p>
        </p:txBody>
      </p:sp>
      <p:sp>
        <p:nvSpPr>
          <p:cNvPr id="4" name="Espaço Reservado para Rodapé 3">
            <a:extLst>
              <a:ext uri="{FF2B5EF4-FFF2-40B4-BE49-F238E27FC236}">
                <a16:creationId xmlns:a16="http://schemas.microsoft.com/office/drawing/2014/main" id="{E1D42A39-42F5-544D-796C-B8E05BCE64C7}"/>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2722D2EE-D940-1F6E-84D4-D96B4CFF72AE}"/>
              </a:ext>
            </a:extLst>
          </p:cNvPr>
          <p:cNvSpPr>
            <a:spLocks noGrp="1"/>
          </p:cNvSpPr>
          <p:nvPr>
            <p:ph type="sldNum" sz="quarter" idx="12"/>
          </p:nvPr>
        </p:nvSpPr>
        <p:spPr/>
        <p:txBody>
          <a:bodyPr/>
          <a:lstStyle/>
          <a:p>
            <a:fld id="{08417441-A57C-426C-BB1A-266FAA72C179}" type="slidenum">
              <a:rPr lang="pt-BR" smtClean="0"/>
              <a:t>‹nº›</a:t>
            </a:fld>
            <a:endParaRPr lang="pt-BR"/>
          </a:p>
        </p:txBody>
      </p:sp>
    </p:spTree>
    <p:extLst>
      <p:ext uri="{BB962C8B-B14F-4D97-AF65-F5344CB8AC3E}">
        <p14:creationId xmlns:p14="http://schemas.microsoft.com/office/powerpoint/2010/main" val="24564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4F438EE1-C99F-3EE7-DA3D-0DC9D13DBE7F}"/>
              </a:ext>
            </a:extLst>
          </p:cNvPr>
          <p:cNvSpPr>
            <a:spLocks noGrp="1"/>
          </p:cNvSpPr>
          <p:nvPr>
            <p:ph type="dt" sz="half" idx="10"/>
          </p:nvPr>
        </p:nvSpPr>
        <p:spPr/>
        <p:txBody>
          <a:bodyPr/>
          <a:lstStyle/>
          <a:p>
            <a:fld id="{8B9CF11D-D074-4421-B782-C0CEE958BC76}" type="datetimeFigureOut">
              <a:rPr lang="pt-BR" smtClean="0"/>
              <a:t>26/02/2024</a:t>
            </a:fld>
            <a:endParaRPr lang="pt-BR"/>
          </a:p>
        </p:txBody>
      </p:sp>
      <p:sp>
        <p:nvSpPr>
          <p:cNvPr id="3" name="Espaço Reservado para Rodapé 2">
            <a:extLst>
              <a:ext uri="{FF2B5EF4-FFF2-40B4-BE49-F238E27FC236}">
                <a16:creationId xmlns:a16="http://schemas.microsoft.com/office/drawing/2014/main" id="{ABC01CAD-3C81-2F22-B51D-45D54CE61E41}"/>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6C4702E0-87EE-FCB1-CC31-91540AEA3E73}"/>
              </a:ext>
            </a:extLst>
          </p:cNvPr>
          <p:cNvSpPr>
            <a:spLocks noGrp="1"/>
          </p:cNvSpPr>
          <p:nvPr>
            <p:ph type="sldNum" sz="quarter" idx="12"/>
          </p:nvPr>
        </p:nvSpPr>
        <p:spPr/>
        <p:txBody>
          <a:bodyPr/>
          <a:lstStyle/>
          <a:p>
            <a:fld id="{08417441-A57C-426C-BB1A-266FAA72C179}" type="slidenum">
              <a:rPr lang="pt-BR" smtClean="0"/>
              <a:t>‹nº›</a:t>
            </a:fld>
            <a:endParaRPr lang="pt-BR"/>
          </a:p>
        </p:txBody>
      </p:sp>
    </p:spTree>
    <p:extLst>
      <p:ext uri="{BB962C8B-B14F-4D97-AF65-F5344CB8AC3E}">
        <p14:creationId xmlns:p14="http://schemas.microsoft.com/office/powerpoint/2010/main" val="77960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A5BFB-A215-349B-9020-58001486A6C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BD1618D-C751-1B48-103A-C3961CB569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F4DF413-E5C2-E6FF-AF12-9CF9158E6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DB1A4FF-B732-C2A6-E61A-308A7B463391}"/>
              </a:ext>
            </a:extLst>
          </p:cNvPr>
          <p:cNvSpPr>
            <a:spLocks noGrp="1"/>
          </p:cNvSpPr>
          <p:nvPr>
            <p:ph type="dt" sz="half" idx="10"/>
          </p:nvPr>
        </p:nvSpPr>
        <p:spPr/>
        <p:txBody>
          <a:bodyPr/>
          <a:lstStyle/>
          <a:p>
            <a:fld id="{8B9CF11D-D074-4421-B782-C0CEE958BC76}" type="datetimeFigureOut">
              <a:rPr lang="pt-BR" smtClean="0"/>
              <a:t>26/02/2024</a:t>
            </a:fld>
            <a:endParaRPr lang="pt-BR"/>
          </a:p>
        </p:txBody>
      </p:sp>
      <p:sp>
        <p:nvSpPr>
          <p:cNvPr id="6" name="Espaço Reservado para Rodapé 5">
            <a:extLst>
              <a:ext uri="{FF2B5EF4-FFF2-40B4-BE49-F238E27FC236}">
                <a16:creationId xmlns:a16="http://schemas.microsoft.com/office/drawing/2014/main" id="{737DAE15-5A43-0A03-0964-007932697A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38B931E-8D35-87BD-109E-1B60559B9895}"/>
              </a:ext>
            </a:extLst>
          </p:cNvPr>
          <p:cNvSpPr>
            <a:spLocks noGrp="1"/>
          </p:cNvSpPr>
          <p:nvPr>
            <p:ph type="sldNum" sz="quarter" idx="12"/>
          </p:nvPr>
        </p:nvSpPr>
        <p:spPr/>
        <p:txBody>
          <a:bodyPr/>
          <a:lstStyle/>
          <a:p>
            <a:fld id="{08417441-A57C-426C-BB1A-266FAA72C179}" type="slidenum">
              <a:rPr lang="pt-BR" smtClean="0"/>
              <a:t>‹nº›</a:t>
            </a:fld>
            <a:endParaRPr lang="pt-BR"/>
          </a:p>
        </p:txBody>
      </p:sp>
    </p:spTree>
    <p:extLst>
      <p:ext uri="{BB962C8B-B14F-4D97-AF65-F5344CB8AC3E}">
        <p14:creationId xmlns:p14="http://schemas.microsoft.com/office/powerpoint/2010/main" val="3114505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3DF5D-FF14-10E8-59A0-A81A0E67615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FEB0FD42-2762-21B5-BC7E-343AC5674F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3DE7057-929E-110C-9541-808D9F508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F8899D0-9EE4-5EC2-705E-7114290EC552}"/>
              </a:ext>
            </a:extLst>
          </p:cNvPr>
          <p:cNvSpPr>
            <a:spLocks noGrp="1"/>
          </p:cNvSpPr>
          <p:nvPr>
            <p:ph type="dt" sz="half" idx="10"/>
          </p:nvPr>
        </p:nvSpPr>
        <p:spPr/>
        <p:txBody>
          <a:bodyPr/>
          <a:lstStyle/>
          <a:p>
            <a:fld id="{8B9CF11D-D074-4421-B782-C0CEE958BC76}" type="datetimeFigureOut">
              <a:rPr lang="pt-BR" smtClean="0"/>
              <a:t>26/02/2024</a:t>
            </a:fld>
            <a:endParaRPr lang="pt-BR"/>
          </a:p>
        </p:txBody>
      </p:sp>
      <p:sp>
        <p:nvSpPr>
          <p:cNvPr id="6" name="Espaço Reservado para Rodapé 5">
            <a:extLst>
              <a:ext uri="{FF2B5EF4-FFF2-40B4-BE49-F238E27FC236}">
                <a16:creationId xmlns:a16="http://schemas.microsoft.com/office/drawing/2014/main" id="{C9A8B65A-05BC-493F-3A80-F7A96780868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55A7C92-3AC7-8FCC-67FC-0617ED431A98}"/>
              </a:ext>
            </a:extLst>
          </p:cNvPr>
          <p:cNvSpPr>
            <a:spLocks noGrp="1"/>
          </p:cNvSpPr>
          <p:nvPr>
            <p:ph type="sldNum" sz="quarter" idx="12"/>
          </p:nvPr>
        </p:nvSpPr>
        <p:spPr/>
        <p:txBody>
          <a:bodyPr/>
          <a:lstStyle/>
          <a:p>
            <a:fld id="{08417441-A57C-426C-BB1A-266FAA72C179}" type="slidenum">
              <a:rPr lang="pt-BR" smtClean="0"/>
              <a:t>‹nº›</a:t>
            </a:fld>
            <a:endParaRPr lang="pt-BR"/>
          </a:p>
        </p:txBody>
      </p:sp>
    </p:spTree>
    <p:extLst>
      <p:ext uri="{BB962C8B-B14F-4D97-AF65-F5344CB8AC3E}">
        <p14:creationId xmlns:p14="http://schemas.microsoft.com/office/powerpoint/2010/main" val="4143465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40DD2C31-D98E-850B-6ACB-747969126E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B160F544-813A-058A-A854-A4CFED7F77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37A4274-F91F-7E58-12B3-6BAE9EF5E7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CF11D-D074-4421-B782-C0CEE958BC76}" type="datetimeFigureOut">
              <a:rPr lang="pt-BR" smtClean="0"/>
              <a:t>26/02/2024</a:t>
            </a:fld>
            <a:endParaRPr lang="pt-BR"/>
          </a:p>
        </p:txBody>
      </p:sp>
      <p:sp>
        <p:nvSpPr>
          <p:cNvPr id="5" name="Espaço Reservado para Rodapé 4">
            <a:extLst>
              <a:ext uri="{FF2B5EF4-FFF2-40B4-BE49-F238E27FC236}">
                <a16:creationId xmlns:a16="http://schemas.microsoft.com/office/drawing/2014/main" id="{42C954DE-E6B7-DD3B-3940-EB7B46F366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95B4DAFE-3BE7-E010-22DB-8BBD220B6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17441-A57C-426C-BB1A-266FAA72C179}" type="slidenum">
              <a:rPr lang="pt-BR" smtClean="0"/>
              <a:t>‹nº›</a:t>
            </a:fld>
            <a:endParaRPr lang="pt-BR"/>
          </a:p>
        </p:txBody>
      </p:sp>
    </p:spTree>
    <p:extLst>
      <p:ext uri="{BB962C8B-B14F-4D97-AF65-F5344CB8AC3E}">
        <p14:creationId xmlns:p14="http://schemas.microsoft.com/office/powerpoint/2010/main" val="4198780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2000" r="80000" b="80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746D77-A39E-0106-DC5D-0623CC90EBF8}"/>
              </a:ext>
            </a:extLst>
          </p:cNvPr>
          <p:cNvSpPr>
            <a:spLocks noGrp="1"/>
          </p:cNvSpPr>
          <p:nvPr>
            <p:ph type="ctrTitle"/>
          </p:nvPr>
        </p:nvSpPr>
        <p:spPr/>
        <p:txBody>
          <a:bodyPr/>
          <a:lstStyle/>
          <a:p>
            <a:r>
              <a:rPr lang="pt-BR" dirty="0"/>
              <a:t>Análise e Projetos de Sistema</a:t>
            </a:r>
          </a:p>
        </p:txBody>
      </p:sp>
      <p:sp>
        <p:nvSpPr>
          <p:cNvPr id="3" name="Subtítulo 2">
            <a:extLst>
              <a:ext uri="{FF2B5EF4-FFF2-40B4-BE49-F238E27FC236}">
                <a16:creationId xmlns:a16="http://schemas.microsoft.com/office/drawing/2014/main" id="{14B16550-060C-0616-D8D1-722B3101AEAC}"/>
              </a:ext>
            </a:extLst>
          </p:cNvPr>
          <p:cNvSpPr>
            <a:spLocks noGrp="1"/>
          </p:cNvSpPr>
          <p:nvPr>
            <p:ph type="subTitle" idx="1"/>
          </p:nvPr>
        </p:nvSpPr>
        <p:spPr/>
        <p:txBody>
          <a:bodyPr>
            <a:normAutofit/>
          </a:bodyPr>
          <a:lstStyle/>
          <a:p>
            <a:r>
              <a:rPr lang="pt-BR" dirty="0"/>
              <a:t>Professor: Rogério Oliveira Machado – ETEC e FATEC Tatuí</a:t>
            </a:r>
          </a:p>
          <a:p>
            <a:r>
              <a:rPr lang="pt-BR" dirty="0"/>
              <a:t>Especialista: Gestão da Tecnologia da Informação – IFSP</a:t>
            </a:r>
          </a:p>
          <a:p>
            <a:r>
              <a:rPr lang="pt-BR" dirty="0"/>
              <a:t>Instituto Federal São Paulo.</a:t>
            </a:r>
          </a:p>
        </p:txBody>
      </p:sp>
    </p:spTree>
    <p:extLst>
      <p:ext uri="{BB962C8B-B14F-4D97-AF65-F5344CB8AC3E}">
        <p14:creationId xmlns:p14="http://schemas.microsoft.com/office/powerpoint/2010/main" val="3621296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463E79A-3C10-D4FA-3BBD-4A83E06DA0E5}"/>
              </a:ext>
            </a:extLst>
          </p:cNvPr>
          <p:cNvSpPr>
            <a:spLocks noGrp="1"/>
          </p:cNvSpPr>
          <p:nvPr>
            <p:ph idx="1"/>
          </p:nvPr>
        </p:nvSpPr>
        <p:spPr>
          <a:xfrm>
            <a:off x="0" y="0"/>
            <a:ext cx="12192000" cy="6858000"/>
          </a:xfrm>
        </p:spPr>
        <p:txBody>
          <a:bodyPr>
            <a:normAutofit fontScale="70000" lnSpcReduction="20000"/>
          </a:bodyPr>
          <a:lstStyle/>
          <a:p>
            <a:r>
              <a:rPr lang="pt-BR" dirty="0"/>
              <a:t>O que é software?</a:t>
            </a:r>
          </a:p>
          <a:p>
            <a:pPr marL="0" indent="0">
              <a:buNone/>
            </a:pPr>
            <a:r>
              <a:rPr lang="pt-BR" dirty="0"/>
              <a:t>	Softwares são programas de computador e documentação associada. Produtos de software podem ser desenvolvidos para um cliente específico ou para o mercado em geral.</a:t>
            </a:r>
          </a:p>
          <a:p>
            <a:pPr marL="0" indent="0">
              <a:buNone/>
            </a:pPr>
            <a:endParaRPr lang="pt-BR" dirty="0"/>
          </a:p>
          <a:p>
            <a:r>
              <a:rPr lang="pt-BR" sz="2900" dirty="0"/>
              <a:t>Quais são os atributos de um bom software? </a:t>
            </a:r>
          </a:p>
          <a:p>
            <a:pPr marL="0" indent="0">
              <a:buNone/>
            </a:pPr>
            <a:r>
              <a:rPr lang="pt-BR" sz="2900" dirty="0"/>
              <a:t>	Um bom software deve prover a funcionalidade e o desempenho requeridos pelo usuário; além disso, deve ser confiável e fácil de manter e usar.</a:t>
            </a:r>
          </a:p>
          <a:p>
            <a:endParaRPr lang="pt-BR" sz="2900" dirty="0"/>
          </a:p>
          <a:p>
            <a:r>
              <a:rPr lang="pt-BR" sz="2900" dirty="0"/>
              <a:t>O que é engenharia de software?</a:t>
            </a:r>
          </a:p>
          <a:p>
            <a:pPr marL="0" indent="0">
              <a:buNone/>
            </a:pPr>
            <a:r>
              <a:rPr lang="pt-BR" sz="2900" dirty="0"/>
              <a:t>	É uma disciplina de engenharia que se preocupa com todos os aspectos de produção de software.</a:t>
            </a:r>
          </a:p>
          <a:p>
            <a:endParaRPr lang="pt-BR" sz="2900" dirty="0"/>
          </a:p>
          <a:p>
            <a:r>
              <a:rPr lang="pt-BR" sz="2900" dirty="0"/>
              <a:t>Quais são as principais atividades da engenharia de software?</a:t>
            </a:r>
          </a:p>
          <a:p>
            <a:pPr marL="0" indent="0">
              <a:buNone/>
            </a:pPr>
            <a:r>
              <a:rPr lang="pt-BR" sz="2900" dirty="0"/>
              <a:t>	Especificação de software, desenvolvimento de software, validação de software e evolução de software.</a:t>
            </a:r>
          </a:p>
          <a:p>
            <a:endParaRPr lang="pt-BR" sz="2900" dirty="0"/>
          </a:p>
          <a:p>
            <a:r>
              <a:rPr lang="pt-BR" sz="2900" dirty="0"/>
              <a:t>Quais são os principais desafios da engenharia de software?</a:t>
            </a:r>
          </a:p>
          <a:p>
            <a:pPr marL="0" indent="0">
              <a:buNone/>
            </a:pPr>
            <a:r>
              <a:rPr lang="pt-BR" sz="2900" dirty="0"/>
              <a:t>	Lidar com o aumento de diversidade, demandas pela diminuição do tempo para entrega e desenvolvimento de software confiável.</a:t>
            </a:r>
          </a:p>
          <a:p>
            <a:endParaRPr lang="pt-BR" sz="2900" dirty="0"/>
          </a:p>
          <a:p>
            <a:r>
              <a:rPr lang="pt-BR" sz="2900" dirty="0"/>
              <a:t>Qual a diferença entre engenharia de software e ciência da computação?</a:t>
            </a:r>
          </a:p>
          <a:p>
            <a:pPr marL="0" indent="0">
              <a:buNone/>
            </a:pPr>
            <a:r>
              <a:rPr lang="pt-BR" sz="2900" dirty="0"/>
              <a:t>	Ciência da computação foca a teoria e os fundamentos; engenharia de software preocupa-se com o lado prático do desenvolvimento e entrega de softwares úteis.</a:t>
            </a:r>
          </a:p>
          <a:p>
            <a:pPr marL="0" indent="0">
              <a:buNone/>
            </a:pPr>
            <a:endParaRPr lang="pt-BR" dirty="0"/>
          </a:p>
          <a:p>
            <a:pPr marL="0" indent="0">
              <a:buNone/>
            </a:pPr>
            <a:endParaRPr lang="pt-BR" dirty="0"/>
          </a:p>
          <a:p>
            <a:endParaRPr lang="pt-BR" dirty="0"/>
          </a:p>
        </p:txBody>
      </p:sp>
    </p:spTree>
    <p:extLst>
      <p:ext uri="{BB962C8B-B14F-4D97-AF65-F5344CB8AC3E}">
        <p14:creationId xmlns:p14="http://schemas.microsoft.com/office/powerpoint/2010/main" val="4035903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463E79A-3C10-D4FA-3BBD-4A83E06DA0E5}"/>
              </a:ext>
            </a:extLst>
          </p:cNvPr>
          <p:cNvSpPr>
            <a:spLocks noGrp="1"/>
          </p:cNvSpPr>
          <p:nvPr>
            <p:ph idx="1"/>
          </p:nvPr>
        </p:nvSpPr>
        <p:spPr>
          <a:xfrm>
            <a:off x="0" y="0"/>
            <a:ext cx="12192000" cy="6858000"/>
          </a:xfrm>
        </p:spPr>
        <p:txBody>
          <a:bodyPr>
            <a:normAutofit/>
          </a:bodyPr>
          <a:lstStyle/>
          <a:p>
            <a:pPr>
              <a:lnSpc>
                <a:spcPct val="70000"/>
              </a:lnSpc>
            </a:pPr>
            <a:r>
              <a:rPr lang="pt-BR" sz="2000" dirty="0"/>
              <a:t>Qual a diferença entre engenharia de software e engenharia de sistemas?</a:t>
            </a:r>
          </a:p>
          <a:p>
            <a:pPr marL="0" indent="0">
              <a:lnSpc>
                <a:spcPct val="70000"/>
              </a:lnSpc>
              <a:buFont typeface="Arial" panose="020B0604020202020204" pitchFamily="34" charset="0"/>
              <a:buNone/>
            </a:pPr>
            <a:r>
              <a:rPr lang="pt-BR" sz="2000" dirty="0"/>
              <a:t>	Engenharia de sistemas se preocupa com todos os aspectos do desenvolvimento de sistemas computacionais, incluindo engenharia de hardware, software e processo. Engenharia de software é uma parte específica desse processo mais genérico.</a:t>
            </a:r>
          </a:p>
          <a:p>
            <a:pPr marL="0" indent="0">
              <a:lnSpc>
                <a:spcPct val="70000"/>
              </a:lnSpc>
              <a:buFont typeface="Arial" panose="020B0604020202020204" pitchFamily="34" charset="0"/>
              <a:buNone/>
            </a:pPr>
            <a:endParaRPr lang="pt-BR" sz="2000" dirty="0"/>
          </a:p>
          <a:p>
            <a:pPr>
              <a:lnSpc>
                <a:spcPct val="70000"/>
              </a:lnSpc>
            </a:pPr>
            <a:r>
              <a:rPr lang="pt-BR" sz="2000" dirty="0"/>
              <a:t>Quais são os custos da engenharia de software?</a:t>
            </a:r>
          </a:p>
          <a:p>
            <a:pPr marL="0" indent="0">
              <a:lnSpc>
                <a:spcPct val="70000"/>
              </a:lnSpc>
              <a:buFont typeface="Arial" panose="020B0604020202020204" pitchFamily="34" charset="0"/>
              <a:buNone/>
            </a:pPr>
            <a:r>
              <a:rPr lang="pt-BR" sz="2000" dirty="0"/>
              <a:t>	Aproximadamente 60% dos custos de software são de desenvolvimento; 40% são custos de testes. Para software customizado, os custos de evolução frequentemente superam os custos de desenvolvimento.</a:t>
            </a:r>
          </a:p>
          <a:p>
            <a:pPr marL="0" indent="0">
              <a:lnSpc>
                <a:spcPct val="70000"/>
              </a:lnSpc>
              <a:buFont typeface="Arial" panose="020B0604020202020204" pitchFamily="34" charset="0"/>
              <a:buNone/>
            </a:pPr>
            <a:endParaRPr lang="pt-BR" sz="2000" dirty="0"/>
          </a:p>
          <a:p>
            <a:pPr>
              <a:lnSpc>
                <a:spcPct val="70000"/>
              </a:lnSpc>
            </a:pPr>
            <a:r>
              <a:rPr lang="pt-BR" sz="2000" dirty="0"/>
              <a:t>Quais são as melhores técnicas e métodos da engenharia de software?</a:t>
            </a:r>
          </a:p>
          <a:p>
            <a:pPr marL="0" indent="0">
              <a:lnSpc>
                <a:spcPct val="70000"/>
              </a:lnSpc>
              <a:buFont typeface="Arial" panose="020B0604020202020204" pitchFamily="34" charset="0"/>
              <a:buNone/>
            </a:pPr>
            <a:r>
              <a:rPr lang="pt-BR" sz="2000" dirty="0"/>
              <a:t>	Enquanto todos os projetos de software devem ser gerenciados e desenvolvidos profissionalmente, técnicas diferentes são adequadas para tipos de sistemas diferentes. Por exemplo, jogos devem ser sempre desenvolvidos usando uma série de protótipos, enquanto sistemas de controle críticos de segurança requerem uma especificação analisável e completa. Portanto, não se pode dizer que um método é melhor que outro.</a:t>
            </a:r>
          </a:p>
          <a:p>
            <a:pPr marL="0" indent="0">
              <a:lnSpc>
                <a:spcPct val="70000"/>
              </a:lnSpc>
              <a:buFont typeface="Arial" panose="020B0604020202020204" pitchFamily="34" charset="0"/>
              <a:buNone/>
            </a:pPr>
            <a:endParaRPr lang="pt-BR" sz="2000" dirty="0"/>
          </a:p>
          <a:p>
            <a:pPr>
              <a:lnSpc>
                <a:spcPct val="70000"/>
              </a:lnSpc>
            </a:pPr>
            <a:r>
              <a:rPr lang="pt-BR" sz="2000" dirty="0"/>
              <a:t>Quais diferenças foram feitas pela Internet na engenharia de software?</a:t>
            </a:r>
          </a:p>
          <a:p>
            <a:pPr marL="0" indent="0">
              <a:lnSpc>
                <a:spcPct val="70000"/>
              </a:lnSpc>
              <a:buFont typeface="Arial" panose="020B0604020202020204" pitchFamily="34" charset="0"/>
              <a:buNone/>
            </a:pPr>
            <a:r>
              <a:rPr lang="pt-BR" sz="2000" dirty="0"/>
              <a:t>	A Internet tornou serviços de software disponíveis e possibilitou o desenvolvimento de sistemas altamente </a:t>
            </a:r>
          </a:p>
          <a:p>
            <a:pPr marL="0" indent="0">
              <a:lnSpc>
                <a:spcPct val="70000"/>
              </a:lnSpc>
              <a:buFont typeface="Arial" panose="020B0604020202020204" pitchFamily="34" charset="0"/>
              <a:buNone/>
            </a:pPr>
            <a:r>
              <a:rPr lang="pt-BR" sz="2000" dirty="0"/>
              <a:t>distribuídos baseados em serviços. O desenvolvimento de sistemas baseados em Web gerou importantes </a:t>
            </a:r>
          </a:p>
          <a:p>
            <a:pPr marL="0" indent="0">
              <a:lnSpc>
                <a:spcPct val="70000"/>
              </a:lnSpc>
              <a:buFont typeface="Arial" panose="020B0604020202020204" pitchFamily="34" charset="0"/>
              <a:buNone/>
            </a:pPr>
            <a:r>
              <a:rPr lang="pt-BR" sz="2000" dirty="0"/>
              <a:t>avanços nas linguagens de programação e </a:t>
            </a:r>
            <a:r>
              <a:rPr lang="pt-BR" sz="2000" dirty="0" err="1"/>
              <a:t>reúso</a:t>
            </a:r>
            <a:r>
              <a:rPr lang="pt-BR" sz="2000" dirty="0"/>
              <a:t> de software.</a:t>
            </a:r>
          </a:p>
        </p:txBody>
      </p:sp>
    </p:spTree>
    <p:extLst>
      <p:ext uri="{BB962C8B-B14F-4D97-AF65-F5344CB8AC3E}">
        <p14:creationId xmlns:p14="http://schemas.microsoft.com/office/powerpoint/2010/main" val="2024232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2000" r="80000" b="80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7E1C42-833C-CCA8-FD05-B98B5C7D22CF}"/>
              </a:ext>
            </a:extLst>
          </p:cNvPr>
          <p:cNvSpPr>
            <a:spLocks noGrp="1"/>
          </p:cNvSpPr>
          <p:nvPr>
            <p:ph type="title"/>
          </p:nvPr>
        </p:nvSpPr>
        <p:spPr/>
        <p:txBody>
          <a:bodyPr/>
          <a:lstStyle/>
          <a:p>
            <a:pPr algn="ctr"/>
            <a:r>
              <a:rPr lang="pt-BR" dirty="0"/>
              <a:t>Código de ética</a:t>
            </a:r>
          </a:p>
        </p:txBody>
      </p:sp>
      <p:sp>
        <p:nvSpPr>
          <p:cNvPr id="3" name="Espaço Reservado para Conteúdo 2">
            <a:extLst>
              <a:ext uri="{FF2B5EF4-FFF2-40B4-BE49-F238E27FC236}">
                <a16:creationId xmlns:a16="http://schemas.microsoft.com/office/drawing/2014/main" id="{503A9207-EC48-DAF2-FD76-1FE63ACDF168}"/>
              </a:ext>
            </a:extLst>
          </p:cNvPr>
          <p:cNvSpPr>
            <a:spLocks noGrp="1"/>
          </p:cNvSpPr>
          <p:nvPr>
            <p:ph idx="1"/>
          </p:nvPr>
        </p:nvSpPr>
        <p:spPr>
          <a:xfrm>
            <a:off x="0" y="1289304"/>
            <a:ext cx="12192000" cy="5568696"/>
          </a:xfrm>
        </p:spPr>
        <p:txBody>
          <a:bodyPr>
            <a:normAutofit fontScale="70000" lnSpcReduction="20000"/>
          </a:bodyPr>
          <a:lstStyle/>
          <a:p>
            <a:pPr marL="0" indent="0">
              <a:buNone/>
            </a:pPr>
            <a:endParaRPr lang="pt-BR" dirty="0"/>
          </a:p>
          <a:p>
            <a:pPr marL="0" indent="0">
              <a:buNone/>
            </a:pPr>
            <a:r>
              <a:rPr lang="pt-BR" dirty="0"/>
              <a:t>Os engenheiros de software devem se comprometer a fazer da análise, especificação, projeto, desenvolvimento, teste e manutenção de software uma profissão benéfica e respeitada. Em conformidade com seu comprometimento com a saúde, a segurança e o bem-estar públicos, engenheiros de software devem aderir a oito princípios:</a:t>
            </a:r>
          </a:p>
          <a:p>
            <a:r>
              <a:rPr lang="pt-BR" dirty="0"/>
              <a:t>1. PÚBLICO — Engenheiros de software devem agir de acordo com o interesse público.</a:t>
            </a:r>
          </a:p>
          <a:p>
            <a:r>
              <a:rPr lang="pt-BR" dirty="0"/>
              <a:t>2. CLIENTE E EMPREGADOR — Engenheiros de software devem agir de maneira que seja do melhor interesse de seu cliente e empregador e de acordo com o interesse público.</a:t>
            </a:r>
          </a:p>
          <a:p>
            <a:r>
              <a:rPr lang="pt-BR" dirty="0"/>
              <a:t>3. PRODUTO — Engenheiros de software devem garantir que seus produtos e modificações relacionadas atendam aos mais altos padrões profissionais possíveis.</a:t>
            </a:r>
          </a:p>
          <a:p>
            <a:r>
              <a:rPr lang="pt-BR" dirty="0"/>
              <a:t>4. JULGAMENTO — Engenheiros de software devem manter a integridade e a independência em seu julgamento profissional.</a:t>
            </a:r>
          </a:p>
          <a:p>
            <a:r>
              <a:rPr lang="pt-BR" dirty="0"/>
              <a:t>5. GERENCIAMENTO — Gerentes e líderes de engenharia de software devem aceitar e promover uma abordagem ética para o gerenciamento de desenvolvimento e manutenção de software.</a:t>
            </a:r>
          </a:p>
          <a:p>
            <a:r>
              <a:rPr lang="pt-BR" dirty="0"/>
              <a:t>6. PROFISSÃO — Engenheiros de software devem aprimorar a integridade e a reputação da profissão de acordo com o interesse público.</a:t>
            </a:r>
          </a:p>
          <a:p>
            <a:r>
              <a:rPr lang="pt-BR" dirty="0"/>
              <a:t>7. COLEGAS — Engenheiros de software devem auxiliar e ser justos com seus colegas.</a:t>
            </a:r>
          </a:p>
          <a:p>
            <a:r>
              <a:rPr lang="pt-BR" dirty="0"/>
              <a:t>8. SI PRÓPRIO — Engenheiros de software devem participar da aprendizagem contínua durante toda a vida, e devem promover uma abordagem ética para a prática da profissão</a:t>
            </a:r>
          </a:p>
        </p:txBody>
      </p:sp>
    </p:spTree>
    <p:extLst>
      <p:ext uri="{BB962C8B-B14F-4D97-AF65-F5344CB8AC3E}">
        <p14:creationId xmlns:p14="http://schemas.microsoft.com/office/powerpoint/2010/main" val="234043475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2000" r="80000" b="80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64582C-2C38-FE18-9AAF-8DB54B1371EA}"/>
              </a:ext>
            </a:extLst>
          </p:cNvPr>
          <p:cNvSpPr>
            <a:spLocks noGrp="1"/>
          </p:cNvSpPr>
          <p:nvPr>
            <p:ph type="title"/>
          </p:nvPr>
        </p:nvSpPr>
        <p:spPr>
          <a:xfrm>
            <a:off x="3928872" y="0"/>
            <a:ext cx="8263128" cy="1325563"/>
          </a:xfrm>
        </p:spPr>
        <p:txBody>
          <a:bodyPr/>
          <a:lstStyle/>
          <a:p>
            <a:r>
              <a:rPr lang="pt-BR" dirty="0"/>
              <a:t>Exercício </a:t>
            </a:r>
          </a:p>
        </p:txBody>
      </p:sp>
      <p:sp>
        <p:nvSpPr>
          <p:cNvPr id="3" name="Espaço Reservado para Conteúdo 2">
            <a:extLst>
              <a:ext uri="{FF2B5EF4-FFF2-40B4-BE49-F238E27FC236}">
                <a16:creationId xmlns:a16="http://schemas.microsoft.com/office/drawing/2014/main" id="{ADEE6E75-6AB1-DD74-F0B2-DDF3C2574DF3}"/>
              </a:ext>
            </a:extLst>
          </p:cNvPr>
          <p:cNvSpPr>
            <a:spLocks noGrp="1"/>
          </p:cNvSpPr>
          <p:nvPr>
            <p:ph idx="1"/>
          </p:nvPr>
        </p:nvSpPr>
        <p:spPr>
          <a:xfrm>
            <a:off x="0" y="1243584"/>
            <a:ext cx="12192000" cy="5614416"/>
          </a:xfrm>
        </p:spPr>
        <p:txBody>
          <a:bodyPr>
            <a:normAutofit fontScale="92500" lnSpcReduction="20000"/>
          </a:bodyPr>
          <a:lstStyle/>
          <a:p>
            <a:pPr marL="0" indent="0">
              <a:buNone/>
            </a:pPr>
            <a:endParaRPr lang="pt-BR" b="1" dirty="0"/>
          </a:p>
          <a:p>
            <a:pPr marL="0" indent="0">
              <a:buNone/>
            </a:pPr>
            <a:r>
              <a:rPr lang="pt-BR" b="1" dirty="0"/>
              <a:t>1</a:t>
            </a:r>
            <a:r>
              <a:rPr lang="pt-BR" dirty="0"/>
              <a:t> Qual a diferença mais importante entre o desenvolvimento de um produto genérico de software e o desenvolvimento de software sob demanda? O que isso pode significar na prática para usuários de produtos de software genérico?</a:t>
            </a:r>
          </a:p>
          <a:p>
            <a:pPr marL="0" indent="0">
              <a:buNone/>
            </a:pPr>
            <a:r>
              <a:rPr lang="pt-BR" b="1" dirty="0"/>
              <a:t>2</a:t>
            </a:r>
            <a:r>
              <a:rPr lang="pt-BR" dirty="0"/>
              <a:t> Quais são os quatro atributos importantes que todo software profissional deve possuir? Sugira outros quatro atributos que, às vezes, podem ser significantes.</a:t>
            </a:r>
          </a:p>
          <a:p>
            <a:pPr marL="0" indent="0">
              <a:buNone/>
            </a:pPr>
            <a:r>
              <a:rPr lang="pt-BR" dirty="0"/>
              <a:t>3 Explique como o uso universal da Internet mudou os sistemas de software.</a:t>
            </a:r>
          </a:p>
          <a:p>
            <a:pPr marL="0" indent="0">
              <a:buNone/>
            </a:pPr>
            <a:r>
              <a:rPr lang="pt-BR" b="1" dirty="0"/>
              <a:t>4</a:t>
            </a:r>
            <a:r>
              <a:rPr lang="pt-BR" dirty="0"/>
              <a:t> Discuta se os engenheiros profissionais devem ser certificados da mesma forma que médicos e advogados.</a:t>
            </a:r>
          </a:p>
          <a:p>
            <a:pPr marL="0" indent="0">
              <a:buNone/>
            </a:pPr>
            <a:r>
              <a:rPr lang="pt-BR" b="1" dirty="0"/>
              <a:t>5</a:t>
            </a:r>
            <a:r>
              <a:rPr lang="pt-BR" dirty="0"/>
              <a:t> Para cada uma das cláusulas no Código de Ética da ACM/IEEE mostradas, sugira um exemplo adequado para ilustrar.</a:t>
            </a:r>
          </a:p>
          <a:p>
            <a:pPr marL="0" indent="0">
              <a:buNone/>
            </a:pPr>
            <a:r>
              <a:rPr lang="pt-BR" b="1"/>
              <a:t>6</a:t>
            </a:r>
            <a:r>
              <a:rPr lang="pt-BR"/>
              <a:t> </a:t>
            </a:r>
            <a:r>
              <a:rPr lang="pt-BR" dirty="0"/>
              <a:t>Para ajudar a combater o terrorismo, muitos países estão planejando desenvolver, ou já desenvolveram, sistemas computacionais que rastreiam grandes números de cidadãos e suas ações. Obviamente, isso tem implicações nas questões da privacidade. Discuta a ética de se trabalhar desenvolvendo esse tipo de sistema.</a:t>
            </a:r>
          </a:p>
        </p:txBody>
      </p:sp>
    </p:spTree>
    <p:extLst>
      <p:ext uri="{BB962C8B-B14F-4D97-AF65-F5344CB8AC3E}">
        <p14:creationId xmlns:p14="http://schemas.microsoft.com/office/powerpoint/2010/main" val="151888436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E045B7-9345-FD51-D3E1-1E3B68DD9055}"/>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25079FAA-D3E5-9456-8292-1967EB302D29}"/>
              </a:ext>
            </a:extLst>
          </p:cNvPr>
          <p:cNvSpPr>
            <a:spLocks noGrp="1"/>
          </p:cNvSpPr>
          <p:nvPr>
            <p:ph idx="1"/>
          </p:nvPr>
        </p:nvSpPr>
        <p:spPr/>
        <p:txBody>
          <a:bodyPr/>
          <a:lstStyle/>
          <a:p>
            <a:r>
              <a:rPr lang="pt-BR" b="0" i="0" dirty="0">
                <a:solidFill>
                  <a:srgbClr val="040C28"/>
                </a:solidFill>
                <a:effectLst/>
                <a:latin typeface="Google Sans"/>
              </a:rPr>
              <a:t>SOMMERVILLE, Ian F. Engenharia de Software: 8ª Edição.</a:t>
            </a:r>
            <a:r>
              <a:rPr lang="pt-BR" b="0" i="0" dirty="0">
                <a:solidFill>
                  <a:srgbClr val="202124"/>
                </a:solidFill>
                <a:effectLst/>
                <a:latin typeface="Google Sans"/>
              </a:rPr>
              <a:t> </a:t>
            </a:r>
            <a:r>
              <a:rPr lang="pt-BR" dirty="0">
                <a:solidFill>
                  <a:srgbClr val="040C28"/>
                </a:solidFill>
                <a:latin typeface="Google Sans"/>
              </a:rPr>
              <a:t>São Paulo: Person</a:t>
            </a:r>
            <a:r>
              <a:rPr lang="pt-BR" b="0" i="0" dirty="0">
                <a:solidFill>
                  <a:srgbClr val="040C28"/>
                </a:solidFill>
                <a:effectLst/>
                <a:latin typeface="Google Sans"/>
              </a:rPr>
              <a:t>, 2007.</a:t>
            </a:r>
          </a:p>
          <a:p>
            <a:r>
              <a:rPr lang="pt-BR" dirty="0">
                <a:solidFill>
                  <a:srgbClr val="040C28"/>
                </a:solidFill>
                <a:latin typeface="Google Sans"/>
              </a:rPr>
              <a:t>PRESSMAN</a:t>
            </a:r>
            <a:r>
              <a:rPr lang="pt-BR" b="0" i="0" dirty="0">
                <a:solidFill>
                  <a:srgbClr val="040C28"/>
                </a:solidFill>
                <a:effectLst/>
                <a:latin typeface="Google Sans"/>
              </a:rPr>
              <a:t>, Roger S. Engenharia de Software: Uma abordagem profissional 8ª ed..</a:t>
            </a:r>
            <a:r>
              <a:rPr lang="pt-BR" b="0" i="0" dirty="0">
                <a:solidFill>
                  <a:srgbClr val="202124"/>
                </a:solidFill>
                <a:effectLst/>
                <a:latin typeface="Google Sans"/>
              </a:rPr>
              <a:t> </a:t>
            </a:r>
            <a:r>
              <a:rPr lang="pt-BR" dirty="0">
                <a:solidFill>
                  <a:srgbClr val="040C28"/>
                </a:solidFill>
                <a:latin typeface="Google Sans"/>
              </a:rPr>
              <a:t>Porto Alegre: AMGH</a:t>
            </a:r>
            <a:r>
              <a:rPr lang="pt-BR" b="0" i="0" dirty="0">
                <a:solidFill>
                  <a:srgbClr val="040C28"/>
                </a:solidFill>
                <a:effectLst/>
                <a:latin typeface="Google Sans"/>
              </a:rPr>
              <a:t>, 2021.</a:t>
            </a:r>
            <a:endParaRPr lang="pt-BR" dirty="0"/>
          </a:p>
          <a:p>
            <a:endParaRPr lang="pt-BR" dirty="0"/>
          </a:p>
        </p:txBody>
      </p:sp>
    </p:spTree>
    <p:extLst>
      <p:ext uri="{BB962C8B-B14F-4D97-AF65-F5344CB8AC3E}">
        <p14:creationId xmlns:p14="http://schemas.microsoft.com/office/powerpoint/2010/main" val="1586335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2000" r="80000" b="80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F8CBDD-EAF5-717E-2EA5-22F915392836}"/>
              </a:ext>
            </a:extLst>
          </p:cNvPr>
          <p:cNvSpPr>
            <a:spLocks noGrp="1"/>
          </p:cNvSpPr>
          <p:nvPr>
            <p:ph type="title"/>
          </p:nvPr>
        </p:nvSpPr>
        <p:spPr/>
        <p:txBody>
          <a:bodyPr/>
          <a:lstStyle/>
          <a:p>
            <a:pPr algn="ctr"/>
            <a:r>
              <a:rPr lang="pt-BR" dirty="0"/>
              <a:t>Livros</a:t>
            </a:r>
          </a:p>
        </p:txBody>
      </p:sp>
      <p:pic>
        <p:nvPicPr>
          <p:cNvPr id="5" name="Espaço Reservado para Conteúdo 4">
            <a:extLst>
              <a:ext uri="{FF2B5EF4-FFF2-40B4-BE49-F238E27FC236}">
                <a16:creationId xmlns:a16="http://schemas.microsoft.com/office/drawing/2014/main" id="{8A277D9F-440A-9392-B92B-BF8C82867BC0}"/>
              </a:ext>
            </a:extLst>
          </p:cNvPr>
          <p:cNvPicPr>
            <a:picLocks noGrp="1" noChangeAspect="1"/>
          </p:cNvPicPr>
          <p:nvPr>
            <p:ph idx="1"/>
          </p:nvPr>
        </p:nvPicPr>
        <p:blipFill>
          <a:blip r:embed="rId4"/>
          <a:stretch>
            <a:fillRect/>
          </a:stretch>
        </p:blipFill>
        <p:spPr>
          <a:xfrm>
            <a:off x="838200" y="1841954"/>
            <a:ext cx="3253273" cy="4351338"/>
          </a:xfrm>
        </p:spPr>
      </p:pic>
      <p:pic>
        <p:nvPicPr>
          <p:cNvPr id="7" name="Imagem 6">
            <a:extLst>
              <a:ext uri="{FF2B5EF4-FFF2-40B4-BE49-F238E27FC236}">
                <a16:creationId xmlns:a16="http://schemas.microsoft.com/office/drawing/2014/main" id="{CCAB987E-9977-C708-FF5D-B4EF4D07D34C}"/>
              </a:ext>
            </a:extLst>
          </p:cNvPr>
          <p:cNvPicPr>
            <a:picLocks noChangeAspect="1"/>
          </p:cNvPicPr>
          <p:nvPr/>
        </p:nvPicPr>
        <p:blipFill>
          <a:blip r:embed="rId5"/>
          <a:stretch>
            <a:fillRect/>
          </a:stretch>
        </p:blipFill>
        <p:spPr>
          <a:xfrm>
            <a:off x="8030198" y="1861103"/>
            <a:ext cx="3323602" cy="4332189"/>
          </a:xfrm>
          <a:prstGeom prst="rect">
            <a:avLst/>
          </a:prstGeom>
        </p:spPr>
      </p:pic>
    </p:spTree>
    <p:extLst>
      <p:ext uri="{BB962C8B-B14F-4D97-AF65-F5344CB8AC3E}">
        <p14:creationId xmlns:p14="http://schemas.microsoft.com/office/powerpoint/2010/main" val="403051563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2000" r="80000" b="80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7E1C42-833C-CCA8-FD05-B98B5C7D22CF}"/>
              </a:ext>
            </a:extLst>
          </p:cNvPr>
          <p:cNvSpPr>
            <a:spLocks noGrp="1"/>
          </p:cNvSpPr>
          <p:nvPr>
            <p:ph type="title"/>
          </p:nvPr>
        </p:nvSpPr>
        <p:spPr/>
        <p:txBody>
          <a:bodyPr/>
          <a:lstStyle/>
          <a:p>
            <a:pPr algn="ctr"/>
            <a:r>
              <a:rPr lang="pt-BR" dirty="0"/>
              <a:t>Engenharia de Software</a:t>
            </a:r>
          </a:p>
        </p:txBody>
      </p:sp>
      <p:sp>
        <p:nvSpPr>
          <p:cNvPr id="3" name="Espaço Reservado para Conteúdo 2">
            <a:extLst>
              <a:ext uri="{FF2B5EF4-FFF2-40B4-BE49-F238E27FC236}">
                <a16:creationId xmlns:a16="http://schemas.microsoft.com/office/drawing/2014/main" id="{503A9207-EC48-DAF2-FD76-1FE63ACDF168}"/>
              </a:ext>
            </a:extLst>
          </p:cNvPr>
          <p:cNvSpPr>
            <a:spLocks noGrp="1"/>
          </p:cNvSpPr>
          <p:nvPr>
            <p:ph idx="1"/>
          </p:nvPr>
        </p:nvSpPr>
        <p:spPr/>
        <p:txBody>
          <a:bodyPr/>
          <a:lstStyle/>
          <a:p>
            <a:r>
              <a:rPr lang="pt-BR" dirty="0"/>
              <a:t>O que é Software?</a:t>
            </a:r>
          </a:p>
          <a:p>
            <a:r>
              <a:rPr lang="pt-BR" dirty="0"/>
              <a:t>Software não é apenas o programa, mas também todos os dados de documentação e configuração associados, necessários para que o programa opere corretamente.</a:t>
            </a:r>
          </a:p>
          <a:p>
            <a:r>
              <a:rPr lang="pt-BR" dirty="0"/>
              <a:t>Um Sistema de Software consiste, geralmente, de um conjunto de programas separados; arquivos de configuração, que são utilizados para configurar esses programas; documentação do sistema, que descreve a estrutura do sistema; a documentação do usuário, que explica como usar o sistema; sites por meio dos quais os usuários obtêm informações recentes sobre o produto.</a:t>
            </a:r>
          </a:p>
        </p:txBody>
      </p:sp>
    </p:spTree>
    <p:extLst>
      <p:ext uri="{BB962C8B-B14F-4D97-AF65-F5344CB8AC3E}">
        <p14:creationId xmlns:p14="http://schemas.microsoft.com/office/powerpoint/2010/main" val="120283315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2000" r="80000" b="80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7E1C42-833C-CCA8-FD05-B98B5C7D22CF}"/>
              </a:ext>
            </a:extLst>
          </p:cNvPr>
          <p:cNvSpPr>
            <a:spLocks noGrp="1"/>
          </p:cNvSpPr>
          <p:nvPr>
            <p:ph type="title"/>
          </p:nvPr>
        </p:nvSpPr>
        <p:spPr/>
        <p:txBody>
          <a:bodyPr/>
          <a:lstStyle/>
          <a:p>
            <a:pPr algn="ctr"/>
            <a:r>
              <a:rPr lang="pt-BR" dirty="0"/>
              <a:t>Engenharia de Software</a:t>
            </a:r>
          </a:p>
        </p:txBody>
      </p:sp>
      <p:sp>
        <p:nvSpPr>
          <p:cNvPr id="3" name="Espaço Reservado para Conteúdo 2">
            <a:extLst>
              <a:ext uri="{FF2B5EF4-FFF2-40B4-BE49-F238E27FC236}">
                <a16:creationId xmlns:a16="http://schemas.microsoft.com/office/drawing/2014/main" id="{503A9207-EC48-DAF2-FD76-1FE63ACDF168}"/>
              </a:ext>
            </a:extLst>
          </p:cNvPr>
          <p:cNvSpPr>
            <a:spLocks noGrp="1"/>
          </p:cNvSpPr>
          <p:nvPr>
            <p:ph idx="1"/>
          </p:nvPr>
        </p:nvSpPr>
        <p:spPr/>
        <p:txBody>
          <a:bodyPr>
            <a:normAutofit/>
          </a:bodyPr>
          <a:lstStyle/>
          <a:p>
            <a:r>
              <a:rPr lang="pt-BR" dirty="0"/>
              <a:t>O que é Software?</a:t>
            </a:r>
          </a:p>
          <a:p>
            <a:r>
              <a:rPr lang="pt-BR" dirty="0"/>
              <a:t>Produtos Genéricos. São o sistema Stand-</a:t>
            </a:r>
            <a:r>
              <a:rPr lang="pt-BR" dirty="0" err="1"/>
              <a:t>Alone</a:t>
            </a:r>
            <a:r>
              <a:rPr lang="pt-BR" dirty="0"/>
              <a:t>, produzidos por uma organização de desenvolvimento e vendidos no mercado: Banco de dados, processadores de texto, pacotes gráficos e ferramentas de gerenciamento de projetos.</a:t>
            </a:r>
          </a:p>
          <a:p>
            <a:r>
              <a:rPr lang="pt-BR" dirty="0"/>
              <a:t>Produtos sob encomenda (ou personalizados). São o sistema encomendados por um determinado cliente. Dentre os exemplos deste tipo de software destacam-se os sistemas de controle de dispositivos eletrônicos, desenvolvidos para apoiar um determinado processo de negócio e sistema de controle de tráfego aéreo.</a:t>
            </a:r>
          </a:p>
        </p:txBody>
      </p:sp>
    </p:spTree>
    <p:extLst>
      <p:ext uri="{BB962C8B-B14F-4D97-AF65-F5344CB8AC3E}">
        <p14:creationId xmlns:p14="http://schemas.microsoft.com/office/powerpoint/2010/main" val="222590463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2000" r="80000" b="80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7E1C42-833C-CCA8-FD05-B98B5C7D22CF}"/>
              </a:ext>
            </a:extLst>
          </p:cNvPr>
          <p:cNvSpPr>
            <a:spLocks noGrp="1"/>
          </p:cNvSpPr>
          <p:nvPr>
            <p:ph type="title"/>
          </p:nvPr>
        </p:nvSpPr>
        <p:spPr/>
        <p:txBody>
          <a:bodyPr/>
          <a:lstStyle/>
          <a:p>
            <a:pPr algn="ctr"/>
            <a:r>
              <a:rPr lang="pt-BR" dirty="0"/>
              <a:t>Engenharia de Software ?</a:t>
            </a:r>
          </a:p>
        </p:txBody>
      </p:sp>
      <p:sp>
        <p:nvSpPr>
          <p:cNvPr id="3" name="Espaço Reservado para Conteúdo 2">
            <a:extLst>
              <a:ext uri="{FF2B5EF4-FFF2-40B4-BE49-F238E27FC236}">
                <a16:creationId xmlns:a16="http://schemas.microsoft.com/office/drawing/2014/main" id="{503A9207-EC48-DAF2-FD76-1FE63ACDF168}"/>
              </a:ext>
            </a:extLst>
          </p:cNvPr>
          <p:cNvSpPr>
            <a:spLocks noGrp="1"/>
          </p:cNvSpPr>
          <p:nvPr>
            <p:ph idx="1"/>
          </p:nvPr>
        </p:nvSpPr>
        <p:spPr/>
        <p:txBody>
          <a:bodyPr>
            <a:normAutofit/>
          </a:bodyPr>
          <a:lstStyle/>
          <a:p>
            <a:pPr marL="0" indent="0" algn="ctr">
              <a:buNone/>
            </a:pPr>
            <a:r>
              <a:rPr lang="pt-BR" dirty="0"/>
              <a:t>“Engenharia de software é uma disciplina de engenharia cujo foco está em todos os aspectos da produção de software, desde os estágios iniciais da especificação do sistema até sua manutenção, quando o sistema já está sendo usado.”</a:t>
            </a:r>
          </a:p>
          <a:p>
            <a:pPr marL="0" indent="0" algn="ctr">
              <a:buNone/>
            </a:pPr>
            <a:r>
              <a:rPr lang="pt-BR" dirty="0"/>
              <a:t>SOMMERVILLE, 2007</a:t>
            </a:r>
          </a:p>
        </p:txBody>
      </p:sp>
    </p:spTree>
    <p:extLst>
      <p:ext uri="{BB962C8B-B14F-4D97-AF65-F5344CB8AC3E}">
        <p14:creationId xmlns:p14="http://schemas.microsoft.com/office/powerpoint/2010/main" val="170905659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2000" r="80000" b="80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7E1C42-833C-CCA8-FD05-B98B5C7D22CF}"/>
              </a:ext>
            </a:extLst>
          </p:cNvPr>
          <p:cNvSpPr>
            <a:spLocks noGrp="1"/>
          </p:cNvSpPr>
          <p:nvPr>
            <p:ph type="title"/>
          </p:nvPr>
        </p:nvSpPr>
        <p:spPr/>
        <p:txBody>
          <a:bodyPr/>
          <a:lstStyle/>
          <a:p>
            <a:pPr algn="ctr"/>
            <a:r>
              <a:rPr lang="pt-BR" dirty="0"/>
              <a:t>Engenharia de Software ?</a:t>
            </a:r>
          </a:p>
        </p:txBody>
      </p:sp>
      <p:sp>
        <p:nvSpPr>
          <p:cNvPr id="3" name="Espaço Reservado para Conteúdo 2">
            <a:extLst>
              <a:ext uri="{FF2B5EF4-FFF2-40B4-BE49-F238E27FC236}">
                <a16:creationId xmlns:a16="http://schemas.microsoft.com/office/drawing/2014/main" id="{503A9207-EC48-DAF2-FD76-1FE63ACDF168}"/>
              </a:ext>
            </a:extLst>
          </p:cNvPr>
          <p:cNvSpPr>
            <a:spLocks noGrp="1"/>
          </p:cNvSpPr>
          <p:nvPr>
            <p:ph idx="1"/>
          </p:nvPr>
        </p:nvSpPr>
        <p:spPr/>
        <p:txBody>
          <a:bodyPr>
            <a:normAutofit/>
          </a:bodyPr>
          <a:lstStyle/>
          <a:p>
            <a:pPr marL="0" indent="0" algn="ctr">
              <a:buNone/>
            </a:pPr>
            <a:r>
              <a:rPr lang="pt-BR" dirty="0"/>
              <a:t>“A engenharia de software é uma tecnologia em camadas, qualquer abordagem de engenharia deve estar fundamentada em um comprometimento organizacional com a qualidade.”</a:t>
            </a:r>
          </a:p>
          <a:p>
            <a:pPr marL="0" indent="0" algn="ctr">
              <a:buNone/>
            </a:pPr>
            <a:r>
              <a:rPr lang="pt-BR" dirty="0"/>
              <a:t>PRESSMAN, 2021</a:t>
            </a:r>
          </a:p>
        </p:txBody>
      </p:sp>
    </p:spTree>
    <p:extLst>
      <p:ext uri="{BB962C8B-B14F-4D97-AF65-F5344CB8AC3E}">
        <p14:creationId xmlns:p14="http://schemas.microsoft.com/office/powerpoint/2010/main" val="67543911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2000" r="80000" b="80000"/>
          </a:stretch>
        </a:blip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25F3431-08E9-3F67-F995-44226F662688}"/>
              </a:ext>
            </a:extLst>
          </p:cNvPr>
          <p:cNvPicPr>
            <a:picLocks noChangeAspect="1"/>
          </p:cNvPicPr>
          <p:nvPr/>
        </p:nvPicPr>
        <p:blipFill>
          <a:blip r:embed="rId4"/>
          <a:stretch>
            <a:fillRect/>
          </a:stretch>
        </p:blipFill>
        <p:spPr>
          <a:xfrm>
            <a:off x="1432452" y="2693561"/>
            <a:ext cx="8446695" cy="2483473"/>
          </a:xfrm>
          <a:prstGeom prst="rect">
            <a:avLst/>
          </a:prstGeom>
        </p:spPr>
      </p:pic>
      <p:sp>
        <p:nvSpPr>
          <p:cNvPr id="7" name="Título 1">
            <a:extLst>
              <a:ext uri="{FF2B5EF4-FFF2-40B4-BE49-F238E27FC236}">
                <a16:creationId xmlns:a16="http://schemas.microsoft.com/office/drawing/2014/main" id="{8517DBC1-5868-5DFB-7E88-92E6DA25719B}"/>
              </a:ext>
            </a:extLst>
          </p:cNvPr>
          <p:cNvSpPr>
            <a:spLocks noGrp="1"/>
          </p:cNvSpPr>
          <p:nvPr>
            <p:ph type="title"/>
          </p:nvPr>
        </p:nvSpPr>
        <p:spPr/>
        <p:txBody>
          <a:bodyPr/>
          <a:lstStyle/>
          <a:p>
            <a:pPr algn="ctr"/>
            <a:r>
              <a:rPr lang="pt-BR" dirty="0"/>
              <a:t>Engenharia de Software ?</a:t>
            </a:r>
          </a:p>
        </p:txBody>
      </p:sp>
      <p:sp>
        <p:nvSpPr>
          <p:cNvPr id="6" name="Espaço Reservado para Conteúdo 2">
            <a:extLst>
              <a:ext uri="{FF2B5EF4-FFF2-40B4-BE49-F238E27FC236}">
                <a16:creationId xmlns:a16="http://schemas.microsoft.com/office/drawing/2014/main" id="{1454A752-F620-8DAF-06FD-62AC1B13048B}"/>
              </a:ext>
            </a:extLst>
          </p:cNvPr>
          <p:cNvSpPr>
            <a:spLocks noGrp="1"/>
          </p:cNvSpPr>
          <p:nvPr>
            <p:ph idx="1"/>
          </p:nvPr>
        </p:nvSpPr>
        <p:spPr>
          <a:xfrm>
            <a:off x="397999" y="5602097"/>
            <a:ext cx="10515600" cy="487807"/>
          </a:xfrm>
        </p:spPr>
        <p:txBody>
          <a:bodyPr>
            <a:normAutofit/>
          </a:bodyPr>
          <a:lstStyle/>
          <a:p>
            <a:pPr marL="0" indent="0" algn="ctr">
              <a:buNone/>
            </a:pPr>
            <a:r>
              <a:rPr lang="pt-BR" dirty="0"/>
              <a:t>Fonte: PRESSMAN, 2021</a:t>
            </a:r>
          </a:p>
        </p:txBody>
      </p:sp>
    </p:spTree>
    <p:extLst>
      <p:ext uri="{BB962C8B-B14F-4D97-AF65-F5344CB8AC3E}">
        <p14:creationId xmlns:p14="http://schemas.microsoft.com/office/powerpoint/2010/main" val="338888043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2000" r="80000" b="80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248B3D-FE9C-5AA6-986D-C6241D461513}"/>
              </a:ext>
            </a:extLst>
          </p:cNvPr>
          <p:cNvSpPr>
            <a:spLocks noGrp="1"/>
          </p:cNvSpPr>
          <p:nvPr>
            <p:ph type="title"/>
          </p:nvPr>
        </p:nvSpPr>
        <p:spPr>
          <a:xfrm>
            <a:off x="2529840" y="429133"/>
            <a:ext cx="9662160" cy="1325563"/>
          </a:xfrm>
        </p:spPr>
        <p:txBody>
          <a:bodyPr/>
          <a:lstStyle/>
          <a:p>
            <a:r>
              <a:rPr lang="pt-BR" dirty="0"/>
              <a:t>Atributos de um bom software</a:t>
            </a:r>
          </a:p>
        </p:txBody>
      </p:sp>
      <p:sp>
        <p:nvSpPr>
          <p:cNvPr id="3" name="Espaço Reservado para Conteúdo 2">
            <a:extLst>
              <a:ext uri="{FF2B5EF4-FFF2-40B4-BE49-F238E27FC236}">
                <a16:creationId xmlns:a16="http://schemas.microsoft.com/office/drawing/2014/main" id="{2A075102-AB0E-A20D-ED94-1AA12F6DCA9B}"/>
              </a:ext>
            </a:extLst>
          </p:cNvPr>
          <p:cNvSpPr>
            <a:spLocks noGrp="1"/>
          </p:cNvSpPr>
          <p:nvPr>
            <p:ph idx="1"/>
          </p:nvPr>
        </p:nvSpPr>
        <p:spPr/>
        <p:txBody>
          <a:bodyPr>
            <a:normAutofit fontScale="85000" lnSpcReduction="20000"/>
          </a:bodyPr>
          <a:lstStyle/>
          <a:p>
            <a:r>
              <a:rPr lang="pt-BR" dirty="0"/>
              <a:t>Manutenibilidade: O software deve ser escrito de forma que possa evoluir para atender às necessidades dos clientes. Esse é um atributo crítico, porque a mudança de software é um requisito inevitável de um ambiente de negócio em mudança.</a:t>
            </a:r>
          </a:p>
          <a:p>
            <a:r>
              <a:rPr lang="pt-BR" dirty="0"/>
              <a:t>Confiança e proteção: A confiança do software inclui uma série de características como confiabilidade, proteção e segurança. Um software confiável não deve causar prejuízos físicos ou econômicos no caso de falha de sistema. Usuários maliciosos não devem ser capazes de acessar ou prejudicar o sistema.</a:t>
            </a:r>
          </a:p>
          <a:p>
            <a:r>
              <a:rPr lang="pt-BR" dirty="0"/>
              <a:t>Eficiência: O software não deve desperdiçar os recursos do sistema, como memória e ciclos do processador. Portanto, eficiência inclui capacidade de resposta, tempo de processamento, uso de memória etc.</a:t>
            </a:r>
          </a:p>
          <a:p>
            <a:r>
              <a:rPr lang="pt-BR" dirty="0"/>
              <a:t>Aceitabilidade: O software deve ser aceitável para o tipo de usuário para o qual foi projetado. Isso significa que deve ser compreensível, usável e compatível com outros sistemas usados por ele</a:t>
            </a:r>
          </a:p>
        </p:txBody>
      </p:sp>
    </p:spTree>
    <p:extLst>
      <p:ext uri="{BB962C8B-B14F-4D97-AF65-F5344CB8AC3E}">
        <p14:creationId xmlns:p14="http://schemas.microsoft.com/office/powerpoint/2010/main" val="120984508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2000" r="80000" b="80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7E1C42-833C-CCA8-FD05-B98B5C7D22CF}"/>
              </a:ext>
            </a:extLst>
          </p:cNvPr>
          <p:cNvSpPr>
            <a:spLocks noGrp="1"/>
          </p:cNvSpPr>
          <p:nvPr>
            <p:ph type="title"/>
          </p:nvPr>
        </p:nvSpPr>
        <p:spPr/>
        <p:txBody>
          <a:bodyPr/>
          <a:lstStyle/>
          <a:p>
            <a:pPr algn="ctr"/>
            <a:r>
              <a:rPr lang="pt-BR" dirty="0"/>
              <a:t>Engenharia de Software ?</a:t>
            </a:r>
          </a:p>
        </p:txBody>
      </p:sp>
      <p:sp>
        <p:nvSpPr>
          <p:cNvPr id="3" name="Espaço Reservado para Conteúdo 2">
            <a:extLst>
              <a:ext uri="{FF2B5EF4-FFF2-40B4-BE49-F238E27FC236}">
                <a16:creationId xmlns:a16="http://schemas.microsoft.com/office/drawing/2014/main" id="{503A9207-EC48-DAF2-FD76-1FE63ACDF168}"/>
              </a:ext>
            </a:extLst>
          </p:cNvPr>
          <p:cNvSpPr>
            <a:spLocks noGrp="1"/>
          </p:cNvSpPr>
          <p:nvPr>
            <p:ph idx="1"/>
          </p:nvPr>
        </p:nvSpPr>
        <p:spPr/>
        <p:txBody>
          <a:bodyPr>
            <a:normAutofit fontScale="92500" lnSpcReduction="20000"/>
          </a:bodyPr>
          <a:lstStyle/>
          <a:p>
            <a:pPr marL="0" indent="0">
              <a:buNone/>
            </a:pPr>
            <a:r>
              <a:rPr lang="pt-BR" dirty="0"/>
              <a:t>Há duas expressões importantes nessa definição:</a:t>
            </a:r>
          </a:p>
          <a:p>
            <a:pPr marL="0" indent="0">
              <a:buNone/>
            </a:pPr>
            <a:r>
              <a:rPr lang="pt-BR" dirty="0"/>
              <a:t>1. Disciplina de engenharia. Engenheiros fazem as coisas funcionarem. Eles aplicam teorias, métodos e ferramentas onde for apropriado. No entanto, eles os usam seletivamente e sempre tentam descobrir as soluções para os problemas, mesmo quando não há teorias e métodos aplicáveis. Os engenheiros também reconhecem que devem trabalhar de acordo com as restrições organizacionais e financeiras, então buscam soluções dentro dessas restrições. </a:t>
            </a:r>
          </a:p>
          <a:p>
            <a:pPr marL="0" indent="0">
              <a:buNone/>
            </a:pPr>
            <a:r>
              <a:rPr lang="pt-BR" dirty="0"/>
              <a:t>2. Todos os aspectos da produção de software. A engenharia de software não se preocupa apenas com os processos técnicos do desenvolvimento de software. Ela também inclui atividades como gerenciamento de projeto de software e desenvolvimento de ferramentas, métodos e teorias para apoiar a produção de software. Engenharia tem a ver com obter resultados de qualidade requeridos dentro do cronograma e do orçamento.</a:t>
            </a:r>
          </a:p>
        </p:txBody>
      </p:sp>
    </p:spTree>
    <p:extLst>
      <p:ext uri="{BB962C8B-B14F-4D97-AF65-F5344CB8AC3E}">
        <p14:creationId xmlns:p14="http://schemas.microsoft.com/office/powerpoint/2010/main" val="3382342073"/>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236</TotalTime>
  <Words>1520</Words>
  <Application>Microsoft Office PowerPoint</Application>
  <PresentationFormat>Widescreen</PresentationFormat>
  <Paragraphs>85</Paragraphs>
  <Slides>14</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14</vt:i4>
      </vt:variant>
    </vt:vector>
  </HeadingPairs>
  <TitlesOfParts>
    <vt:vector size="19" baseType="lpstr">
      <vt:lpstr>Arial</vt:lpstr>
      <vt:lpstr>Calibri</vt:lpstr>
      <vt:lpstr>Calibri Light</vt:lpstr>
      <vt:lpstr>Google Sans</vt:lpstr>
      <vt:lpstr>Tema do Office</vt:lpstr>
      <vt:lpstr>Análise e Projetos de Sistema</vt:lpstr>
      <vt:lpstr>Livros</vt:lpstr>
      <vt:lpstr>Engenharia de Software</vt:lpstr>
      <vt:lpstr>Engenharia de Software</vt:lpstr>
      <vt:lpstr>Engenharia de Software ?</vt:lpstr>
      <vt:lpstr>Engenharia de Software ?</vt:lpstr>
      <vt:lpstr>Engenharia de Software ?</vt:lpstr>
      <vt:lpstr>Atributos de um bom software</vt:lpstr>
      <vt:lpstr>Engenharia de Software ?</vt:lpstr>
      <vt:lpstr>Apresentação do PowerPoint</vt:lpstr>
      <vt:lpstr>Apresentação do PowerPoint</vt:lpstr>
      <vt:lpstr>Código de ética</vt:lpstr>
      <vt:lpstr>Exercício </vt:lpstr>
      <vt:lpstr>Referências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Engenharia de Software</dc:title>
  <dc:creator>Rogerio Oliveira Machado</dc:creator>
  <cp:lastModifiedBy>Rogerio Oliveira Machado</cp:lastModifiedBy>
  <cp:revision>1</cp:revision>
  <dcterms:created xsi:type="dcterms:W3CDTF">2023-08-09T14:18:28Z</dcterms:created>
  <dcterms:modified xsi:type="dcterms:W3CDTF">2024-02-26T11:56:11Z</dcterms:modified>
</cp:coreProperties>
</file>