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71" r:id="rId4"/>
    <p:sldId id="272" r:id="rId5"/>
    <p:sldId id="273" r:id="rId6"/>
    <p:sldId id="274" r:id="rId7"/>
    <p:sldId id="277" r:id="rId8"/>
    <p:sldId id="278" r:id="rId9"/>
    <p:sldId id="279" r:id="rId10"/>
    <p:sldId id="280" r:id="rId11"/>
    <p:sldId id="281" r:id="rId12"/>
    <p:sldId id="275" r:id="rId13"/>
    <p:sldId id="276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6" r:id="rId27"/>
    <p:sldId id="297" r:id="rId28"/>
    <p:sldId id="316" r:id="rId29"/>
    <p:sldId id="298" r:id="rId30"/>
    <p:sldId id="299" r:id="rId31"/>
    <p:sldId id="300" r:id="rId32"/>
    <p:sldId id="301" r:id="rId33"/>
    <p:sldId id="302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7" r:id="rId47"/>
    <p:sldId id="318" r:id="rId48"/>
    <p:sldId id="319" r:id="rId49"/>
    <p:sldId id="320" r:id="rId50"/>
    <p:sldId id="321" r:id="rId51"/>
    <p:sldId id="294" r:id="rId52"/>
    <p:sldId id="295" r:id="rId53"/>
    <p:sldId id="264" r:id="rId54"/>
    <p:sldId id="270" r:id="rId55"/>
    <p:sldId id="257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64BDD-1A3A-4DC2-BC93-AF4B99872C09}" v="1" dt="2024-02-26T11:56:50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Oliveira Machado" userId="2fcd1944-8b6d-4ee6-95dc-aa934214b28d" providerId="ADAL" clId="{51A64BDD-1A3A-4DC2-BC93-AF4B99872C09}"/>
    <pc:docChg chg="addSld delSld modSld">
      <pc:chgData name="Rogerio Oliveira Machado" userId="2fcd1944-8b6d-4ee6-95dc-aa934214b28d" providerId="ADAL" clId="{51A64BDD-1A3A-4DC2-BC93-AF4B99872C09}" dt="2024-03-18T20:09:12.809" v="45" actId="20577"/>
      <pc:docMkLst>
        <pc:docMk/>
      </pc:docMkLst>
      <pc:sldChg chg="add del setBg">
        <pc:chgData name="Rogerio Oliveira Machado" userId="2fcd1944-8b6d-4ee6-95dc-aa934214b28d" providerId="ADAL" clId="{51A64BDD-1A3A-4DC2-BC93-AF4B99872C09}" dt="2024-02-26T11:56:50.692" v="1"/>
        <pc:sldMkLst>
          <pc:docMk/>
          <pc:sldMk cId="3621296677" sldId="256"/>
        </pc:sldMkLst>
      </pc:sldChg>
      <pc:sldChg chg="modSp mod">
        <pc:chgData name="Rogerio Oliveira Machado" userId="2fcd1944-8b6d-4ee6-95dc-aa934214b28d" providerId="ADAL" clId="{51A64BDD-1A3A-4DC2-BC93-AF4B99872C09}" dt="2024-03-18T20:09:12.809" v="45" actId="20577"/>
        <pc:sldMkLst>
          <pc:docMk/>
          <pc:sldMk cId="4074928507" sldId="305"/>
        </pc:sldMkLst>
        <pc:spChg chg="mod">
          <ac:chgData name="Rogerio Oliveira Machado" userId="2fcd1944-8b6d-4ee6-95dc-aa934214b28d" providerId="ADAL" clId="{51A64BDD-1A3A-4DC2-BC93-AF4B99872C09}" dt="2024-03-18T20:09:12.809" v="45" actId="20577"/>
          <ac:spMkLst>
            <pc:docMk/>
            <pc:sldMk cId="4074928507" sldId="305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9:08.685" v="41" actId="20577"/>
        <pc:sldMkLst>
          <pc:docMk/>
          <pc:sldMk cId="2863797248" sldId="306"/>
        </pc:sldMkLst>
        <pc:spChg chg="mod">
          <ac:chgData name="Rogerio Oliveira Machado" userId="2fcd1944-8b6d-4ee6-95dc-aa934214b28d" providerId="ADAL" clId="{51A64BDD-1A3A-4DC2-BC93-AF4B99872C09}" dt="2024-03-18T20:09:08.685" v="41" actId="20577"/>
          <ac:spMkLst>
            <pc:docMk/>
            <pc:sldMk cId="2863797248" sldId="306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9:04.346" v="36" actId="20577"/>
        <pc:sldMkLst>
          <pc:docMk/>
          <pc:sldMk cId="2695037409" sldId="307"/>
        </pc:sldMkLst>
        <pc:spChg chg="mod">
          <ac:chgData name="Rogerio Oliveira Machado" userId="2fcd1944-8b6d-4ee6-95dc-aa934214b28d" providerId="ADAL" clId="{51A64BDD-1A3A-4DC2-BC93-AF4B99872C09}" dt="2024-03-18T20:09:04.346" v="36" actId="20577"/>
          <ac:spMkLst>
            <pc:docMk/>
            <pc:sldMk cId="2695037409" sldId="307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59.971" v="31" actId="20577"/>
        <pc:sldMkLst>
          <pc:docMk/>
          <pc:sldMk cId="268945466" sldId="308"/>
        </pc:sldMkLst>
        <pc:spChg chg="mod">
          <ac:chgData name="Rogerio Oliveira Machado" userId="2fcd1944-8b6d-4ee6-95dc-aa934214b28d" providerId="ADAL" clId="{51A64BDD-1A3A-4DC2-BC93-AF4B99872C09}" dt="2024-03-18T20:08:59.971" v="31" actId="20577"/>
          <ac:spMkLst>
            <pc:docMk/>
            <pc:sldMk cId="268945466" sldId="308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56.348" v="26" actId="20577"/>
        <pc:sldMkLst>
          <pc:docMk/>
          <pc:sldMk cId="3558308896" sldId="309"/>
        </pc:sldMkLst>
        <pc:spChg chg="mod">
          <ac:chgData name="Rogerio Oliveira Machado" userId="2fcd1944-8b6d-4ee6-95dc-aa934214b28d" providerId="ADAL" clId="{51A64BDD-1A3A-4DC2-BC93-AF4B99872C09}" dt="2024-03-18T20:08:56.348" v="26" actId="20577"/>
          <ac:spMkLst>
            <pc:docMk/>
            <pc:sldMk cId="3558308896" sldId="309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52.550" v="21" actId="20577"/>
        <pc:sldMkLst>
          <pc:docMk/>
          <pc:sldMk cId="3348975002" sldId="310"/>
        </pc:sldMkLst>
        <pc:spChg chg="mod">
          <ac:chgData name="Rogerio Oliveira Machado" userId="2fcd1944-8b6d-4ee6-95dc-aa934214b28d" providerId="ADAL" clId="{51A64BDD-1A3A-4DC2-BC93-AF4B99872C09}" dt="2024-03-18T20:08:52.550" v="21" actId="20577"/>
          <ac:spMkLst>
            <pc:docMk/>
            <pc:sldMk cId="3348975002" sldId="310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47.796" v="16" actId="20577"/>
        <pc:sldMkLst>
          <pc:docMk/>
          <pc:sldMk cId="1754999900" sldId="311"/>
        </pc:sldMkLst>
        <pc:spChg chg="mod">
          <ac:chgData name="Rogerio Oliveira Machado" userId="2fcd1944-8b6d-4ee6-95dc-aa934214b28d" providerId="ADAL" clId="{51A64BDD-1A3A-4DC2-BC93-AF4B99872C09}" dt="2024-03-18T20:08:47.796" v="16" actId="20577"/>
          <ac:spMkLst>
            <pc:docMk/>
            <pc:sldMk cId="1754999900" sldId="311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43.052" v="11" actId="20577"/>
        <pc:sldMkLst>
          <pc:docMk/>
          <pc:sldMk cId="2367887997" sldId="312"/>
        </pc:sldMkLst>
        <pc:spChg chg="mod">
          <ac:chgData name="Rogerio Oliveira Machado" userId="2fcd1944-8b6d-4ee6-95dc-aa934214b28d" providerId="ADAL" clId="{51A64BDD-1A3A-4DC2-BC93-AF4B99872C09}" dt="2024-03-18T20:08:43.052" v="11" actId="20577"/>
          <ac:spMkLst>
            <pc:docMk/>
            <pc:sldMk cId="2367887997" sldId="312"/>
            <ac:spMk id="4" creationId="{6FF3FEC1-30F2-C0B8-04B9-2D5E5EE6B590}"/>
          </ac:spMkLst>
        </pc:spChg>
      </pc:sldChg>
      <pc:sldChg chg="modSp mod">
        <pc:chgData name="Rogerio Oliveira Machado" userId="2fcd1944-8b6d-4ee6-95dc-aa934214b28d" providerId="ADAL" clId="{51A64BDD-1A3A-4DC2-BC93-AF4B99872C09}" dt="2024-03-18T20:08:22.697" v="6" actId="20577"/>
        <pc:sldMkLst>
          <pc:docMk/>
          <pc:sldMk cId="294445898" sldId="313"/>
        </pc:sldMkLst>
        <pc:spChg chg="mod">
          <ac:chgData name="Rogerio Oliveira Machado" userId="2fcd1944-8b6d-4ee6-95dc-aa934214b28d" providerId="ADAL" clId="{51A64BDD-1A3A-4DC2-BC93-AF4B99872C09}" dt="2024-03-18T20:08:22.697" v="6" actId="20577"/>
          <ac:spMkLst>
            <pc:docMk/>
            <pc:sldMk cId="294445898" sldId="313"/>
            <ac:spMk id="4" creationId="{6FF3FEC1-30F2-C0B8-04B9-2D5E5EE6B590}"/>
          </ac:spMkLst>
        </pc:spChg>
      </pc:sldChg>
    </pc:docChg>
  </pc:docChgLst>
  <pc:docChgLst>
    <pc:chgData name="Rogerio Oliveira Machado" userId="2fcd1944-8b6d-4ee6-95dc-aa934214b28d" providerId="ADAL" clId="{5E008DCD-6572-4837-9E61-43675E37118A}"/>
    <pc:docChg chg="undo custSel addSld delSld modSld sldOrd">
      <pc:chgData name="Rogerio Oliveira Machado" userId="2fcd1944-8b6d-4ee6-95dc-aa934214b28d" providerId="ADAL" clId="{5E008DCD-6572-4837-9E61-43675E37118A}" dt="2023-08-16T20:44:30.504" v="1862" actId="20577"/>
      <pc:docMkLst>
        <pc:docMk/>
      </pc:docMkLst>
      <pc:sldChg chg="modSp mod">
        <pc:chgData name="Rogerio Oliveira Machado" userId="2fcd1944-8b6d-4ee6-95dc-aa934214b28d" providerId="ADAL" clId="{5E008DCD-6572-4837-9E61-43675E37118A}" dt="2023-08-15T13:28:39.646" v="206"/>
        <pc:sldMkLst>
          <pc:docMk/>
          <pc:sldMk cId="1202833155" sldId="259"/>
        </pc:sldMkLst>
        <pc:spChg chg="mod">
          <ac:chgData name="Rogerio Oliveira Machado" userId="2fcd1944-8b6d-4ee6-95dc-aa934214b28d" providerId="ADAL" clId="{5E008DCD-6572-4837-9E61-43675E37118A}" dt="2023-08-15T13:27:00.276" v="21" actId="20577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5T13:28:39.646" v="206"/>
          <ac:spMkLst>
            <pc:docMk/>
            <pc:sldMk cId="1202833155" sldId="259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225904630" sldId="260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4035903631" sldId="262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024232944" sldId="263"/>
        </pc:sldMkLst>
      </pc:sldChg>
      <pc:sldChg chg="modSp mod">
        <pc:chgData name="Rogerio Oliveira Machado" userId="2fcd1944-8b6d-4ee6-95dc-aa934214b28d" providerId="ADAL" clId="{5E008DCD-6572-4837-9E61-43675E37118A}" dt="2023-08-16T20:44:30.504" v="1862" actId="20577"/>
        <pc:sldMkLst>
          <pc:docMk/>
          <pc:sldMk cId="2340434755" sldId="264"/>
        </pc:sldMkLst>
        <pc:spChg chg="mod">
          <ac:chgData name="Rogerio Oliveira Machado" userId="2fcd1944-8b6d-4ee6-95dc-aa934214b28d" providerId="ADAL" clId="{5E008DCD-6572-4837-9E61-43675E37118A}" dt="2023-08-16T20:44:30.504" v="1862" actId="20577"/>
          <ac:spMkLst>
            <pc:docMk/>
            <pc:sldMk cId="2340434755" sldId="264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709056599" sldId="265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2342073" sldId="266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675439114" sldId="267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8880437" sldId="268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209845088" sldId="269"/>
        </pc:sldMkLst>
      </pc:sldChg>
      <pc:sldChg chg="modSp mod">
        <pc:chgData name="Rogerio Oliveira Machado" userId="2fcd1944-8b6d-4ee6-95dc-aa934214b28d" providerId="ADAL" clId="{5E008DCD-6572-4837-9E61-43675E37118A}" dt="2023-08-15T14:20:10.545" v="1429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5E008DCD-6572-4837-9E61-43675E37118A}" dt="2023-08-15T14:20:10.545" v="1429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22.427" v="1482"/>
        <pc:sldMkLst>
          <pc:docMk/>
          <pc:sldMk cId="2236643780" sldId="271"/>
        </pc:sldMkLst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2.851" v="1487" actId="121"/>
        <pc:sldMkLst>
          <pc:docMk/>
          <pc:sldMk cId="929267195" sldId="272"/>
        </pc:sldMkLst>
        <pc:spChg chg="mod">
          <ac:chgData name="Rogerio Oliveira Machado" userId="2fcd1944-8b6d-4ee6-95dc-aa934214b28d" providerId="ADAL" clId="{5E008DCD-6572-4837-9E61-43675E37118A}" dt="2023-08-16T12:00:42.851" v="1487" actId="121"/>
          <ac:spMkLst>
            <pc:docMk/>
            <pc:sldMk cId="929267195" sldId="272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5.454" v="1483"/>
          <ac:spMkLst>
            <pc:docMk/>
            <pc:sldMk cId="929267195" sldId="272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7.523" v="1488" actId="121"/>
        <pc:sldMkLst>
          <pc:docMk/>
          <pc:sldMk cId="2413660250" sldId="273"/>
        </pc:sldMkLst>
        <pc:spChg chg="mod">
          <ac:chgData name="Rogerio Oliveira Machado" userId="2fcd1944-8b6d-4ee6-95dc-aa934214b28d" providerId="ADAL" clId="{5E008DCD-6572-4837-9E61-43675E37118A}" dt="2023-08-16T12:00:47.523" v="1488" actId="121"/>
          <ac:spMkLst>
            <pc:docMk/>
            <pc:sldMk cId="2413660250" sldId="273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6.967" v="1484"/>
          <ac:spMkLst>
            <pc:docMk/>
            <pc:sldMk cId="2413660250" sldId="273"/>
            <ac:spMk id="3" creationId="{503A9207-EC48-DAF2-FD76-1FE63ACDF168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7:49.345" v="1831" actId="113"/>
        <pc:sldMkLst>
          <pc:docMk/>
          <pc:sldMk cId="424034090" sldId="274"/>
        </pc:sldMkLst>
        <pc:spChg chg="mod">
          <ac:chgData name="Rogerio Oliveira Machado" userId="2fcd1944-8b6d-4ee6-95dc-aa934214b28d" providerId="ADAL" clId="{5E008DCD-6572-4837-9E61-43675E37118A}" dt="2023-08-16T15:17:49.345" v="1831" actId="113"/>
          <ac:spMkLst>
            <pc:docMk/>
            <pc:sldMk cId="424034090" sldId="274"/>
            <ac:spMk id="2" creationId="{03A95FF8-41B6-1304-E000-1E437D643FAF}"/>
          </ac:spMkLst>
        </pc:spChg>
        <pc:spChg chg="mod">
          <ac:chgData name="Rogerio Oliveira Machado" userId="2fcd1944-8b6d-4ee6-95dc-aa934214b28d" providerId="ADAL" clId="{5E008DCD-6572-4837-9E61-43675E37118A}" dt="2023-08-16T12:00:28.687" v="1485"/>
          <ac:spMkLst>
            <pc:docMk/>
            <pc:sldMk cId="424034090" sldId="274"/>
            <ac:spMk id="3" creationId="{531B606C-5225-B55A-AE0C-24D7B731B32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0:54.641" v="1490" actId="121"/>
        <pc:sldMkLst>
          <pc:docMk/>
          <pc:sldMk cId="1576553375" sldId="275"/>
        </pc:sldMkLst>
        <pc:spChg chg="del">
          <ac:chgData name="Rogerio Oliveira Machado" userId="2fcd1944-8b6d-4ee6-95dc-aa934214b28d" providerId="ADAL" clId="{5E008DCD-6572-4837-9E61-43675E37118A}" dt="2023-08-16T11:58:09.349" v="1478"/>
          <ac:spMkLst>
            <pc:docMk/>
            <pc:sldMk cId="1576553375" sldId="275"/>
            <ac:spMk id="2" creationId="{F8FDC64B-1260-41FB-E916-98810D608B03}"/>
          </ac:spMkLst>
        </pc:spChg>
        <pc:spChg chg="mod">
          <ac:chgData name="Rogerio Oliveira Machado" userId="2fcd1944-8b6d-4ee6-95dc-aa934214b28d" providerId="ADAL" clId="{5E008DCD-6572-4837-9E61-43675E37118A}" dt="2023-08-16T12:00:30.974" v="1486"/>
          <ac:spMkLst>
            <pc:docMk/>
            <pc:sldMk cId="1576553375" sldId="275"/>
            <ac:spMk id="3" creationId="{AD4F9015-FDD7-8415-A138-403C31D6D71C}"/>
          </ac:spMkLst>
        </pc:spChg>
        <pc:spChg chg="add mod">
          <ac:chgData name="Rogerio Oliveira Machado" userId="2fcd1944-8b6d-4ee6-95dc-aa934214b28d" providerId="ADAL" clId="{5E008DCD-6572-4837-9E61-43675E37118A}" dt="2023-08-16T12:00:54.641" v="1490" actId="121"/>
          <ac:spMkLst>
            <pc:docMk/>
            <pc:sldMk cId="1576553375" sldId="275"/>
            <ac:spMk id="4" creationId="{5184A5DC-8612-C474-4F38-7AFBBA97C0D1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1:21.303" v="1495"/>
        <pc:sldMkLst>
          <pc:docMk/>
          <pc:sldMk cId="3707327508" sldId="276"/>
        </pc:sldMkLst>
        <pc:spChg chg="del">
          <ac:chgData name="Rogerio Oliveira Machado" userId="2fcd1944-8b6d-4ee6-95dc-aa934214b28d" providerId="ADAL" clId="{5E008DCD-6572-4837-9E61-43675E37118A}" dt="2023-08-16T12:00:12.978" v="1481"/>
          <ac:spMkLst>
            <pc:docMk/>
            <pc:sldMk cId="3707327508" sldId="276"/>
            <ac:spMk id="2" creationId="{4DD7AF6E-EF99-0FF2-5DE3-5550D992B6C9}"/>
          </ac:spMkLst>
        </pc:spChg>
        <pc:spChg chg="mod">
          <ac:chgData name="Rogerio Oliveira Machado" userId="2fcd1944-8b6d-4ee6-95dc-aa934214b28d" providerId="ADAL" clId="{5E008DCD-6572-4837-9E61-43675E37118A}" dt="2023-08-16T12:01:21.303" v="1495"/>
          <ac:spMkLst>
            <pc:docMk/>
            <pc:sldMk cId="3707327508" sldId="276"/>
            <ac:spMk id="3" creationId="{62BF13B5-5BAC-BC95-CE72-35C7BEBA2652}"/>
          </ac:spMkLst>
        </pc:spChg>
        <pc:spChg chg="add mod">
          <ac:chgData name="Rogerio Oliveira Machado" userId="2fcd1944-8b6d-4ee6-95dc-aa934214b28d" providerId="ADAL" clId="{5E008DCD-6572-4837-9E61-43675E37118A}" dt="2023-08-16T12:01:00.887" v="1492"/>
          <ac:spMkLst>
            <pc:docMk/>
            <pc:sldMk cId="3707327508" sldId="276"/>
            <ac:spMk id="4" creationId="{6F05A1C3-48E0-B137-DAFB-DBFD87D5AE3F}"/>
          </ac:spMkLst>
        </pc:spChg>
      </pc:sldChg>
      <pc:sldChg chg="addSp delSp modSp new mod ord setBg modNotesTx">
        <pc:chgData name="Rogerio Oliveira Machado" userId="2fcd1944-8b6d-4ee6-95dc-aa934214b28d" providerId="ADAL" clId="{5E008DCD-6572-4837-9E61-43675E37118A}" dt="2023-08-16T15:23:20.550" v="1860" actId="20577"/>
        <pc:sldMkLst>
          <pc:docMk/>
          <pc:sldMk cId="1583178268" sldId="277"/>
        </pc:sldMkLst>
        <pc:spChg chg="mod">
          <ac:chgData name="Rogerio Oliveira Machado" userId="2fcd1944-8b6d-4ee6-95dc-aa934214b28d" providerId="ADAL" clId="{5E008DCD-6572-4837-9E61-43675E37118A}" dt="2023-08-16T12:05:20.667" v="1511"/>
          <ac:spMkLst>
            <pc:docMk/>
            <pc:sldMk cId="1583178268" sldId="277"/>
            <ac:spMk id="2" creationId="{4094DD39-9F34-5311-908F-19E933B12CC8}"/>
          </ac:spMkLst>
        </pc:spChg>
        <pc:spChg chg="del">
          <ac:chgData name="Rogerio Oliveira Machado" userId="2fcd1944-8b6d-4ee6-95dc-aa934214b28d" providerId="ADAL" clId="{5E008DCD-6572-4837-9E61-43675E37118A}" dt="2023-08-16T12:05:00.513" v="1507" actId="22"/>
          <ac:spMkLst>
            <pc:docMk/>
            <pc:sldMk cId="1583178268" sldId="277"/>
            <ac:spMk id="3" creationId="{1B79B70C-6B25-1A54-B1BF-75D3AC671CF7}"/>
          </ac:spMkLst>
        </pc:spChg>
        <pc:spChg chg="add mod">
          <ac:chgData name="Rogerio Oliveira Machado" userId="2fcd1944-8b6d-4ee6-95dc-aa934214b28d" providerId="ADAL" clId="{5E008DCD-6572-4837-9E61-43675E37118A}" dt="2023-08-16T15:23:03.390" v="1857" actId="20577"/>
          <ac:spMkLst>
            <pc:docMk/>
            <pc:sldMk cId="1583178268" sldId="277"/>
            <ac:spMk id="7" creationId="{A69BD4A7-7C82-04F7-C618-486AEEA4B0A4}"/>
          </ac:spMkLst>
        </pc:spChg>
        <pc:picChg chg="add del mod ord">
          <ac:chgData name="Rogerio Oliveira Machado" userId="2fcd1944-8b6d-4ee6-95dc-aa934214b28d" providerId="ADAL" clId="{5E008DCD-6572-4837-9E61-43675E37118A}" dt="2023-08-16T12:21:51.203" v="1514" actId="478"/>
          <ac:picMkLst>
            <pc:docMk/>
            <pc:sldMk cId="1583178268" sldId="277"/>
            <ac:picMk id="5" creationId="{8C9A874A-FF21-C17B-A07F-9DF65ECDFA5D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36:23.282" v="1565" actId="22"/>
        <pc:sldMkLst>
          <pc:docMk/>
          <pc:sldMk cId="3879432315" sldId="278"/>
        </pc:sldMkLst>
        <pc:spChg chg="del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2" creationId="{325A6D35-4E4A-FC30-9D09-60857795EED7}"/>
          </ac:spMkLst>
        </pc:spChg>
        <pc:spChg chg="mod">
          <ac:chgData name="Rogerio Oliveira Machado" userId="2fcd1944-8b6d-4ee6-95dc-aa934214b28d" providerId="ADAL" clId="{5E008DCD-6572-4837-9E61-43675E37118A}" dt="2023-08-16T14:11:42.695" v="1554"/>
          <ac:spMkLst>
            <pc:docMk/>
            <pc:sldMk cId="3879432315" sldId="278"/>
            <ac:spMk id="3" creationId="{795E6CB0-625D-DB0A-EDDC-B0338E7213EF}"/>
          </ac:spMkLst>
        </pc:spChg>
        <pc:spChg chg="add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4" creationId="{31590E48-B29E-5203-E32A-6D5A726E8617}"/>
          </ac:spMkLst>
        </pc:spChg>
        <pc:spChg chg="add del">
          <ac:chgData name="Rogerio Oliveira Machado" userId="2fcd1944-8b6d-4ee6-95dc-aa934214b28d" providerId="ADAL" clId="{5E008DCD-6572-4837-9E61-43675E37118A}" dt="2023-08-16T14:36:23.282" v="1565" actId="22"/>
          <ac:spMkLst>
            <pc:docMk/>
            <pc:sldMk cId="3879432315" sldId="278"/>
            <ac:spMk id="6" creationId="{AEF323DF-31DF-B48D-9A2E-D8382732D8C5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46:24.164" v="1722"/>
        <pc:sldMkLst>
          <pc:docMk/>
          <pc:sldMk cId="389529981" sldId="279"/>
        </pc:sldMkLst>
        <pc:spChg chg="del">
          <ac:chgData name="Rogerio Oliveira Machado" userId="2fcd1944-8b6d-4ee6-95dc-aa934214b28d" providerId="ADAL" clId="{5E008DCD-6572-4837-9E61-43675E37118A}" dt="2023-08-16T14:31:59.467" v="1563"/>
          <ac:spMkLst>
            <pc:docMk/>
            <pc:sldMk cId="389529981" sldId="279"/>
            <ac:spMk id="2" creationId="{549D38A1-C328-3B30-D315-F8A56490ECB6}"/>
          </ac:spMkLst>
        </pc:spChg>
        <pc:spChg chg="del">
          <ac:chgData name="Rogerio Oliveira Machado" userId="2fcd1944-8b6d-4ee6-95dc-aa934214b28d" providerId="ADAL" clId="{5E008DCD-6572-4837-9E61-43675E37118A}" dt="2023-08-16T14:31:35.045" v="1557" actId="478"/>
          <ac:spMkLst>
            <pc:docMk/>
            <pc:sldMk cId="389529981" sldId="279"/>
            <ac:spMk id="3" creationId="{9D08B725-6631-D09F-DDED-D1A0854DE7F5}"/>
          </ac:spMkLst>
        </pc:spChg>
        <pc:spChg chg="add mod">
          <ac:chgData name="Rogerio Oliveira Machado" userId="2fcd1944-8b6d-4ee6-95dc-aa934214b28d" providerId="ADAL" clId="{5E008DCD-6572-4837-9E61-43675E37118A}" dt="2023-08-16T14:46:24.164" v="1722"/>
          <ac:spMkLst>
            <pc:docMk/>
            <pc:sldMk cId="389529981" sldId="279"/>
            <ac:spMk id="6" creationId="{DCEE245F-10DF-BBC7-2DCC-E01C66D3EB86}"/>
          </ac:spMkLst>
        </pc:spChg>
        <pc:picChg chg="add mod">
          <ac:chgData name="Rogerio Oliveira Machado" userId="2fcd1944-8b6d-4ee6-95dc-aa934214b28d" providerId="ADAL" clId="{5E008DCD-6572-4837-9E61-43675E37118A}" dt="2023-08-16T14:31:48.148" v="1562" actId="1076"/>
          <ac:picMkLst>
            <pc:docMk/>
            <pc:sldMk cId="389529981" sldId="279"/>
            <ac:picMk id="5" creationId="{DDF59A4F-1709-F13F-AECD-EC115A828D06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58:32.822" v="1821" actId="6549"/>
        <pc:sldMkLst>
          <pc:docMk/>
          <pc:sldMk cId="1540505432" sldId="280"/>
        </pc:sldMkLst>
        <pc:spChg chg="del">
          <ac:chgData name="Rogerio Oliveira Machado" userId="2fcd1944-8b6d-4ee6-95dc-aa934214b28d" providerId="ADAL" clId="{5E008DCD-6572-4837-9E61-43675E37118A}" dt="2023-08-16T14:36:54.405" v="1570"/>
          <ac:spMkLst>
            <pc:docMk/>
            <pc:sldMk cId="1540505432" sldId="280"/>
            <ac:spMk id="2" creationId="{86AD6A06-D88F-664A-85C1-76D5CDB3576B}"/>
          </ac:spMkLst>
        </pc:spChg>
        <pc:spChg chg="mod">
          <ac:chgData name="Rogerio Oliveira Machado" userId="2fcd1944-8b6d-4ee6-95dc-aa934214b28d" providerId="ADAL" clId="{5E008DCD-6572-4837-9E61-43675E37118A}" dt="2023-08-16T14:58:32.822" v="1821" actId="6549"/>
          <ac:spMkLst>
            <pc:docMk/>
            <pc:sldMk cId="1540505432" sldId="280"/>
            <ac:spMk id="3" creationId="{0F65E1FC-2F47-E0D1-FA65-7E4AD8C16959}"/>
          </ac:spMkLst>
        </pc:spChg>
        <pc:spChg chg="add del mod">
          <ac:chgData name="Rogerio Oliveira Machado" userId="2fcd1944-8b6d-4ee6-95dc-aa934214b28d" providerId="ADAL" clId="{5E008DCD-6572-4837-9E61-43675E37118A}" dt="2023-08-16T14:58:15.245" v="1818" actId="478"/>
          <ac:spMkLst>
            <pc:docMk/>
            <pc:sldMk cId="1540505432" sldId="280"/>
            <ac:spMk id="4" creationId="{98ED2E4C-A067-6013-0AC4-25040E47C639}"/>
          </ac:spMkLst>
        </pc:spChg>
        <pc:spChg chg="add del mod">
          <ac:chgData name="Rogerio Oliveira Machado" userId="2fcd1944-8b6d-4ee6-95dc-aa934214b28d" providerId="ADAL" clId="{5E008DCD-6572-4837-9E61-43675E37118A}" dt="2023-08-16T14:58:13.636" v="1817"/>
          <ac:spMkLst>
            <pc:docMk/>
            <pc:sldMk cId="1540505432" sldId="280"/>
            <ac:spMk id="5" creationId="{B7D9EEAE-45F4-EB73-70B7-126C27CA367C}"/>
          </ac:spMkLst>
        </pc:spChg>
        <pc:spChg chg="add del mod">
          <ac:chgData name="Rogerio Oliveira Machado" userId="2fcd1944-8b6d-4ee6-95dc-aa934214b28d" providerId="ADAL" clId="{5E008DCD-6572-4837-9E61-43675E37118A}" dt="2023-08-16T14:58:19.470" v="1819"/>
          <ac:spMkLst>
            <pc:docMk/>
            <pc:sldMk cId="1540505432" sldId="280"/>
            <ac:spMk id="7" creationId="{0768A440-462E-2FD0-4893-F03B49A849BF}"/>
          </ac:spMkLst>
        </pc:spChg>
        <pc:spChg chg="add mod">
          <ac:chgData name="Rogerio Oliveira Machado" userId="2fcd1944-8b6d-4ee6-95dc-aa934214b28d" providerId="ADAL" clId="{5E008DCD-6572-4837-9E61-43675E37118A}" dt="2023-08-16T14:58:27.630" v="1820" actId="20577"/>
          <ac:spMkLst>
            <pc:docMk/>
            <pc:sldMk cId="1540505432" sldId="280"/>
            <ac:spMk id="8" creationId="{85D76DDB-E2CF-B762-853D-EAA754A6BFAD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4:59:33.626" v="1822" actId="113"/>
        <pc:sldMkLst>
          <pc:docMk/>
          <pc:sldMk cId="1004191075" sldId="281"/>
        </pc:sldMkLst>
        <pc:spChg chg="mod">
          <ac:chgData name="Rogerio Oliveira Machado" userId="2fcd1944-8b6d-4ee6-95dc-aa934214b28d" providerId="ADAL" clId="{5E008DCD-6572-4837-9E61-43675E37118A}" dt="2023-08-16T14:46:21.508" v="1721"/>
          <ac:spMkLst>
            <pc:docMk/>
            <pc:sldMk cId="1004191075" sldId="281"/>
            <ac:spMk id="2" creationId="{3F96DCB9-173D-A77C-4C59-937BE95F0E29}"/>
          </ac:spMkLst>
        </pc:spChg>
        <pc:spChg chg="mod">
          <ac:chgData name="Rogerio Oliveira Machado" userId="2fcd1944-8b6d-4ee6-95dc-aa934214b28d" providerId="ADAL" clId="{5E008DCD-6572-4837-9E61-43675E37118A}" dt="2023-08-16T14:59:33.626" v="1822" actId="113"/>
          <ac:spMkLst>
            <pc:docMk/>
            <pc:sldMk cId="1004191075" sldId="281"/>
            <ac:spMk id="3" creationId="{C6076F77-979B-5749-44F9-84528FAAF62E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53.850" v="1815"/>
        <pc:sldMkLst>
          <pc:docMk/>
          <pc:sldMk cId="1056315586" sldId="282"/>
        </pc:sldMkLst>
        <pc:spChg chg="del">
          <ac:chgData name="Rogerio Oliveira Machado" userId="2fcd1944-8b6d-4ee6-95dc-aa934214b28d" providerId="ADAL" clId="{5E008DCD-6572-4837-9E61-43675E37118A}" dt="2023-08-16T14:56:44.900" v="1809"/>
          <ac:spMkLst>
            <pc:docMk/>
            <pc:sldMk cId="1056315586" sldId="282"/>
            <ac:spMk id="2" creationId="{1415CE63-7B9E-3932-77F6-827DF25C86AD}"/>
          </ac:spMkLst>
        </pc:spChg>
        <pc:spChg chg="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3" creationId="{EAC151D4-C63B-0A3D-6133-EEB5E8F44713}"/>
          </ac:spMkLst>
        </pc:spChg>
        <pc:spChg chg="add 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4" creationId="{D529A6B4-2800-7416-3A40-C0094723829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19.010" v="1808" actId="115"/>
        <pc:sldMkLst>
          <pc:docMk/>
          <pc:sldMk cId="450462669" sldId="283"/>
        </pc:sldMkLst>
        <pc:spChg chg="del mod">
          <ac:chgData name="Rogerio Oliveira Machado" userId="2fcd1944-8b6d-4ee6-95dc-aa934214b28d" providerId="ADAL" clId="{5E008DCD-6572-4837-9E61-43675E37118A}" dt="2023-08-16T14:54:59.084" v="1779" actId="478"/>
          <ac:spMkLst>
            <pc:docMk/>
            <pc:sldMk cId="450462669" sldId="283"/>
            <ac:spMk id="2" creationId="{E9237FDA-5A3A-604E-45D8-F0F30A4FE50D}"/>
          </ac:spMkLst>
        </pc:spChg>
        <pc:spChg chg="mod">
          <ac:chgData name="Rogerio Oliveira Machado" userId="2fcd1944-8b6d-4ee6-95dc-aa934214b28d" providerId="ADAL" clId="{5E008DCD-6572-4837-9E61-43675E37118A}" dt="2023-08-16T14:56:19.010" v="1808" actId="115"/>
          <ac:spMkLst>
            <pc:docMk/>
            <pc:sldMk cId="450462669" sldId="283"/>
            <ac:spMk id="3" creationId="{8650411E-D1B3-10B6-C030-5FEAA75B5AC6}"/>
          </ac:spMkLst>
        </pc:spChg>
        <pc:spChg chg="add mod">
          <ac:chgData name="Rogerio Oliveira Machado" userId="2fcd1944-8b6d-4ee6-95dc-aa934214b28d" providerId="ADAL" clId="{5E008DCD-6572-4837-9E61-43675E37118A}" dt="2023-08-16T14:55:46.032" v="1805" actId="20577"/>
          <ac:spMkLst>
            <pc:docMk/>
            <pc:sldMk cId="450462669" sldId="283"/>
            <ac:spMk id="4" creationId="{2C7B7F02-C250-823E-7581-203A8062DDC3}"/>
          </ac:spMkLst>
        </pc:spChg>
        <pc:spChg chg="add del mod">
          <ac:chgData name="Rogerio Oliveira Machado" userId="2fcd1944-8b6d-4ee6-95dc-aa934214b28d" providerId="ADAL" clId="{5E008DCD-6572-4837-9E61-43675E37118A}" dt="2023-08-16T14:55:03.347" v="1780" actId="478"/>
          <ac:spMkLst>
            <pc:docMk/>
            <pc:sldMk cId="450462669" sldId="283"/>
            <ac:spMk id="6" creationId="{6A7411AB-3761-8F84-C1B9-76EB0321AED6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5:43.220" v="1830"/>
        <pc:sldMkLst>
          <pc:docMk/>
          <pc:sldMk cId="3131186716" sldId="284"/>
        </pc:sldMkLst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2" creationId="{EAD20543-3E9C-6F1F-8525-9A479EA5A95B}"/>
          </ac:spMkLst>
        </pc:spChg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3" creationId="{9376D419-6CF3-F8DA-94A5-4570B10FFE69}"/>
          </ac:spMkLst>
        </pc:spChg>
      </pc:sldChg>
    </pc:docChg>
  </pc:docChgLst>
  <pc:docChgLst>
    <pc:chgData name="Rogerio Oliveira Machado" userId="2fcd1944-8b6d-4ee6-95dc-aa934214b28d" providerId="ADAL" clId="{29C95DFF-60B0-4AE8-AFA5-ED6CA559DC36}"/>
    <pc:docChg chg="custSel addSld delSld modSld">
      <pc:chgData name="Rogerio Oliveira Machado" userId="2fcd1944-8b6d-4ee6-95dc-aa934214b28d" providerId="ADAL" clId="{29C95DFF-60B0-4AE8-AFA5-ED6CA559DC36}" dt="2023-08-22T17:43:06.927" v="1523" actId="20577"/>
      <pc:docMkLst>
        <pc:docMk/>
      </pc:docMkLst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202833155" sldId="25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236643780" sldId="271"/>
        </pc:sldMkLst>
      </pc:sldChg>
      <pc:sldChg chg="modSp new mod setBg">
        <pc:chgData name="Rogerio Oliveira Machado" userId="2fcd1944-8b6d-4ee6-95dc-aa934214b28d" providerId="ADAL" clId="{29C95DFF-60B0-4AE8-AFA5-ED6CA559DC36}" dt="2023-08-22T17:32:55.672" v="444" actId="20577"/>
        <pc:sldMkLst>
          <pc:docMk/>
          <pc:sldMk cId="3579312525" sldId="271"/>
        </pc:sldMkLst>
        <pc:spChg chg="mod">
          <ac:chgData name="Rogerio Oliveira Machado" userId="2fcd1944-8b6d-4ee6-95dc-aa934214b28d" providerId="ADAL" clId="{29C95DFF-60B0-4AE8-AFA5-ED6CA559DC36}" dt="2023-08-22T17:28:00.615" v="27" actId="122"/>
          <ac:spMkLst>
            <pc:docMk/>
            <pc:sldMk cId="3579312525" sldId="27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29C95DFF-60B0-4AE8-AFA5-ED6CA559DC36}" dt="2023-08-22T17:32:55.672" v="444" actId="20577"/>
          <ac:spMkLst>
            <pc:docMk/>
            <pc:sldMk cId="3579312525" sldId="271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929267195" sldId="272"/>
        </pc:sldMkLst>
      </pc:sldChg>
      <pc:sldChg chg="modSp add mod setBg">
        <pc:chgData name="Rogerio Oliveira Machado" userId="2fcd1944-8b6d-4ee6-95dc-aa934214b28d" providerId="ADAL" clId="{29C95DFF-60B0-4AE8-AFA5-ED6CA559DC36}" dt="2023-08-22T17:37:23.704" v="813" actId="20577"/>
        <pc:sldMkLst>
          <pc:docMk/>
          <pc:sldMk cId="3698274693" sldId="272"/>
        </pc:sldMkLst>
        <pc:spChg chg="mod">
          <ac:chgData name="Rogerio Oliveira Machado" userId="2fcd1944-8b6d-4ee6-95dc-aa934214b28d" providerId="ADAL" clId="{29C95DFF-60B0-4AE8-AFA5-ED6CA559DC36}" dt="2023-08-22T17:37:23.704" v="813" actId="20577"/>
          <ac:spMkLst>
            <pc:docMk/>
            <pc:sldMk cId="3698274693" sldId="272"/>
            <ac:spMk id="3" creationId="{3BD658CD-FA5E-D057-C7BF-A97F4A8867CD}"/>
          </ac:spMkLst>
        </pc:spChg>
      </pc:sldChg>
      <pc:sldChg chg="modSp add mod">
        <pc:chgData name="Rogerio Oliveira Machado" userId="2fcd1944-8b6d-4ee6-95dc-aa934214b28d" providerId="ADAL" clId="{29C95DFF-60B0-4AE8-AFA5-ED6CA559DC36}" dt="2023-08-22T17:43:06.927" v="1523" actId="20577"/>
        <pc:sldMkLst>
          <pc:docMk/>
          <pc:sldMk cId="2254433936" sldId="273"/>
        </pc:sldMkLst>
        <pc:spChg chg="mod">
          <ac:chgData name="Rogerio Oliveira Machado" userId="2fcd1944-8b6d-4ee6-95dc-aa934214b28d" providerId="ADAL" clId="{29C95DFF-60B0-4AE8-AFA5-ED6CA559DC36}" dt="2023-08-22T17:43:06.927" v="1523" actId="20577"/>
          <ac:spMkLst>
            <pc:docMk/>
            <pc:sldMk cId="2254433936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413660250" sldId="273"/>
        </pc:sldMkLst>
      </pc:sldChg>
      <pc:sldChg chg="modSp add del mod">
        <pc:chgData name="Rogerio Oliveira Machado" userId="2fcd1944-8b6d-4ee6-95dc-aa934214b28d" providerId="ADAL" clId="{29C95DFF-60B0-4AE8-AFA5-ED6CA559DC36}" dt="2023-08-22T17:37:51.864" v="834" actId="47"/>
        <pc:sldMkLst>
          <pc:docMk/>
          <pc:sldMk cId="3506749924" sldId="273"/>
        </pc:sldMkLst>
        <pc:spChg chg="mod">
          <ac:chgData name="Rogerio Oliveira Machado" userId="2fcd1944-8b6d-4ee6-95dc-aa934214b28d" providerId="ADAL" clId="{29C95DFF-60B0-4AE8-AFA5-ED6CA559DC36}" dt="2023-08-22T17:37:49.162" v="833" actId="20577"/>
          <ac:spMkLst>
            <pc:docMk/>
            <pc:sldMk cId="3506749924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24034090" sldId="274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76553375" sldId="275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707327508" sldId="276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83178268" sldId="277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79432315" sldId="278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9529981" sldId="27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40505432" sldId="280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04191075" sldId="281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56315586" sldId="282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50462669" sldId="283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131186716" sldId="284"/>
        </pc:sldMkLst>
      </pc:sldChg>
    </pc:docChg>
  </pc:docChgLst>
  <pc:docChgLst>
    <pc:chgData name="Rogerio Oliveira Machado" userId="2fcd1944-8b6d-4ee6-95dc-aa934214b28d" providerId="ADAL" clId="{3745867D-4DB0-477B-87DD-B4E4D5D4640F}"/>
    <pc:docChg chg="undo custSel addSld delSld modSld">
      <pc:chgData name="Rogerio Oliveira Machado" userId="2fcd1944-8b6d-4ee6-95dc-aa934214b28d" providerId="ADAL" clId="{3745867D-4DB0-477B-87DD-B4E4D5D4640F}" dt="2023-08-30T17:58:41.597" v="2144" actId="122"/>
      <pc:docMkLst>
        <pc:docMk/>
      </pc:docMkLst>
      <pc:sldChg chg="modSp mod">
        <pc:chgData name="Rogerio Oliveira Machado" userId="2fcd1944-8b6d-4ee6-95dc-aa934214b28d" providerId="ADAL" clId="{3745867D-4DB0-477B-87DD-B4E4D5D4640F}" dt="2023-08-30T14:49:29.834" v="1972" actId="113"/>
        <pc:sldMkLst>
          <pc:docMk/>
          <pc:sldMk cId="1586335132" sldId="257"/>
        </pc:sldMkLst>
        <pc:spChg chg="mod">
          <ac:chgData name="Rogerio Oliveira Machado" userId="2fcd1944-8b6d-4ee6-95dc-aa934214b28d" providerId="ADAL" clId="{3745867D-4DB0-477B-87DD-B4E4D5D4640F}" dt="2023-08-30T14:49:29.834" v="1972" actId="113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mod">
        <pc:chgData name="Rogerio Oliveira Machado" userId="2fcd1944-8b6d-4ee6-95dc-aa934214b28d" providerId="ADAL" clId="{3745867D-4DB0-477B-87DD-B4E4D5D4640F}" dt="2023-08-28T19:59:43.912" v="1404" actId="1076"/>
        <pc:sldMkLst>
          <pc:docMk/>
          <pc:sldMk cId="4030515637" sldId="258"/>
        </pc:sldMkLst>
        <pc:spChg chg="add del">
          <ac:chgData name="Rogerio Oliveira Machado" userId="2fcd1944-8b6d-4ee6-95dc-aa934214b28d" providerId="ADAL" clId="{3745867D-4DB0-477B-87DD-B4E4D5D4640F}" dt="2023-08-28T19:58:34.901" v="1399" actId="478"/>
          <ac:spMkLst>
            <pc:docMk/>
            <pc:sldMk cId="4030515637" sldId="258"/>
            <ac:spMk id="3" creationId="{522B6649-A8BD-2992-8D9C-E43F86E66810}"/>
          </ac:spMkLst>
        </pc:spChg>
        <pc:spChg chg="add del">
          <ac:chgData name="Rogerio Oliveira Machado" userId="2fcd1944-8b6d-4ee6-95dc-aa934214b28d" providerId="ADAL" clId="{3745867D-4DB0-477B-87DD-B4E4D5D4640F}" dt="2023-08-28T19:59:13.133" v="1401" actId="478"/>
          <ac:spMkLst>
            <pc:docMk/>
            <pc:sldMk cId="4030515637" sldId="258"/>
            <ac:spMk id="4" creationId="{F36A7428-D090-56B1-BF89-4A81A33423C9}"/>
          </ac:spMkLst>
        </pc:spChg>
        <pc:picChg chg="del">
          <ac:chgData name="Rogerio Oliveira Machado" userId="2fcd1944-8b6d-4ee6-95dc-aa934214b28d" providerId="ADAL" clId="{3745867D-4DB0-477B-87DD-B4E4D5D4640F}" dt="2023-08-28T19:58:31.369" v="1397" actId="478"/>
          <ac:picMkLst>
            <pc:docMk/>
            <pc:sldMk cId="4030515637" sldId="258"/>
            <ac:picMk id="7" creationId="{CCAB987E-9977-C708-FF5D-B4EF4D07D34C}"/>
          </ac:picMkLst>
        </pc:picChg>
        <pc:picChg chg="add mod">
          <ac:chgData name="Rogerio Oliveira Machado" userId="2fcd1944-8b6d-4ee6-95dc-aa934214b28d" providerId="ADAL" clId="{3745867D-4DB0-477B-87DD-B4E4D5D4640F}" dt="2023-08-28T19:59:43.912" v="1404" actId="1076"/>
          <ac:picMkLst>
            <pc:docMk/>
            <pc:sldMk cId="4030515637" sldId="258"/>
            <ac:picMk id="8" creationId="{6CE9D37A-6DCC-D01A-027E-E3F35684B530}"/>
          </ac:picMkLst>
        </pc:picChg>
      </pc:sldChg>
      <pc:sldChg chg="addSp delSp modSp mod">
        <pc:chgData name="Rogerio Oliveira Machado" userId="2fcd1944-8b6d-4ee6-95dc-aa934214b28d" providerId="ADAL" clId="{3745867D-4DB0-477B-87DD-B4E4D5D4640F}" dt="2023-08-30T14:49:39.630" v="1973" actId="478"/>
        <pc:sldMkLst>
          <pc:docMk/>
          <pc:sldMk cId="1518884363" sldId="270"/>
        </pc:sldMkLst>
        <pc:spChg chg="del">
          <ac:chgData name="Rogerio Oliveira Machado" userId="2fcd1944-8b6d-4ee6-95dc-aa934214b28d" providerId="ADAL" clId="{3745867D-4DB0-477B-87DD-B4E4D5D4640F}" dt="2023-08-30T14:49:39.630" v="1973" actId="478"/>
          <ac:spMkLst>
            <pc:docMk/>
            <pc:sldMk cId="1518884363" sldId="270"/>
            <ac:spMk id="3" creationId="{ADEE6E75-6AB1-DD74-F0B2-DDF3C2574DF3}"/>
          </ac:spMkLst>
        </pc:spChg>
        <pc:picChg chg="add del mod">
          <ac:chgData name="Rogerio Oliveira Machado" userId="2fcd1944-8b6d-4ee6-95dc-aa934214b28d" providerId="ADAL" clId="{3745867D-4DB0-477B-87DD-B4E4D5D4640F}" dt="2023-08-30T12:16:46.501" v="1489"/>
          <ac:picMkLst>
            <pc:docMk/>
            <pc:sldMk cId="1518884363" sldId="270"/>
            <ac:picMk id="4" creationId="{FB05A29F-41D2-60F1-219B-8CEC66F88797}"/>
          </ac:picMkLst>
        </pc:picChg>
      </pc:sldChg>
      <pc:sldChg chg="modSp setBg">
        <pc:chgData name="Rogerio Oliveira Machado" userId="2fcd1944-8b6d-4ee6-95dc-aa934214b28d" providerId="ADAL" clId="{3745867D-4DB0-477B-87DD-B4E4D5D4640F}" dt="2023-08-28T18:44:50.038" v="0"/>
        <pc:sldMkLst>
          <pc:docMk/>
          <pc:sldMk cId="3698274693" sldId="272"/>
        </pc:sldMkLst>
        <pc:spChg chg="mod">
          <ac:chgData name="Rogerio Oliveira Machado" userId="2fcd1944-8b6d-4ee6-95dc-aa934214b28d" providerId="ADAL" clId="{3745867D-4DB0-477B-87DD-B4E4D5D4640F}" dt="2023-08-28T18:44:50.038" v="0"/>
          <ac:spMkLst>
            <pc:docMk/>
            <pc:sldMk cId="3698274693" sldId="272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44:50.038" v="0"/>
          <ac:spMkLst>
            <pc:docMk/>
            <pc:sldMk cId="3698274693" sldId="272"/>
            <ac:spMk id="3" creationId="{3BD658CD-FA5E-D057-C7BF-A97F4A8867CD}"/>
          </ac:spMkLst>
        </pc:spChg>
      </pc:sldChg>
      <pc:sldChg chg="modSp setBg">
        <pc:chgData name="Rogerio Oliveira Machado" userId="2fcd1944-8b6d-4ee6-95dc-aa934214b28d" providerId="ADAL" clId="{3745867D-4DB0-477B-87DD-B4E4D5D4640F}" dt="2023-08-28T18:44:52.153" v="1"/>
        <pc:sldMkLst>
          <pc:docMk/>
          <pc:sldMk cId="2254433936" sldId="273"/>
        </pc:sldMkLst>
        <pc:spChg chg="mod">
          <ac:chgData name="Rogerio Oliveira Machado" userId="2fcd1944-8b6d-4ee6-95dc-aa934214b28d" providerId="ADAL" clId="{3745867D-4DB0-477B-87DD-B4E4D5D4640F}" dt="2023-08-28T18:44:52.153" v="1"/>
          <ac:spMkLst>
            <pc:docMk/>
            <pc:sldMk cId="2254433936" sldId="273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44:52.153" v="1"/>
          <ac:spMkLst>
            <pc:docMk/>
            <pc:sldMk cId="2254433936" sldId="273"/>
            <ac:spMk id="3" creationId="{3BD658CD-FA5E-D057-C7BF-A97F4A8867CD}"/>
          </ac:spMkLst>
        </pc:spChg>
      </pc:sldChg>
      <pc:sldChg chg="addSp modSp add mod setBg">
        <pc:chgData name="Rogerio Oliveira Machado" userId="2fcd1944-8b6d-4ee6-95dc-aa934214b28d" providerId="ADAL" clId="{3745867D-4DB0-477B-87DD-B4E4D5D4640F}" dt="2023-08-28T19:08:49.743" v="1109" actId="1076"/>
        <pc:sldMkLst>
          <pc:docMk/>
          <pc:sldMk cId="4016628219" sldId="274"/>
        </pc:sldMkLst>
        <pc:spChg chg="mod">
          <ac:chgData name="Rogerio Oliveira Machado" userId="2fcd1944-8b6d-4ee6-95dc-aa934214b28d" providerId="ADAL" clId="{3745867D-4DB0-477B-87DD-B4E4D5D4640F}" dt="2023-08-28T18:54:09.778" v="468"/>
          <ac:spMkLst>
            <pc:docMk/>
            <pc:sldMk cId="4016628219" sldId="274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8:56:57.092" v="473" actId="20577"/>
          <ac:spMkLst>
            <pc:docMk/>
            <pc:sldMk cId="4016628219" sldId="274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28T19:08:49.743" v="1109" actId="1076"/>
          <ac:picMkLst>
            <pc:docMk/>
            <pc:sldMk cId="4016628219" sldId="274"/>
            <ac:picMk id="5" creationId="{D8B0B91F-2F27-F58E-8EBA-93AB18C9DEFC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3:40.489" v="1382"/>
        <pc:sldMkLst>
          <pc:docMk/>
          <pc:sldMk cId="839516254" sldId="275"/>
        </pc:sldMkLst>
        <pc:spChg chg="mod">
          <ac:chgData name="Rogerio Oliveira Machado" userId="2fcd1944-8b6d-4ee6-95dc-aa934214b28d" providerId="ADAL" clId="{3745867D-4DB0-477B-87DD-B4E4D5D4640F}" dt="2023-08-28T19:53:40.489" v="1382"/>
          <ac:spMkLst>
            <pc:docMk/>
            <pc:sldMk cId="839516254" sldId="275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0.489" v="1382"/>
          <ac:spMkLst>
            <pc:docMk/>
            <pc:sldMk cId="839516254" sldId="275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28T19:09:36.607" v="1115" actId="1076"/>
          <ac:picMkLst>
            <pc:docMk/>
            <pc:sldMk cId="839516254" sldId="275"/>
            <ac:picMk id="5" creationId="{AB4359D1-3837-15D7-163F-57C35A0C4A74}"/>
          </ac:picMkLst>
        </pc:picChg>
      </pc:sldChg>
      <pc:sldChg chg="new del">
        <pc:chgData name="Rogerio Oliveira Machado" userId="2fcd1944-8b6d-4ee6-95dc-aa934214b28d" providerId="ADAL" clId="{3745867D-4DB0-477B-87DD-B4E4D5D4640F}" dt="2023-08-28T18:49:34.938" v="4" actId="47"/>
        <pc:sldMkLst>
          <pc:docMk/>
          <pc:sldMk cId="2259950764" sldId="275"/>
        </pc:sldMkLst>
      </pc:sldChg>
      <pc:sldChg chg="addSp delSp modSp add mod setBg">
        <pc:chgData name="Rogerio Oliveira Machado" userId="2fcd1944-8b6d-4ee6-95dc-aa934214b28d" providerId="ADAL" clId="{3745867D-4DB0-477B-87DD-B4E4D5D4640F}" dt="2023-08-28T19:53:42.485" v="1383"/>
        <pc:sldMkLst>
          <pc:docMk/>
          <pc:sldMk cId="2713422632" sldId="276"/>
        </pc:sldMkLst>
        <pc:spChg chg="mod">
          <ac:chgData name="Rogerio Oliveira Machado" userId="2fcd1944-8b6d-4ee6-95dc-aa934214b28d" providerId="ADAL" clId="{3745867D-4DB0-477B-87DD-B4E4D5D4640F}" dt="2023-08-28T19:53:42.485" v="1383"/>
          <ac:spMkLst>
            <pc:docMk/>
            <pc:sldMk cId="2713422632" sldId="276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2.485" v="1383"/>
          <ac:spMkLst>
            <pc:docMk/>
            <pc:sldMk cId="2713422632" sldId="276"/>
            <ac:spMk id="3" creationId="{3BD658CD-FA5E-D057-C7BF-A97F4A8867CD}"/>
          </ac:spMkLst>
        </pc:spChg>
        <pc:spChg chg="add del mod">
          <ac:chgData name="Rogerio Oliveira Machado" userId="2fcd1944-8b6d-4ee6-95dc-aa934214b28d" providerId="ADAL" clId="{3745867D-4DB0-477B-87DD-B4E4D5D4640F}" dt="2023-08-28T19:46:14.099" v="1184" actId="21"/>
          <ac:spMkLst>
            <pc:docMk/>
            <pc:sldMk cId="2713422632" sldId="276"/>
            <ac:spMk id="6" creationId="{F1C881C5-F473-2110-E21B-5644712D8E6B}"/>
          </ac:spMkLst>
        </pc:spChg>
        <pc:picChg chg="add mod">
          <ac:chgData name="Rogerio Oliveira Machado" userId="2fcd1944-8b6d-4ee6-95dc-aa934214b28d" providerId="ADAL" clId="{3745867D-4DB0-477B-87DD-B4E4D5D4640F}" dt="2023-08-28T19:46:01.680" v="1182" actId="1076"/>
          <ac:picMkLst>
            <pc:docMk/>
            <pc:sldMk cId="2713422632" sldId="276"/>
            <ac:picMk id="5" creationId="{67023F5F-6614-3870-8AAA-C955D728B9C9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0:35.809" v="1213" actId="20577"/>
        <pc:sldMkLst>
          <pc:docMk/>
          <pc:sldMk cId="2361806173" sldId="277"/>
        </pc:sldMkLst>
        <pc:spChg chg="mod">
          <ac:chgData name="Rogerio Oliveira Machado" userId="2fcd1944-8b6d-4ee6-95dc-aa934214b28d" providerId="ADAL" clId="{3745867D-4DB0-477B-87DD-B4E4D5D4640F}" dt="2023-08-28T19:50:35.809" v="1213" actId="20577"/>
          <ac:spMkLst>
            <pc:docMk/>
            <pc:sldMk cId="2361806173" sldId="277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41:03.549" v="1167"/>
          <ac:spMkLst>
            <pc:docMk/>
            <pc:sldMk cId="2361806173" sldId="277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28T19:37:27.738" v="1135" actId="1076"/>
          <ac:spMkLst>
            <pc:docMk/>
            <pc:sldMk cId="2361806173" sldId="277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7:23.715" v="1134" actId="1076"/>
          <ac:picMkLst>
            <pc:docMk/>
            <pc:sldMk cId="2361806173" sldId="277"/>
            <ac:picMk id="5" creationId="{D8B0B91F-2F27-F58E-8EBA-93AB18C9DEFC}"/>
          </ac:picMkLst>
        </pc:picChg>
      </pc:sldChg>
      <pc:sldChg chg="modSp add mod setBg">
        <pc:chgData name="Rogerio Oliveira Machado" userId="2fcd1944-8b6d-4ee6-95dc-aa934214b28d" providerId="ADAL" clId="{3745867D-4DB0-477B-87DD-B4E4D5D4640F}" dt="2023-08-28T19:50:43.800" v="1221" actId="20577"/>
        <pc:sldMkLst>
          <pc:docMk/>
          <pc:sldMk cId="2957265789" sldId="278"/>
        </pc:sldMkLst>
        <pc:spChg chg="mod">
          <ac:chgData name="Rogerio Oliveira Machado" userId="2fcd1944-8b6d-4ee6-95dc-aa934214b28d" providerId="ADAL" clId="{3745867D-4DB0-477B-87DD-B4E4D5D4640F}" dt="2023-08-28T19:50:43.800" v="1221" actId="20577"/>
          <ac:spMkLst>
            <pc:docMk/>
            <pc:sldMk cId="2957265789" sldId="278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8:33.441" v="1148" actId="5793"/>
          <ac:spMkLst>
            <pc:docMk/>
            <pc:sldMk cId="2957265789" sldId="278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8:24.009" v="1146" actId="1076"/>
          <ac:spMkLst>
            <pc:docMk/>
            <pc:sldMk cId="2957265789" sldId="278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8:17.702" v="1145" actId="1076"/>
          <ac:picMkLst>
            <pc:docMk/>
            <pc:sldMk cId="2957265789" sldId="278"/>
            <ac:picMk id="5" creationId="{D8B0B91F-2F27-F58E-8EBA-93AB18C9DEFC}"/>
          </ac:picMkLst>
        </pc:picChg>
      </pc:sldChg>
      <pc:sldChg chg="modSp add mod setBg">
        <pc:chgData name="Rogerio Oliveira Machado" userId="2fcd1944-8b6d-4ee6-95dc-aa934214b28d" providerId="ADAL" clId="{3745867D-4DB0-477B-87DD-B4E4D5D4640F}" dt="2023-08-28T19:50:52.329" v="1229" actId="20577"/>
        <pc:sldMkLst>
          <pc:docMk/>
          <pc:sldMk cId="4067217052" sldId="279"/>
        </pc:sldMkLst>
        <pc:spChg chg="mod">
          <ac:chgData name="Rogerio Oliveira Machado" userId="2fcd1944-8b6d-4ee6-95dc-aa934214b28d" providerId="ADAL" clId="{3745867D-4DB0-477B-87DD-B4E4D5D4640F}" dt="2023-08-28T19:50:52.329" v="1229" actId="20577"/>
          <ac:spMkLst>
            <pc:docMk/>
            <pc:sldMk cId="4067217052" sldId="279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8:53.571" v="1154" actId="5793"/>
          <ac:spMkLst>
            <pc:docMk/>
            <pc:sldMk cId="4067217052" sldId="279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9:06.009" v="1155" actId="1076"/>
          <ac:spMkLst>
            <pc:docMk/>
            <pc:sldMk cId="4067217052" sldId="279"/>
            <ac:spMk id="4" creationId="{A24BDDAA-9E09-0B06-35CD-DB9881CD8977}"/>
          </ac:spMkLst>
        </pc:spChg>
      </pc:sldChg>
      <pc:sldChg chg="modSp add mod setBg">
        <pc:chgData name="Rogerio Oliveira Machado" userId="2fcd1944-8b6d-4ee6-95dc-aa934214b28d" providerId="ADAL" clId="{3745867D-4DB0-477B-87DD-B4E4D5D4640F}" dt="2023-08-28T19:50:57.854" v="1237" actId="20577"/>
        <pc:sldMkLst>
          <pc:docMk/>
          <pc:sldMk cId="2078620874" sldId="280"/>
        </pc:sldMkLst>
        <pc:spChg chg="mod">
          <ac:chgData name="Rogerio Oliveira Machado" userId="2fcd1944-8b6d-4ee6-95dc-aa934214b28d" providerId="ADAL" clId="{3745867D-4DB0-477B-87DD-B4E4D5D4640F}" dt="2023-08-28T19:50:57.854" v="1237" actId="20577"/>
          <ac:spMkLst>
            <pc:docMk/>
            <pc:sldMk cId="2078620874" sldId="280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9:29.253" v="1160" actId="20577"/>
          <ac:spMkLst>
            <pc:docMk/>
            <pc:sldMk cId="2078620874" sldId="280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39:34.249" v="1161" actId="1076"/>
          <ac:spMkLst>
            <pc:docMk/>
            <pc:sldMk cId="2078620874" sldId="280"/>
            <ac:spMk id="4" creationId="{A24BDDAA-9E09-0B06-35CD-DB9881CD8977}"/>
          </ac:spMkLst>
        </pc:spChg>
      </pc:sldChg>
      <pc:sldChg chg="modSp add mod setBg">
        <pc:chgData name="Rogerio Oliveira Machado" userId="2fcd1944-8b6d-4ee6-95dc-aa934214b28d" providerId="ADAL" clId="{3745867D-4DB0-477B-87DD-B4E4D5D4640F}" dt="2023-08-28T19:51:04.741" v="1245" actId="20577"/>
        <pc:sldMkLst>
          <pc:docMk/>
          <pc:sldMk cId="1110361925" sldId="281"/>
        </pc:sldMkLst>
        <pc:spChg chg="mod">
          <ac:chgData name="Rogerio Oliveira Machado" userId="2fcd1944-8b6d-4ee6-95dc-aa934214b28d" providerId="ADAL" clId="{3745867D-4DB0-477B-87DD-B4E4D5D4640F}" dt="2023-08-28T19:51:04.741" v="1245" actId="20577"/>
          <ac:spMkLst>
            <pc:docMk/>
            <pc:sldMk cId="1110361925" sldId="28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39:53.199" v="1163"/>
          <ac:spMkLst>
            <pc:docMk/>
            <pc:sldMk cId="1110361925" sldId="281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0:01.337" v="1166" actId="1076"/>
          <ac:spMkLst>
            <pc:docMk/>
            <pc:sldMk cId="1110361925" sldId="281"/>
            <ac:spMk id="4" creationId="{A24BDDAA-9E09-0B06-35CD-DB9881CD8977}"/>
          </ac:spMkLst>
        </pc:spChg>
        <pc:picChg chg="mod">
          <ac:chgData name="Rogerio Oliveira Machado" userId="2fcd1944-8b6d-4ee6-95dc-aa934214b28d" providerId="ADAL" clId="{3745867D-4DB0-477B-87DD-B4E4D5D4640F}" dt="2023-08-28T19:39:57.644" v="1165" actId="1076"/>
          <ac:picMkLst>
            <pc:docMk/>
            <pc:sldMk cId="1110361925" sldId="281"/>
            <ac:picMk id="5" creationId="{D8B0B91F-2F27-F58E-8EBA-93AB18C9DEFC}"/>
          </ac:picMkLst>
        </pc:picChg>
      </pc:sldChg>
      <pc:sldChg chg="addSp modSp add mod setBg">
        <pc:chgData name="Rogerio Oliveira Machado" userId="2fcd1944-8b6d-4ee6-95dc-aa934214b28d" providerId="ADAL" clId="{3745867D-4DB0-477B-87DD-B4E4D5D4640F}" dt="2023-08-28T19:54:46.640" v="1396" actId="1076"/>
        <pc:sldMkLst>
          <pc:docMk/>
          <pc:sldMk cId="1274179898" sldId="282"/>
        </pc:sldMkLst>
        <pc:spChg chg="mod">
          <ac:chgData name="Rogerio Oliveira Machado" userId="2fcd1944-8b6d-4ee6-95dc-aa934214b28d" providerId="ADAL" clId="{3745867D-4DB0-477B-87DD-B4E4D5D4640F}" dt="2023-08-28T19:54:46.640" v="1396" actId="1076"/>
          <ac:spMkLst>
            <pc:docMk/>
            <pc:sldMk cId="1274179898" sldId="282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3:44.479" v="1384"/>
          <ac:spMkLst>
            <pc:docMk/>
            <pc:sldMk cId="1274179898" sldId="282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28T19:46:16.143" v="1185"/>
          <ac:spMkLst>
            <pc:docMk/>
            <pc:sldMk cId="1274179898" sldId="282"/>
            <ac:spMk id="4" creationId="{F850AD6B-317F-D58E-CB19-9088D95B0602}"/>
          </ac:spMkLst>
        </pc:spChg>
      </pc:sldChg>
      <pc:sldChg chg="modSp add del mod">
        <pc:chgData name="Rogerio Oliveira Machado" userId="2fcd1944-8b6d-4ee6-95dc-aa934214b28d" providerId="ADAL" clId="{3745867D-4DB0-477B-87DD-B4E4D5D4640F}" dt="2023-08-28T19:43:49.229" v="1175" actId="47"/>
        <pc:sldMkLst>
          <pc:docMk/>
          <pc:sldMk cId="3131682190" sldId="282"/>
        </pc:sldMkLst>
        <pc:spChg chg="mod">
          <ac:chgData name="Rogerio Oliveira Machado" userId="2fcd1944-8b6d-4ee6-95dc-aa934214b28d" providerId="ADAL" clId="{3745867D-4DB0-477B-87DD-B4E4D5D4640F}" dt="2023-08-28T19:43:46.421" v="1174"/>
          <ac:spMkLst>
            <pc:docMk/>
            <pc:sldMk cId="3131682190" sldId="282"/>
            <ac:spMk id="3" creationId="{3BD658CD-FA5E-D057-C7BF-A97F4A8867CD}"/>
          </ac:spMkLst>
        </pc:spChg>
      </pc:sldChg>
      <pc:sldChg chg="addSp delSp modSp add mod setBg">
        <pc:chgData name="Rogerio Oliveira Machado" userId="2fcd1944-8b6d-4ee6-95dc-aa934214b28d" providerId="ADAL" clId="{3745867D-4DB0-477B-87DD-B4E4D5D4640F}" dt="2023-08-28T19:54:40.032" v="1395" actId="1076"/>
        <pc:sldMkLst>
          <pc:docMk/>
          <pc:sldMk cId="4048413914" sldId="283"/>
        </pc:sldMkLst>
        <pc:spChg chg="del">
          <ac:chgData name="Rogerio Oliveira Machado" userId="2fcd1944-8b6d-4ee6-95dc-aa934214b28d" providerId="ADAL" clId="{3745867D-4DB0-477B-87DD-B4E4D5D4640F}" dt="2023-08-28T19:53:10.724" v="1373" actId="478"/>
          <ac:spMkLst>
            <pc:docMk/>
            <pc:sldMk cId="4048413914" sldId="283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4:17.739" v="1390"/>
          <ac:spMkLst>
            <pc:docMk/>
            <pc:sldMk cId="4048413914" sldId="283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6:44.025" v="1191" actId="1076"/>
          <ac:spMkLst>
            <pc:docMk/>
            <pc:sldMk cId="4048413914" sldId="283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46:39.630" v="1190"/>
          <ac:spMkLst>
            <pc:docMk/>
            <pc:sldMk cId="4048413914" sldId="283"/>
            <ac:spMk id="6" creationId="{B0999CA0-460A-0E7B-F3A3-5BE0843168C9}"/>
          </ac:spMkLst>
        </pc:spChg>
        <pc:spChg chg="add del mod">
          <ac:chgData name="Rogerio Oliveira Machado" userId="2fcd1944-8b6d-4ee6-95dc-aa934214b28d" providerId="ADAL" clId="{3745867D-4DB0-477B-87DD-B4E4D5D4640F}" dt="2023-08-28T19:53:09.409" v="1372"/>
          <ac:spMkLst>
            <pc:docMk/>
            <pc:sldMk cId="4048413914" sldId="283"/>
            <ac:spMk id="7" creationId="{FEF951DD-D871-8BBA-7632-5A7800814F5F}"/>
          </ac:spMkLst>
        </pc:spChg>
        <pc:spChg chg="add del mod">
          <ac:chgData name="Rogerio Oliveira Machado" userId="2fcd1944-8b6d-4ee6-95dc-aa934214b28d" providerId="ADAL" clId="{3745867D-4DB0-477B-87DD-B4E4D5D4640F}" dt="2023-08-28T19:53:14.461" v="1375" actId="478"/>
          <ac:spMkLst>
            <pc:docMk/>
            <pc:sldMk cId="4048413914" sldId="283"/>
            <ac:spMk id="9" creationId="{D30B0E50-D970-B65D-9749-034C6682DDA5}"/>
          </ac:spMkLst>
        </pc:spChg>
        <pc:spChg chg="add mod">
          <ac:chgData name="Rogerio Oliveira Machado" userId="2fcd1944-8b6d-4ee6-95dc-aa934214b28d" providerId="ADAL" clId="{3745867D-4DB0-477B-87DD-B4E4D5D4640F}" dt="2023-08-28T19:54:40.032" v="1395" actId="1076"/>
          <ac:spMkLst>
            <pc:docMk/>
            <pc:sldMk cId="4048413914" sldId="283"/>
            <ac:spMk id="10" creationId="{6EC983BB-17BE-7DB9-C8BB-CC05CF3017A9}"/>
          </ac:spMkLst>
        </pc:spChg>
      </pc:sldChg>
      <pc:sldChg chg="addSp delSp modSp add mod setBg">
        <pc:chgData name="Rogerio Oliveira Machado" userId="2fcd1944-8b6d-4ee6-95dc-aa934214b28d" providerId="ADAL" clId="{3745867D-4DB0-477B-87DD-B4E4D5D4640F}" dt="2023-08-28T19:54:35.727" v="1394" actId="1076"/>
        <pc:sldMkLst>
          <pc:docMk/>
          <pc:sldMk cId="608370010" sldId="284"/>
        </pc:sldMkLst>
        <pc:spChg chg="del">
          <ac:chgData name="Rogerio Oliveira Machado" userId="2fcd1944-8b6d-4ee6-95dc-aa934214b28d" providerId="ADAL" clId="{3745867D-4DB0-477B-87DD-B4E4D5D4640F}" dt="2023-08-28T19:53:19.113" v="1376" actId="478"/>
          <ac:spMkLst>
            <pc:docMk/>
            <pc:sldMk cId="608370010" sldId="284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28T19:54:22.156" v="1391"/>
          <ac:spMkLst>
            <pc:docMk/>
            <pc:sldMk cId="608370010" sldId="284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7:35.809" v="1199" actId="1076"/>
          <ac:spMkLst>
            <pc:docMk/>
            <pc:sldMk cId="608370010" sldId="284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53:22.965" v="1377" actId="478"/>
          <ac:spMkLst>
            <pc:docMk/>
            <pc:sldMk cId="608370010" sldId="284"/>
            <ac:spMk id="7" creationId="{4E5F7700-9158-B01C-2849-FA3C4A3AB7A7}"/>
          </ac:spMkLst>
        </pc:spChg>
        <pc:spChg chg="add mod">
          <ac:chgData name="Rogerio Oliveira Machado" userId="2fcd1944-8b6d-4ee6-95dc-aa934214b28d" providerId="ADAL" clId="{3745867D-4DB0-477B-87DD-B4E4D5D4640F}" dt="2023-08-28T19:54:35.727" v="1394" actId="1076"/>
          <ac:spMkLst>
            <pc:docMk/>
            <pc:sldMk cId="608370010" sldId="284"/>
            <ac:spMk id="8" creationId="{870C4A51-C967-A888-EF7B-7B403F9877DE}"/>
          </ac:spMkLst>
        </pc:spChg>
      </pc:sldChg>
      <pc:sldChg chg="addSp delSp modSp add mod setBg modNotesTx">
        <pc:chgData name="Rogerio Oliveira Machado" userId="2fcd1944-8b6d-4ee6-95dc-aa934214b28d" providerId="ADAL" clId="{3745867D-4DB0-477B-87DD-B4E4D5D4640F}" dt="2023-08-30T12:01:59.988" v="1422" actId="20577"/>
        <pc:sldMkLst>
          <pc:docMk/>
          <pc:sldMk cId="966373491" sldId="285"/>
        </pc:sldMkLst>
        <pc:spChg chg="del">
          <ac:chgData name="Rogerio Oliveira Machado" userId="2fcd1944-8b6d-4ee6-95dc-aa934214b28d" providerId="ADAL" clId="{3745867D-4DB0-477B-87DD-B4E4D5D4640F}" dt="2023-08-28T19:53:28.329" v="1379" actId="478"/>
          <ac:spMkLst>
            <pc:docMk/>
            <pc:sldMk cId="966373491" sldId="285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3745867D-4DB0-477B-87DD-B4E4D5D4640F}" dt="2023-08-30T12:01:54.310" v="1421" actId="113"/>
          <ac:spMkLst>
            <pc:docMk/>
            <pc:sldMk cId="966373491" sldId="285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28T19:48:20.721" v="1203" actId="1076"/>
          <ac:spMkLst>
            <pc:docMk/>
            <pc:sldMk cId="966373491" sldId="285"/>
            <ac:spMk id="4" creationId="{F850AD6B-317F-D58E-CB19-9088D95B0602}"/>
          </ac:spMkLst>
        </pc:spChg>
        <pc:spChg chg="add del mod">
          <ac:chgData name="Rogerio Oliveira Machado" userId="2fcd1944-8b6d-4ee6-95dc-aa934214b28d" providerId="ADAL" clId="{3745867D-4DB0-477B-87DD-B4E4D5D4640F}" dt="2023-08-28T19:53:31.181" v="1380" actId="478"/>
          <ac:spMkLst>
            <pc:docMk/>
            <pc:sldMk cId="966373491" sldId="285"/>
            <ac:spMk id="7" creationId="{F2288D8A-D44B-8C50-2943-4F939CC68AE9}"/>
          </ac:spMkLst>
        </pc:spChg>
        <pc:spChg chg="add mod">
          <ac:chgData name="Rogerio Oliveira Machado" userId="2fcd1944-8b6d-4ee6-95dc-aa934214b28d" providerId="ADAL" clId="{3745867D-4DB0-477B-87DD-B4E4D5D4640F}" dt="2023-08-28T19:54:31.304" v="1393" actId="1076"/>
          <ac:spMkLst>
            <pc:docMk/>
            <pc:sldMk cId="966373491" sldId="285"/>
            <ac:spMk id="8" creationId="{2F4B9E86-3560-D711-62E3-A33053811F26}"/>
          </ac:spMkLst>
        </pc:spChg>
      </pc:sldChg>
      <pc:sldChg chg="new del">
        <pc:chgData name="Rogerio Oliveira Machado" userId="2fcd1944-8b6d-4ee6-95dc-aa934214b28d" providerId="ADAL" clId="{3745867D-4DB0-477B-87DD-B4E4D5D4640F}" dt="2023-08-30T12:02:33.566" v="1423" actId="47"/>
        <pc:sldMkLst>
          <pc:docMk/>
          <pc:sldMk cId="953991895" sldId="286"/>
        </pc:sldMkLst>
      </pc:sldChg>
      <pc:sldChg chg="delSp modSp add mod setBg">
        <pc:chgData name="Rogerio Oliveira Machado" userId="2fcd1944-8b6d-4ee6-95dc-aa934214b28d" providerId="ADAL" clId="{3745867D-4DB0-477B-87DD-B4E4D5D4640F}" dt="2023-08-30T17:53:43.232" v="2089" actId="20577"/>
        <pc:sldMkLst>
          <pc:docMk/>
          <pc:sldMk cId="2116403191" sldId="286"/>
        </pc:sldMkLst>
        <pc:spChg chg="mod">
          <ac:chgData name="Rogerio Oliveira Machado" userId="2fcd1944-8b6d-4ee6-95dc-aa934214b28d" providerId="ADAL" clId="{3745867D-4DB0-477B-87DD-B4E4D5D4640F}" dt="2023-08-30T17:53:43.232" v="2089" actId="20577"/>
          <ac:spMkLst>
            <pc:docMk/>
            <pc:sldMk cId="2116403191" sldId="286"/>
            <ac:spMk id="3" creationId="{3BD658CD-FA5E-D057-C7BF-A97F4A8867CD}"/>
          </ac:spMkLst>
        </pc:spChg>
        <pc:spChg chg="del">
          <ac:chgData name="Rogerio Oliveira Machado" userId="2fcd1944-8b6d-4ee6-95dc-aa934214b28d" providerId="ADAL" clId="{3745867D-4DB0-477B-87DD-B4E4D5D4640F}" dt="2023-08-30T14:24:14.096" v="1924" actId="478"/>
          <ac:spMkLst>
            <pc:docMk/>
            <pc:sldMk cId="2116403191" sldId="286"/>
            <ac:spMk id="4" creationId="{F850AD6B-317F-D58E-CB19-9088D95B0602}"/>
          </ac:spMkLst>
        </pc:spChg>
        <pc:spChg chg="mod">
          <ac:chgData name="Rogerio Oliveira Machado" userId="2fcd1944-8b6d-4ee6-95dc-aa934214b28d" providerId="ADAL" clId="{3745867D-4DB0-477B-87DD-B4E4D5D4640F}" dt="2023-08-30T14:10:43.868" v="1871" actId="121"/>
          <ac:spMkLst>
            <pc:docMk/>
            <pc:sldMk cId="2116403191" sldId="286"/>
            <ac:spMk id="8" creationId="{2F4B9E86-3560-D711-62E3-A33053811F26}"/>
          </ac:spMkLst>
        </pc:spChg>
        <pc:picChg chg="del">
          <ac:chgData name="Rogerio Oliveira Machado" userId="2fcd1944-8b6d-4ee6-95dc-aa934214b28d" providerId="ADAL" clId="{3745867D-4DB0-477B-87DD-B4E4D5D4640F}" dt="2023-08-30T12:08:48.209" v="1430" actId="478"/>
          <ac:picMkLst>
            <pc:docMk/>
            <pc:sldMk cId="2116403191" sldId="286"/>
            <ac:picMk id="5" creationId="{67023F5F-6614-3870-8AAA-C955D728B9C9}"/>
          </ac:picMkLst>
        </pc:picChg>
      </pc:sldChg>
      <pc:sldChg chg="addSp delSp modSp new mod">
        <pc:chgData name="Rogerio Oliveira Machado" userId="2fcd1944-8b6d-4ee6-95dc-aa934214b28d" providerId="ADAL" clId="{3745867D-4DB0-477B-87DD-B4E4D5D4640F}" dt="2023-08-30T12:12:06.256" v="1450" actId="1076"/>
        <pc:sldMkLst>
          <pc:docMk/>
          <pc:sldMk cId="3905486388" sldId="287"/>
        </pc:sldMkLst>
        <pc:spChg chg="del">
          <ac:chgData name="Rogerio Oliveira Machado" userId="2fcd1944-8b6d-4ee6-95dc-aa934214b28d" providerId="ADAL" clId="{3745867D-4DB0-477B-87DD-B4E4D5D4640F}" dt="2023-08-30T12:11:25.179" v="1444" actId="478"/>
          <ac:spMkLst>
            <pc:docMk/>
            <pc:sldMk cId="3905486388" sldId="287"/>
            <ac:spMk id="2" creationId="{E6ADB832-5EF5-EA5E-639D-0BC483BA5017}"/>
          </ac:spMkLst>
        </pc:spChg>
        <pc:spChg chg="del">
          <ac:chgData name="Rogerio Oliveira Machado" userId="2fcd1944-8b6d-4ee6-95dc-aa934214b28d" providerId="ADAL" clId="{3745867D-4DB0-477B-87DD-B4E4D5D4640F}" dt="2023-08-30T12:11:22.400" v="1442" actId="478"/>
          <ac:spMkLst>
            <pc:docMk/>
            <pc:sldMk cId="3905486388" sldId="287"/>
            <ac:spMk id="3" creationId="{915AAAF7-D937-877C-7210-A31E41A7EAF4}"/>
          </ac:spMkLst>
        </pc:spChg>
        <pc:picChg chg="add mod modCrop">
          <ac:chgData name="Rogerio Oliveira Machado" userId="2fcd1944-8b6d-4ee6-95dc-aa934214b28d" providerId="ADAL" clId="{3745867D-4DB0-477B-87DD-B4E4D5D4640F}" dt="2023-08-30T12:12:06.256" v="1450" actId="1076"/>
          <ac:picMkLst>
            <pc:docMk/>
            <pc:sldMk cId="3905486388" sldId="287"/>
            <ac:picMk id="5" creationId="{B29682D3-7738-5722-39B6-0BEC21C61A4E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7:48:08.015" v="1975" actId="20577"/>
        <pc:sldMkLst>
          <pc:docMk/>
          <pc:sldMk cId="866652731" sldId="288"/>
        </pc:sldMkLst>
        <pc:spChg chg="mod">
          <ac:chgData name="Rogerio Oliveira Machado" userId="2fcd1944-8b6d-4ee6-95dc-aa934214b28d" providerId="ADAL" clId="{3745867D-4DB0-477B-87DD-B4E4D5D4640F}" dt="2023-08-30T17:48:08.015" v="1975" actId="20577"/>
          <ac:spMkLst>
            <pc:docMk/>
            <pc:sldMk cId="866652731" sldId="288"/>
            <ac:spMk id="3" creationId="{3BD658CD-FA5E-D057-C7BF-A97F4A8867CD}"/>
          </ac:spMkLst>
        </pc:spChg>
        <pc:spChg chg="del">
          <ac:chgData name="Rogerio Oliveira Machado" userId="2fcd1944-8b6d-4ee6-95dc-aa934214b28d" providerId="ADAL" clId="{3745867D-4DB0-477B-87DD-B4E4D5D4640F}" dt="2023-08-30T12:14:16.278" v="1460" actId="478"/>
          <ac:spMkLst>
            <pc:docMk/>
            <pc:sldMk cId="866652731" sldId="288"/>
            <ac:spMk id="4" creationId="{F850AD6B-317F-D58E-CB19-9088D95B0602}"/>
          </ac:spMkLst>
        </pc:spChg>
        <pc:picChg chg="add mod">
          <ac:chgData name="Rogerio Oliveira Machado" userId="2fcd1944-8b6d-4ee6-95dc-aa934214b28d" providerId="ADAL" clId="{3745867D-4DB0-477B-87DD-B4E4D5D4640F}" dt="2023-08-30T12:14:19.011" v="1461" actId="1076"/>
          <ac:picMkLst>
            <pc:docMk/>
            <pc:sldMk cId="866652731" sldId="288"/>
            <ac:picMk id="2" creationId="{D8B8A076-0BE9-B7DE-87D7-2DD9CAB99495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2:16:51.348" v="1491"/>
        <pc:sldMkLst>
          <pc:docMk/>
          <pc:sldMk cId="3852015220" sldId="289"/>
        </pc:sldMkLst>
        <pc:spChg chg="mod">
          <ac:chgData name="Rogerio Oliveira Machado" userId="2fcd1944-8b6d-4ee6-95dc-aa934214b28d" providerId="ADAL" clId="{3745867D-4DB0-477B-87DD-B4E4D5D4640F}" dt="2023-08-30T12:16:09.674" v="1481" actId="20577"/>
          <ac:spMkLst>
            <pc:docMk/>
            <pc:sldMk cId="3852015220" sldId="289"/>
            <ac:spMk id="3" creationId="{3BD658CD-FA5E-D057-C7BF-A97F4A8867CD}"/>
          </ac:spMkLst>
        </pc:spChg>
        <pc:picChg chg="del">
          <ac:chgData name="Rogerio Oliveira Machado" userId="2fcd1944-8b6d-4ee6-95dc-aa934214b28d" providerId="ADAL" clId="{3745867D-4DB0-477B-87DD-B4E4D5D4640F}" dt="2023-08-30T12:14:37.416" v="1465" actId="478"/>
          <ac:picMkLst>
            <pc:docMk/>
            <pc:sldMk cId="3852015220" sldId="289"/>
            <ac:picMk id="2" creationId="{D8B8A076-0BE9-B7DE-87D7-2DD9CAB99495}"/>
          </ac:picMkLst>
        </pc:picChg>
        <pc:picChg chg="add del mod">
          <ac:chgData name="Rogerio Oliveira Machado" userId="2fcd1944-8b6d-4ee6-95dc-aa934214b28d" providerId="ADAL" clId="{3745867D-4DB0-477B-87DD-B4E4D5D4640F}" dt="2023-08-30T12:16:48.117" v="1490"/>
          <ac:picMkLst>
            <pc:docMk/>
            <pc:sldMk cId="3852015220" sldId="289"/>
            <ac:picMk id="4" creationId="{A71F0001-D914-6F61-A950-10E01A8929DE}"/>
          </ac:picMkLst>
        </pc:picChg>
        <pc:picChg chg="add mod">
          <ac:chgData name="Rogerio Oliveira Machado" userId="2fcd1944-8b6d-4ee6-95dc-aa934214b28d" providerId="ADAL" clId="{3745867D-4DB0-477B-87DD-B4E4D5D4640F}" dt="2023-08-30T12:16:51.348" v="1491"/>
          <ac:picMkLst>
            <pc:docMk/>
            <pc:sldMk cId="3852015220" sldId="289"/>
            <ac:picMk id="5" creationId="{EFC7C016-32DF-E8EB-9766-2BCB062B170B}"/>
          </ac:picMkLst>
        </pc:picChg>
      </pc:sldChg>
      <pc:sldChg chg="addSp modSp add mod">
        <pc:chgData name="Rogerio Oliveira Machado" userId="2fcd1944-8b6d-4ee6-95dc-aa934214b28d" providerId="ADAL" clId="{3745867D-4DB0-477B-87DD-B4E4D5D4640F}" dt="2023-08-30T17:48:13.365" v="1977" actId="20577"/>
        <pc:sldMkLst>
          <pc:docMk/>
          <pc:sldMk cId="3998439586" sldId="290"/>
        </pc:sldMkLst>
        <pc:spChg chg="mod">
          <ac:chgData name="Rogerio Oliveira Machado" userId="2fcd1944-8b6d-4ee6-95dc-aa934214b28d" providerId="ADAL" clId="{3745867D-4DB0-477B-87DD-B4E4D5D4640F}" dt="2023-08-30T17:48:13.365" v="1977" actId="20577"/>
          <ac:spMkLst>
            <pc:docMk/>
            <pc:sldMk cId="3998439586" sldId="290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30T12:16:53.001" v="1492"/>
          <ac:picMkLst>
            <pc:docMk/>
            <pc:sldMk cId="3998439586" sldId="290"/>
            <ac:picMk id="2" creationId="{B597CB59-1DED-B489-9E07-02EB2E7E9354}"/>
          </ac:picMkLst>
        </pc:picChg>
      </pc:sldChg>
      <pc:sldChg chg="addSp modSp add mod">
        <pc:chgData name="Rogerio Oliveira Machado" userId="2fcd1944-8b6d-4ee6-95dc-aa934214b28d" providerId="ADAL" clId="{3745867D-4DB0-477B-87DD-B4E4D5D4640F}" dt="2023-08-30T12:16:54.729" v="1493"/>
        <pc:sldMkLst>
          <pc:docMk/>
          <pc:sldMk cId="3131967146" sldId="291"/>
        </pc:sldMkLst>
        <pc:spChg chg="mod">
          <ac:chgData name="Rogerio Oliveira Machado" userId="2fcd1944-8b6d-4ee6-95dc-aa934214b28d" providerId="ADAL" clId="{3745867D-4DB0-477B-87DD-B4E4D5D4640F}" dt="2023-08-30T12:16:35.382" v="1486" actId="20577"/>
          <ac:spMkLst>
            <pc:docMk/>
            <pc:sldMk cId="3131967146" sldId="291"/>
            <ac:spMk id="3" creationId="{3BD658CD-FA5E-D057-C7BF-A97F4A8867CD}"/>
          </ac:spMkLst>
        </pc:spChg>
        <pc:picChg chg="add mod">
          <ac:chgData name="Rogerio Oliveira Machado" userId="2fcd1944-8b6d-4ee6-95dc-aa934214b28d" providerId="ADAL" clId="{3745867D-4DB0-477B-87DD-B4E4D5D4640F}" dt="2023-08-30T12:16:54.729" v="1493"/>
          <ac:picMkLst>
            <pc:docMk/>
            <pc:sldMk cId="3131967146" sldId="291"/>
            <ac:picMk id="2" creationId="{83843D7C-8786-982F-CE73-5FCFFAEFFB9B}"/>
          </ac:picMkLst>
        </pc:picChg>
      </pc:sldChg>
      <pc:sldChg chg="new del">
        <pc:chgData name="Rogerio Oliveira Machado" userId="2fcd1944-8b6d-4ee6-95dc-aa934214b28d" providerId="ADAL" clId="{3745867D-4DB0-477B-87DD-B4E4D5D4640F}" dt="2023-08-30T12:18:07.976" v="1495" actId="47"/>
        <pc:sldMkLst>
          <pc:docMk/>
          <pc:sldMk cId="2885484880" sldId="292"/>
        </pc:sldMkLst>
      </pc:sldChg>
      <pc:sldChg chg="delSp modSp add mod">
        <pc:chgData name="Rogerio Oliveira Machado" userId="2fcd1944-8b6d-4ee6-95dc-aa934214b28d" providerId="ADAL" clId="{3745867D-4DB0-477B-87DD-B4E4D5D4640F}" dt="2023-08-30T13:32:09.264" v="1688" actId="20577"/>
        <pc:sldMkLst>
          <pc:docMk/>
          <pc:sldMk cId="3948667067" sldId="292"/>
        </pc:sldMkLst>
        <pc:spChg chg="mod">
          <ac:chgData name="Rogerio Oliveira Machado" userId="2fcd1944-8b6d-4ee6-95dc-aa934214b28d" providerId="ADAL" clId="{3745867D-4DB0-477B-87DD-B4E4D5D4640F}" dt="2023-08-30T12:18:31.912" v="1502" actId="5793"/>
          <ac:spMkLst>
            <pc:docMk/>
            <pc:sldMk cId="3948667067" sldId="292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3:32:09.264" v="1688" actId="20577"/>
          <ac:spMkLst>
            <pc:docMk/>
            <pc:sldMk cId="3948667067" sldId="292"/>
            <ac:spMk id="8" creationId="{2F4B9E86-3560-D711-62E3-A33053811F26}"/>
          </ac:spMkLst>
        </pc:spChg>
        <pc:picChg chg="del">
          <ac:chgData name="Rogerio Oliveira Machado" userId="2fcd1944-8b6d-4ee6-95dc-aa934214b28d" providerId="ADAL" clId="{3745867D-4DB0-477B-87DD-B4E4D5D4640F}" dt="2023-08-30T12:18:27.401" v="1500" actId="478"/>
          <ac:picMkLst>
            <pc:docMk/>
            <pc:sldMk cId="3948667067" sldId="292"/>
            <ac:picMk id="2" creationId="{83843D7C-8786-982F-CE73-5FCFFAEFFB9B}"/>
          </ac:picMkLst>
        </pc:picChg>
      </pc:sldChg>
      <pc:sldChg chg="add del">
        <pc:chgData name="Rogerio Oliveira Machado" userId="2fcd1944-8b6d-4ee6-95dc-aa934214b28d" providerId="ADAL" clId="{3745867D-4DB0-477B-87DD-B4E4D5D4640F}" dt="2023-08-30T12:18:16.861" v="1498"/>
        <pc:sldMkLst>
          <pc:docMk/>
          <pc:sldMk cId="1603328432" sldId="293"/>
        </pc:sldMkLst>
      </pc:sldChg>
      <pc:sldChg chg="modSp add mod">
        <pc:chgData name="Rogerio Oliveira Machado" userId="2fcd1944-8b6d-4ee6-95dc-aa934214b28d" providerId="ADAL" clId="{3745867D-4DB0-477B-87DD-B4E4D5D4640F}" dt="2023-08-30T17:50:32.977" v="2037" actId="20577"/>
        <pc:sldMkLst>
          <pc:docMk/>
          <pc:sldMk cId="3333489561" sldId="293"/>
        </pc:sldMkLst>
        <pc:spChg chg="mod">
          <ac:chgData name="Rogerio Oliveira Machado" userId="2fcd1944-8b6d-4ee6-95dc-aa934214b28d" providerId="ADAL" clId="{3745867D-4DB0-477B-87DD-B4E4D5D4640F}" dt="2023-08-30T17:50:32.977" v="2037" actId="20577"/>
          <ac:spMkLst>
            <pc:docMk/>
            <pc:sldMk cId="3333489561" sldId="293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3:32:29.159" v="1706" actId="20577"/>
          <ac:spMkLst>
            <pc:docMk/>
            <pc:sldMk cId="3333489561" sldId="293"/>
            <ac:spMk id="8" creationId="{2F4B9E86-3560-D711-62E3-A33053811F26}"/>
          </ac:spMkLst>
        </pc:spChg>
      </pc:sldChg>
      <pc:sldChg chg="new del">
        <pc:chgData name="Rogerio Oliveira Machado" userId="2fcd1944-8b6d-4ee6-95dc-aa934214b28d" providerId="ADAL" clId="{3745867D-4DB0-477B-87DD-B4E4D5D4640F}" dt="2023-08-30T13:21:34.723" v="1642" actId="2696"/>
        <pc:sldMkLst>
          <pc:docMk/>
          <pc:sldMk cId="505144421" sldId="294"/>
        </pc:sldMkLst>
      </pc:sldChg>
      <pc:sldChg chg="addSp delSp modSp add mod">
        <pc:chgData name="Rogerio Oliveira Machado" userId="2fcd1944-8b6d-4ee6-95dc-aa934214b28d" providerId="ADAL" clId="{3745867D-4DB0-477B-87DD-B4E4D5D4640F}" dt="2023-08-30T17:58:41.597" v="2144" actId="122"/>
        <pc:sldMkLst>
          <pc:docMk/>
          <pc:sldMk cId="3017431070" sldId="294"/>
        </pc:sldMkLst>
        <pc:spChg chg="add mod">
          <ac:chgData name="Rogerio Oliveira Machado" userId="2fcd1944-8b6d-4ee6-95dc-aa934214b28d" providerId="ADAL" clId="{3745867D-4DB0-477B-87DD-B4E4D5D4640F}" dt="2023-08-30T17:58:41.597" v="2144" actId="122"/>
          <ac:spMkLst>
            <pc:docMk/>
            <pc:sldMk cId="3017431070" sldId="294"/>
            <ac:spMk id="3" creationId="{0DD2461C-8B32-64F2-C574-20FDEE0805C7}"/>
          </ac:spMkLst>
        </pc:spChg>
        <pc:spChg chg="del">
          <ac:chgData name="Rogerio Oliveira Machado" userId="2fcd1944-8b6d-4ee6-95dc-aa934214b28d" providerId="ADAL" clId="{3745867D-4DB0-477B-87DD-B4E4D5D4640F}" dt="2023-08-30T13:22:40.838" v="1647" actId="478"/>
          <ac:spMkLst>
            <pc:docMk/>
            <pc:sldMk cId="3017431070" sldId="294"/>
            <ac:spMk id="3" creationId="{3BD658CD-FA5E-D057-C7BF-A97F4A8867CD}"/>
          </ac:spMkLst>
        </pc:spChg>
        <pc:spChg chg="add del mod">
          <ac:chgData name="Rogerio Oliveira Machado" userId="2fcd1944-8b6d-4ee6-95dc-aa934214b28d" providerId="ADAL" clId="{3745867D-4DB0-477B-87DD-B4E4D5D4640F}" dt="2023-08-30T13:22:43.533" v="1648" actId="478"/>
          <ac:spMkLst>
            <pc:docMk/>
            <pc:sldMk cId="3017431070" sldId="294"/>
            <ac:spMk id="4" creationId="{C1A078F7-0F4D-5174-7DEB-5FEF2EA9CF6B}"/>
          </ac:spMkLst>
        </pc:spChg>
        <pc:spChg chg="add del">
          <ac:chgData name="Rogerio Oliveira Machado" userId="2fcd1944-8b6d-4ee6-95dc-aa934214b28d" providerId="ADAL" clId="{3745867D-4DB0-477B-87DD-B4E4D5D4640F}" dt="2023-08-30T13:22:47.539" v="1650"/>
          <ac:spMkLst>
            <pc:docMk/>
            <pc:sldMk cId="3017431070" sldId="294"/>
            <ac:spMk id="5" creationId="{2033148A-F761-AC7A-152B-37EB308BD003}"/>
          </ac:spMkLst>
        </pc:spChg>
        <pc:spChg chg="add del">
          <ac:chgData name="Rogerio Oliveira Machado" userId="2fcd1944-8b6d-4ee6-95dc-aa934214b28d" providerId="ADAL" clId="{3745867D-4DB0-477B-87DD-B4E4D5D4640F}" dt="2023-08-30T13:25:51.800" v="1665" actId="478"/>
          <ac:spMkLst>
            <pc:docMk/>
            <pc:sldMk cId="3017431070" sldId="294"/>
            <ac:spMk id="7" creationId="{D1A71D78-A560-4CCC-2F02-EB74194194DA}"/>
          </ac:spMkLst>
        </pc:spChg>
        <pc:spChg chg="mod">
          <ac:chgData name="Rogerio Oliveira Machado" userId="2fcd1944-8b6d-4ee6-95dc-aa934214b28d" providerId="ADAL" clId="{3745867D-4DB0-477B-87DD-B4E4D5D4640F}" dt="2023-08-30T13:24:41.705" v="1663" actId="20577"/>
          <ac:spMkLst>
            <pc:docMk/>
            <pc:sldMk cId="3017431070" sldId="294"/>
            <ac:spMk id="8" creationId="{2F4B9E86-3560-D711-62E3-A33053811F26}"/>
          </ac:spMkLst>
        </pc:spChg>
        <pc:picChg chg="add mod">
          <ac:chgData name="Rogerio Oliveira Machado" userId="2fcd1944-8b6d-4ee6-95dc-aa934214b28d" providerId="ADAL" clId="{3745867D-4DB0-477B-87DD-B4E4D5D4640F}" dt="2023-08-30T13:23:33.793" v="1659" actId="1076"/>
          <ac:picMkLst>
            <pc:docMk/>
            <pc:sldMk cId="3017431070" sldId="294"/>
            <ac:picMk id="1028" creationId="{80397D7A-5829-3181-916C-7FFD56CBE3BB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26:54.880" v="1677" actId="20577"/>
        <pc:sldMkLst>
          <pc:docMk/>
          <pc:sldMk cId="546239854" sldId="295"/>
        </pc:sldMkLst>
        <pc:spChg chg="add mod">
          <ac:chgData name="Rogerio Oliveira Machado" userId="2fcd1944-8b6d-4ee6-95dc-aa934214b28d" providerId="ADAL" clId="{3745867D-4DB0-477B-87DD-B4E4D5D4640F}" dt="2023-08-30T13:26:54.880" v="1677" actId="20577"/>
          <ac:spMkLst>
            <pc:docMk/>
            <pc:sldMk cId="546239854" sldId="295"/>
            <ac:spMk id="3" creationId="{F88E4889-5135-CA60-B827-D03128833D0C}"/>
          </ac:spMkLst>
        </pc:spChg>
        <pc:picChg chg="del">
          <ac:chgData name="Rogerio Oliveira Machado" userId="2fcd1944-8b6d-4ee6-95dc-aa934214b28d" providerId="ADAL" clId="{3745867D-4DB0-477B-87DD-B4E4D5D4640F}" dt="2023-08-30T13:25:57.485" v="1667" actId="478"/>
          <ac:picMkLst>
            <pc:docMk/>
            <pc:sldMk cId="546239854" sldId="295"/>
            <ac:picMk id="1028" creationId="{80397D7A-5829-3181-916C-7FFD56CBE3BB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7:53:16.690" v="2084" actId="122"/>
        <pc:sldMkLst>
          <pc:docMk/>
          <pc:sldMk cId="2744488851" sldId="296"/>
        </pc:sldMkLst>
        <pc:spChg chg="del">
          <ac:chgData name="Rogerio Oliveira Machado" userId="2fcd1944-8b6d-4ee6-95dc-aa934214b28d" providerId="ADAL" clId="{3745867D-4DB0-477B-87DD-B4E4D5D4640F}" dt="2023-08-30T13:41:32.284" v="1715" actId="478"/>
          <ac:spMkLst>
            <pc:docMk/>
            <pc:sldMk cId="2744488851" sldId="296"/>
            <ac:spMk id="3" creationId="{3BD658CD-FA5E-D057-C7BF-A97F4A8867CD}"/>
          </ac:spMkLst>
        </pc:spChg>
        <pc:spChg chg="add mod">
          <ac:chgData name="Rogerio Oliveira Machado" userId="2fcd1944-8b6d-4ee6-95dc-aa934214b28d" providerId="ADAL" clId="{3745867D-4DB0-477B-87DD-B4E4D5D4640F}" dt="2023-08-30T17:53:16.690" v="2084" actId="122"/>
          <ac:spMkLst>
            <pc:docMk/>
            <pc:sldMk cId="2744488851" sldId="296"/>
            <ac:spMk id="4" creationId="{470E8E27-A5D3-68B8-F844-694F34A99EA9}"/>
          </ac:spMkLst>
        </pc:spChg>
        <pc:spChg chg="mod">
          <ac:chgData name="Rogerio Oliveira Machado" userId="2fcd1944-8b6d-4ee6-95dc-aa934214b28d" providerId="ADAL" clId="{3745867D-4DB0-477B-87DD-B4E4D5D4640F}" dt="2023-08-30T13:40:00.123" v="1714"/>
          <ac:spMkLst>
            <pc:docMk/>
            <pc:sldMk cId="2744488851" sldId="296"/>
            <ac:spMk id="8" creationId="{2F4B9E86-3560-D711-62E3-A33053811F26}"/>
          </ac:spMkLst>
        </pc:spChg>
      </pc:sldChg>
      <pc:sldChg chg="addSp delSp modSp add mod">
        <pc:chgData name="Rogerio Oliveira Machado" userId="2fcd1944-8b6d-4ee6-95dc-aa934214b28d" providerId="ADAL" clId="{3745867D-4DB0-477B-87DD-B4E4D5D4640F}" dt="2023-08-30T17:54:25.261" v="2112" actId="122"/>
        <pc:sldMkLst>
          <pc:docMk/>
          <pc:sldMk cId="1719201871" sldId="297"/>
        </pc:sldMkLst>
        <pc:spChg chg="mod">
          <ac:chgData name="Rogerio Oliveira Machado" userId="2fcd1944-8b6d-4ee6-95dc-aa934214b28d" providerId="ADAL" clId="{3745867D-4DB0-477B-87DD-B4E4D5D4640F}" dt="2023-08-30T17:54:25.261" v="2112" actId="122"/>
          <ac:spMkLst>
            <pc:docMk/>
            <pc:sldMk cId="1719201871" sldId="297"/>
            <ac:spMk id="4" creationId="{470E8E27-A5D3-68B8-F844-694F34A99EA9}"/>
          </ac:spMkLst>
        </pc:spChg>
        <pc:spChg chg="mod">
          <ac:chgData name="Rogerio Oliveira Machado" userId="2fcd1944-8b6d-4ee6-95dc-aa934214b28d" providerId="ADAL" clId="{3745867D-4DB0-477B-87DD-B4E4D5D4640F}" dt="2023-08-30T13:45:17.442" v="1730" actId="14100"/>
          <ac:spMkLst>
            <pc:docMk/>
            <pc:sldMk cId="1719201871" sldId="297"/>
            <ac:spMk id="8" creationId="{2F4B9E86-3560-D711-62E3-A33053811F26}"/>
          </ac:spMkLst>
        </pc:spChg>
        <pc:picChg chg="add del mod">
          <ac:chgData name="Rogerio Oliveira Machado" userId="2fcd1944-8b6d-4ee6-95dc-aa934214b28d" providerId="ADAL" clId="{3745867D-4DB0-477B-87DD-B4E4D5D4640F}" dt="2023-08-30T13:45:17.861" v="1731"/>
          <ac:picMkLst>
            <pc:docMk/>
            <pc:sldMk cId="1719201871" sldId="297"/>
            <ac:picMk id="2050" creationId="{76B71394-E1AE-BC11-CF66-5E781F869E43}"/>
          </ac:picMkLst>
        </pc:picChg>
        <pc:picChg chg="add mod">
          <ac:chgData name="Rogerio Oliveira Machado" userId="2fcd1944-8b6d-4ee6-95dc-aa934214b28d" providerId="ADAL" clId="{3745867D-4DB0-477B-87DD-B4E4D5D4640F}" dt="2023-08-30T13:46:49.537" v="1739" actId="1076"/>
          <ac:picMkLst>
            <pc:docMk/>
            <pc:sldMk cId="1719201871" sldId="297"/>
            <ac:picMk id="2052" creationId="{FEF9B267-2AD8-2ABA-31CD-3BA09A0A7EEF}"/>
          </ac:picMkLst>
        </pc:picChg>
        <pc:picChg chg="add mod">
          <ac:chgData name="Rogerio Oliveira Machado" userId="2fcd1944-8b6d-4ee6-95dc-aa934214b28d" providerId="ADAL" clId="{3745867D-4DB0-477B-87DD-B4E4D5D4640F}" dt="2023-08-30T13:46:55.561" v="1740" actId="1076"/>
          <ac:picMkLst>
            <pc:docMk/>
            <pc:sldMk cId="1719201871" sldId="297"/>
            <ac:picMk id="2054" creationId="{0C7D43A2-D25B-9F39-1010-EF2284B773B0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47:59.473" v="1747" actId="1076"/>
        <pc:sldMkLst>
          <pc:docMk/>
          <pc:sldMk cId="1266054994" sldId="298"/>
        </pc:sldMkLst>
        <pc:spChg chg="add del mod">
          <ac:chgData name="Rogerio Oliveira Machado" userId="2fcd1944-8b6d-4ee6-95dc-aa934214b28d" providerId="ADAL" clId="{3745867D-4DB0-477B-87DD-B4E4D5D4640F}" dt="2023-08-30T13:47:35.902" v="1743" actId="478"/>
          <ac:spMkLst>
            <pc:docMk/>
            <pc:sldMk cId="1266054994" sldId="298"/>
            <ac:spMk id="3" creationId="{2C498AA7-1DF3-E6DF-6547-0A1F9A0030E7}"/>
          </ac:spMkLst>
        </pc:spChg>
        <pc:spChg chg="del">
          <ac:chgData name="Rogerio Oliveira Machado" userId="2fcd1944-8b6d-4ee6-95dc-aa934214b28d" providerId="ADAL" clId="{3745867D-4DB0-477B-87DD-B4E4D5D4640F}" dt="2023-08-30T13:47:31.372" v="1742" actId="478"/>
          <ac:spMkLst>
            <pc:docMk/>
            <pc:sldMk cId="1266054994" sldId="298"/>
            <ac:spMk id="4" creationId="{470E8E27-A5D3-68B8-F844-694F34A99EA9}"/>
          </ac:spMkLst>
        </pc:spChg>
        <pc:picChg chg="add mod">
          <ac:chgData name="Rogerio Oliveira Machado" userId="2fcd1944-8b6d-4ee6-95dc-aa934214b28d" providerId="ADAL" clId="{3745867D-4DB0-477B-87DD-B4E4D5D4640F}" dt="2023-08-30T13:47:59.473" v="1747" actId="1076"/>
          <ac:picMkLst>
            <pc:docMk/>
            <pc:sldMk cId="1266054994" sldId="298"/>
            <ac:picMk id="4098" creationId="{83B30BAF-550B-F123-EE78-C3D4ACF3590C}"/>
          </ac:picMkLst>
        </pc:picChg>
      </pc:sldChg>
      <pc:sldChg chg="addSp delSp modSp add mod">
        <pc:chgData name="Rogerio Oliveira Machado" userId="2fcd1944-8b6d-4ee6-95dc-aa934214b28d" providerId="ADAL" clId="{3745867D-4DB0-477B-87DD-B4E4D5D4640F}" dt="2023-08-30T13:54:44.082" v="1789" actId="20577"/>
        <pc:sldMkLst>
          <pc:docMk/>
          <pc:sldMk cId="3045002939" sldId="299"/>
        </pc:sldMkLst>
        <pc:spChg chg="add del">
          <ac:chgData name="Rogerio Oliveira Machado" userId="2fcd1944-8b6d-4ee6-95dc-aa934214b28d" providerId="ADAL" clId="{3745867D-4DB0-477B-87DD-B4E4D5D4640F}" dt="2023-08-30T13:53:02.124" v="1766" actId="22"/>
          <ac:spMkLst>
            <pc:docMk/>
            <pc:sldMk cId="3045002939" sldId="299"/>
            <ac:spMk id="3" creationId="{C494713B-30CA-6703-3DDA-5FB02E711C1F}"/>
          </ac:spMkLst>
        </pc:spChg>
        <pc:spChg chg="add mod">
          <ac:chgData name="Rogerio Oliveira Machado" userId="2fcd1944-8b6d-4ee6-95dc-aa934214b28d" providerId="ADAL" clId="{3745867D-4DB0-477B-87DD-B4E4D5D4640F}" dt="2023-08-30T13:54:44.082" v="1789" actId="20577"/>
          <ac:spMkLst>
            <pc:docMk/>
            <pc:sldMk cId="3045002939" sldId="299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3:54:17.237" v="1782" actId="20577"/>
          <ac:spMkLst>
            <pc:docMk/>
            <pc:sldMk cId="3045002939" sldId="299"/>
            <ac:spMk id="8" creationId="{2F4B9E86-3560-D711-62E3-A33053811F26}"/>
          </ac:spMkLst>
        </pc:spChg>
        <pc:picChg chg="add del mod">
          <ac:chgData name="Rogerio Oliveira Machado" userId="2fcd1944-8b6d-4ee6-95dc-aa934214b28d" providerId="ADAL" clId="{3745867D-4DB0-477B-87DD-B4E4D5D4640F}" dt="2023-08-30T13:54:10.893" v="1776" actId="478"/>
          <ac:picMkLst>
            <pc:docMk/>
            <pc:sldMk cId="3045002939" sldId="299"/>
            <ac:picMk id="5" creationId="{0C45A37D-46A0-532C-7D01-24769E60C1FA}"/>
          </ac:picMkLst>
        </pc:picChg>
        <pc:picChg chg="del">
          <ac:chgData name="Rogerio Oliveira Machado" userId="2fcd1944-8b6d-4ee6-95dc-aa934214b28d" providerId="ADAL" clId="{3745867D-4DB0-477B-87DD-B4E4D5D4640F}" dt="2023-08-30T13:52:31.627" v="1761" actId="478"/>
          <ac:picMkLst>
            <pc:docMk/>
            <pc:sldMk cId="3045002939" sldId="299"/>
            <ac:picMk id="4098" creationId="{83B30BAF-550B-F123-EE78-C3D4ACF3590C}"/>
          </ac:picMkLst>
        </pc:picChg>
      </pc:sldChg>
      <pc:sldChg chg="add del">
        <pc:chgData name="Rogerio Oliveira Machado" userId="2fcd1944-8b6d-4ee6-95dc-aa934214b28d" providerId="ADAL" clId="{3745867D-4DB0-477B-87DD-B4E4D5D4640F}" dt="2023-08-30T13:54:28.452" v="1783" actId="47"/>
        <pc:sldMkLst>
          <pc:docMk/>
          <pc:sldMk cId="791733688" sldId="300"/>
        </pc:sldMkLst>
      </pc:sldChg>
      <pc:sldChg chg="modSp add mod">
        <pc:chgData name="Rogerio Oliveira Machado" userId="2fcd1944-8b6d-4ee6-95dc-aa934214b28d" providerId="ADAL" clId="{3745867D-4DB0-477B-87DD-B4E4D5D4640F}" dt="2023-08-30T13:54:39.187" v="1787" actId="20577"/>
        <pc:sldMkLst>
          <pc:docMk/>
          <pc:sldMk cId="1447387109" sldId="300"/>
        </pc:sldMkLst>
        <pc:spChg chg="mod">
          <ac:chgData name="Rogerio Oliveira Machado" userId="2fcd1944-8b6d-4ee6-95dc-aa934214b28d" providerId="ADAL" clId="{3745867D-4DB0-477B-87DD-B4E4D5D4640F}" dt="2023-08-30T13:54:39.187" v="1787" actId="20577"/>
          <ac:spMkLst>
            <pc:docMk/>
            <pc:sldMk cId="1447387109" sldId="300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5:18.394" v="1796"/>
        <pc:sldMkLst>
          <pc:docMk/>
          <pc:sldMk cId="4230068525" sldId="301"/>
        </pc:sldMkLst>
        <pc:spChg chg="mod">
          <ac:chgData name="Rogerio Oliveira Machado" userId="2fcd1944-8b6d-4ee6-95dc-aa934214b28d" providerId="ADAL" clId="{3745867D-4DB0-477B-87DD-B4E4D5D4640F}" dt="2023-08-30T13:55:18.394" v="1796"/>
          <ac:spMkLst>
            <pc:docMk/>
            <pc:sldMk cId="4230068525" sldId="301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5:28.125" v="1798"/>
        <pc:sldMkLst>
          <pc:docMk/>
          <pc:sldMk cId="1110978570" sldId="302"/>
        </pc:sldMkLst>
        <pc:spChg chg="mod">
          <ac:chgData name="Rogerio Oliveira Machado" userId="2fcd1944-8b6d-4ee6-95dc-aa934214b28d" providerId="ADAL" clId="{3745867D-4DB0-477B-87DD-B4E4D5D4640F}" dt="2023-08-30T13:55:28.125" v="1798"/>
          <ac:spMkLst>
            <pc:docMk/>
            <pc:sldMk cId="1110978570" sldId="302"/>
            <ac:spMk id="4" creationId="{6FF3FEC1-30F2-C0B8-04B9-2D5E5EE6B590}"/>
          </ac:spMkLst>
        </pc:spChg>
      </pc:sldChg>
      <pc:sldChg chg="delSp new del mod">
        <pc:chgData name="Rogerio Oliveira Machado" userId="2fcd1944-8b6d-4ee6-95dc-aa934214b28d" providerId="ADAL" clId="{3745867D-4DB0-477B-87DD-B4E4D5D4640F}" dt="2023-08-30T13:56:40.522" v="1809" actId="47"/>
        <pc:sldMkLst>
          <pc:docMk/>
          <pc:sldMk cId="1976353395" sldId="303"/>
        </pc:sldMkLst>
        <pc:spChg chg="del">
          <ac:chgData name="Rogerio Oliveira Machado" userId="2fcd1944-8b6d-4ee6-95dc-aa934214b28d" providerId="ADAL" clId="{3745867D-4DB0-477B-87DD-B4E4D5D4640F}" dt="2023-08-30T13:56:21.294" v="1803" actId="478"/>
          <ac:spMkLst>
            <pc:docMk/>
            <pc:sldMk cId="1976353395" sldId="303"/>
            <ac:spMk id="2" creationId="{6C8FB986-B74B-098A-19FE-CBF865754027}"/>
          </ac:spMkLst>
        </pc:spChg>
        <pc:spChg chg="del">
          <ac:chgData name="Rogerio Oliveira Machado" userId="2fcd1944-8b6d-4ee6-95dc-aa934214b28d" providerId="ADAL" clId="{3745867D-4DB0-477B-87DD-B4E4D5D4640F}" dt="2023-08-30T13:56:20.668" v="1802" actId="478"/>
          <ac:spMkLst>
            <pc:docMk/>
            <pc:sldMk cId="1976353395" sldId="303"/>
            <ac:spMk id="3" creationId="{AF6EAA81-A87A-9524-34F5-80699B375326}"/>
          </ac:spMkLst>
        </pc:spChg>
      </pc:sldChg>
      <pc:sldChg chg="add del">
        <pc:chgData name="Rogerio Oliveira Machado" userId="2fcd1944-8b6d-4ee6-95dc-aa934214b28d" providerId="ADAL" clId="{3745867D-4DB0-477B-87DD-B4E4D5D4640F}" dt="2023-08-30T13:56:08.066" v="1800" actId="47"/>
        <pc:sldMkLst>
          <pc:docMk/>
          <pc:sldMk cId="2299666027" sldId="303"/>
        </pc:sldMkLst>
      </pc:sldChg>
      <pc:sldChg chg="addSp delSp modSp add mod">
        <pc:chgData name="Rogerio Oliveira Machado" userId="2fcd1944-8b6d-4ee6-95dc-aa934214b28d" providerId="ADAL" clId="{3745867D-4DB0-477B-87DD-B4E4D5D4640F}" dt="2023-08-30T13:56:34.144" v="1808" actId="1076"/>
        <pc:sldMkLst>
          <pc:docMk/>
          <pc:sldMk cId="3498113730" sldId="304"/>
        </pc:sldMkLst>
        <pc:spChg chg="add del mod">
          <ac:chgData name="Rogerio Oliveira Machado" userId="2fcd1944-8b6d-4ee6-95dc-aa934214b28d" providerId="ADAL" clId="{3745867D-4DB0-477B-87DD-B4E4D5D4640F}" dt="2023-08-30T13:56:26.954" v="1806" actId="478"/>
          <ac:spMkLst>
            <pc:docMk/>
            <pc:sldMk cId="3498113730" sldId="304"/>
            <ac:spMk id="3" creationId="{082A2470-A6C1-4F08-1CFE-8F1FF2AEB3E7}"/>
          </ac:spMkLst>
        </pc:spChg>
        <pc:spChg chg="del">
          <ac:chgData name="Rogerio Oliveira Machado" userId="2fcd1944-8b6d-4ee6-95dc-aa934214b28d" providerId="ADAL" clId="{3745867D-4DB0-477B-87DD-B4E4D5D4640F}" dt="2023-08-30T13:56:25.359" v="1805" actId="478"/>
          <ac:spMkLst>
            <pc:docMk/>
            <pc:sldMk cId="3498113730" sldId="304"/>
            <ac:spMk id="8" creationId="{2F4B9E86-3560-D711-62E3-A33053811F26}"/>
          </ac:spMkLst>
        </pc:spChg>
        <pc:picChg chg="mod">
          <ac:chgData name="Rogerio Oliveira Machado" userId="2fcd1944-8b6d-4ee6-95dc-aa934214b28d" providerId="ADAL" clId="{3745867D-4DB0-477B-87DD-B4E4D5D4640F}" dt="2023-08-30T13:56:34.144" v="1808" actId="1076"/>
          <ac:picMkLst>
            <pc:docMk/>
            <pc:sldMk cId="3498113730" sldId="304"/>
            <ac:picMk id="4098" creationId="{83B30BAF-550B-F123-EE78-C3D4ACF3590C}"/>
          </ac:picMkLst>
        </pc:picChg>
      </pc:sldChg>
      <pc:sldChg chg="modSp add mod">
        <pc:chgData name="Rogerio Oliveira Machado" userId="2fcd1944-8b6d-4ee6-95dc-aa934214b28d" providerId="ADAL" clId="{3745867D-4DB0-477B-87DD-B4E4D5D4640F}" dt="2023-08-30T13:57:41.900" v="1834" actId="20577"/>
        <pc:sldMkLst>
          <pc:docMk/>
          <pc:sldMk cId="4074928507" sldId="305"/>
        </pc:sldMkLst>
        <pc:spChg chg="mod">
          <ac:chgData name="Rogerio Oliveira Machado" userId="2fcd1944-8b6d-4ee6-95dc-aa934214b28d" providerId="ADAL" clId="{3745867D-4DB0-477B-87DD-B4E4D5D4640F}" dt="2023-08-30T13:57:41.900" v="1834" actId="20577"/>
          <ac:spMkLst>
            <pc:docMk/>
            <pc:sldMk cId="4074928507" sldId="305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3:57:21.392" v="1831" actId="20577"/>
          <ac:spMkLst>
            <pc:docMk/>
            <pc:sldMk cId="4074928507" sldId="305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7:55.001" v="1838" actId="20577"/>
        <pc:sldMkLst>
          <pc:docMk/>
          <pc:sldMk cId="2863797248" sldId="306"/>
        </pc:sldMkLst>
        <pc:spChg chg="mod">
          <ac:chgData name="Rogerio Oliveira Machado" userId="2fcd1944-8b6d-4ee6-95dc-aa934214b28d" providerId="ADAL" clId="{3745867D-4DB0-477B-87DD-B4E4D5D4640F}" dt="2023-08-30T13:57:55.001" v="1838" actId="20577"/>
          <ac:spMkLst>
            <pc:docMk/>
            <pc:sldMk cId="2863797248" sldId="306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10.224" v="1843" actId="20577"/>
        <pc:sldMkLst>
          <pc:docMk/>
          <pc:sldMk cId="2695037409" sldId="307"/>
        </pc:sldMkLst>
        <pc:spChg chg="mod">
          <ac:chgData name="Rogerio Oliveira Machado" userId="2fcd1944-8b6d-4ee6-95dc-aa934214b28d" providerId="ADAL" clId="{3745867D-4DB0-477B-87DD-B4E4D5D4640F}" dt="2023-08-30T13:58:10.224" v="1843" actId="20577"/>
          <ac:spMkLst>
            <pc:docMk/>
            <pc:sldMk cId="2695037409" sldId="307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23.807" v="1848" actId="20577"/>
        <pc:sldMkLst>
          <pc:docMk/>
          <pc:sldMk cId="268945466" sldId="308"/>
        </pc:sldMkLst>
        <pc:spChg chg="mod">
          <ac:chgData name="Rogerio Oliveira Machado" userId="2fcd1944-8b6d-4ee6-95dc-aa934214b28d" providerId="ADAL" clId="{3745867D-4DB0-477B-87DD-B4E4D5D4640F}" dt="2023-08-30T13:58:23.807" v="1848" actId="20577"/>
          <ac:spMkLst>
            <pc:docMk/>
            <pc:sldMk cId="268945466" sldId="308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36.974" v="1852" actId="20577"/>
        <pc:sldMkLst>
          <pc:docMk/>
          <pc:sldMk cId="3558308896" sldId="309"/>
        </pc:sldMkLst>
        <pc:spChg chg="mod">
          <ac:chgData name="Rogerio Oliveira Machado" userId="2fcd1944-8b6d-4ee6-95dc-aa934214b28d" providerId="ADAL" clId="{3745867D-4DB0-477B-87DD-B4E4D5D4640F}" dt="2023-08-30T13:58:36.974" v="1852" actId="20577"/>
          <ac:spMkLst>
            <pc:docMk/>
            <pc:sldMk cId="3558308896" sldId="309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8:47.891" v="1855" actId="27636"/>
        <pc:sldMkLst>
          <pc:docMk/>
          <pc:sldMk cId="3348975002" sldId="310"/>
        </pc:sldMkLst>
        <pc:spChg chg="mod">
          <ac:chgData name="Rogerio Oliveira Machado" userId="2fcd1944-8b6d-4ee6-95dc-aa934214b28d" providerId="ADAL" clId="{3745867D-4DB0-477B-87DD-B4E4D5D4640F}" dt="2023-08-30T13:58:47.891" v="1855" actId="27636"/>
          <ac:spMkLst>
            <pc:docMk/>
            <pc:sldMk cId="3348975002" sldId="310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12.600" v="1860" actId="20577"/>
        <pc:sldMkLst>
          <pc:docMk/>
          <pc:sldMk cId="1754999900" sldId="311"/>
        </pc:sldMkLst>
        <pc:spChg chg="mod">
          <ac:chgData name="Rogerio Oliveira Machado" userId="2fcd1944-8b6d-4ee6-95dc-aa934214b28d" providerId="ADAL" clId="{3745867D-4DB0-477B-87DD-B4E4D5D4640F}" dt="2023-08-30T13:59:12.600" v="1860" actId="20577"/>
          <ac:spMkLst>
            <pc:docMk/>
            <pc:sldMk cId="1754999900" sldId="311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23.591" v="1865" actId="20577"/>
        <pc:sldMkLst>
          <pc:docMk/>
          <pc:sldMk cId="2367887997" sldId="312"/>
        </pc:sldMkLst>
        <pc:spChg chg="mod">
          <ac:chgData name="Rogerio Oliveira Machado" userId="2fcd1944-8b6d-4ee6-95dc-aa934214b28d" providerId="ADAL" clId="{3745867D-4DB0-477B-87DD-B4E4D5D4640F}" dt="2023-08-30T13:59:23.591" v="1865" actId="20577"/>
          <ac:spMkLst>
            <pc:docMk/>
            <pc:sldMk cId="2367887997" sldId="312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3:59:32.946" v="1867"/>
        <pc:sldMkLst>
          <pc:docMk/>
          <pc:sldMk cId="294445898" sldId="313"/>
        </pc:sldMkLst>
        <pc:spChg chg="mod">
          <ac:chgData name="Rogerio Oliveira Machado" userId="2fcd1944-8b6d-4ee6-95dc-aa934214b28d" providerId="ADAL" clId="{3745867D-4DB0-477B-87DD-B4E4D5D4640F}" dt="2023-08-30T13:59:32.946" v="1867"/>
          <ac:spMkLst>
            <pc:docMk/>
            <pc:sldMk cId="294445898" sldId="313"/>
            <ac:spMk id="4" creationId="{6FF3FEC1-30F2-C0B8-04B9-2D5E5EE6B590}"/>
          </ac:spMkLst>
        </pc:spChg>
      </pc:sldChg>
      <pc:sldChg chg="add">
        <pc:chgData name="Rogerio Oliveira Machado" userId="2fcd1944-8b6d-4ee6-95dc-aa934214b28d" providerId="ADAL" clId="{3745867D-4DB0-477B-87DD-B4E4D5D4640F}" dt="2023-08-30T14:11:56.631" v="1872"/>
        <pc:sldMkLst>
          <pc:docMk/>
          <pc:sldMk cId="1281268874" sldId="314"/>
        </pc:sldMkLst>
      </pc:sldChg>
      <pc:sldChg chg="modSp add mod">
        <pc:chgData name="Rogerio Oliveira Machado" userId="2fcd1944-8b6d-4ee6-95dc-aa934214b28d" providerId="ADAL" clId="{3745867D-4DB0-477B-87DD-B4E4D5D4640F}" dt="2023-08-30T14:17:43.315" v="1899" actId="20577"/>
        <pc:sldMkLst>
          <pc:docMk/>
          <pc:sldMk cId="824184944" sldId="315"/>
        </pc:sldMkLst>
        <pc:spChg chg="mod">
          <ac:chgData name="Rogerio Oliveira Machado" userId="2fcd1944-8b6d-4ee6-95dc-aa934214b28d" providerId="ADAL" clId="{3745867D-4DB0-477B-87DD-B4E4D5D4640F}" dt="2023-08-30T14:17:43.315" v="1899" actId="20577"/>
          <ac:spMkLst>
            <pc:docMk/>
            <pc:sldMk cId="824184944" sldId="315"/>
            <ac:spMk id="4" creationId="{6FF3FEC1-30F2-C0B8-04B9-2D5E5EE6B590}"/>
          </ac:spMkLst>
        </pc:spChg>
        <pc:spChg chg="mod">
          <ac:chgData name="Rogerio Oliveira Machado" userId="2fcd1944-8b6d-4ee6-95dc-aa934214b28d" providerId="ADAL" clId="{3745867D-4DB0-477B-87DD-B4E4D5D4640F}" dt="2023-08-30T14:17:10.315" v="1895" actId="20577"/>
          <ac:spMkLst>
            <pc:docMk/>
            <pc:sldMk cId="824184944" sldId="315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7:54:58.941" v="2139" actId="14100"/>
        <pc:sldMkLst>
          <pc:docMk/>
          <pc:sldMk cId="722820207" sldId="316"/>
        </pc:sldMkLst>
        <pc:spChg chg="mod">
          <ac:chgData name="Rogerio Oliveira Machado" userId="2fcd1944-8b6d-4ee6-95dc-aa934214b28d" providerId="ADAL" clId="{3745867D-4DB0-477B-87DD-B4E4D5D4640F}" dt="2023-08-30T17:54:58.941" v="2139" actId="14100"/>
          <ac:spMkLst>
            <pc:docMk/>
            <pc:sldMk cId="722820207" sldId="316"/>
            <ac:spMk id="4" creationId="{470E8E27-A5D3-68B8-F844-694F34A99EA9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00.821" v="1904" actId="20577"/>
        <pc:sldMkLst>
          <pc:docMk/>
          <pc:sldMk cId="1681463613" sldId="317"/>
        </pc:sldMkLst>
        <pc:spChg chg="mod">
          <ac:chgData name="Rogerio Oliveira Machado" userId="2fcd1944-8b6d-4ee6-95dc-aa934214b28d" providerId="ADAL" clId="{3745867D-4DB0-477B-87DD-B4E4D5D4640F}" dt="2023-08-30T14:18:00.821" v="1904" actId="20577"/>
          <ac:spMkLst>
            <pc:docMk/>
            <pc:sldMk cId="1681463613" sldId="317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15.991" v="1909" actId="20577"/>
        <pc:sldMkLst>
          <pc:docMk/>
          <pc:sldMk cId="2443930732" sldId="318"/>
        </pc:sldMkLst>
        <pc:spChg chg="mod">
          <ac:chgData name="Rogerio Oliveira Machado" userId="2fcd1944-8b6d-4ee6-95dc-aa934214b28d" providerId="ADAL" clId="{3745867D-4DB0-477B-87DD-B4E4D5D4640F}" dt="2023-08-30T14:18:15.991" v="1909" actId="20577"/>
          <ac:spMkLst>
            <pc:docMk/>
            <pc:sldMk cId="2443930732" sldId="318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18:31.675" v="1913" actId="5793"/>
        <pc:sldMkLst>
          <pc:docMk/>
          <pc:sldMk cId="1178454776" sldId="319"/>
        </pc:sldMkLst>
        <pc:spChg chg="mod">
          <ac:chgData name="Rogerio Oliveira Machado" userId="2fcd1944-8b6d-4ee6-95dc-aa934214b28d" providerId="ADAL" clId="{3745867D-4DB0-477B-87DD-B4E4D5D4640F}" dt="2023-08-30T14:18:31.675" v="1913" actId="5793"/>
          <ac:spMkLst>
            <pc:docMk/>
            <pc:sldMk cId="1178454776" sldId="319"/>
            <ac:spMk id="4" creationId="{6FF3FEC1-30F2-C0B8-04B9-2D5E5EE6B590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21:11.365" v="1923" actId="33524"/>
        <pc:sldMkLst>
          <pc:docMk/>
          <pc:sldMk cId="40614289" sldId="320"/>
        </pc:sldMkLst>
        <pc:spChg chg="mod">
          <ac:chgData name="Rogerio Oliveira Machado" userId="2fcd1944-8b6d-4ee6-95dc-aa934214b28d" providerId="ADAL" clId="{3745867D-4DB0-477B-87DD-B4E4D5D4640F}" dt="2023-08-30T14:21:11.365" v="1923" actId="33524"/>
          <ac:spMkLst>
            <pc:docMk/>
            <pc:sldMk cId="40614289" sldId="320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4:20:34.345" v="1915"/>
          <ac:spMkLst>
            <pc:docMk/>
            <pc:sldMk cId="40614289" sldId="320"/>
            <ac:spMk id="8" creationId="{2F4B9E86-3560-D711-62E3-A33053811F26}"/>
          </ac:spMkLst>
        </pc:spChg>
      </pc:sldChg>
      <pc:sldChg chg="modSp add mod">
        <pc:chgData name="Rogerio Oliveira Machado" userId="2fcd1944-8b6d-4ee6-95dc-aa934214b28d" providerId="ADAL" clId="{3745867D-4DB0-477B-87DD-B4E4D5D4640F}" dt="2023-08-30T14:21:01.810" v="1922" actId="20577"/>
        <pc:sldMkLst>
          <pc:docMk/>
          <pc:sldMk cId="641928180" sldId="321"/>
        </pc:sldMkLst>
        <pc:spChg chg="mod">
          <ac:chgData name="Rogerio Oliveira Machado" userId="2fcd1944-8b6d-4ee6-95dc-aa934214b28d" providerId="ADAL" clId="{3745867D-4DB0-477B-87DD-B4E4D5D4640F}" dt="2023-08-30T14:21:01.810" v="1922" actId="20577"/>
          <ac:spMkLst>
            <pc:docMk/>
            <pc:sldMk cId="641928180" sldId="321"/>
            <ac:spMk id="3" creationId="{3BD658CD-FA5E-D057-C7BF-A97F4A8867CD}"/>
          </ac:spMkLst>
        </pc:spChg>
        <pc:spChg chg="mod">
          <ac:chgData name="Rogerio Oliveira Machado" userId="2fcd1944-8b6d-4ee6-95dc-aa934214b28d" providerId="ADAL" clId="{3745867D-4DB0-477B-87DD-B4E4D5D4640F}" dt="2023-08-30T14:20:39.300" v="1916"/>
          <ac:spMkLst>
            <pc:docMk/>
            <pc:sldMk cId="641928180" sldId="321"/>
            <ac:spMk id="8" creationId="{2F4B9E86-3560-D711-62E3-A33053811F26}"/>
          </ac:spMkLst>
        </pc:spChg>
      </pc:sldChg>
    </pc:docChg>
  </pc:docChgLst>
  <pc:docChgLst>
    <pc:chgData name="Rogerio Oliveira Machado" userId="2fcd1944-8b6d-4ee6-95dc-aa934214b28d" providerId="ADAL" clId="{DA9FA7D8-DDCD-4F14-87C8-6A26469FE41F}"/>
    <pc:docChg chg="undo custSel addSld delSld modSld sldOrd">
      <pc:chgData name="Rogerio Oliveira Machado" userId="2fcd1944-8b6d-4ee6-95dc-aa934214b28d" providerId="ADAL" clId="{DA9FA7D8-DDCD-4F14-87C8-6A26469FE41F}" dt="2023-08-15T13:25:00.826" v="2063" actId="27636"/>
      <pc:docMkLst>
        <pc:docMk/>
      </pc:docMkLst>
      <pc:sldChg chg="modSp new mod modNotesTx">
        <pc:chgData name="Rogerio Oliveira Machado" userId="2fcd1944-8b6d-4ee6-95dc-aa934214b28d" providerId="ADAL" clId="{DA9FA7D8-DDCD-4F14-87C8-6A26469FE41F}" dt="2023-08-09T17:28:59.365" v="1903" actId="20577"/>
        <pc:sldMkLst>
          <pc:docMk/>
          <pc:sldMk cId="1586335132" sldId="257"/>
        </pc:sldMkLst>
        <pc:spChg chg="mod">
          <ac:chgData name="Rogerio Oliveira Machado" userId="2fcd1944-8b6d-4ee6-95dc-aa934214b28d" providerId="ADAL" clId="{DA9FA7D8-DDCD-4F14-87C8-6A26469FE41F}" dt="2023-08-09T14:29:29.064" v="13" actId="20577"/>
          <ac:spMkLst>
            <pc:docMk/>
            <pc:sldMk cId="1586335132" sldId="257"/>
            <ac:spMk id="2" creationId="{CCE045B7-9345-FD51-D3E1-1E3B68DD9055}"/>
          </ac:spMkLst>
        </pc:spChg>
        <pc:spChg chg="mod">
          <ac:chgData name="Rogerio Oliveira Machado" userId="2fcd1944-8b6d-4ee6-95dc-aa934214b28d" providerId="ADAL" clId="{DA9FA7D8-DDCD-4F14-87C8-6A26469FE41F}" dt="2023-08-09T17:28:59.365" v="1903" actId="20577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09T14:42:31.847" v="143" actId="122"/>
        <pc:sldMkLst>
          <pc:docMk/>
          <pc:sldMk cId="4030515637" sldId="258"/>
        </pc:sldMkLst>
        <pc:spChg chg="mod">
          <ac:chgData name="Rogerio Oliveira Machado" userId="2fcd1944-8b6d-4ee6-95dc-aa934214b28d" providerId="ADAL" clId="{DA9FA7D8-DDCD-4F14-87C8-6A26469FE41F}" dt="2023-08-09T14:42:31.847" v="143" actId="122"/>
          <ac:spMkLst>
            <pc:docMk/>
            <pc:sldMk cId="4030515637" sldId="258"/>
            <ac:spMk id="2" creationId="{B3F8CBDD-EAF5-717E-2EA5-22F915392836}"/>
          </ac:spMkLst>
        </pc:spChg>
        <pc:spChg chg="add del mod">
          <ac:chgData name="Rogerio Oliveira Machado" userId="2fcd1944-8b6d-4ee6-95dc-aa934214b28d" providerId="ADAL" clId="{DA9FA7D8-DDCD-4F14-87C8-6A26469FE41F}" dt="2023-08-09T14:41:02.764" v="131" actId="22"/>
          <ac:spMkLst>
            <pc:docMk/>
            <pc:sldMk cId="4030515637" sldId="258"/>
            <ac:spMk id="3" creationId="{28D2B099-6C63-DEB6-17D7-F2A1A9088ED8}"/>
          </ac:spMkLst>
        </pc:spChg>
        <pc:picChg chg="add mod ord">
          <ac:chgData name="Rogerio Oliveira Machado" userId="2fcd1944-8b6d-4ee6-95dc-aa934214b28d" providerId="ADAL" clId="{DA9FA7D8-DDCD-4F14-87C8-6A26469FE41F}" dt="2023-08-09T14:41:08.093" v="132" actId="1076"/>
          <ac:picMkLst>
            <pc:docMk/>
            <pc:sldMk cId="4030515637" sldId="258"/>
            <ac:picMk id="5" creationId="{8A277D9F-440A-9392-B92B-BF8C82867BC0}"/>
          </ac:picMkLst>
        </pc:picChg>
        <pc:picChg chg="add mod">
          <ac:chgData name="Rogerio Oliveira Machado" userId="2fcd1944-8b6d-4ee6-95dc-aa934214b28d" providerId="ADAL" clId="{DA9FA7D8-DDCD-4F14-87C8-6A26469FE41F}" dt="2023-08-09T14:42:14.185" v="136" actId="1076"/>
          <ac:picMkLst>
            <pc:docMk/>
            <pc:sldMk cId="4030515637" sldId="258"/>
            <ac:picMk id="7" creationId="{CCAB987E-9977-C708-FF5D-B4EF4D07D34C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09T16:17:52.758" v="839" actId="20577"/>
        <pc:sldMkLst>
          <pc:docMk/>
          <pc:sldMk cId="1202833155" sldId="259"/>
        </pc:sldMkLst>
        <pc:spChg chg="mod">
          <ac:chgData name="Rogerio Oliveira Machado" userId="2fcd1944-8b6d-4ee6-95dc-aa934214b28d" providerId="ADAL" clId="{DA9FA7D8-DDCD-4F14-87C8-6A26469FE41F}" dt="2023-08-09T14:59:46.937" v="234" actId="122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17:52.758" v="839" actId="20577"/>
          <ac:spMkLst>
            <pc:docMk/>
            <pc:sldMk cId="1202833155" sldId="259"/>
            <ac:spMk id="3" creationId="{503A9207-EC48-DAF2-FD76-1FE63ACDF168}"/>
          </ac:spMkLst>
        </pc:spChg>
      </pc:sldChg>
      <pc:sldChg chg="add del ord">
        <pc:chgData name="Rogerio Oliveira Machado" userId="2fcd1944-8b6d-4ee6-95dc-aa934214b28d" providerId="ADAL" clId="{DA9FA7D8-DDCD-4F14-87C8-6A26469FE41F}" dt="2023-08-09T14:54:50.106" v="149" actId="47"/>
        <pc:sldMkLst>
          <pc:docMk/>
          <pc:sldMk cId="2199754229" sldId="259"/>
        </pc:sldMkLst>
      </pc:sldChg>
      <pc:sldChg chg="add del">
        <pc:chgData name="Rogerio Oliveira Machado" userId="2fcd1944-8b6d-4ee6-95dc-aa934214b28d" providerId="ADAL" clId="{DA9FA7D8-DDCD-4F14-87C8-6A26469FE41F}" dt="2023-08-09T14:54:39.863" v="145" actId="47"/>
        <pc:sldMkLst>
          <pc:docMk/>
          <pc:sldMk cId="4055764418" sldId="259"/>
        </pc:sldMkLst>
      </pc:sldChg>
      <pc:sldChg chg="modSp new del setBg">
        <pc:chgData name="Rogerio Oliveira Machado" userId="2fcd1944-8b6d-4ee6-95dc-aa934214b28d" providerId="ADAL" clId="{DA9FA7D8-DDCD-4F14-87C8-6A26469FE41F}" dt="2023-08-09T16:22:19.213" v="848" actId="47"/>
        <pc:sldMkLst>
          <pc:docMk/>
          <pc:sldMk cId="860525373" sldId="260"/>
        </pc:sldMkLst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2" creationId="{68DE7FDA-36A5-DDF0-5131-5E874955002D}"/>
          </ac:spMkLst>
        </pc:spChg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3" creationId="{7FF5582D-3987-494F-A49E-F8D027EB1565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2:00.878" v="845" actId="47"/>
        <pc:sldMkLst>
          <pc:docMk/>
          <pc:sldMk cId="1232818914" sldId="260"/>
        </pc:sldMkLst>
      </pc:sldChg>
      <pc:sldChg chg="modSp add mod setBg">
        <pc:chgData name="Rogerio Oliveira Machado" userId="2fcd1944-8b6d-4ee6-95dc-aa934214b28d" providerId="ADAL" clId="{DA9FA7D8-DDCD-4F14-87C8-6A26469FE41F}" dt="2023-08-09T16:28:03.647" v="1494" actId="20577"/>
        <pc:sldMkLst>
          <pc:docMk/>
          <pc:sldMk cId="2225904630" sldId="260"/>
        </pc:sldMkLst>
        <pc:spChg chg="mod">
          <ac:chgData name="Rogerio Oliveira Machado" userId="2fcd1944-8b6d-4ee6-95dc-aa934214b28d" providerId="ADAL" clId="{DA9FA7D8-DDCD-4F14-87C8-6A26469FE41F}" dt="2023-08-09T16:22:26.857" v="850"/>
          <ac:spMkLst>
            <pc:docMk/>
            <pc:sldMk cId="2225904630" sldId="260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28:03.647" v="1494" actId="20577"/>
          <ac:spMkLst>
            <pc:docMk/>
            <pc:sldMk cId="2225904630" sldId="260"/>
            <ac:spMk id="3" creationId="{503A9207-EC48-DAF2-FD76-1FE63ACDF168}"/>
          </ac:spMkLst>
        </pc:spChg>
      </pc:sldChg>
      <pc:sldChg chg="new del">
        <pc:chgData name="Rogerio Oliveira Machado" userId="2fcd1944-8b6d-4ee6-95dc-aa934214b28d" providerId="ADAL" clId="{DA9FA7D8-DDCD-4F14-87C8-6A26469FE41F}" dt="2023-08-09T16:21:53.155" v="842" actId="47"/>
        <pc:sldMkLst>
          <pc:docMk/>
          <pc:sldMk cId="3828097726" sldId="260"/>
        </pc:sldMkLst>
      </pc:sldChg>
      <pc:sldChg chg="modSp add del mod setBg">
        <pc:chgData name="Rogerio Oliveira Machado" userId="2fcd1944-8b6d-4ee6-95dc-aa934214b28d" providerId="ADAL" clId="{DA9FA7D8-DDCD-4F14-87C8-6A26469FE41F}" dt="2023-08-09T17:00:56.764" v="1656" actId="47"/>
        <pc:sldMkLst>
          <pc:docMk/>
          <pc:sldMk cId="764392925" sldId="261"/>
        </pc:sldMkLst>
        <pc:spChg chg="mod">
          <ac:chgData name="Rogerio Oliveira Machado" userId="2fcd1944-8b6d-4ee6-95dc-aa934214b28d" providerId="ADAL" clId="{DA9FA7D8-DDCD-4F14-87C8-6A26469FE41F}" dt="2023-08-09T16:28:18.661" v="1496"/>
          <ac:spMkLst>
            <pc:docMk/>
            <pc:sldMk cId="764392925" sldId="26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51:19.586" v="1540" actId="20577"/>
          <ac:spMkLst>
            <pc:docMk/>
            <pc:sldMk cId="764392925" sldId="261"/>
            <ac:spMk id="3" creationId="{503A9207-EC48-DAF2-FD76-1FE63ACDF168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1:56.152" v="843" actId="47"/>
        <pc:sldMkLst>
          <pc:docMk/>
          <pc:sldMk cId="1020444205" sldId="261"/>
        </pc:sldMkLst>
      </pc:sldChg>
      <pc:sldChg chg="new del">
        <pc:chgData name="Rogerio Oliveira Machado" userId="2fcd1944-8b6d-4ee6-95dc-aa934214b28d" providerId="ADAL" clId="{DA9FA7D8-DDCD-4F14-87C8-6A26469FE41F}" dt="2023-08-09T16:23:57.069" v="852" actId="47"/>
        <pc:sldMkLst>
          <pc:docMk/>
          <pc:sldMk cId="1155121601" sldId="261"/>
        </pc:sldMkLst>
      </pc:sldChg>
      <pc:sldChg chg="delSp modSp new mod">
        <pc:chgData name="Rogerio Oliveira Machado" userId="2fcd1944-8b6d-4ee6-95dc-aa934214b28d" providerId="ADAL" clId="{DA9FA7D8-DDCD-4F14-87C8-6A26469FE41F}" dt="2023-08-09T16:59:20.047" v="1649" actId="20577"/>
        <pc:sldMkLst>
          <pc:docMk/>
          <pc:sldMk cId="4035903631" sldId="262"/>
        </pc:sldMkLst>
        <pc:spChg chg="del">
          <ac:chgData name="Rogerio Oliveira Machado" userId="2fcd1944-8b6d-4ee6-95dc-aa934214b28d" providerId="ADAL" clId="{DA9FA7D8-DDCD-4F14-87C8-6A26469FE41F}" dt="2023-08-09T16:51:45.875" v="1542" actId="478"/>
          <ac:spMkLst>
            <pc:docMk/>
            <pc:sldMk cId="4035903631" sldId="262"/>
            <ac:spMk id="2" creationId="{9C4A7456-8453-D9E5-DA37-E2FE8F2975A6}"/>
          </ac:spMkLst>
        </pc:spChg>
        <pc:spChg chg="mod">
          <ac:chgData name="Rogerio Oliveira Machado" userId="2fcd1944-8b6d-4ee6-95dc-aa934214b28d" providerId="ADAL" clId="{DA9FA7D8-DDCD-4F14-87C8-6A26469FE41F}" dt="2023-08-09T16:59:20.047" v="1649" actId="20577"/>
          <ac:spMkLst>
            <pc:docMk/>
            <pc:sldMk cId="4035903631" sldId="262"/>
            <ac:spMk id="3" creationId="{0463E79A-3C10-D4FA-3BBD-4A83E06DA0E5}"/>
          </ac:spMkLst>
        </pc:spChg>
      </pc:sldChg>
      <pc:sldChg chg="modSp add mod">
        <pc:chgData name="Rogerio Oliveira Machado" userId="2fcd1944-8b6d-4ee6-95dc-aa934214b28d" providerId="ADAL" clId="{DA9FA7D8-DDCD-4F14-87C8-6A26469FE41F}" dt="2023-08-09T17:00:17.767" v="1655" actId="12"/>
        <pc:sldMkLst>
          <pc:docMk/>
          <pc:sldMk cId="2024232944" sldId="263"/>
        </pc:sldMkLst>
        <pc:spChg chg="mod">
          <ac:chgData name="Rogerio Oliveira Machado" userId="2fcd1944-8b6d-4ee6-95dc-aa934214b28d" providerId="ADAL" clId="{DA9FA7D8-DDCD-4F14-87C8-6A26469FE41F}" dt="2023-08-09T17:00:17.767" v="1655" actId="12"/>
          <ac:spMkLst>
            <pc:docMk/>
            <pc:sldMk cId="2024232944" sldId="263"/>
            <ac:spMk id="3" creationId="{0463E79A-3C10-D4FA-3BBD-4A83E06DA0E5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4:31.030" v="2058" actId="27636"/>
        <pc:sldMkLst>
          <pc:docMk/>
          <pc:sldMk cId="2340434755" sldId="264"/>
        </pc:sldMkLst>
        <pc:spChg chg="mod">
          <ac:chgData name="Rogerio Oliveira Machado" userId="2fcd1944-8b6d-4ee6-95dc-aa934214b28d" providerId="ADAL" clId="{DA9FA7D8-DDCD-4F14-87C8-6A26469FE41F}" dt="2023-08-15T13:23:59.656" v="2056"/>
          <ac:spMkLst>
            <pc:docMk/>
            <pc:sldMk cId="2340434755" sldId="264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4:31.030" v="2058" actId="27636"/>
          <ac:spMkLst>
            <pc:docMk/>
            <pc:sldMk cId="2340434755" sldId="264"/>
            <ac:spMk id="3" creationId="{503A9207-EC48-DAF2-FD76-1FE63ACDF168}"/>
          </ac:spMkLst>
        </pc:spChg>
      </pc:sldChg>
      <pc:sldChg chg="addSp delSp modSp add del mod setBg">
        <pc:chgData name="Rogerio Oliveira Machado" userId="2fcd1944-8b6d-4ee6-95dc-aa934214b28d" providerId="ADAL" clId="{DA9FA7D8-DDCD-4F14-87C8-6A26469FE41F}" dt="2023-08-09T17:07:19.650" v="1700" actId="47"/>
        <pc:sldMkLst>
          <pc:docMk/>
          <pc:sldMk cId="1153989659" sldId="265"/>
        </pc:sldMkLst>
        <pc:spChg chg="del">
          <ac:chgData name="Rogerio Oliveira Machado" userId="2fcd1944-8b6d-4ee6-95dc-aa934214b28d" providerId="ADAL" clId="{DA9FA7D8-DDCD-4F14-87C8-6A26469FE41F}" dt="2023-08-09T17:06:33.567" v="1687" actId="478"/>
          <ac:spMkLst>
            <pc:docMk/>
            <pc:sldMk cId="115398965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7:06:55.759" v="1696" actId="5793"/>
          <ac:spMkLst>
            <pc:docMk/>
            <pc:sldMk cId="1153989659" sldId="265"/>
            <ac:spMk id="3" creationId="{503A9207-EC48-DAF2-FD76-1FE63ACDF168}"/>
          </ac:spMkLst>
        </pc:spChg>
        <pc:spChg chg="add del mod">
          <ac:chgData name="Rogerio Oliveira Machado" userId="2fcd1944-8b6d-4ee6-95dc-aa934214b28d" providerId="ADAL" clId="{DA9FA7D8-DDCD-4F14-87C8-6A26469FE41F}" dt="2023-08-09T17:06:36.030" v="1688" actId="478"/>
          <ac:spMkLst>
            <pc:docMk/>
            <pc:sldMk cId="1153989659" sldId="265"/>
            <ac:spMk id="5" creationId="{4C842434-70CA-92EC-CB08-830B4C51AC89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29.545" v="2049"/>
        <pc:sldMkLst>
          <pc:docMk/>
          <pc:sldMk cId="1709056599" sldId="265"/>
        </pc:sldMkLst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3" creationId="{503A9207-EC48-DAF2-FD76-1FE63ACDF168}"/>
          </ac:spMkLst>
        </pc:spChg>
      </pc:sldChg>
      <pc:sldChg chg="modSp add del mod">
        <pc:chgData name="Rogerio Oliveira Machado" userId="2fcd1944-8b6d-4ee6-95dc-aa934214b28d" providerId="ADAL" clId="{DA9FA7D8-DDCD-4F14-87C8-6A26469FE41F}" dt="2023-08-09T17:07:23.658" v="1701" actId="47"/>
        <pc:sldMkLst>
          <pc:docMk/>
          <pc:sldMk cId="3100308373" sldId="266"/>
        </pc:sldMkLst>
        <pc:spChg chg="mod">
          <ac:chgData name="Rogerio Oliveira Machado" userId="2fcd1944-8b6d-4ee6-95dc-aa934214b28d" providerId="ADAL" clId="{DA9FA7D8-DDCD-4F14-87C8-6A26469FE41F}" dt="2023-08-09T17:07:15.085" v="1699" actId="27636"/>
          <ac:spMkLst>
            <pc:docMk/>
            <pc:sldMk cId="31003083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9.358" v="2053"/>
        <pc:sldMkLst>
          <pc:docMk/>
          <pc:sldMk cId="3382342073" sldId="266"/>
        </pc:sldMkLst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1.827" v="2050"/>
        <pc:sldMkLst>
          <pc:docMk/>
          <pc:sldMk cId="675439114" sldId="267"/>
        </pc:sldMkLst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3" creationId="{503A9207-EC48-DAF2-FD76-1FE63ACDF168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15T13:23:34.381" v="2051"/>
        <pc:sldMkLst>
          <pc:docMk/>
          <pc:sldMk cId="3388880437" sldId="268"/>
        </pc:sldMkLst>
        <pc:spChg chg="del mod">
          <ac:chgData name="Rogerio Oliveira Machado" userId="2fcd1944-8b6d-4ee6-95dc-aa934214b28d" providerId="ADAL" clId="{DA9FA7D8-DDCD-4F14-87C8-6A26469FE41F}" dt="2023-08-09T17:28:28.348" v="1901" actId="478"/>
          <ac:spMkLst>
            <pc:docMk/>
            <pc:sldMk cId="3388880437" sldId="268"/>
            <ac:spMk id="2" creationId="{8A4B53AB-725F-874E-004C-2789F9887443}"/>
          </ac:spMkLst>
        </pc:spChg>
        <pc:spChg chg="del">
          <ac:chgData name="Rogerio Oliveira Machado" userId="2fcd1944-8b6d-4ee6-95dc-aa934214b28d" providerId="ADAL" clId="{DA9FA7D8-DDCD-4F14-87C8-6A26469FE41F}" dt="2023-08-09T17:26:30.321" v="1876" actId="478"/>
          <ac:spMkLst>
            <pc:docMk/>
            <pc:sldMk cId="3388880437" sldId="268"/>
            <ac:spMk id="3" creationId="{D4C56863-2120-DD2E-85E6-AAED0C58BE96}"/>
          </ac:spMkLst>
        </pc:spChg>
        <pc:spChg chg="add mod">
          <ac:chgData name="Rogerio Oliveira Machado" userId="2fcd1944-8b6d-4ee6-95dc-aa934214b28d" providerId="ADAL" clId="{DA9FA7D8-DDCD-4F14-87C8-6A26469FE41F}" dt="2023-08-09T17:28:17.506" v="1900" actId="1076"/>
          <ac:spMkLst>
            <pc:docMk/>
            <pc:sldMk cId="3388880437" sldId="268"/>
            <ac:spMk id="6" creationId="{1454A752-F620-8DAF-06FD-62AC1B13048B}"/>
          </ac:spMkLst>
        </pc:spChg>
        <pc:spChg chg="add mod">
          <ac:chgData name="Rogerio Oliveira Machado" userId="2fcd1944-8b6d-4ee6-95dc-aa934214b28d" providerId="ADAL" clId="{DA9FA7D8-DDCD-4F14-87C8-6A26469FE41F}" dt="2023-08-15T13:23:34.381" v="2051"/>
          <ac:spMkLst>
            <pc:docMk/>
            <pc:sldMk cId="3388880437" sldId="268"/>
            <ac:spMk id="7" creationId="{8517DBC1-5868-5DFB-7E88-92E6DA25719B}"/>
          </ac:spMkLst>
        </pc:spChg>
        <pc:picChg chg="add mod">
          <ac:chgData name="Rogerio Oliveira Machado" userId="2fcd1944-8b6d-4ee6-95dc-aa934214b28d" providerId="ADAL" clId="{DA9FA7D8-DDCD-4F14-87C8-6A26469FE41F}" dt="2023-08-09T17:26:37.860" v="1879" actId="1076"/>
          <ac:picMkLst>
            <pc:docMk/>
            <pc:sldMk cId="3388880437" sldId="268"/>
            <ac:picMk id="5" creationId="{625F3431-08E9-3F67-F995-44226F662688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15T13:23:46.746" v="2055" actId="14100"/>
        <pc:sldMkLst>
          <pc:docMk/>
          <pc:sldMk cId="1209845088" sldId="269"/>
        </pc:sldMkLst>
        <pc:spChg chg="mod">
          <ac:chgData name="Rogerio Oliveira Machado" userId="2fcd1944-8b6d-4ee6-95dc-aa934214b28d" providerId="ADAL" clId="{DA9FA7D8-DDCD-4F14-87C8-6A26469FE41F}" dt="2023-08-15T13:23:46.746" v="2055" actId="14100"/>
          <ac:spMkLst>
            <pc:docMk/>
            <pc:sldMk cId="1209845088" sldId="269"/>
            <ac:spMk id="2" creationId="{D8248B3D-FE9C-5AA6-986D-C6241D461513}"/>
          </ac:spMkLst>
        </pc:spChg>
        <pc:spChg chg="mod">
          <ac:chgData name="Rogerio Oliveira Machado" userId="2fcd1944-8b6d-4ee6-95dc-aa934214b28d" providerId="ADAL" clId="{DA9FA7D8-DDCD-4F14-87C8-6A26469FE41F}" dt="2023-08-15T13:23:36.937" v="2052"/>
          <ac:spMkLst>
            <pc:docMk/>
            <pc:sldMk cId="1209845088" sldId="269"/>
            <ac:spMk id="3" creationId="{2A075102-AB0E-A20D-ED94-1AA12F6DCA9B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50.275" v="1890" actId="47"/>
        <pc:sldMkLst>
          <pc:docMk/>
          <pc:sldMk cId="3112794591" sldId="269"/>
        </pc:sldMkLst>
      </pc:sldChg>
      <pc:sldChg chg="modSp new mod setBg">
        <pc:chgData name="Rogerio Oliveira Machado" userId="2fcd1944-8b6d-4ee6-95dc-aa934214b28d" providerId="ADAL" clId="{DA9FA7D8-DDCD-4F14-87C8-6A26469FE41F}" dt="2023-08-15T13:25:00.826" v="2063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DA9FA7D8-DDCD-4F14-87C8-6A26469FE41F}" dt="2023-08-15T13:24:53.786" v="2061" actId="14100"/>
          <ac:spMkLst>
            <pc:docMk/>
            <pc:sldMk cId="1518884363" sldId="270"/>
            <ac:spMk id="2" creationId="{5764582C-2C38-FE18-9AAF-8DB54B1371EA}"/>
          </ac:spMkLst>
        </pc:spChg>
        <pc:spChg chg="mod">
          <ac:chgData name="Rogerio Oliveira Machado" userId="2fcd1944-8b6d-4ee6-95dc-aa934214b28d" providerId="ADAL" clId="{DA9FA7D8-DDCD-4F14-87C8-6A26469FE41F}" dt="2023-08-15T13:25:00.826" v="2063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42.737" v="1888"/>
        <pc:sldMkLst>
          <pc:docMk/>
          <pc:sldMk cId="209677402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F8C10-4331-4F7D-8989-E9E93802E249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DC20-5D0F-4945-8F89-5D3513013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507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88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75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1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38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81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07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82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71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777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6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475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660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092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985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116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05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24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222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407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23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0890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021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111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85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489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600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554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SOBRENOME, Nome Abreviado.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Título: subtítulo.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Local de publicação: Editora, data de publicação da obra.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80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2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0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0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49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4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367D-1291-9465-613B-0DE70351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A780C-74C2-5CF3-6B4A-28D73E7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8C9D-3C5A-1308-D1C0-D6F33E4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DE5F-0230-0516-E5B2-7CD2C5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253D6-334E-9B58-7960-1D4AAF6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7E73-1313-7426-859D-44E62B4F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E0F6D-D13A-3531-59DE-724C20BB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6D2B0-3F62-887B-A880-B9C2CC5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549CD-7021-87AA-43CB-5F1B0CE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CFF36-2B67-CC1B-6A6F-C5AE320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C1AB-F663-F071-818B-FA7EBA7B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EE1D2-B3E9-0EDF-1221-CA3DD312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22CE4-ED53-4E31-91FB-ED256C1D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0B159-8E08-16E7-FE06-E77938B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D87E-0282-5818-F863-97108D7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3BF1-9116-4C42-1AAF-C611C07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AECD2-DE1C-218C-EDCE-BF3A1DBD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C9D4-BA4F-DDE4-A45A-7CB6C0E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B00E5-7ACF-72AE-B07A-7BA398A8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B5612-25C1-B969-2FD1-8E0EF7A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A80A-0432-17DA-E6E4-EEA118C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1E8DB-6322-D718-5250-4600A64F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50A17-DC95-85BD-0196-2F9E8177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D1B9-A81B-988C-5A93-701F3B4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428D6-E48D-6E03-1792-1B71BF5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35B3-6E81-E03C-57C5-D7FE643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9E680-FFE8-4EC8-E99B-0E1F224A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A734-8EB3-50F4-9EBA-E76C4EB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046EB-B76B-C96A-EE5F-D191F9F2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60BD3-B1A0-6B32-6788-9FA2C7B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5F55E-0C0E-BB8F-2D80-246E0F7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5846-4AF0-54A5-3998-54C1153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67740-BFAA-C774-834E-3CAF5CF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7689-1EAD-88B2-BC1A-C9A4511D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A0B50-6027-5BE5-1A68-3000CDB7F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FF354-1588-BB4A-A1EE-EBA106B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AAC91-DE21-5707-869B-F72134B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B15F02-233B-AE81-B831-DEFD871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93CFF-7375-ACE7-003A-E8C5569A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B8CA-B990-3E9C-BF58-941A395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C0217C-40EB-D993-666C-480508E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D42A39-42F5-544D-796C-B8E05BC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2D2EE-D940-1F6E-84D4-D96B4CF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438EE1-C99F-3EE7-DA3D-0DC9D13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C01CAD-3C81-2F22-B51D-45D54CE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702E0-87EE-FCB1-CC31-91540AE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5BFB-A215-349B-9020-5800148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1618D-C751-1B48-103A-C3961CB5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DF413-E5C2-E6FF-AF12-9CF9158E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1A4FF-B732-C2A6-E61A-308A7B4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DAE15-5A43-0A03-0964-00793269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B931E-8D35-87BD-109E-1B60559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DF5D-FF14-10E8-59A0-A81A0E67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0FD42-2762-21B5-BC7E-343AC567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E7057-929E-110C-9541-808D9F5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899D0-9EE4-5EC2-705E-7114290E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8B65A-05BC-493F-3A80-F7A9678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A7C92-3AC7-8FCC-67FC-0617ED4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DD2C31-D98E-850B-6ACB-74796912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0F544-813A-058A-A854-A4CFED7F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4274-F91F-7E58-12B3-6BAE9EF5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F11D-D074-4421-B782-C0CEE958BC76}" type="datetimeFigureOut">
              <a:rPr lang="pt-BR" smtClean="0"/>
              <a:t>18/03/2024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954DE-E6B7-DD3B-3940-EB7B46F3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4DAFE-3BE7-E010-22DB-8BBD220B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6D77-A39E-0106-DC5D-0623CC90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Projetos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16550-060C-0616-D8D1-722B3101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Rogério Oliveira Machado – ETEC e FATEC Tatuí</a:t>
            </a:r>
          </a:p>
          <a:p>
            <a:r>
              <a:rPr lang="pt-BR" dirty="0"/>
              <a:t>Especialista: Gestão da Tecnologia da Informação – IFSP</a:t>
            </a:r>
          </a:p>
          <a:p>
            <a:r>
              <a:rPr lang="pt-BR" dirty="0"/>
              <a:t>Instituto Federal São Paulo.</a:t>
            </a:r>
          </a:p>
        </p:txBody>
      </p:sp>
    </p:spTree>
    <p:extLst>
      <p:ext uri="{BB962C8B-B14F-4D97-AF65-F5344CB8AC3E}">
        <p14:creationId xmlns:p14="http://schemas.microsoft.com/office/powerpoint/2010/main" val="362129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 Integração e teste de sistema. As unidades individuais do programa ou programas são integradas e testadas como um sistema completo para assegurar que os requisitos do software tenham sido atendidos. Após o teste, o sistema de software é entregue ao cliente.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24BDDAA-9E09-0B06-35CD-DB9881CD8977}"/>
              </a:ext>
            </a:extLst>
          </p:cNvPr>
          <p:cNvSpPr/>
          <p:nvPr/>
        </p:nvSpPr>
        <p:spPr>
          <a:xfrm rot="7920550">
            <a:off x="7281514" y="5494905"/>
            <a:ext cx="548640" cy="302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620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Operação e manutenção. Normalmente (embora não necessariamente), essa é a fase mais longa do ciclo de vida. O sistema é instalado e colocado em uso. A manutenção envolve a correção de erros que não foram descobertos em estágios iniciais do ciclo de vida, com melhora da implementação das unidades do sistema e ampliação de seus serviços em resposta às descobertas de novos requisitos.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24BDDAA-9E09-0B06-35CD-DB9881CD8977}"/>
              </a:ext>
            </a:extLst>
          </p:cNvPr>
          <p:cNvSpPr/>
          <p:nvPr/>
        </p:nvSpPr>
        <p:spPr>
          <a:xfrm rot="7920550">
            <a:off x="8113619" y="6036924"/>
            <a:ext cx="548640" cy="302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6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Evolucionário ou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evolucionário (incremental): Esta abordagem intercala as atividades de especificação, desenvolvimento e validação. Um sistema inicial é desenvolvido rapidamente baseado em especificação abstratas. Este sistema é, então, refinado com as entradas do cliente para produzir um sistema que satisfaça as necessidade do cliente.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4359D1-3837-15D7-163F-57C35A0C4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275" y="4139897"/>
            <a:ext cx="7677449" cy="27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Engenharia de Software baseada em componentes (orientada a </a:t>
            </a:r>
            <a:r>
              <a:rPr lang="pt-BR" dirty="0" err="1"/>
              <a:t>reúso</a:t>
            </a:r>
            <a:r>
              <a:rPr lang="pt-BR" dirty="0"/>
              <a:t>): Esta abordagem baseia-se na existência de um número significativo de componentes reusáveis. O processo de desenvolvimento do sistema enfoca a integração desses componentes, em vez de desenvolvê-los a partir do zero.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23F5F-6614-3870-8AAA-C955D728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3" y="4708494"/>
            <a:ext cx="9540273" cy="21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2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</a:t>
            </a:r>
            <a:br>
              <a:rPr lang="pt-BR" dirty="0"/>
            </a:br>
            <a:r>
              <a:rPr lang="pt-BR" dirty="0"/>
              <a:t>baseada em componentes ou orientada a </a:t>
            </a:r>
            <a:r>
              <a:rPr lang="pt-BR" dirty="0" err="1"/>
              <a:t>reúso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Análise de componentes. Dada a especificação de requisitos, é feita uma busca por componentes para implementar essa especificação. Em geral, não há correspondência exata, e os componentes que podem ser usados apenas fornecem alguma funcionalidade necessária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23F5F-6614-3870-8AAA-C955D728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3" y="4708494"/>
            <a:ext cx="9540273" cy="21495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850AD6B-317F-D58E-CB19-9088D95B0602}"/>
              </a:ext>
            </a:extLst>
          </p:cNvPr>
          <p:cNvSpPr/>
          <p:nvPr/>
        </p:nvSpPr>
        <p:spPr>
          <a:xfrm rot="18543055">
            <a:off x="3630168" y="5823128"/>
            <a:ext cx="548640" cy="33832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79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Modificação de requisitos. Durante esse estágio, os requisitos são analisados usando-se informações sobre os componentes que foram descobertos. Em seguida, estes serão modificados para refletir os componentes disponíveis. No caso de modificações impossíveis, a atividade de análise dos componentes pode ser reinserida na busca por soluções alternativas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23F5F-6614-3870-8AAA-C955D728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3" y="4708494"/>
            <a:ext cx="9540273" cy="21495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850AD6B-317F-D58E-CB19-9088D95B0602}"/>
              </a:ext>
            </a:extLst>
          </p:cNvPr>
          <p:cNvSpPr/>
          <p:nvPr/>
        </p:nvSpPr>
        <p:spPr>
          <a:xfrm rot="18543055">
            <a:off x="5376672" y="5933691"/>
            <a:ext cx="548640" cy="33832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EC983BB-17BE-7DB9-C8BB-CC05CF3017A9}"/>
              </a:ext>
            </a:extLst>
          </p:cNvPr>
          <p:cNvSpPr txBox="1">
            <a:spLocks/>
          </p:cNvSpPr>
          <p:nvPr/>
        </p:nvSpPr>
        <p:spPr>
          <a:xfrm>
            <a:off x="9906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Modelo de processo de software </a:t>
            </a:r>
            <a:br>
              <a:rPr lang="pt-BR" dirty="0"/>
            </a:br>
            <a:r>
              <a:rPr lang="pt-BR" dirty="0"/>
              <a:t>baseada em componentes ou orientada a </a:t>
            </a:r>
            <a:r>
              <a:rPr lang="pt-BR" dirty="0" err="1"/>
              <a:t>reúso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41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70C4A51-C967-A888-EF7B-7B403F98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</a:t>
            </a:r>
            <a:br>
              <a:rPr lang="pt-BR" dirty="0"/>
            </a:br>
            <a:r>
              <a:rPr lang="pt-BR" dirty="0"/>
              <a:t>baseada em componentes ou orientada a </a:t>
            </a:r>
            <a:r>
              <a:rPr lang="pt-BR" dirty="0" err="1"/>
              <a:t>reúso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Projeto do sistema com </a:t>
            </a:r>
            <a:r>
              <a:rPr lang="pt-BR" dirty="0" err="1"/>
              <a:t>reúso</a:t>
            </a:r>
            <a:r>
              <a:rPr lang="pt-BR" dirty="0"/>
              <a:t>. Durante esse estágio, o framework do sistema é projetado ou algo existente é reusado. Os projetistas têm em mente os componentes que serão reusados e organizam o framework para </a:t>
            </a:r>
            <a:r>
              <a:rPr lang="pt-BR" dirty="0" err="1"/>
              <a:t>reúso</a:t>
            </a:r>
            <a:r>
              <a:rPr lang="pt-BR" dirty="0"/>
              <a:t>. Alguns softwares novos podem ser necessários, se componentes reusáveis não estiverem disponíveis.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23F5F-6614-3870-8AAA-C955D728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3" y="4708494"/>
            <a:ext cx="9540273" cy="21495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850AD6B-317F-D58E-CB19-9088D95B0602}"/>
              </a:ext>
            </a:extLst>
          </p:cNvPr>
          <p:cNvSpPr/>
          <p:nvPr/>
        </p:nvSpPr>
        <p:spPr>
          <a:xfrm rot="8501302">
            <a:off x="8641079" y="4883465"/>
            <a:ext cx="548640" cy="33832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37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</a:t>
            </a:r>
            <a:br>
              <a:rPr lang="pt-BR" dirty="0"/>
            </a:br>
            <a:r>
              <a:rPr lang="pt-BR" dirty="0"/>
              <a:t>baseada em componentes ou orientada a </a:t>
            </a:r>
            <a:r>
              <a:rPr lang="pt-BR" dirty="0" err="1"/>
              <a:t>reúso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4. Desenvolvimento e integração. Softwares que não podem ser adquiridos externamente são desenvolvidos, e os componentes e sistemas COTS - </a:t>
            </a:r>
            <a:r>
              <a:rPr lang="pt-BR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Commercial</a:t>
            </a:r>
            <a:r>
              <a:rPr lang="pt-BR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Off-The-</a:t>
            </a:r>
            <a:r>
              <a:rPr lang="pt-BR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Shelf</a:t>
            </a:r>
            <a:r>
              <a:rPr lang="pt-BR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pt-BR" dirty="0"/>
              <a:t> são integrados para criar o novo sistema. A integração de sistemas, nesse modelo, pode ser parte do processo de desenvolvimento, em vez de uma atividade separada.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23F5F-6614-3870-8AAA-C955D728B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863" y="4708494"/>
            <a:ext cx="9540273" cy="21495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850AD6B-317F-D58E-CB19-9088D95B0602}"/>
              </a:ext>
            </a:extLst>
          </p:cNvPr>
          <p:cNvSpPr/>
          <p:nvPr/>
        </p:nvSpPr>
        <p:spPr>
          <a:xfrm>
            <a:off x="6095999" y="6311900"/>
            <a:ext cx="548640" cy="33832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espiral de Boehm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Prototipagem e Gerenciamento de Riscos.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combina prevenção e tolerância a mudanças, assume que mudanças são um resultado de riscos de projeto e inclui atividades explícitas de gerenciamento de riscos para sua redução.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SOMMERVILLE (2011)</a:t>
            </a:r>
          </a:p>
          <a:p>
            <a:pPr marL="0" indent="0" algn="l">
              <a:buNone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“u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ma abordagem realista do desenvolvimento de sistemas e softwares de grande porte … usando a prototipagem como mecanismo de redução de riscos.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PRESSMAN (2006)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40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9682D3-7738-5722-39B6-0BEC21C61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"/>
          <a:stretch/>
        </p:blipFill>
        <p:spPr>
          <a:xfrm>
            <a:off x="1516156" y="0"/>
            <a:ext cx="9159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BDD-EAF5-717E-2EA5-22F9153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77D9F-440A-9392-B92B-BF8C828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41954"/>
            <a:ext cx="3253273" cy="4351338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CE9D37A-6DCC-D01A-027E-E3F35684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29" y="1841954"/>
            <a:ext cx="3322803" cy="43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espiral de Boehm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Definição de objetivos: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onde são definidos os objetivos para essa fase do projeto, identificando as restrições e preparando um plano de gerenciamento detalhado que inclui todos os possíveis riscos do projeto.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8B8A076-0BE9-B7DE-87D7-2DD9CAB99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/>
          <a:stretch/>
        </p:blipFill>
        <p:spPr>
          <a:xfrm>
            <a:off x="3913690" y="3590144"/>
            <a:ext cx="4364617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52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espiral de Boehm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2.Avaliação e redução de riscos: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para cada risco identificado é feita uma 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Análise de Risco”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detalhada com o objetivo de identificar estratégias para reduzi-lo ou evitá-lo.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C7C016-32DF-E8EB-9766-2BCB062B1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/>
          <a:stretch/>
        </p:blipFill>
        <p:spPr>
          <a:xfrm>
            <a:off x="3913690" y="3590144"/>
            <a:ext cx="4364617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espiral de Boehm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3.Implementação e validação: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com as estratégias definidas, é escolhido um modelo de desenvolvimento, como por exemplo, o 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Modelo em Cascata”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Modelo Incremental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”, etc. Pode-se utilizar modelos diferentes em cada volta de implementação, conforme a necessidade.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97CB59-1DED-B489-9E07-02EB2E7E9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/>
          <a:stretch/>
        </p:blipFill>
        <p:spPr>
          <a:xfrm>
            <a:off x="3913690" y="3590144"/>
            <a:ext cx="4364617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9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espiral de Boehm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4.Planejamento e Especificação: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o projeto todo é analisado para verificar o que foi realizado e planejar quais serão os próximos passos para iniciar novas voltas do espiral ou concluir o sistema.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843D7C-8786-982F-CE73-5FCFFAEFF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0"/>
          <a:stretch/>
        </p:blipFill>
        <p:spPr>
          <a:xfrm>
            <a:off x="3913690" y="3590144"/>
            <a:ext cx="4364617" cy="326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espiral de Boehm</a:t>
            </a:r>
            <a:br>
              <a:rPr lang="pt-BR" dirty="0"/>
            </a:br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Como o modelo exige a consideração dos riscos técnicos em todos os estágios de evolução, se for aplicado adequadamente, reduzirá os riscos antes que se tornem problemáticos;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As estimativas se tornam mais realistas e o tempo de implementação é reduzido;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Mais versátil para testar e lidar com mudanças;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Não faz distinção entre desenvolvimento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394866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espiral de Boehm</a:t>
            </a:r>
            <a:br>
              <a:rPr lang="pt-BR" dirty="0"/>
            </a:br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Pode ser difícil convencer os clientes que o processo de evolução é controlável, pois ele exige competência considerável na avaliação dos riscos e depende dessa competência para ser bem sucedido;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Se um risco importante não for descoberto e gerenciado corretamente, fatalmente ocorrerão problemas;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A avaliação dos riscos exige um analista com experiência;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Aplica-se melhor a sistemas de grande porte;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Erros na avaliação de riscos podem impactar o projeto.</a:t>
            </a:r>
          </a:p>
        </p:txBody>
      </p:sp>
    </p:spTree>
    <p:extLst>
      <p:ext uri="{BB962C8B-B14F-4D97-AF65-F5344CB8AC3E}">
        <p14:creationId xmlns:p14="http://schemas.microsoft.com/office/powerpoint/2010/main" val="333348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ou RUP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E8E27-A5D3-68B8-F844-694F34A9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objetiva realizar um maior controle sobre os resultados obtidos, gerenciar mudanças e fomentar um produto de qualidade e estável</a:t>
            </a:r>
            <a:r>
              <a:rPr lang="pt-BR" dirty="0">
                <a:solidFill>
                  <a:srgbClr val="242424"/>
                </a:solidFill>
                <a:latin typeface="source-serif-pro"/>
              </a:rPr>
              <a:t>.”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PEREIRA (2006)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atacar os riscos cedo e continuamente, entregar algo de valor ao cliente, focar em um software que possa ser utilizado o quanto antes, realizar mudanças cedo, liberar protótipos da aplicação, utilizar componentes reutilizáveis, trabalhar como um time e fazer da qualidade um estilo de vida</a:t>
            </a:r>
            <a:r>
              <a:rPr lang="pt-BR" dirty="0">
                <a:solidFill>
                  <a:srgbClr val="242424"/>
                </a:solidFill>
                <a:latin typeface="source-serif-pro"/>
              </a:rPr>
              <a:t>.”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KROLL e KRUNCHTEN (2003)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48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ou RUP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E8E27-A5D3-68B8-F844-694F34A9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13898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o Processo Unificado e a UML são amplamente usados em projetos de OO de todas as naturezas</a:t>
            </a:r>
            <a:r>
              <a:rPr lang="pt-BR" dirty="0">
                <a:solidFill>
                  <a:srgbClr val="242424"/>
                </a:solidFill>
                <a:latin typeface="source-serif-pro"/>
              </a:rPr>
              <a:t>.”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PRESSMAN (2006),</a:t>
            </a:r>
            <a:endParaRPr lang="pt-BR" dirty="0"/>
          </a:p>
        </p:txBody>
      </p:sp>
      <p:pic>
        <p:nvPicPr>
          <p:cNvPr id="2052" name="Picture 4" descr="UML Training Classes | HSG">
            <a:extLst>
              <a:ext uri="{FF2B5EF4-FFF2-40B4-BE49-F238E27FC236}">
                <a16:creationId xmlns:a16="http://schemas.microsoft.com/office/drawing/2014/main" id="{FEF9B267-2AD8-2ABA-31CD-3BA09A0A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90" y="3341361"/>
            <a:ext cx="2892009" cy="30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tional Unified Process: What Is It And How Do You Use It?">
            <a:extLst>
              <a:ext uri="{FF2B5EF4-FFF2-40B4-BE49-F238E27FC236}">
                <a16:creationId xmlns:a16="http://schemas.microsoft.com/office/drawing/2014/main" id="{0C7D43A2-D25B-9F39-1010-EF2284B7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05213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01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ou RUP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E8E27-A5D3-68B8-F844-694F34A9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2215369"/>
            <a:ext cx="10739202" cy="166708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do ponto de vista dos Engenheiros de Software, o produto de trabalho mais importante, produzido durante a concepção, é o Modelo de Casos de Uso, uma coleção de Casos de Uso que descreve como atores externos (‘usuários’ humanos e não-humanos do software) interagem com o sistema e obtém valor dele</a:t>
            </a:r>
            <a:r>
              <a:rPr lang="pt-BR" dirty="0">
                <a:solidFill>
                  <a:srgbClr val="242424"/>
                </a:solidFill>
                <a:latin typeface="source-serif-pro"/>
              </a:rPr>
              <a:t>.”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PRESSMAN (2006),</a:t>
            </a:r>
            <a:endParaRPr lang="pt-BR" dirty="0"/>
          </a:p>
        </p:txBody>
      </p:sp>
      <p:pic>
        <p:nvPicPr>
          <p:cNvPr id="2052" name="Picture 4" descr="UML Training Classes | HSG">
            <a:extLst>
              <a:ext uri="{FF2B5EF4-FFF2-40B4-BE49-F238E27FC236}">
                <a16:creationId xmlns:a16="http://schemas.microsoft.com/office/drawing/2014/main" id="{FEF9B267-2AD8-2ABA-31CD-3BA09A0A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790" y="3341361"/>
            <a:ext cx="2892009" cy="30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tional Unified Process: What Is It And How Do You Use It?">
            <a:extLst>
              <a:ext uri="{FF2B5EF4-FFF2-40B4-BE49-F238E27FC236}">
                <a16:creationId xmlns:a16="http://schemas.microsoft.com/office/drawing/2014/main" id="{0C7D43A2-D25B-9F39-1010-EF2284B7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05213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2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1" i="1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1" i="1" dirty="0">
                <a:solidFill>
                  <a:srgbClr val="242424"/>
                </a:solidFill>
                <a:effectLst/>
                <a:latin typeface="source-serif-pro"/>
              </a:rPr>
              <a:t> ou RUP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B30BAF-550B-F123-EE78-C3D4ACF3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31" y="2006600"/>
            <a:ext cx="7316136" cy="48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05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processo de Software é um conjunto de atividades que leva a produção de um produto de Software.</a:t>
            </a:r>
          </a:p>
          <a:p>
            <a:r>
              <a:rPr lang="pt-BR" dirty="0"/>
              <a:t>Os processos de Software são complexos e, como todos os processos intelectuais e criativos, dependem de julgamento humano.</a:t>
            </a:r>
          </a:p>
          <a:p>
            <a:r>
              <a:rPr lang="pt-BR" dirty="0"/>
              <a:t>Por causa da necessidade de utilizar o julgamento e a criatividade as tentativas de automação de processos de software têm sucesso limitado.</a:t>
            </a:r>
          </a:p>
        </p:txBody>
      </p:sp>
    </p:spTree>
    <p:extLst>
      <p:ext uri="{BB962C8B-B14F-4D97-AF65-F5344CB8AC3E}">
        <p14:creationId xmlns:p14="http://schemas.microsoft.com/office/powerpoint/2010/main" val="3579312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Concepção: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objetivo da fase é fazer a elicitação de requisitos inicial e determinar a viabilidade de se desenvolver o sistema (GUEDES, 2018). São identificadas todas as entidades externas (pessoas ou sistemas) que vão interagir com a aplicação. Com essas informações, avalia-se a viabilidade do sistema para o negócio e, se for pequena, o projeto pode ser cancelado aqui.</a:t>
            </a:r>
          </a:p>
        </p:txBody>
      </p:sp>
    </p:spTree>
    <p:extLst>
      <p:ext uri="{BB962C8B-B14F-4D97-AF65-F5344CB8AC3E}">
        <p14:creationId xmlns:p14="http://schemas.microsoft.com/office/powerpoint/2010/main" val="3045002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Elaboração: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nesta fase a maioria dos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Casos de Uso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são elaborados e especificados. A arquitetura do sistema é projetada, gerando diversos artefatos (Documentação, Diagramas, Planilhas,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etc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) e uma 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baseline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 completa é apresentada incluindo os componentes estruturados para posterior formação da equipe de desenvolvimento. No final dessa fase os envolvidos devem estar aptos a planejar a fase de construção em detalhes.</a:t>
            </a:r>
          </a:p>
        </p:txBody>
      </p:sp>
    </p:spTree>
    <p:extLst>
      <p:ext uri="{BB962C8B-B14F-4D97-AF65-F5344CB8AC3E}">
        <p14:creationId xmlns:p14="http://schemas.microsoft.com/office/powerpoint/2010/main" val="1447387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Construção: 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esta fase envolve a implementação do software e seus testes (GUEDES, 2018). É onde utilização dos vários artefatos possibilita que o sistema seja implementado quase completamente. Tem-se uma visão geral de como o “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baseline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 do projeto está sendo seguido. Na conclusão dessa fase, você deve ter um sistema de software já funcionando, bem como a documentação associada pronta para ser entregue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423006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Fases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Transição: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nesta fase o software será implantado garantindo que todos os requisitos do projeto foram atendidos e implementados corretamente. O produto final pode ser liberado em uma versão beta. Outras atividades desta fase, dependendo do projeto, podem ser os testes no ambiente real (onde o software irá funcionar), a conclusão do manual do usuário, a identificação e correção de defeitos, etc. No final, deve-se tirar uma conclusão geral do projeto, levantando e documentando os pontos positivos e negativos para serem ser utilizados nas decisões em projetos futuros.</a:t>
            </a:r>
          </a:p>
        </p:txBody>
      </p:sp>
    </p:spTree>
    <p:extLst>
      <p:ext uri="{BB962C8B-B14F-4D97-AF65-F5344CB8AC3E}">
        <p14:creationId xmlns:p14="http://schemas.microsoft.com/office/powerpoint/2010/main" val="111097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B30BAF-550B-F123-EE78-C3D4ACF3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70" y="225088"/>
            <a:ext cx="9604874" cy="64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3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Modelagem de negócios 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os processos de negócio são modelados por meio de Casos de Uso de negócios (SOMMERVILLE, 2011). O objetivo principal é que o analista entenda muito bem o problema a ser resolvido, elaborando se necessário uma análise de risco e de viabilidade para o projeto como um todo. É preciso uma grande interação entre o analista e o cliente, para que seja possível a criação dos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Casos de Uso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e consequentemente a extração dos requisitos. Entender o modelo de negócio do cliente é fundamental antes que um requisito possa ser definido.</a:t>
            </a:r>
          </a:p>
        </p:txBody>
      </p:sp>
    </p:spTree>
    <p:extLst>
      <p:ext uri="{BB962C8B-B14F-4D97-AF65-F5344CB8AC3E}">
        <p14:creationId xmlns:p14="http://schemas.microsoft.com/office/powerpoint/2010/main" val="4074928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Requisitos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nesse fluxo de trabalho, procura-se extrair os requisitos de forma que o cliente possa entender claramente a proposta do sistema. O alicerce é que o analista entenda o domínio do problema e consequentemente construa um bom modelo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Caso de Uso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A extração dos requisitos a partir de um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Caso de Uso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gerará um artefato que será evoluído durante todo o projeto.</a:t>
            </a:r>
          </a:p>
        </p:txBody>
      </p:sp>
    </p:spTree>
    <p:extLst>
      <p:ext uri="{BB962C8B-B14F-4D97-AF65-F5344CB8AC3E}">
        <p14:creationId xmlns:p14="http://schemas.microsoft.com/office/powerpoint/2010/main" val="2863797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Análise e Desenho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um modelo de projeto será criado e documentado em artefatos, como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Descrição da Arquitetura Básica do sistema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Protótipos de Funcionalidade e Interface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Diagrama de Classes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Diagrama de Estado, Diagrama de Iteração, Diagrama de </a:t>
            </a:r>
            <a:r>
              <a:rPr lang="pt-BR" b="0" i="1" dirty="0" err="1">
                <a:solidFill>
                  <a:srgbClr val="242424"/>
                </a:solidFill>
                <a:effectLst/>
                <a:latin typeface="source-serif-pro"/>
              </a:rPr>
              <a:t>Seqüência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etc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(SOMMERVILLE, 2011). Durante o desenvolvimento do projeto alguns artefatos poderão sofrer ajustes de acordo com as implementações realizadas. O objetivo aqui é compreender os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Casos de Uso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mais importantes, que serão úteis para a elaboração dos artefatos necessários, lembrando que não é necessária a utilização de todos os artefatos, mas apenas aqueles que sejam relevantes para o cliente entender perfeitamente o que será construído. Com artefatos bem elaborados, a equipe de desenvolvimento terá grande facilidade em realizar a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2695037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Implementação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os desenvolvedores poderão fazer uso de componentes (funções) que foram utilizados em outro sistema ou projeto. Ainda na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Concepção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pode-se ter um protótipo de funcionalidade. No decorrer deste fluxo de trabalho, tenta-se gerar um sistema executável a cada iteração, além da implementação baseada nos artefatos criados no fluxo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Análise e Desenho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O conceito de componentes deve ser sempre consideração, para que seja possível aproveitar esses “pedaços de código” em outros projetos.</a:t>
            </a:r>
          </a:p>
        </p:txBody>
      </p:sp>
    </p:spTree>
    <p:extLst>
      <p:ext uri="{BB962C8B-B14F-4D97-AF65-F5344CB8AC3E}">
        <p14:creationId xmlns:p14="http://schemas.microsoft.com/office/powerpoint/2010/main" val="26894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Testes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um plano de testes é elaborado, definindo quais tipos de testes serão realizados. Esse plano poderá ser alterado de acordo com as melhorias ou alterações nos requisitos do sistema, impactando no número de testes a serem realizados. Nas fases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Concepção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Elaboração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são feitos os testes de módulos e na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Construção,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 os testes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355830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existe um processo ideal, e várias organizações desenvolvem abordagens inteiramente diferentes para o desenvolvimento de software </a:t>
            </a:r>
          </a:p>
          <a:p>
            <a:r>
              <a:rPr lang="pt-BR" dirty="0"/>
              <a:t>Sistema Crítico é necessário um desenvolvimento muito estruturado.</a:t>
            </a:r>
          </a:p>
          <a:p>
            <a:r>
              <a:rPr lang="pt-BR" dirty="0"/>
              <a:t>Sistema de Negócios, com requisitos que mudam rapidamente, um processo flexível e ágil é provavelmente mais eficaz.</a:t>
            </a:r>
          </a:p>
        </p:txBody>
      </p:sp>
    </p:spTree>
    <p:extLst>
      <p:ext uri="{BB962C8B-B14F-4D97-AF65-F5344CB8AC3E}">
        <p14:creationId xmlns:p14="http://schemas.microsoft.com/office/powerpoint/2010/main" val="369827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Implantação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neste fluxo de trabalho, um release do produto será criado, distribuído aos usuários e instalado no ambiente do cliente, ou seja, em seu local de trabalho (SOMMERVILLE, 2011). Durante toda 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Elaboração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até o meio da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Construção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poderá ser criado um documento especificando, de forma simples, algumas características do ambiente do cliente, contendo especificações técnicas sobre a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infra-estrutura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de rede, os sistemas operacionais, sistemas integrados, etc. Também é interessante adicionar algumas dicas de instalação para reduzir, no futuro, os erros de instalação e o tempo de testes. No final da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Construção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começa a migração do sistema para o “</a:t>
            </a: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ambiente de testes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 do cliente e posteriormente, na fase de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Transição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, o sistema é configurado no “</a:t>
            </a: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ambiente de produção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” do cliente.</a:t>
            </a:r>
          </a:p>
        </p:txBody>
      </p:sp>
    </p:spTree>
    <p:extLst>
      <p:ext uri="{BB962C8B-B14F-4D97-AF65-F5344CB8AC3E}">
        <p14:creationId xmlns:p14="http://schemas.microsoft.com/office/powerpoint/2010/main" val="3348975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Gerência de configuração e mudança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nesse fluxo de trabalho são controlados todos os artefatos do projeto e suas versões. Antes de realizar uma mudança corretiva ou evolutiva, deve-se fazer uma análise sobre o que deve ser modificado e quais artefatos serão afetados. </a:t>
            </a: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Um bom controle de mudança é crucial para garantir o sucesso e a qualidade do projeto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Conforme o projeto entra na fase de construção, aumenta-se a dificuldade em controlar as mudanças e gerenciar a configuração. Quanto maior o projeto se torna, com mais requisitos implementados, maior será a chance de uma alteração afetar outras áreas do sistema. Por isso, saber rastrear e relacionar requisitos é uma importante tarefa do engenheiro de software. Após uma modificação, é necessário executar novos testes em várias áreas do sistema, garantindo que a mudança foi implementada corretamente e que nada foi quebrado. Igualmente importante é a atualização da documentação para que reflita perfeitamente o que foi implementado.</a:t>
            </a:r>
          </a:p>
        </p:txBody>
      </p:sp>
    </p:spTree>
    <p:extLst>
      <p:ext uri="{BB962C8B-B14F-4D97-AF65-F5344CB8AC3E}">
        <p14:creationId xmlns:p14="http://schemas.microsoft.com/office/powerpoint/2010/main" val="1754999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Gerenciamento de projeto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aqui se escolhe os artefatos a serem utilizados no desenvolvimento, de acordo com o tipo do projeto e o entendimento do cliente. O gerente de projeto deve ter uma visão clara do que o cliente deseja, do que está documentado e do que está sendo implementado. A atividade de gerenciamento de projeto é constante durante todo o ciclo de vida do software, onde se deve: a) elaborar reuniões para entrega de versões; b) criar documentos de RTF (Revisão Técnica Formal) para cada reunião; c) garantir a correta mudança dos artefatos; d) manter um bom relacionamento com o cliente.</a:t>
            </a:r>
          </a:p>
        </p:txBody>
      </p:sp>
    </p:spTree>
    <p:extLst>
      <p:ext uri="{BB962C8B-B14F-4D97-AF65-F5344CB8AC3E}">
        <p14:creationId xmlns:p14="http://schemas.microsoft.com/office/powerpoint/2010/main" val="2367887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Fluxo de trabalho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Ambiente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: Esse fluxo de trabalho está relacionado com a disponibilização de ferramentas apropriadas para a equipe de</a:t>
            </a:r>
            <a:b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desenvolvimento de software (SOMMERVILLE, 2011). Essa disponibilização pode ser referente ao tipo de plataforma usada, a velocidade da internet e da rede, a organização dos diretórios/repositórios onde serão armazenados os artefatos e os códigos fonte, o sistema de backup etc. No final de cada fase podem acontecer ajustes no ambiente, podendo ser: criação de diretórios, backup de versões do software, etc.</a:t>
            </a:r>
          </a:p>
        </p:txBody>
      </p:sp>
    </p:spTree>
    <p:extLst>
      <p:ext uri="{BB962C8B-B14F-4D97-AF65-F5344CB8AC3E}">
        <p14:creationId xmlns:p14="http://schemas.microsoft.com/office/powerpoint/2010/main" val="294445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B30BAF-550B-F123-EE78-C3D4ACF3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70" y="225088"/>
            <a:ext cx="9604874" cy="64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268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Artefatos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Os artefatos gerados na Concepção: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Documento de Visão;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inicial de Casos de Uso;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Glossário inicial do projeto;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Caso de negócio inicial;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Avaliação inicial de risco;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Plano de projeto: fases e iterações;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de negócio (se necessário);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Um ou mais protótipos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824184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Artefatos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Os artefatos gerados na Elaboração: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de Casos de Uso;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Requisitos suplementares, incluindo não funcionais;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de análise;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Descrição da arquitetura do software;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Protótipo arquitetural executável;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de projeto preliminar;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Lista de riscos revisada;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Plano de projeto: planos de iteração, fluxos de trabalho adaptados, marcos e produtos técnicos de trabalho;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Manual preliminar do usuário.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68146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Artefatos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Os artefatos gerados na Construção: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Modelo de projeto;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Componentes de software;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Incremento integrado de software;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Plano e procedimento de teste;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Caso de teste;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Documentação de apoio: manuais do usuário, manuais de instalação, descrição do incremento atual.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44393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 Artefatos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F3FEC1-30F2-C0B8-04B9-2D5E5EE6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5369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Os artefatos gerados na Transição: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Incremento de software entregue;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Relatório de teste beta;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Realimentação geral do usuário (modificar ou adaptar a compreensão dos requisitos do projeto).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178454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É um dos modelos mais usados em projetos modernos de desenvolvimento de software;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É extremamente robusto e bem estruturado;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Por fazer uso da UML, a facilidade de compreensão dos requisitos aumenta, tanto para os clientes, como para os analistas e desenvolvedores;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Os riscos que poderiam ser mais preocupantes são resolvidos no início, minimizando o retrabalho e, consequentemente, a chance de fracasso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4061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Processos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Embora existam muitos processos de softwares diferentes, algumas atividades fundamentais são comuns a todos eles como:</a:t>
            </a:r>
          </a:p>
          <a:p>
            <a:r>
              <a:rPr lang="pt-BR" dirty="0"/>
              <a:t>1 Especificação de Software: A funcionalidade do Software e as restrições sobre suas operações devem ser definidas.</a:t>
            </a:r>
          </a:p>
          <a:p>
            <a:r>
              <a:rPr lang="pt-BR" dirty="0"/>
              <a:t>2 Projeto e implementação de Software. O software que atende as especificações devem ser produzidos.</a:t>
            </a:r>
          </a:p>
          <a:p>
            <a:r>
              <a:rPr lang="pt-BR" dirty="0"/>
              <a:t>3 Validação de Software. O Software deve ser validado para garantir que ele faça o que o cliente deseja.</a:t>
            </a:r>
          </a:p>
          <a:p>
            <a:r>
              <a:rPr lang="pt-BR" dirty="0"/>
              <a:t>4 Evolução do Software. O Software deve evoluir para atender as necessidades mutáveis </a:t>
            </a:r>
            <a:r>
              <a:rPr lang="pt-BR"/>
              <a:t>do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443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Modelo de processo de software Processo Unificado 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Process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pt-B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Exige uma equipe experiente e alinhada com os processos;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Exigem um bom gerente de projetos;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Complexo e trabalhoso para projetos pequenos.</a:t>
            </a:r>
          </a:p>
        </p:txBody>
      </p:sp>
    </p:spTree>
    <p:extLst>
      <p:ext uri="{BB962C8B-B14F-4D97-AF65-F5344CB8AC3E}">
        <p14:creationId xmlns:p14="http://schemas.microsoft.com/office/powerpoint/2010/main" val="641928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Manifesto for Agile Software Development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Fev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/2001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397D7A-5829-3181-916C-7FFD56CB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2006600"/>
            <a:ext cx="6667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DD2461C-8B32-64F2-C574-20FDEE0805C7}"/>
              </a:ext>
            </a:extLst>
          </p:cNvPr>
          <p:cNvSpPr txBox="1"/>
          <p:nvPr/>
        </p:nvSpPr>
        <p:spPr>
          <a:xfrm>
            <a:off x="2762249" y="6488668"/>
            <a:ext cx="666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40C28"/>
                </a:solidFill>
                <a:latin typeface="Google Sans"/>
              </a:rPr>
              <a:t>https://agilemanifesto.org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4310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F4B9E86-3560-D711-62E3-A3305381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Manifesto for Agile Software Development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Fev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/2001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8E4889-5135-CA60-B827-D03128833D0C}"/>
              </a:ext>
            </a:extLst>
          </p:cNvPr>
          <p:cNvSpPr txBox="1"/>
          <p:nvPr/>
        </p:nvSpPr>
        <p:spPr>
          <a:xfrm>
            <a:off x="272320" y="2618973"/>
            <a:ext cx="11647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42424"/>
                </a:solidFill>
                <a:latin typeface="source-serif-pro"/>
              </a:rPr>
              <a:t>O Manifesto se tornou o embasamento filosófico para os chamados Métodos Ágeis que, segundo SOMMERVILLE (2011), “</a:t>
            </a:r>
            <a:r>
              <a:rPr lang="pt-BR" sz="2800" i="1" dirty="0">
                <a:solidFill>
                  <a:srgbClr val="242424"/>
                </a:solidFill>
                <a:latin typeface="source-serif-pro"/>
              </a:rPr>
              <a:t>universalmente, baseiam-se em uma abordagem incremental para a especificação, o desenvolvimento e a entrega do software. Eles são mais adequados ao desenvolvimento de aplicativos nos quais os requisitos de sistema mudam rapidamente durante o processo de desenvolvimento</a:t>
            </a:r>
            <a:r>
              <a:rPr lang="pt-BR" sz="2800" dirty="0">
                <a:solidFill>
                  <a:srgbClr val="242424"/>
                </a:solidFill>
                <a:latin typeface="source-serif-pro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546239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de 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304"/>
            <a:ext cx="12192000" cy="5568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engenheiros de software devem se comprometer a fazer da análise, especificação, projeto, desenvolvimento, teste e manutenção de software uma profissão benéfica e respeitada. Em conformidade com seu comprometimento com a saúde, a segurança e o bem-estar públicos, engenheiros de software devem aderir a oito princípios:</a:t>
            </a:r>
          </a:p>
          <a:p>
            <a:r>
              <a:rPr lang="pt-BR" dirty="0"/>
              <a:t>1. PÚBLICO — Engenheiros de software devem agir de acordo com o interesse público.</a:t>
            </a:r>
          </a:p>
          <a:p>
            <a:r>
              <a:rPr lang="pt-BR" dirty="0"/>
              <a:t>2. CLIENTE E EMPREGADOR — Engenheiros de software devem agir de maneira que seja do melhor interesse de seu cliente e empregador e de acordo com o interesse público.</a:t>
            </a:r>
          </a:p>
          <a:p>
            <a:r>
              <a:rPr lang="pt-BR" dirty="0"/>
              <a:t>3. PRODUTO — Engenheiros de software devem garantir que seus produtos e modificações relacionadas atendam aos mais altos padrões profissionais possíveis.</a:t>
            </a:r>
          </a:p>
          <a:p>
            <a:r>
              <a:rPr lang="pt-BR" dirty="0"/>
              <a:t>4. JULGAMENTO — Engenheiros de software devem manter a integridade e a independência em seu julgamento profissional.</a:t>
            </a:r>
          </a:p>
          <a:p>
            <a:r>
              <a:rPr lang="pt-BR" dirty="0"/>
              <a:t>5. GERENCIAMENTO — Gerentes e líderes de engenharia de software devem aceitar e promover uma abordagem ética para o gerenciamento de desenvolvimento e manutenção de software.</a:t>
            </a:r>
          </a:p>
          <a:p>
            <a:r>
              <a:rPr lang="pt-BR" dirty="0"/>
              <a:t>6. PROFISSÃO — Engenheiros de software devem aprimorar a integridade e a reputação da profissão de acordo com o interesse público.</a:t>
            </a:r>
          </a:p>
          <a:p>
            <a:r>
              <a:rPr lang="pt-BR" dirty="0"/>
              <a:t>7. COLEGAS — Engenheiros de software devem auxiliar e ser justos com seus </a:t>
            </a:r>
            <a:r>
              <a:rPr lang="pt-BR"/>
              <a:t>colegas.</a:t>
            </a:r>
          </a:p>
          <a:p>
            <a:r>
              <a:rPr lang="pt-BR"/>
              <a:t>8</a:t>
            </a:r>
            <a:r>
              <a:rPr lang="pt-BR" dirty="0"/>
              <a:t>. SI PRÓPRIO — Engenheiros de software devem participar da aprendizagem contínua durante toda a vida, e devem promover uma abordagem ética para a prática da profissão</a:t>
            </a:r>
          </a:p>
        </p:txBody>
      </p:sp>
    </p:spTree>
    <p:extLst>
      <p:ext uri="{BB962C8B-B14F-4D97-AF65-F5344CB8AC3E}">
        <p14:creationId xmlns:p14="http://schemas.microsoft.com/office/powerpoint/2010/main" val="234043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582C-2C38-FE18-9AAF-8DB54B1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0"/>
            <a:ext cx="8263128" cy="1325563"/>
          </a:xfrm>
        </p:spPr>
        <p:txBody>
          <a:bodyPr/>
          <a:lstStyle/>
          <a:p>
            <a:r>
              <a:rPr lang="pt-BR" dirty="0"/>
              <a:t>Exercício </a:t>
            </a:r>
          </a:p>
        </p:txBody>
      </p:sp>
    </p:spTree>
    <p:extLst>
      <p:ext uri="{BB962C8B-B14F-4D97-AF65-F5344CB8AC3E}">
        <p14:creationId xmlns:p14="http://schemas.microsoft.com/office/powerpoint/2010/main" val="151888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45B7-9345-FD51-D3E1-1E3B68DD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9FAA-D3E5-9456-8292-1967EB30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65" y="1825625"/>
            <a:ext cx="11782269" cy="4351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ENGHOLM, Hélio. Engenharia de Software na Prática.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Novatec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Editora. São Paulo, Brasil, 2010.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GUEDES,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Gilleanes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T. A. UML2 Uma Abordagem Prática, 3ª Edição.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Novatec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Editora. São Paulo, Brasil, 2018;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JACOBSON, Ivar et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all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The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Software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Development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Addison-Wesley, Massachusetts, EUA, 1999.</a:t>
            </a:r>
          </a:p>
          <a:p>
            <a:r>
              <a:rPr lang="pt-BR" i="0" dirty="0">
                <a:solidFill>
                  <a:srgbClr val="242424"/>
                </a:solidFill>
                <a:effectLst/>
                <a:latin typeface="sohne"/>
              </a:rPr>
              <a:t>O Processo Unificado, 2019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Disponível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https://medium.com/contexto-delimitado/o-processo-unificado-d102b1fc9d00.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Acesso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: 02 Ago. 2023.</a:t>
            </a:r>
            <a:endParaRPr lang="pt-BR" dirty="0">
              <a:solidFill>
                <a:srgbClr val="040C28"/>
              </a:solidFill>
              <a:latin typeface="Google Sans"/>
            </a:endParaRPr>
          </a:p>
          <a:p>
            <a:r>
              <a:rPr lang="pt-BR" dirty="0">
                <a:solidFill>
                  <a:srgbClr val="040C28"/>
                </a:solidFill>
                <a:latin typeface="Google Sans"/>
              </a:rPr>
              <a:t>PRESSMAN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Roger S. Engenharia de Software: Uma abordagem profissional 8ª ed..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Porto Alegre: AMGH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2021.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Principles behind the Agile Manifesto. Manifesto for Agile Software Development, 2001.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Disponível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https://agilemanifesto.org/principles.html.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Acesso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em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: 02 Ago. 2023.</a:t>
            </a:r>
          </a:p>
          <a:p>
            <a:pPr algn="l"/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PEREIRA, S., &amp; VIEIRA, T. Estudo da aplicação de um processo gerenciado de produção de software em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MPEs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In Proc.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of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the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13th Simpósio de Excelência em Gestão e Tecnologia. Resende/Brasil, 2006.</a:t>
            </a:r>
          </a:p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SOMMERVILLE, Ian F. Engenharia de Software: 8ª 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São Paulo: Person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2007.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KRUTCHEN, P. The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Rational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Unified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Process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An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pt-BR" b="0" i="0" dirty="0" err="1">
                <a:solidFill>
                  <a:srgbClr val="242424"/>
                </a:solidFill>
                <a:effectLst/>
                <a:latin typeface="source-serif-pro"/>
              </a:rPr>
              <a:t>Introduction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Reading, Addison-Wesley, Massachusetts, EUA, 2003.</a:t>
            </a:r>
          </a:p>
          <a:p>
            <a:endParaRPr lang="en-US" dirty="0">
              <a:solidFill>
                <a:srgbClr val="040C28"/>
              </a:solidFill>
              <a:latin typeface="Google Sans"/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33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Cascata: Considera as atividades fundamentais do processo, compreendendo especificação, desenvolvimento, validação e evolução, e as representa como fases de processo separada, tais como especificação de requisitos, projeto de software, implementação e teste.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8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Análise e definição de requisitos. Os serviços, restrições e metas do sistema são estabelecidos por meio de consulta aos usuários. Em seguida, são definidos em detalhes e funcionam como uma especificação do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24BDDAA-9E09-0B06-35CD-DB9881CD8977}"/>
              </a:ext>
            </a:extLst>
          </p:cNvPr>
          <p:cNvSpPr/>
          <p:nvPr/>
        </p:nvSpPr>
        <p:spPr>
          <a:xfrm>
            <a:off x="3300984" y="4361688"/>
            <a:ext cx="548640" cy="33832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06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Projeto de sistema e software. O processo de projeto de sistemas aloca os requisitos tanto para sistemas de hardware como para sistemas de software, por meio da definição de uma arquitetura geral do sistema. O projeto de software envolve identificação e descrição das abstrações fundamentais do sistema de software e seus relacionamentos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24BDDAA-9E09-0B06-35CD-DB9881CD8977}"/>
              </a:ext>
            </a:extLst>
          </p:cNvPr>
          <p:cNvSpPr/>
          <p:nvPr/>
        </p:nvSpPr>
        <p:spPr>
          <a:xfrm rot="7920550">
            <a:off x="5525865" y="4432644"/>
            <a:ext cx="548640" cy="302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26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4FCE-5C07-C7E5-AD22-750C79D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de processo de software</a:t>
            </a:r>
            <a:br>
              <a:rPr lang="pt-BR" dirty="0"/>
            </a:br>
            <a:r>
              <a:rPr lang="pt-BR" dirty="0"/>
              <a:t>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58CD-FA5E-D057-C7BF-A97F4A88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3. Implementação e teste unitário. Durante esse estágio, o projeto do software é desenvolvido como um conjunto de programas ou unidades de programa. O teste unitário envolve a verificação de que cada unidade atenda a sua especificação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B0B91F-2F27-F58E-8EBA-93AB18C9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125" y="4001294"/>
            <a:ext cx="6407750" cy="285670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24BDDAA-9E09-0B06-35CD-DB9881CD8977}"/>
              </a:ext>
            </a:extLst>
          </p:cNvPr>
          <p:cNvSpPr/>
          <p:nvPr/>
        </p:nvSpPr>
        <p:spPr>
          <a:xfrm rot="7920550">
            <a:off x="6421978" y="4973697"/>
            <a:ext cx="548640" cy="302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21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4071</Words>
  <Application>Microsoft Office PowerPoint</Application>
  <PresentationFormat>Widescreen</PresentationFormat>
  <Paragraphs>218</Paragraphs>
  <Slides>55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Google Sans</vt:lpstr>
      <vt:lpstr>Roboto</vt:lpstr>
      <vt:lpstr>sohne</vt:lpstr>
      <vt:lpstr>source-serif-pro</vt:lpstr>
      <vt:lpstr>Times New Roman</vt:lpstr>
      <vt:lpstr>Tema do Office</vt:lpstr>
      <vt:lpstr>Análise e Projetos de Sistema</vt:lpstr>
      <vt:lpstr>Livros</vt:lpstr>
      <vt:lpstr>Processos de Software</vt:lpstr>
      <vt:lpstr>Processos de Software</vt:lpstr>
      <vt:lpstr>Processos de Software</vt:lpstr>
      <vt:lpstr>Modelo de processo de software</vt:lpstr>
      <vt:lpstr>Modelo de processo de software Cascata</vt:lpstr>
      <vt:lpstr>Modelo de processo de software Cascata</vt:lpstr>
      <vt:lpstr>Modelo de processo de software Cascata</vt:lpstr>
      <vt:lpstr>Modelo de processo de software Cascata</vt:lpstr>
      <vt:lpstr>Modelo de processo de software Cascata</vt:lpstr>
      <vt:lpstr>Modelo de processo de software Evolucionário ou incremental</vt:lpstr>
      <vt:lpstr>Modelo de processo de software</vt:lpstr>
      <vt:lpstr>Modelo de processo de software  baseada em componentes ou orientada a reúso </vt:lpstr>
      <vt:lpstr>Apresentação do PowerPoint</vt:lpstr>
      <vt:lpstr>Modelo de processo de software  baseada em componentes ou orientada a reúso </vt:lpstr>
      <vt:lpstr>Modelo de processo de software  baseada em componentes ou orientada a reúso </vt:lpstr>
      <vt:lpstr>Modelo de processo de software espiral de Boehm</vt:lpstr>
      <vt:lpstr>Apresentação do PowerPoint</vt:lpstr>
      <vt:lpstr>Modelo de processo de software espiral de Boehm</vt:lpstr>
      <vt:lpstr>Modelo de processo de software espiral de Boehm</vt:lpstr>
      <vt:lpstr>Modelo de processo de software espiral de Boehm</vt:lpstr>
      <vt:lpstr>Modelo de processo de software espiral de Boehm</vt:lpstr>
      <vt:lpstr>Modelo de processo de software espiral de Boehm Vantagens</vt:lpstr>
      <vt:lpstr>Modelo de processo de software espiral de Boehm Desvantagens</vt:lpstr>
      <vt:lpstr>Modelo de processo de software Processo Unificado (Unified Process) Rational Unified Process ou RUP</vt:lpstr>
      <vt:lpstr>Modelo de processo de software Processo Unificado (Unified Process) Rational Unified Process ou RUP</vt:lpstr>
      <vt:lpstr>Modelo de processo de software Processo Unificado (Unified Process) Rational Unified Process ou RUP</vt:lpstr>
      <vt:lpstr>Modelo de processo de software Processo Unificado (Unified Process) Rational Unified Process ou RUP</vt:lpstr>
      <vt:lpstr>Modelo de processo de software Processo Unificado (Unified Process) Fases</vt:lpstr>
      <vt:lpstr>Modelo de processo de software Processo Unificado (Unified Process) Fases</vt:lpstr>
      <vt:lpstr>Modelo de processo de software Processo Unificado (Unified Process) Fases</vt:lpstr>
      <vt:lpstr>Modelo de processo de software Processo Unificado (Unified Process) Fases</vt:lpstr>
      <vt:lpstr>Apresentação do PowerPoint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Modelo de processo de software Processo Unificado (Unified Process) Fluxo de trabalho</vt:lpstr>
      <vt:lpstr>Apresentação do PowerPoint</vt:lpstr>
      <vt:lpstr>Modelo de processo de software Processo Unificado (Unified Process) Artefatos</vt:lpstr>
      <vt:lpstr>Modelo de processo de software Processo Unificado (Unified Process) Artefatos</vt:lpstr>
      <vt:lpstr>Modelo de processo de software Processo Unificado (Unified Process) Artefatos</vt:lpstr>
      <vt:lpstr>Modelo de processo de software Processo Unificado (Unified Process) Artefatos</vt:lpstr>
      <vt:lpstr>Modelo de processo de software Processo Unificado (Unified Process) Vantagens</vt:lpstr>
      <vt:lpstr>Modelo de processo de software Processo Unificado (Unified Process) Desvantagens</vt:lpstr>
      <vt:lpstr>Manifesto for Agile Software Development Fev/2001</vt:lpstr>
      <vt:lpstr>Manifesto for Agile Software Development Fev/2001</vt:lpstr>
      <vt:lpstr>Código de ética</vt:lpstr>
      <vt:lpstr>Exercício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Rogerio Oliveira Machado</dc:creator>
  <cp:lastModifiedBy>Rogerio Oliveira Machado</cp:lastModifiedBy>
  <cp:revision>1</cp:revision>
  <dcterms:created xsi:type="dcterms:W3CDTF">2023-08-09T14:18:28Z</dcterms:created>
  <dcterms:modified xsi:type="dcterms:W3CDTF">2024-03-18T20:09:19Z</dcterms:modified>
</cp:coreProperties>
</file>