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76" r:id="rId4"/>
    <p:sldId id="271" r:id="rId5"/>
    <p:sldId id="272" r:id="rId6"/>
    <p:sldId id="273" r:id="rId7"/>
    <p:sldId id="274" r:id="rId8"/>
    <p:sldId id="275" r:id="rId9"/>
    <p:sldId id="277" r:id="rId10"/>
    <p:sldId id="278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64" r:id="rId26"/>
    <p:sldId id="270" r:id="rId27"/>
    <p:sldId id="257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2A169C-C884-4EAA-B043-E420B6FE6BCD}" v="1" dt="2024-02-26T11:57:00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io Oliveira Machado" userId="2fcd1944-8b6d-4ee6-95dc-aa934214b28d" providerId="ADAL" clId="{932A169C-C884-4EAA-B043-E420B6FE6BCD}"/>
    <pc:docChg chg="addSld delSld modSld">
      <pc:chgData name="Rogerio Oliveira Machado" userId="2fcd1944-8b6d-4ee6-95dc-aa934214b28d" providerId="ADAL" clId="{932A169C-C884-4EAA-B043-E420B6FE6BCD}" dt="2024-02-26T11:57:00.720" v="1"/>
      <pc:docMkLst>
        <pc:docMk/>
      </pc:docMkLst>
      <pc:sldChg chg="add del setBg">
        <pc:chgData name="Rogerio Oliveira Machado" userId="2fcd1944-8b6d-4ee6-95dc-aa934214b28d" providerId="ADAL" clId="{932A169C-C884-4EAA-B043-E420B6FE6BCD}" dt="2024-02-26T11:57:00.720" v="1"/>
        <pc:sldMkLst>
          <pc:docMk/>
          <pc:sldMk cId="3621296677" sldId="256"/>
        </pc:sldMkLst>
      </pc:sldChg>
    </pc:docChg>
  </pc:docChgLst>
  <pc:docChgLst>
    <pc:chgData name="Rogerio Oliveira Machado" userId="2fcd1944-8b6d-4ee6-95dc-aa934214b28d" providerId="ADAL" clId="{A8A971F3-19D6-443F-A498-750E7B373EF9}"/>
    <pc:docChg chg="undo custSel addSld delSld modSld">
      <pc:chgData name="Rogerio Oliveira Machado" userId="2fcd1944-8b6d-4ee6-95dc-aa934214b28d" providerId="ADAL" clId="{A8A971F3-19D6-443F-A498-750E7B373EF9}" dt="2023-09-06T13:33:47.740" v="362" actId="108"/>
      <pc:docMkLst>
        <pc:docMk/>
      </pc:docMkLst>
      <pc:sldChg chg="addSp delSp modSp mod">
        <pc:chgData name="Rogerio Oliveira Machado" userId="2fcd1944-8b6d-4ee6-95dc-aa934214b28d" providerId="ADAL" clId="{A8A971F3-19D6-443F-A498-750E7B373EF9}" dt="2023-09-06T13:33:47.740" v="362" actId="108"/>
        <pc:sldMkLst>
          <pc:docMk/>
          <pc:sldMk cId="1518884363" sldId="270"/>
        </pc:sldMkLst>
        <pc:spChg chg="add del">
          <ac:chgData name="Rogerio Oliveira Machado" userId="2fcd1944-8b6d-4ee6-95dc-aa934214b28d" providerId="ADAL" clId="{A8A971F3-19D6-443F-A498-750E7B373EF9}" dt="2023-09-05T19:15:16.232" v="203" actId="22"/>
          <ac:spMkLst>
            <pc:docMk/>
            <pc:sldMk cId="1518884363" sldId="270"/>
            <ac:spMk id="4" creationId="{CF79750F-C556-6ABD-C95A-C6094B7CA7E5}"/>
          </ac:spMkLst>
        </pc:spChg>
        <pc:spChg chg="add mod">
          <ac:chgData name="Rogerio Oliveira Machado" userId="2fcd1944-8b6d-4ee6-95dc-aa934214b28d" providerId="ADAL" clId="{A8A971F3-19D6-443F-A498-750E7B373EF9}" dt="2023-09-06T13:33:47.740" v="362" actId="108"/>
          <ac:spMkLst>
            <pc:docMk/>
            <pc:sldMk cId="1518884363" sldId="270"/>
            <ac:spMk id="6" creationId="{518E2866-943A-22D0-3261-71FAE6E3DBC8}"/>
          </ac:spMkLst>
        </pc:spChg>
      </pc:sldChg>
      <pc:sldChg chg="addSp delSp modSp add del mod">
        <pc:chgData name="Rogerio Oliveira Machado" userId="2fcd1944-8b6d-4ee6-95dc-aa934214b28d" providerId="ADAL" clId="{A8A971F3-19D6-443F-A498-750E7B373EF9}" dt="2023-09-05T18:42:34.087" v="39" actId="20577"/>
        <pc:sldMkLst>
          <pc:docMk/>
          <pc:sldMk cId="3579312525" sldId="271"/>
        </pc:sldMkLst>
        <pc:spChg chg="del">
          <ac:chgData name="Rogerio Oliveira Machado" userId="2fcd1944-8b6d-4ee6-95dc-aa934214b28d" providerId="ADAL" clId="{A8A971F3-19D6-443F-A498-750E7B373EF9}" dt="2023-09-05T18:42:08.341" v="30" actId="478"/>
          <ac:spMkLst>
            <pc:docMk/>
            <pc:sldMk cId="3579312525" sldId="271"/>
            <ac:spMk id="2" creationId="{38084FCE-5C07-C7E5-AD22-750C79D27BEA}"/>
          </ac:spMkLst>
        </pc:spChg>
        <pc:spChg chg="mod">
          <ac:chgData name="Rogerio Oliveira Machado" userId="2fcd1944-8b6d-4ee6-95dc-aa934214b28d" providerId="ADAL" clId="{A8A971F3-19D6-443F-A498-750E7B373EF9}" dt="2023-09-05T18:39:24.827" v="13" actId="20577"/>
          <ac:spMkLst>
            <pc:docMk/>
            <pc:sldMk cId="3579312525" sldId="271"/>
            <ac:spMk id="3" creationId="{3BD658CD-FA5E-D057-C7BF-A97F4A8867CD}"/>
          </ac:spMkLst>
        </pc:spChg>
        <pc:spChg chg="add del mod">
          <ac:chgData name="Rogerio Oliveira Machado" userId="2fcd1944-8b6d-4ee6-95dc-aa934214b28d" providerId="ADAL" clId="{A8A971F3-19D6-443F-A498-750E7B373EF9}" dt="2023-09-05T18:42:12.123" v="32" actId="478"/>
          <ac:spMkLst>
            <pc:docMk/>
            <pc:sldMk cId="3579312525" sldId="271"/>
            <ac:spMk id="5" creationId="{3805EB22-D978-AF90-68B8-950206C847F7}"/>
          </ac:spMkLst>
        </pc:spChg>
        <pc:spChg chg="add mod">
          <ac:chgData name="Rogerio Oliveira Machado" userId="2fcd1944-8b6d-4ee6-95dc-aa934214b28d" providerId="ADAL" clId="{A8A971F3-19D6-443F-A498-750E7B373EF9}" dt="2023-09-05T18:42:34.087" v="39" actId="20577"/>
          <ac:spMkLst>
            <pc:docMk/>
            <pc:sldMk cId="3579312525" sldId="271"/>
            <ac:spMk id="6" creationId="{1ADA034D-560C-3C74-86B5-B972B787DF51}"/>
          </ac:spMkLst>
        </pc:spChg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3698274693" sldId="272"/>
        </pc:sldMkLst>
      </pc:sldChg>
      <pc:sldChg chg="addSp delSp modSp add mod setBg">
        <pc:chgData name="Rogerio Oliveira Machado" userId="2fcd1944-8b6d-4ee6-95dc-aa934214b28d" providerId="ADAL" clId="{A8A971F3-19D6-443F-A498-750E7B373EF9}" dt="2023-09-05T19:02:34.881" v="134" actId="20577"/>
        <pc:sldMkLst>
          <pc:docMk/>
          <pc:sldMk cId="3767652551" sldId="272"/>
        </pc:sldMkLst>
        <pc:spChg chg="del mod">
          <ac:chgData name="Rogerio Oliveira Machado" userId="2fcd1944-8b6d-4ee6-95dc-aa934214b28d" providerId="ADAL" clId="{A8A971F3-19D6-443F-A498-750E7B373EF9}" dt="2023-09-05T18:42:47.613" v="41" actId="478"/>
          <ac:spMkLst>
            <pc:docMk/>
            <pc:sldMk cId="3767652551" sldId="272"/>
            <ac:spMk id="2" creationId="{38084FCE-5C07-C7E5-AD22-750C79D27BEA}"/>
          </ac:spMkLst>
        </pc:spChg>
        <pc:spChg chg="mod">
          <ac:chgData name="Rogerio Oliveira Machado" userId="2fcd1944-8b6d-4ee6-95dc-aa934214b28d" providerId="ADAL" clId="{A8A971F3-19D6-443F-A498-750E7B373EF9}" dt="2023-09-05T19:02:34.881" v="134" actId="20577"/>
          <ac:spMkLst>
            <pc:docMk/>
            <pc:sldMk cId="3767652551" sldId="272"/>
            <ac:spMk id="3" creationId="{3BD658CD-FA5E-D057-C7BF-A97F4A8867CD}"/>
          </ac:spMkLst>
        </pc:spChg>
        <pc:spChg chg="add mod">
          <ac:chgData name="Rogerio Oliveira Machado" userId="2fcd1944-8b6d-4ee6-95dc-aa934214b28d" providerId="ADAL" clId="{A8A971F3-19D6-443F-A498-750E7B373EF9}" dt="2023-09-05T18:42:44.924" v="40"/>
          <ac:spMkLst>
            <pc:docMk/>
            <pc:sldMk cId="3767652551" sldId="272"/>
            <ac:spMk id="4" creationId="{97F2B545-5ED7-F4B6-1459-AEC240ADE19C}"/>
          </ac:spMkLst>
        </pc:spChg>
        <pc:spChg chg="add del mod">
          <ac:chgData name="Rogerio Oliveira Machado" userId="2fcd1944-8b6d-4ee6-95dc-aa934214b28d" providerId="ADAL" clId="{A8A971F3-19D6-443F-A498-750E7B373EF9}" dt="2023-09-05T18:42:49.985" v="42" actId="478"/>
          <ac:spMkLst>
            <pc:docMk/>
            <pc:sldMk cId="3767652551" sldId="272"/>
            <ac:spMk id="6" creationId="{F2B64A9D-2B04-6150-4ECE-A34DC71C5B06}"/>
          </ac:spMkLst>
        </pc:spChg>
      </pc:sldChg>
      <pc:sldChg chg="modSp add mod setBg">
        <pc:chgData name="Rogerio Oliveira Machado" userId="2fcd1944-8b6d-4ee6-95dc-aa934214b28d" providerId="ADAL" clId="{A8A971F3-19D6-443F-A498-750E7B373EF9}" dt="2023-09-06T12:09:24.421" v="236"/>
        <pc:sldMkLst>
          <pc:docMk/>
          <pc:sldMk cId="2088365310" sldId="273"/>
        </pc:sldMkLst>
        <pc:spChg chg="mod">
          <ac:chgData name="Rogerio Oliveira Machado" userId="2fcd1944-8b6d-4ee6-95dc-aa934214b28d" providerId="ADAL" clId="{A8A971F3-19D6-443F-A498-750E7B373EF9}" dt="2023-09-06T12:09:24.421" v="236"/>
          <ac:spMkLst>
            <pc:docMk/>
            <pc:sldMk cId="2088365310" sldId="273"/>
            <ac:spMk id="3" creationId="{3BD658CD-FA5E-D057-C7BF-A97F4A8867CD}"/>
          </ac:spMkLst>
        </pc:spChg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2254433936" sldId="273"/>
        </pc:sldMkLst>
      </pc:sldChg>
      <pc:sldChg chg="modSp add mod setBg">
        <pc:chgData name="Rogerio Oliveira Machado" userId="2fcd1944-8b6d-4ee6-95dc-aa934214b28d" providerId="ADAL" clId="{A8A971F3-19D6-443F-A498-750E7B373EF9}" dt="2023-09-06T12:09:26.206" v="237"/>
        <pc:sldMkLst>
          <pc:docMk/>
          <pc:sldMk cId="2095410263" sldId="274"/>
        </pc:sldMkLst>
        <pc:spChg chg="mod">
          <ac:chgData name="Rogerio Oliveira Machado" userId="2fcd1944-8b6d-4ee6-95dc-aa934214b28d" providerId="ADAL" clId="{A8A971F3-19D6-443F-A498-750E7B373EF9}" dt="2023-09-06T12:09:26.206" v="237"/>
          <ac:spMkLst>
            <pc:docMk/>
            <pc:sldMk cId="2095410263" sldId="274"/>
            <ac:spMk id="3" creationId="{3BD658CD-FA5E-D057-C7BF-A97F4A8867CD}"/>
          </ac:spMkLst>
        </pc:spChg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4016628219" sldId="274"/>
        </pc:sldMkLst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839516254" sldId="275"/>
        </pc:sldMkLst>
      </pc:sldChg>
      <pc:sldChg chg="modSp add mod setBg">
        <pc:chgData name="Rogerio Oliveira Machado" userId="2fcd1944-8b6d-4ee6-95dc-aa934214b28d" providerId="ADAL" clId="{A8A971F3-19D6-443F-A498-750E7B373EF9}" dt="2023-09-06T12:09:28.065" v="238"/>
        <pc:sldMkLst>
          <pc:docMk/>
          <pc:sldMk cId="2100776852" sldId="275"/>
        </pc:sldMkLst>
        <pc:spChg chg="mod">
          <ac:chgData name="Rogerio Oliveira Machado" userId="2fcd1944-8b6d-4ee6-95dc-aa934214b28d" providerId="ADAL" clId="{A8A971F3-19D6-443F-A498-750E7B373EF9}" dt="2023-09-06T12:09:28.065" v="238"/>
          <ac:spMkLst>
            <pc:docMk/>
            <pc:sldMk cId="2100776852" sldId="275"/>
            <ac:spMk id="3" creationId="{3BD658CD-FA5E-D057-C7BF-A97F4A8867CD}"/>
          </ac:spMkLst>
        </pc:spChg>
      </pc:sldChg>
      <pc:sldChg chg="modSp new mod">
        <pc:chgData name="Rogerio Oliveira Machado" userId="2fcd1944-8b6d-4ee6-95dc-aa934214b28d" providerId="ADAL" clId="{A8A971F3-19D6-443F-A498-750E7B373EF9}" dt="2023-09-05T19:01:46.147" v="131" actId="20577"/>
        <pc:sldMkLst>
          <pc:docMk/>
          <pc:sldMk cId="1162797497" sldId="276"/>
        </pc:sldMkLst>
        <pc:spChg chg="mod">
          <ac:chgData name="Rogerio Oliveira Machado" userId="2fcd1944-8b6d-4ee6-95dc-aa934214b28d" providerId="ADAL" clId="{A8A971F3-19D6-443F-A498-750E7B373EF9}" dt="2023-09-05T18:54:51.542" v="128" actId="20577"/>
          <ac:spMkLst>
            <pc:docMk/>
            <pc:sldMk cId="1162797497" sldId="276"/>
            <ac:spMk id="2" creationId="{8E29DAC3-E17F-14F4-533E-FD4738E0EDA7}"/>
          </ac:spMkLst>
        </pc:spChg>
        <pc:spChg chg="mod">
          <ac:chgData name="Rogerio Oliveira Machado" userId="2fcd1944-8b6d-4ee6-95dc-aa934214b28d" providerId="ADAL" clId="{A8A971F3-19D6-443F-A498-750E7B373EF9}" dt="2023-09-05T19:01:46.147" v="131" actId="20577"/>
          <ac:spMkLst>
            <pc:docMk/>
            <pc:sldMk cId="1162797497" sldId="276"/>
            <ac:spMk id="3" creationId="{64911DD1-D04A-40ED-32B4-F1FC3865777C}"/>
          </ac:spMkLst>
        </pc:spChg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2713422632" sldId="276"/>
        </pc:sldMkLst>
      </pc:sldChg>
      <pc:sldChg chg="addSp delSp modSp add mod setBg">
        <pc:chgData name="Rogerio Oliveira Machado" userId="2fcd1944-8b6d-4ee6-95dc-aa934214b28d" providerId="ADAL" clId="{A8A971F3-19D6-443F-A498-750E7B373EF9}" dt="2023-09-06T12:09:29.985" v="239"/>
        <pc:sldMkLst>
          <pc:docMk/>
          <pc:sldMk cId="1431168718" sldId="277"/>
        </pc:sldMkLst>
        <pc:spChg chg="del">
          <ac:chgData name="Rogerio Oliveira Machado" userId="2fcd1944-8b6d-4ee6-95dc-aa934214b28d" providerId="ADAL" clId="{A8A971F3-19D6-443F-A498-750E7B373EF9}" dt="2023-09-05T19:03:49.984" v="142" actId="478"/>
          <ac:spMkLst>
            <pc:docMk/>
            <pc:sldMk cId="1431168718" sldId="277"/>
            <ac:spMk id="2" creationId="{8E29DAC3-E17F-14F4-533E-FD4738E0EDA7}"/>
          </ac:spMkLst>
        </pc:spChg>
        <pc:spChg chg="del">
          <ac:chgData name="Rogerio Oliveira Machado" userId="2fcd1944-8b6d-4ee6-95dc-aa934214b28d" providerId="ADAL" clId="{A8A971F3-19D6-443F-A498-750E7B373EF9}" dt="2023-09-05T19:03:24.367" v="136" actId="478"/>
          <ac:spMkLst>
            <pc:docMk/>
            <pc:sldMk cId="1431168718" sldId="277"/>
            <ac:spMk id="3" creationId="{64911DD1-D04A-40ED-32B4-F1FC3865777C}"/>
          </ac:spMkLst>
        </pc:spChg>
        <pc:spChg chg="add del mod">
          <ac:chgData name="Rogerio Oliveira Machado" userId="2fcd1944-8b6d-4ee6-95dc-aa934214b28d" providerId="ADAL" clId="{A8A971F3-19D6-443F-A498-750E7B373EF9}" dt="2023-09-05T19:03:27.306" v="137" actId="478"/>
          <ac:spMkLst>
            <pc:docMk/>
            <pc:sldMk cId="1431168718" sldId="277"/>
            <ac:spMk id="5" creationId="{7CA30022-778A-AEF3-225D-865800B6452F}"/>
          </ac:spMkLst>
        </pc:spChg>
        <pc:spChg chg="add del mod">
          <ac:chgData name="Rogerio Oliveira Machado" userId="2fcd1944-8b6d-4ee6-95dc-aa934214b28d" providerId="ADAL" clId="{A8A971F3-19D6-443F-A498-750E7B373EF9}" dt="2023-09-05T19:03:54.055" v="143" actId="478"/>
          <ac:spMkLst>
            <pc:docMk/>
            <pc:sldMk cId="1431168718" sldId="277"/>
            <ac:spMk id="9" creationId="{52572EDB-EF6B-F94B-1C79-455D01A47F45}"/>
          </ac:spMkLst>
        </pc:spChg>
        <pc:spChg chg="add mod">
          <ac:chgData name="Rogerio Oliveira Machado" userId="2fcd1944-8b6d-4ee6-95dc-aa934214b28d" providerId="ADAL" clId="{A8A971F3-19D6-443F-A498-750E7B373EF9}" dt="2023-09-05T19:03:54.786" v="144"/>
          <ac:spMkLst>
            <pc:docMk/>
            <pc:sldMk cId="1431168718" sldId="277"/>
            <ac:spMk id="10" creationId="{1B20FC6D-F450-D2FE-E31D-9AACB2F76601}"/>
          </ac:spMkLst>
        </pc:spChg>
        <pc:picChg chg="add mod">
          <ac:chgData name="Rogerio Oliveira Machado" userId="2fcd1944-8b6d-4ee6-95dc-aa934214b28d" providerId="ADAL" clId="{A8A971F3-19D6-443F-A498-750E7B373EF9}" dt="2023-09-05T19:03:36.239" v="141" actId="1076"/>
          <ac:picMkLst>
            <pc:docMk/>
            <pc:sldMk cId="1431168718" sldId="277"/>
            <ac:picMk id="7" creationId="{BB684025-58E8-8081-9032-2F801F0C89DE}"/>
          </ac:picMkLst>
        </pc:picChg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2361806173" sldId="277"/>
        </pc:sldMkLst>
      </pc:sldChg>
      <pc:sldChg chg="addSp delSp modSp new mod setBg">
        <pc:chgData name="Rogerio Oliveira Machado" userId="2fcd1944-8b6d-4ee6-95dc-aa934214b28d" providerId="ADAL" clId="{A8A971F3-19D6-443F-A498-750E7B373EF9}" dt="2023-09-06T12:09:32.477" v="240"/>
        <pc:sldMkLst>
          <pc:docMk/>
          <pc:sldMk cId="2309917343" sldId="278"/>
        </pc:sldMkLst>
        <pc:spChg chg="del">
          <ac:chgData name="Rogerio Oliveira Machado" userId="2fcd1944-8b6d-4ee6-95dc-aa934214b28d" providerId="ADAL" clId="{A8A971F3-19D6-443F-A498-750E7B373EF9}" dt="2023-09-05T19:05:48.066" v="156" actId="478"/>
          <ac:spMkLst>
            <pc:docMk/>
            <pc:sldMk cId="2309917343" sldId="278"/>
            <ac:spMk id="2" creationId="{5126BC22-AA6A-3A65-4915-B48DC987C85E}"/>
          </ac:spMkLst>
        </pc:spChg>
        <pc:spChg chg="add del mod">
          <ac:chgData name="Rogerio Oliveira Machado" userId="2fcd1944-8b6d-4ee6-95dc-aa934214b28d" providerId="ADAL" clId="{A8A971F3-19D6-443F-A498-750E7B373EF9}" dt="2023-09-06T12:09:32.477" v="240"/>
          <ac:spMkLst>
            <pc:docMk/>
            <pc:sldMk cId="2309917343" sldId="278"/>
            <ac:spMk id="3" creationId="{4395B1C7-3340-652D-6264-ED1E4892A551}"/>
          </ac:spMkLst>
        </pc:spChg>
        <pc:spChg chg="add del">
          <ac:chgData name="Rogerio Oliveira Machado" userId="2fcd1944-8b6d-4ee6-95dc-aa934214b28d" providerId="ADAL" clId="{A8A971F3-19D6-443F-A498-750E7B373EF9}" dt="2023-09-05T19:04:32.465" v="148" actId="22"/>
          <ac:spMkLst>
            <pc:docMk/>
            <pc:sldMk cId="2309917343" sldId="278"/>
            <ac:spMk id="5" creationId="{E1733068-F6BE-F726-60AD-E46B9CF7EBD7}"/>
          </ac:spMkLst>
        </pc:spChg>
        <pc:spChg chg="add mod">
          <ac:chgData name="Rogerio Oliveira Machado" userId="2fcd1944-8b6d-4ee6-95dc-aa934214b28d" providerId="ADAL" clId="{A8A971F3-19D6-443F-A498-750E7B373EF9}" dt="2023-09-05T19:05:48.745" v="157"/>
          <ac:spMkLst>
            <pc:docMk/>
            <pc:sldMk cId="2309917343" sldId="278"/>
            <ac:spMk id="6" creationId="{C4F940C8-9EC6-AFBB-B219-7813F518427D}"/>
          </ac:spMkLst>
        </pc:spChg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2957265789" sldId="278"/>
        </pc:sldMkLst>
      </pc:sldChg>
      <pc:sldChg chg="modSp add del mod">
        <pc:chgData name="Rogerio Oliveira Machado" userId="2fcd1944-8b6d-4ee6-95dc-aa934214b28d" providerId="ADAL" clId="{A8A971F3-19D6-443F-A498-750E7B373EF9}" dt="2023-09-06T12:08:28.281" v="235" actId="47"/>
        <pc:sldMkLst>
          <pc:docMk/>
          <pc:sldMk cId="319434830" sldId="279"/>
        </pc:sldMkLst>
        <pc:spChg chg="mod">
          <ac:chgData name="Rogerio Oliveira Machado" userId="2fcd1944-8b6d-4ee6-95dc-aa934214b28d" providerId="ADAL" clId="{A8A971F3-19D6-443F-A498-750E7B373EF9}" dt="2023-09-05T19:09:14.145" v="179" actId="27636"/>
          <ac:spMkLst>
            <pc:docMk/>
            <pc:sldMk cId="319434830" sldId="279"/>
            <ac:spMk id="3" creationId="{4395B1C7-3340-652D-6264-ED1E4892A551}"/>
          </ac:spMkLst>
        </pc:spChg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4067217052" sldId="279"/>
        </pc:sldMkLst>
      </pc:sldChg>
      <pc:sldChg chg="modSp add mod setBg">
        <pc:chgData name="Rogerio Oliveira Machado" userId="2fcd1944-8b6d-4ee6-95dc-aa934214b28d" providerId="ADAL" clId="{A8A971F3-19D6-443F-A498-750E7B373EF9}" dt="2023-09-06T12:09:34.519" v="241"/>
        <pc:sldMkLst>
          <pc:docMk/>
          <pc:sldMk cId="1093947470" sldId="280"/>
        </pc:sldMkLst>
        <pc:spChg chg="mod">
          <ac:chgData name="Rogerio Oliveira Machado" userId="2fcd1944-8b6d-4ee6-95dc-aa934214b28d" providerId="ADAL" clId="{A8A971F3-19D6-443F-A498-750E7B373EF9}" dt="2023-09-06T12:09:34.519" v="241"/>
          <ac:spMkLst>
            <pc:docMk/>
            <pc:sldMk cId="1093947470" sldId="280"/>
            <ac:spMk id="3" creationId="{4395B1C7-3340-652D-6264-ED1E4892A551}"/>
          </ac:spMkLst>
        </pc:spChg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2078620874" sldId="280"/>
        </pc:sldMkLst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1110361925" sldId="281"/>
        </pc:sldMkLst>
      </pc:sldChg>
      <pc:sldChg chg="modSp add mod setBg">
        <pc:chgData name="Rogerio Oliveira Machado" userId="2fcd1944-8b6d-4ee6-95dc-aa934214b28d" providerId="ADAL" clId="{A8A971F3-19D6-443F-A498-750E7B373EF9}" dt="2023-09-06T12:09:36.344" v="242"/>
        <pc:sldMkLst>
          <pc:docMk/>
          <pc:sldMk cId="2139544294" sldId="281"/>
        </pc:sldMkLst>
        <pc:spChg chg="mod">
          <ac:chgData name="Rogerio Oliveira Machado" userId="2fcd1944-8b6d-4ee6-95dc-aa934214b28d" providerId="ADAL" clId="{A8A971F3-19D6-443F-A498-750E7B373EF9}" dt="2023-09-06T12:09:36.344" v="242"/>
          <ac:spMkLst>
            <pc:docMk/>
            <pc:sldMk cId="2139544294" sldId="281"/>
            <ac:spMk id="3" creationId="{4395B1C7-3340-652D-6264-ED1E4892A551}"/>
          </ac:spMkLst>
        </pc:spChg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1274179898" sldId="282"/>
        </pc:sldMkLst>
      </pc:sldChg>
      <pc:sldChg chg="modSp add mod setBg">
        <pc:chgData name="Rogerio Oliveira Machado" userId="2fcd1944-8b6d-4ee6-95dc-aa934214b28d" providerId="ADAL" clId="{A8A971F3-19D6-443F-A498-750E7B373EF9}" dt="2023-09-06T12:09:38.446" v="243"/>
        <pc:sldMkLst>
          <pc:docMk/>
          <pc:sldMk cId="2414803697" sldId="282"/>
        </pc:sldMkLst>
        <pc:spChg chg="mod">
          <ac:chgData name="Rogerio Oliveira Machado" userId="2fcd1944-8b6d-4ee6-95dc-aa934214b28d" providerId="ADAL" clId="{A8A971F3-19D6-443F-A498-750E7B373EF9}" dt="2023-09-05T19:10:06.452" v="195" actId="27636"/>
          <ac:spMkLst>
            <pc:docMk/>
            <pc:sldMk cId="2414803697" sldId="282"/>
            <ac:spMk id="3" creationId="{4395B1C7-3340-652D-6264-ED1E4892A551}"/>
          </ac:spMkLst>
        </pc:spChg>
      </pc:sldChg>
      <pc:sldChg chg="modSp add mod setBg">
        <pc:chgData name="Rogerio Oliveira Machado" userId="2fcd1944-8b6d-4ee6-95dc-aa934214b28d" providerId="ADAL" clId="{A8A971F3-19D6-443F-A498-750E7B373EF9}" dt="2023-09-06T12:09:40.412" v="244"/>
        <pc:sldMkLst>
          <pc:docMk/>
          <pc:sldMk cId="1672582152" sldId="283"/>
        </pc:sldMkLst>
        <pc:spChg chg="mod">
          <ac:chgData name="Rogerio Oliveira Machado" userId="2fcd1944-8b6d-4ee6-95dc-aa934214b28d" providerId="ADAL" clId="{A8A971F3-19D6-443F-A498-750E7B373EF9}" dt="2023-09-06T12:09:40.412" v="244"/>
          <ac:spMkLst>
            <pc:docMk/>
            <pc:sldMk cId="1672582152" sldId="283"/>
            <ac:spMk id="3" creationId="{4395B1C7-3340-652D-6264-ED1E4892A551}"/>
          </ac:spMkLst>
        </pc:spChg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4048413914" sldId="283"/>
        </pc:sldMkLst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608370010" sldId="284"/>
        </pc:sldMkLst>
      </pc:sldChg>
      <pc:sldChg chg="modSp add mod setBg">
        <pc:chgData name="Rogerio Oliveira Machado" userId="2fcd1944-8b6d-4ee6-95dc-aa934214b28d" providerId="ADAL" clId="{A8A971F3-19D6-443F-A498-750E7B373EF9}" dt="2023-09-06T12:09:42.372" v="245"/>
        <pc:sldMkLst>
          <pc:docMk/>
          <pc:sldMk cId="3448273365" sldId="284"/>
        </pc:sldMkLst>
        <pc:spChg chg="mod">
          <ac:chgData name="Rogerio Oliveira Machado" userId="2fcd1944-8b6d-4ee6-95dc-aa934214b28d" providerId="ADAL" clId="{A8A971F3-19D6-443F-A498-750E7B373EF9}" dt="2023-09-06T12:09:42.372" v="245"/>
          <ac:spMkLst>
            <pc:docMk/>
            <pc:sldMk cId="3448273365" sldId="284"/>
            <ac:spMk id="3" creationId="{4395B1C7-3340-652D-6264-ED1E4892A551}"/>
          </ac:spMkLst>
        </pc:spChg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966373491" sldId="285"/>
        </pc:sldMkLst>
      </pc:sldChg>
      <pc:sldChg chg="new del">
        <pc:chgData name="Rogerio Oliveira Machado" userId="2fcd1944-8b6d-4ee6-95dc-aa934214b28d" providerId="ADAL" clId="{A8A971F3-19D6-443F-A498-750E7B373EF9}" dt="2023-09-06T12:09:52.813" v="247" actId="680"/>
        <pc:sldMkLst>
          <pc:docMk/>
          <pc:sldMk cId="1396494875" sldId="285"/>
        </pc:sldMkLst>
      </pc:sldChg>
      <pc:sldChg chg="modSp add mod setBg">
        <pc:chgData name="Rogerio Oliveira Machado" userId="2fcd1944-8b6d-4ee6-95dc-aa934214b28d" providerId="ADAL" clId="{A8A971F3-19D6-443F-A498-750E7B373EF9}" dt="2023-09-06T12:11:00.711" v="255" actId="313"/>
        <pc:sldMkLst>
          <pc:docMk/>
          <pc:sldMk cId="3592889241" sldId="285"/>
        </pc:sldMkLst>
        <pc:spChg chg="mod">
          <ac:chgData name="Rogerio Oliveira Machado" userId="2fcd1944-8b6d-4ee6-95dc-aa934214b28d" providerId="ADAL" clId="{A8A971F3-19D6-443F-A498-750E7B373EF9}" dt="2023-09-06T12:11:00.711" v="255" actId="313"/>
          <ac:spMkLst>
            <pc:docMk/>
            <pc:sldMk cId="3592889241" sldId="285"/>
            <ac:spMk id="3" creationId="{4395B1C7-3340-652D-6264-ED1E4892A551}"/>
          </ac:spMkLst>
        </pc:spChg>
        <pc:spChg chg="mod">
          <ac:chgData name="Rogerio Oliveira Machado" userId="2fcd1944-8b6d-4ee6-95dc-aa934214b28d" providerId="ADAL" clId="{A8A971F3-19D6-443F-A498-750E7B373EF9}" dt="2023-09-06T12:10:03.942" v="249"/>
          <ac:spMkLst>
            <pc:docMk/>
            <pc:sldMk cId="3592889241" sldId="285"/>
            <ac:spMk id="6" creationId="{C4F940C8-9EC6-AFBB-B219-7813F518427D}"/>
          </ac:spMkLst>
        </pc:spChg>
      </pc:sldChg>
      <pc:sldChg chg="modSp add mod">
        <pc:chgData name="Rogerio Oliveira Machado" userId="2fcd1944-8b6d-4ee6-95dc-aa934214b28d" providerId="ADAL" clId="{A8A971F3-19D6-443F-A498-750E7B373EF9}" dt="2023-09-06T12:12:30.630" v="266" actId="20577"/>
        <pc:sldMkLst>
          <pc:docMk/>
          <pc:sldMk cId="1613863081" sldId="286"/>
        </pc:sldMkLst>
        <pc:spChg chg="mod">
          <ac:chgData name="Rogerio Oliveira Machado" userId="2fcd1944-8b6d-4ee6-95dc-aa934214b28d" providerId="ADAL" clId="{A8A971F3-19D6-443F-A498-750E7B373EF9}" dt="2023-09-06T12:12:30.630" v="266" actId="20577"/>
          <ac:spMkLst>
            <pc:docMk/>
            <pc:sldMk cId="1613863081" sldId="286"/>
            <ac:spMk id="3" creationId="{4395B1C7-3340-652D-6264-ED1E4892A551}"/>
          </ac:spMkLst>
        </pc:spChg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2116403191" sldId="286"/>
        </pc:sldMkLst>
      </pc:sldChg>
      <pc:sldChg chg="addSp delSp modSp add mod">
        <pc:chgData name="Rogerio Oliveira Machado" userId="2fcd1944-8b6d-4ee6-95dc-aa934214b28d" providerId="ADAL" clId="{A8A971F3-19D6-443F-A498-750E7B373EF9}" dt="2023-09-06T12:12:59.481" v="272" actId="1076"/>
        <pc:sldMkLst>
          <pc:docMk/>
          <pc:sldMk cId="3270268598" sldId="287"/>
        </pc:sldMkLst>
        <pc:spChg chg="del">
          <ac:chgData name="Rogerio Oliveira Machado" userId="2fcd1944-8b6d-4ee6-95dc-aa934214b28d" providerId="ADAL" clId="{A8A971F3-19D6-443F-A498-750E7B373EF9}" dt="2023-09-06T12:12:51.367" v="268" actId="478"/>
          <ac:spMkLst>
            <pc:docMk/>
            <pc:sldMk cId="3270268598" sldId="287"/>
            <ac:spMk id="3" creationId="{4395B1C7-3340-652D-6264-ED1E4892A551}"/>
          </ac:spMkLst>
        </pc:spChg>
        <pc:spChg chg="add del mod">
          <ac:chgData name="Rogerio Oliveira Machado" userId="2fcd1944-8b6d-4ee6-95dc-aa934214b28d" providerId="ADAL" clId="{A8A971F3-19D6-443F-A498-750E7B373EF9}" dt="2023-09-06T12:12:53.240" v="269" actId="478"/>
          <ac:spMkLst>
            <pc:docMk/>
            <pc:sldMk cId="3270268598" sldId="287"/>
            <ac:spMk id="4" creationId="{DB64B8D7-8272-8D48-04AB-1F7DCBB1B6DC}"/>
          </ac:spMkLst>
        </pc:spChg>
        <pc:picChg chg="add mod">
          <ac:chgData name="Rogerio Oliveira Machado" userId="2fcd1944-8b6d-4ee6-95dc-aa934214b28d" providerId="ADAL" clId="{A8A971F3-19D6-443F-A498-750E7B373EF9}" dt="2023-09-06T12:12:59.481" v="272" actId="1076"/>
          <ac:picMkLst>
            <pc:docMk/>
            <pc:sldMk cId="3270268598" sldId="287"/>
            <ac:picMk id="7" creationId="{917FA5EC-5343-87DD-C610-E7C0981D5C88}"/>
          </ac:picMkLst>
        </pc:picChg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3905486388" sldId="287"/>
        </pc:sldMkLst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866652731" sldId="288"/>
        </pc:sldMkLst>
      </pc:sldChg>
      <pc:sldChg chg="modSp add mod">
        <pc:chgData name="Rogerio Oliveira Machado" userId="2fcd1944-8b6d-4ee6-95dc-aa934214b28d" providerId="ADAL" clId="{A8A971F3-19D6-443F-A498-750E7B373EF9}" dt="2023-09-06T12:22:04.184" v="278" actId="120"/>
        <pc:sldMkLst>
          <pc:docMk/>
          <pc:sldMk cId="2044156801" sldId="288"/>
        </pc:sldMkLst>
        <pc:spChg chg="mod">
          <ac:chgData name="Rogerio Oliveira Machado" userId="2fcd1944-8b6d-4ee6-95dc-aa934214b28d" providerId="ADAL" clId="{A8A971F3-19D6-443F-A498-750E7B373EF9}" dt="2023-09-06T12:22:04.184" v="278" actId="120"/>
          <ac:spMkLst>
            <pc:docMk/>
            <pc:sldMk cId="2044156801" sldId="288"/>
            <ac:spMk id="3" creationId="{4395B1C7-3340-652D-6264-ED1E4892A551}"/>
          </ac:spMkLst>
        </pc:spChg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3852015220" sldId="289"/>
        </pc:sldMkLst>
      </pc:sldChg>
      <pc:sldChg chg="modSp add mod">
        <pc:chgData name="Rogerio Oliveira Machado" userId="2fcd1944-8b6d-4ee6-95dc-aa934214b28d" providerId="ADAL" clId="{A8A971F3-19D6-443F-A498-750E7B373EF9}" dt="2023-09-06T12:23:00.167" v="283" actId="20577"/>
        <pc:sldMkLst>
          <pc:docMk/>
          <pc:sldMk cId="4159246562" sldId="289"/>
        </pc:sldMkLst>
        <pc:spChg chg="mod">
          <ac:chgData name="Rogerio Oliveira Machado" userId="2fcd1944-8b6d-4ee6-95dc-aa934214b28d" providerId="ADAL" clId="{A8A971F3-19D6-443F-A498-750E7B373EF9}" dt="2023-09-06T12:23:00.167" v="283" actId="20577"/>
          <ac:spMkLst>
            <pc:docMk/>
            <pc:sldMk cId="4159246562" sldId="289"/>
            <ac:spMk id="3" creationId="{4395B1C7-3340-652D-6264-ED1E4892A551}"/>
          </ac:spMkLst>
        </pc:spChg>
      </pc:sldChg>
      <pc:sldChg chg="modSp add mod">
        <pc:chgData name="Rogerio Oliveira Machado" userId="2fcd1944-8b6d-4ee6-95dc-aa934214b28d" providerId="ADAL" clId="{A8A971F3-19D6-443F-A498-750E7B373EF9}" dt="2023-09-06T12:23:17.649" v="285"/>
        <pc:sldMkLst>
          <pc:docMk/>
          <pc:sldMk cId="1545480330" sldId="290"/>
        </pc:sldMkLst>
        <pc:spChg chg="mod">
          <ac:chgData name="Rogerio Oliveira Machado" userId="2fcd1944-8b6d-4ee6-95dc-aa934214b28d" providerId="ADAL" clId="{A8A971F3-19D6-443F-A498-750E7B373EF9}" dt="2023-09-06T12:23:17.649" v="285"/>
          <ac:spMkLst>
            <pc:docMk/>
            <pc:sldMk cId="1545480330" sldId="290"/>
            <ac:spMk id="3" creationId="{4395B1C7-3340-652D-6264-ED1E4892A551}"/>
          </ac:spMkLst>
        </pc:spChg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3998439586" sldId="290"/>
        </pc:sldMkLst>
      </pc:sldChg>
      <pc:sldChg chg="modSp add mod">
        <pc:chgData name="Rogerio Oliveira Machado" userId="2fcd1944-8b6d-4ee6-95dc-aa934214b28d" providerId="ADAL" clId="{A8A971F3-19D6-443F-A498-750E7B373EF9}" dt="2023-09-06T12:23:38.735" v="295" actId="20577"/>
        <pc:sldMkLst>
          <pc:docMk/>
          <pc:sldMk cId="2521562973" sldId="291"/>
        </pc:sldMkLst>
        <pc:spChg chg="mod">
          <ac:chgData name="Rogerio Oliveira Machado" userId="2fcd1944-8b6d-4ee6-95dc-aa934214b28d" providerId="ADAL" clId="{A8A971F3-19D6-443F-A498-750E7B373EF9}" dt="2023-09-06T12:23:38.735" v="295" actId="20577"/>
          <ac:spMkLst>
            <pc:docMk/>
            <pc:sldMk cId="2521562973" sldId="291"/>
            <ac:spMk id="3" creationId="{4395B1C7-3340-652D-6264-ED1E4892A551}"/>
          </ac:spMkLst>
        </pc:spChg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3131967146" sldId="291"/>
        </pc:sldMkLst>
      </pc:sldChg>
      <pc:sldChg chg="modSp add mod">
        <pc:chgData name="Rogerio Oliveira Machado" userId="2fcd1944-8b6d-4ee6-95dc-aa934214b28d" providerId="ADAL" clId="{A8A971F3-19D6-443F-A498-750E7B373EF9}" dt="2023-09-06T12:36:56.924" v="331" actId="20577"/>
        <pc:sldMkLst>
          <pc:docMk/>
          <pc:sldMk cId="3182684365" sldId="292"/>
        </pc:sldMkLst>
        <pc:spChg chg="mod">
          <ac:chgData name="Rogerio Oliveira Machado" userId="2fcd1944-8b6d-4ee6-95dc-aa934214b28d" providerId="ADAL" clId="{A8A971F3-19D6-443F-A498-750E7B373EF9}" dt="2023-09-06T12:36:56.924" v="331" actId="20577"/>
          <ac:spMkLst>
            <pc:docMk/>
            <pc:sldMk cId="3182684365" sldId="292"/>
            <ac:spMk id="3" creationId="{4395B1C7-3340-652D-6264-ED1E4892A551}"/>
          </ac:spMkLst>
        </pc:spChg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3948667067" sldId="292"/>
        </pc:sldMkLst>
      </pc:sldChg>
      <pc:sldChg chg="addSp delSp modSp new mod setBg">
        <pc:chgData name="Rogerio Oliveira Machado" userId="2fcd1944-8b6d-4ee6-95dc-aa934214b28d" providerId="ADAL" clId="{A8A971F3-19D6-443F-A498-750E7B373EF9}" dt="2023-09-06T13:31:42.441" v="352" actId="1076"/>
        <pc:sldMkLst>
          <pc:docMk/>
          <pc:sldMk cId="371840548" sldId="293"/>
        </pc:sldMkLst>
        <pc:spChg chg="mod">
          <ac:chgData name="Rogerio Oliveira Machado" userId="2fcd1944-8b6d-4ee6-95dc-aa934214b28d" providerId="ADAL" clId="{A8A971F3-19D6-443F-A498-750E7B373EF9}" dt="2023-09-06T13:31:19.074" v="346" actId="1076"/>
          <ac:spMkLst>
            <pc:docMk/>
            <pc:sldMk cId="371840548" sldId="293"/>
            <ac:spMk id="2" creationId="{821ED23D-EBC0-E01D-7DEB-7B90D91A3979}"/>
          </ac:spMkLst>
        </pc:spChg>
        <pc:spChg chg="del">
          <ac:chgData name="Rogerio Oliveira Machado" userId="2fcd1944-8b6d-4ee6-95dc-aa934214b28d" providerId="ADAL" clId="{A8A971F3-19D6-443F-A498-750E7B373EF9}" dt="2023-09-06T13:25:49.510" v="333" actId="478"/>
          <ac:spMkLst>
            <pc:docMk/>
            <pc:sldMk cId="371840548" sldId="293"/>
            <ac:spMk id="3" creationId="{25778C3A-B81F-3E83-C467-EB726757B920}"/>
          </ac:spMkLst>
        </pc:spChg>
        <pc:picChg chg="add del mod">
          <ac:chgData name="Rogerio Oliveira Machado" userId="2fcd1944-8b6d-4ee6-95dc-aa934214b28d" providerId="ADAL" clId="{A8A971F3-19D6-443F-A498-750E7B373EF9}" dt="2023-09-06T13:31:01.328" v="342" actId="478"/>
          <ac:picMkLst>
            <pc:docMk/>
            <pc:sldMk cId="371840548" sldId="293"/>
            <ac:picMk id="5" creationId="{9B6BD31B-1EFF-3288-6E7A-9F1DC9EECBE7}"/>
          </ac:picMkLst>
        </pc:picChg>
        <pc:picChg chg="add mod">
          <ac:chgData name="Rogerio Oliveira Machado" userId="2fcd1944-8b6d-4ee6-95dc-aa934214b28d" providerId="ADAL" clId="{A8A971F3-19D6-443F-A498-750E7B373EF9}" dt="2023-09-06T13:31:42.441" v="352" actId="1076"/>
          <ac:picMkLst>
            <pc:docMk/>
            <pc:sldMk cId="371840548" sldId="293"/>
            <ac:picMk id="7" creationId="{F68B843A-F7B3-C84A-8A91-48B22A5280CC}"/>
          </ac:picMkLst>
        </pc:picChg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3333489561" sldId="293"/>
        </pc:sldMkLst>
      </pc:sldChg>
      <pc:sldChg chg="new del">
        <pc:chgData name="Rogerio Oliveira Machado" userId="2fcd1944-8b6d-4ee6-95dc-aa934214b28d" providerId="ADAL" clId="{A8A971F3-19D6-443F-A498-750E7B373EF9}" dt="2023-09-06T13:32:52.592" v="354" actId="47"/>
        <pc:sldMkLst>
          <pc:docMk/>
          <pc:sldMk cId="1309865130" sldId="294"/>
        </pc:sldMkLst>
      </pc:sldChg>
      <pc:sldChg chg="addSp delSp new del mod">
        <pc:chgData name="Rogerio Oliveira Machado" userId="2fcd1944-8b6d-4ee6-95dc-aa934214b28d" providerId="ADAL" clId="{A8A971F3-19D6-443F-A498-750E7B373EF9}" dt="2023-09-06T13:33:16.894" v="359" actId="47"/>
        <pc:sldMkLst>
          <pc:docMk/>
          <pc:sldMk cId="2463106414" sldId="294"/>
        </pc:sldMkLst>
        <pc:spChg chg="del">
          <ac:chgData name="Rogerio Oliveira Machado" userId="2fcd1944-8b6d-4ee6-95dc-aa934214b28d" providerId="ADAL" clId="{A8A971F3-19D6-443F-A498-750E7B373EF9}" dt="2023-09-06T13:33:01.547" v="356" actId="478"/>
          <ac:spMkLst>
            <pc:docMk/>
            <pc:sldMk cId="2463106414" sldId="294"/>
            <ac:spMk id="3" creationId="{BDDAB1CA-DF5F-7CAE-B3C9-0A242F0D0FEC}"/>
          </ac:spMkLst>
        </pc:spChg>
        <pc:picChg chg="add del">
          <ac:chgData name="Rogerio Oliveira Machado" userId="2fcd1944-8b6d-4ee6-95dc-aa934214b28d" providerId="ADAL" clId="{A8A971F3-19D6-443F-A498-750E7B373EF9}" dt="2023-09-06T13:33:07.819" v="358" actId="478"/>
          <ac:picMkLst>
            <pc:docMk/>
            <pc:sldMk cId="2463106414" sldId="294"/>
            <ac:picMk id="5" creationId="{0E14B4A4-1906-64E1-CCE3-D21B347A5BB1}"/>
          </ac:picMkLst>
        </pc:picChg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3017431070" sldId="294"/>
        </pc:sldMkLst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546239854" sldId="295"/>
        </pc:sldMkLst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2744488851" sldId="296"/>
        </pc:sldMkLst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1719201871" sldId="297"/>
        </pc:sldMkLst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1266054994" sldId="298"/>
        </pc:sldMkLst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3045002939" sldId="299"/>
        </pc:sldMkLst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1447387109" sldId="300"/>
        </pc:sldMkLst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4230068525" sldId="301"/>
        </pc:sldMkLst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1110978570" sldId="302"/>
        </pc:sldMkLst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3498113730" sldId="304"/>
        </pc:sldMkLst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4074928507" sldId="305"/>
        </pc:sldMkLst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2863797248" sldId="306"/>
        </pc:sldMkLst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2695037409" sldId="307"/>
        </pc:sldMkLst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268945466" sldId="308"/>
        </pc:sldMkLst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3558308896" sldId="309"/>
        </pc:sldMkLst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3348975002" sldId="310"/>
        </pc:sldMkLst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1754999900" sldId="311"/>
        </pc:sldMkLst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2367887997" sldId="312"/>
        </pc:sldMkLst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294445898" sldId="313"/>
        </pc:sldMkLst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1281268874" sldId="314"/>
        </pc:sldMkLst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824184944" sldId="315"/>
        </pc:sldMkLst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722820207" sldId="316"/>
        </pc:sldMkLst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1681463613" sldId="317"/>
        </pc:sldMkLst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2443930732" sldId="318"/>
        </pc:sldMkLst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1178454776" sldId="319"/>
        </pc:sldMkLst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40614289" sldId="320"/>
        </pc:sldMkLst>
      </pc:sldChg>
      <pc:sldChg chg="add del">
        <pc:chgData name="Rogerio Oliveira Machado" userId="2fcd1944-8b6d-4ee6-95dc-aa934214b28d" providerId="ADAL" clId="{A8A971F3-19D6-443F-A498-750E7B373EF9}" dt="2023-09-05T18:32:04.457" v="2" actId="47"/>
        <pc:sldMkLst>
          <pc:docMk/>
          <pc:sldMk cId="641928180" sldId="321"/>
        </pc:sldMkLst>
      </pc:sldChg>
    </pc:docChg>
  </pc:docChgLst>
  <pc:docChgLst>
    <pc:chgData name="Rogerio Oliveira Machado" userId="2fcd1944-8b6d-4ee6-95dc-aa934214b28d" providerId="ADAL" clId="{5E008DCD-6572-4837-9E61-43675E37118A}"/>
    <pc:docChg chg="undo custSel addSld delSld modSld sldOrd">
      <pc:chgData name="Rogerio Oliveira Machado" userId="2fcd1944-8b6d-4ee6-95dc-aa934214b28d" providerId="ADAL" clId="{5E008DCD-6572-4837-9E61-43675E37118A}" dt="2023-08-16T20:44:30.504" v="1862" actId="20577"/>
      <pc:docMkLst>
        <pc:docMk/>
      </pc:docMkLst>
      <pc:sldChg chg="modSp mod">
        <pc:chgData name="Rogerio Oliveira Machado" userId="2fcd1944-8b6d-4ee6-95dc-aa934214b28d" providerId="ADAL" clId="{5E008DCD-6572-4837-9E61-43675E37118A}" dt="2023-08-15T13:28:39.646" v="206"/>
        <pc:sldMkLst>
          <pc:docMk/>
          <pc:sldMk cId="1202833155" sldId="259"/>
        </pc:sldMkLst>
        <pc:spChg chg="mod">
          <ac:chgData name="Rogerio Oliveira Machado" userId="2fcd1944-8b6d-4ee6-95dc-aa934214b28d" providerId="ADAL" clId="{5E008DCD-6572-4837-9E61-43675E37118A}" dt="2023-08-15T13:27:00.276" v="21" actId="20577"/>
          <ac:spMkLst>
            <pc:docMk/>
            <pc:sldMk cId="1202833155" sldId="259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5E008DCD-6572-4837-9E61-43675E37118A}" dt="2023-08-15T13:28:39.646" v="206"/>
          <ac:spMkLst>
            <pc:docMk/>
            <pc:sldMk cId="1202833155" sldId="259"/>
            <ac:spMk id="3" creationId="{503A9207-EC48-DAF2-FD76-1FE63ACDF168}"/>
          </ac:spMkLst>
        </pc:spChg>
      </pc:sldChg>
      <pc:sldChg chg="del">
        <pc:chgData name="Rogerio Oliveira Machado" userId="2fcd1944-8b6d-4ee6-95dc-aa934214b28d" providerId="ADAL" clId="{5E008DCD-6572-4837-9E61-43675E37118A}" dt="2023-08-15T14:19:56.855" v="1424" actId="47"/>
        <pc:sldMkLst>
          <pc:docMk/>
          <pc:sldMk cId="2225904630" sldId="260"/>
        </pc:sldMkLst>
      </pc:sldChg>
      <pc:sldChg chg="del">
        <pc:chgData name="Rogerio Oliveira Machado" userId="2fcd1944-8b6d-4ee6-95dc-aa934214b28d" providerId="ADAL" clId="{5E008DCD-6572-4837-9E61-43675E37118A}" dt="2023-08-15T14:19:56.855" v="1424" actId="47"/>
        <pc:sldMkLst>
          <pc:docMk/>
          <pc:sldMk cId="4035903631" sldId="262"/>
        </pc:sldMkLst>
      </pc:sldChg>
      <pc:sldChg chg="del">
        <pc:chgData name="Rogerio Oliveira Machado" userId="2fcd1944-8b6d-4ee6-95dc-aa934214b28d" providerId="ADAL" clId="{5E008DCD-6572-4837-9E61-43675E37118A}" dt="2023-08-15T14:19:56.855" v="1424" actId="47"/>
        <pc:sldMkLst>
          <pc:docMk/>
          <pc:sldMk cId="2024232944" sldId="263"/>
        </pc:sldMkLst>
      </pc:sldChg>
      <pc:sldChg chg="modSp mod">
        <pc:chgData name="Rogerio Oliveira Machado" userId="2fcd1944-8b6d-4ee6-95dc-aa934214b28d" providerId="ADAL" clId="{5E008DCD-6572-4837-9E61-43675E37118A}" dt="2023-08-16T20:44:30.504" v="1862" actId="20577"/>
        <pc:sldMkLst>
          <pc:docMk/>
          <pc:sldMk cId="2340434755" sldId="264"/>
        </pc:sldMkLst>
        <pc:spChg chg="mod">
          <ac:chgData name="Rogerio Oliveira Machado" userId="2fcd1944-8b6d-4ee6-95dc-aa934214b28d" providerId="ADAL" clId="{5E008DCD-6572-4837-9E61-43675E37118A}" dt="2023-08-16T20:44:30.504" v="1862" actId="20577"/>
          <ac:spMkLst>
            <pc:docMk/>
            <pc:sldMk cId="2340434755" sldId="264"/>
            <ac:spMk id="3" creationId="{503A9207-EC48-DAF2-FD76-1FE63ACDF168}"/>
          </ac:spMkLst>
        </pc:spChg>
      </pc:sldChg>
      <pc:sldChg chg="del">
        <pc:chgData name="Rogerio Oliveira Machado" userId="2fcd1944-8b6d-4ee6-95dc-aa934214b28d" providerId="ADAL" clId="{5E008DCD-6572-4837-9E61-43675E37118A}" dt="2023-08-15T14:19:56.855" v="1424" actId="47"/>
        <pc:sldMkLst>
          <pc:docMk/>
          <pc:sldMk cId="1709056599" sldId="265"/>
        </pc:sldMkLst>
      </pc:sldChg>
      <pc:sldChg chg="del">
        <pc:chgData name="Rogerio Oliveira Machado" userId="2fcd1944-8b6d-4ee6-95dc-aa934214b28d" providerId="ADAL" clId="{5E008DCD-6572-4837-9E61-43675E37118A}" dt="2023-08-15T14:19:56.855" v="1424" actId="47"/>
        <pc:sldMkLst>
          <pc:docMk/>
          <pc:sldMk cId="3382342073" sldId="266"/>
        </pc:sldMkLst>
      </pc:sldChg>
      <pc:sldChg chg="del">
        <pc:chgData name="Rogerio Oliveira Machado" userId="2fcd1944-8b6d-4ee6-95dc-aa934214b28d" providerId="ADAL" clId="{5E008DCD-6572-4837-9E61-43675E37118A}" dt="2023-08-15T14:19:56.855" v="1424" actId="47"/>
        <pc:sldMkLst>
          <pc:docMk/>
          <pc:sldMk cId="675439114" sldId="267"/>
        </pc:sldMkLst>
      </pc:sldChg>
      <pc:sldChg chg="del">
        <pc:chgData name="Rogerio Oliveira Machado" userId="2fcd1944-8b6d-4ee6-95dc-aa934214b28d" providerId="ADAL" clId="{5E008DCD-6572-4837-9E61-43675E37118A}" dt="2023-08-15T14:19:56.855" v="1424" actId="47"/>
        <pc:sldMkLst>
          <pc:docMk/>
          <pc:sldMk cId="3388880437" sldId="268"/>
        </pc:sldMkLst>
      </pc:sldChg>
      <pc:sldChg chg="del">
        <pc:chgData name="Rogerio Oliveira Machado" userId="2fcd1944-8b6d-4ee6-95dc-aa934214b28d" providerId="ADAL" clId="{5E008DCD-6572-4837-9E61-43675E37118A}" dt="2023-08-15T14:19:56.855" v="1424" actId="47"/>
        <pc:sldMkLst>
          <pc:docMk/>
          <pc:sldMk cId="1209845088" sldId="269"/>
        </pc:sldMkLst>
      </pc:sldChg>
      <pc:sldChg chg="modSp mod">
        <pc:chgData name="Rogerio Oliveira Machado" userId="2fcd1944-8b6d-4ee6-95dc-aa934214b28d" providerId="ADAL" clId="{5E008DCD-6572-4837-9E61-43675E37118A}" dt="2023-08-15T14:20:10.545" v="1429" actId="27636"/>
        <pc:sldMkLst>
          <pc:docMk/>
          <pc:sldMk cId="1518884363" sldId="270"/>
        </pc:sldMkLst>
        <pc:spChg chg="mod">
          <ac:chgData name="Rogerio Oliveira Machado" userId="2fcd1944-8b6d-4ee6-95dc-aa934214b28d" providerId="ADAL" clId="{5E008DCD-6572-4837-9E61-43675E37118A}" dt="2023-08-15T14:20:10.545" v="1429" actId="27636"/>
          <ac:spMkLst>
            <pc:docMk/>
            <pc:sldMk cId="1518884363" sldId="270"/>
            <ac:spMk id="3" creationId="{ADEE6E75-6AB1-DD74-F0B2-DDF3C2574DF3}"/>
          </ac:spMkLst>
        </pc:spChg>
      </pc:sldChg>
      <pc:sldChg chg="modSp add mod setBg">
        <pc:chgData name="Rogerio Oliveira Machado" userId="2fcd1944-8b6d-4ee6-95dc-aa934214b28d" providerId="ADAL" clId="{5E008DCD-6572-4837-9E61-43675E37118A}" dt="2023-08-16T12:00:22.427" v="1482"/>
        <pc:sldMkLst>
          <pc:docMk/>
          <pc:sldMk cId="2236643780" sldId="271"/>
        </pc:sldMkLst>
        <pc:spChg chg="mod">
          <ac:chgData name="Rogerio Oliveira Machado" userId="2fcd1944-8b6d-4ee6-95dc-aa934214b28d" providerId="ADAL" clId="{5E008DCD-6572-4837-9E61-43675E37118A}" dt="2023-08-16T12:00:22.427" v="1482"/>
          <ac:spMkLst>
            <pc:docMk/>
            <pc:sldMk cId="2236643780" sldId="271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5E008DCD-6572-4837-9E61-43675E37118A}" dt="2023-08-16T12:00:22.427" v="1482"/>
          <ac:spMkLst>
            <pc:docMk/>
            <pc:sldMk cId="2236643780" sldId="271"/>
            <ac:spMk id="3" creationId="{503A9207-EC48-DAF2-FD76-1FE63ACDF168}"/>
          </ac:spMkLst>
        </pc:spChg>
      </pc:sldChg>
      <pc:sldChg chg="modSp add mod setBg">
        <pc:chgData name="Rogerio Oliveira Machado" userId="2fcd1944-8b6d-4ee6-95dc-aa934214b28d" providerId="ADAL" clId="{5E008DCD-6572-4837-9E61-43675E37118A}" dt="2023-08-16T12:00:42.851" v="1487" actId="121"/>
        <pc:sldMkLst>
          <pc:docMk/>
          <pc:sldMk cId="929267195" sldId="272"/>
        </pc:sldMkLst>
        <pc:spChg chg="mod">
          <ac:chgData name="Rogerio Oliveira Machado" userId="2fcd1944-8b6d-4ee6-95dc-aa934214b28d" providerId="ADAL" clId="{5E008DCD-6572-4837-9E61-43675E37118A}" dt="2023-08-16T12:00:42.851" v="1487" actId="121"/>
          <ac:spMkLst>
            <pc:docMk/>
            <pc:sldMk cId="929267195" sldId="272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5E008DCD-6572-4837-9E61-43675E37118A}" dt="2023-08-16T12:00:25.454" v="1483"/>
          <ac:spMkLst>
            <pc:docMk/>
            <pc:sldMk cId="929267195" sldId="272"/>
            <ac:spMk id="3" creationId="{503A9207-EC48-DAF2-FD76-1FE63ACDF168}"/>
          </ac:spMkLst>
        </pc:spChg>
      </pc:sldChg>
      <pc:sldChg chg="modSp add mod setBg">
        <pc:chgData name="Rogerio Oliveira Machado" userId="2fcd1944-8b6d-4ee6-95dc-aa934214b28d" providerId="ADAL" clId="{5E008DCD-6572-4837-9E61-43675E37118A}" dt="2023-08-16T12:00:47.523" v="1488" actId="121"/>
        <pc:sldMkLst>
          <pc:docMk/>
          <pc:sldMk cId="2413660250" sldId="273"/>
        </pc:sldMkLst>
        <pc:spChg chg="mod">
          <ac:chgData name="Rogerio Oliveira Machado" userId="2fcd1944-8b6d-4ee6-95dc-aa934214b28d" providerId="ADAL" clId="{5E008DCD-6572-4837-9E61-43675E37118A}" dt="2023-08-16T12:00:47.523" v="1488" actId="121"/>
          <ac:spMkLst>
            <pc:docMk/>
            <pc:sldMk cId="2413660250" sldId="273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5E008DCD-6572-4837-9E61-43675E37118A}" dt="2023-08-16T12:00:26.967" v="1484"/>
          <ac:spMkLst>
            <pc:docMk/>
            <pc:sldMk cId="2413660250" sldId="273"/>
            <ac:spMk id="3" creationId="{503A9207-EC48-DAF2-FD76-1FE63ACDF168}"/>
          </ac:spMkLst>
        </pc:spChg>
      </pc:sldChg>
      <pc:sldChg chg="modSp new mod setBg">
        <pc:chgData name="Rogerio Oliveira Machado" userId="2fcd1944-8b6d-4ee6-95dc-aa934214b28d" providerId="ADAL" clId="{5E008DCD-6572-4837-9E61-43675E37118A}" dt="2023-08-16T15:17:49.345" v="1831" actId="113"/>
        <pc:sldMkLst>
          <pc:docMk/>
          <pc:sldMk cId="424034090" sldId="274"/>
        </pc:sldMkLst>
        <pc:spChg chg="mod">
          <ac:chgData name="Rogerio Oliveira Machado" userId="2fcd1944-8b6d-4ee6-95dc-aa934214b28d" providerId="ADAL" clId="{5E008DCD-6572-4837-9E61-43675E37118A}" dt="2023-08-16T15:17:49.345" v="1831" actId="113"/>
          <ac:spMkLst>
            <pc:docMk/>
            <pc:sldMk cId="424034090" sldId="274"/>
            <ac:spMk id="2" creationId="{03A95FF8-41B6-1304-E000-1E437D643FAF}"/>
          </ac:spMkLst>
        </pc:spChg>
        <pc:spChg chg="mod">
          <ac:chgData name="Rogerio Oliveira Machado" userId="2fcd1944-8b6d-4ee6-95dc-aa934214b28d" providerId="ADAL" clId="{5E008DCD-6572-4837-9E61-43675E37118A}" dt="2023-08-16T12:00:28.687" v="1485"/>
          <ac:spMkLst>
            <pc:docMk/>
            <pc:sldMk cId="424034090" sldId="274"/>
            <ac:spMk id="3" creationId="{531B606C-5225-B55A-AE0C-24D7B731B32D}"/>
          </ac:spMkLst>
        </pc:spChg>
      </pc:sldChg>
      <pc:sldChg chg="addSp delSp modSp new mod setBg">
        <pc:chgData name="Rogerio Oliveira Machado" userId="2fcd1944-8b6d-4ee6-95dc-aa934214b28d" providerId="ADAL" clId="{5E008DCD-6572-4837-9E61-43675E37118A}" dt="2023-08-16T12:00:54.641" v="1490" actId="121"/>
        <pc:sldMkLst>
          <pc:docMk/>
          <pc:sldMk cId="1576553375" sldId="275"/>
        </pc:sldMkLst>
        <pc:spChg chg="del">
          <ac:chgData name="Rogerio Oliveira Machado" userId="2fcd1944-8b6d-4ee6-95dc-aa934214b28d" providerId="ADAL" clId="{5E008DCD-6572-4837-9E61-43675E37118A}" dt="2023-08-16T11:58:09.349" v="1478"/>
          <ac:spMkLst>
            <pc:docMk/>
            <pc:sldMk cId="1576553375" sldId="275"/>
            <ac:spMk id="2" creationId="{F8FDC64B-1260-41FB-E916-98810D608B03}"/>
          </ac:spMkLst>
        </pc:spChg>
        <pc:spChg chg="mod">
          <ac:chgData name="Rogerio Oliveira Machado" userId="2fcd1944-8b6d-4ee6-95dc-aa934214b28d" providerId="ADAL" clId="{5E008DCD-6572-4837-9E61-43675E37118A}" dt="2023-08-16T12:00:30.974" v="1486"/>
          <ac:spMkLst>
            <pc:docMk/>
            <pc:sldMk cId="1576553375" sldId="275"/>
            <ac:spMk id="3" creationId="{AD4F9015-FDD7-8415-A138-403C31D6D71C}"/>
          </ac:spMkLst>
        </pc:spChg>
        <pc:spChg chg="add mod">
          <ac:chgData name="Rogerio Oliveira Machado" userId="2fcd1944-8b6d-4ee6-95dc-aa934214b28d" providerId="ADAL" clId="{5E008DCD-6572-4837-9E61-43675E37118A}" dt="2023-08-16T12:00:54.641" v="1490" actId="121"/>
          <ac:spMkLst>
            <pc:docMk/>
            <pc:sldMk cId="1576553375" sldId="275"/>
            <ac:spMk id="4" creationId="{5184A5DC-8612-C474-4F38-7AFBBA97C0D1}"/>
          </ac:spMkLst>
        </pc:spChg>
      </pc:sldChg>
      <pc:sldChg chg="addSp delSp modSp new mod setBg">
        <pc:chgData name="Rogerio Oliveira Machado" userId="2fcd1944-8b6d-4ee6-95dc-aa934214b28d" providerId="ADAL" clId="{5E008DCD-6572-4837-9E61-43675E37118A}" dt="2023-08-16T12:01:21.303" v="1495"/>
        <pc:sldMkLst>
          <pc:docMk/>
          <pc:sldMk cId="3707327508" sldId="276"/>
        </pc:sldMkLst>
        <pc:spChg chg="del">
          <ac:chgData name="Rogerio Oliveira Machado" userId="2fcd1944-8b6d-4ee6-95dc-aa934214b28d" providerId="ADAL" clId="{5E008DCD-6572-4837-9E61-43675E37118A}" dt="2023-08-16T12:00:12.978" v="1481"/>
          <ac:spMkLst>
            <pc:docMk/>
            <pc:sldMk cId="3707327508" sldId="276"/>
            <ac:spMk id="2" creationId="{4DD7AF6E-EF99-0FF2-5DE3-5550D992B6C9}"/>
          </ac:spMkLst>
        </pc:spChg>
        <pc:spChg chg="mod">
          <ac:chgData name="Rogerio Oliveira Machado" userId="2fcd1944-8b6d-4ee6-95dc-aa934214b28d" providerId="ADAL" clId="{5E008DCD-6572-4837-9E61-43675E37118A}" dt="2023-08-16T12:01:21.303" v="1495"/>
          <ac:spMkLst>
            <pc:docMk/>
            <pc:sldMk cId="3707327508" sldId="276"/>
            <ac:spMk id="3" creationId="{62BF13B5-5BAC-BC95-CE72-35C7BEBA2652}"/>
          </ac:spMkLst>
        </pc:spChg>
        <pc:spChg chg="add mod">
          <ac:chgData name="Rogerio Oliveira Machado" userId="2fcd1944-8b6d-4ee6-95dc-aa934214b28d" providerId="ADAL" clId="{5E008DCD-6572-4837-9E61-43675E37118A}" dt="2023-08-16T12:01:00.887" v="1492"/>
          <ac:spMkLst>
            <pc:docMk/>
            <pc:sldMk cId="3707327508" sldId="276"/>
            <ac:spMk id="4" creationId="{6F05A1C3-48E0-B137-DAFB-DBFD87D5AE3F}"/>
          </ac:spMkLst>
        </pc:spChg>
      </pc:sldChg>
      <pc:sldChg chg="addSp delSp modSp new mod ord setBg modNotesTx">
        <pc:chgData name="Rogerio Oliveira Machado" userId="2fcd1944-8b6d-4ee6-95dc-aa934214b28d" providerId="ADAL" clId="{5E008DCD-6572-4837-9E61-43675E37118A}" dt="2023-08-16T15:23:20.550" v="1860" actId="20577"/>
        <pc:sldMkLst>
          <pc:docMk/>
          <pc:sldMk cId="1583178268" sldId="277"/>
        </pc:sldMkLst>
        <pc:spChg chg="mod">
          <ac:chgData name="Rogerio Oliveira Machado" userId="2fcd1944-8b6d-4ee6-95dc-aa934214b28d" providerId="ADAL" clId="{5E008DCD-6572-4837-9E61-43675E37118A}" dt="2023-08-16T12:05:20.667" v="1511"/>
          <ac:spMkLst>
            <pc:docMk/>
            <pc:sldMk cId="1583178268" sldId="277"/>
            <ac:spMk id="2" creationId="{4094DD39-9F34-5311-908F-19E933B12CC8}"/>
          </ac:spMkLst>
        </pc:spChg>
        <pc:spChg chg="del">
          <ac:chgData name="Rogerio Oliveira Machado" userId="2fcd1944-8b6d-4ee6-95dc-aa934214b28d" providerId="ADAL" clId="{5E008DCD-6572-4837-9E61-43675E37118A}" dt="2023-08-16T12:05:00.513" v="1507" actId="22"/>
          <ac:spMkLst>
            <pc:docMk/>
            <pc:sldMk cId="1583178268" sldId="277"/>
            <ac:spMk id="3" creationId="{1B79B70C-6B25-1A54-B1BF-75D3AC671CF7}"/>
          </ac:spMkLst>
        </pc:spChg>
        <pc:spChg chg="add mod">
          <ac:chgData name="Rogerio Oliveira Machado" userId="2fcd1944-8b6d-4ee6-95dc-aa934214b28d" providerId="ADAL" clId="{5E008DCD-6572-4837-9E61-43675E37118A}" dt="2023-08-16T15:23:03.390" v="1857" actId="20577"/>
          <ac:spMkLst>
            <pc:docMk/>
            <pc:sldMk cId="1583178268" sldId="277"/>
            <ac:spMk id="7" creationId="{A69BD4A7-7C82-04F7-C618-486AEEA4B0A4}"/>
          </ac:spMkLst>
        </pc:spChg>
        <pc:picChg chg="add del mod ord">
          <ac:chgData name="Rogerio Oliveira Machado" userId="2fcd1944-8b6d-4ee6-95dc-aa934214b28d" providerId="ADAL" clId="{5E008DCD-6572-4837-9E61-43675E37118A}" dt="2023-08-16T12:21:51.203" v="1514" actId="478"/>
          <ac:picMkLst>
            <pc:docMk/>
            <pc:sldMk cId="1583178268" sldId="277"/>
            <ac:picMk id="5" creationId="{8C9A874A-FF21-C17B-A07F-9DF65ECDFA5D}"/>
          </ac:picMkLst>
        </pc:picChg>
      </pc:sldChg>
      <pc:sldChg chg="addSp delSp modSp new mod setBg">
        <pc:chgData name="Rogerio Oliveira Machado" userId="2fcd1944-8b6d-4ee6-95dc-aa934214b28d" providerId="ADAL" clId="{5E008DCD-6572-4837-9E61-43675E37118A}" dt="2023-08-16T14:36:23.282" v="1565" actId="22"/>
        <pc:sldMkLst>
          <pc:docMk/>
          <pc:sldMk cId="3879432315" sldId="278"/>
        </pc:sldMkLst>
        <pc:spChg chg="del mod">
          <ac:chgData name="Rogerio Oliveira Machado" userId="2fcd1944-8b6d-4ee6-95dc-aa934214b28d" providerId="ADAL" clId="{5E008DCD-6572-4837-9E61-43675E37118A}" dt="2023-08-16T14:11:49.016" v="1555"/>
          <ac:spMkLst>
            <pc:docMk/>
            <pc:sldMk cId="3879432315" sldId="278"/>
            <ac:spMk id="2" creationId="{325A6D35-4E4A-FC30-9D09-60857795EED7}"/>
          </ac:spMkLst>
        </pc:spChg>
        <pc:spChg chg="mod">
          <ac:chgData name="Rogerio Oliveira Machado" userId="2fcd1944-8b6d-4ee6-95dc-aa934214b28d" providerId="ADAL" clId="{5E008DCD-6572-4837-9E61-43675E37118A}" dt="2023-08-16T14:11:42.695" v="1554"/>
          <ac:spMkLst>
            <pc:docMk/>
            <pc:sldMk cId="3879432315" sldId="278"/>
            <ac:spMk id="3" creationId="{795E6CB0-625D-DB0A-EDDC-B0338E7213EF}"/>
          </ac:spMkLst>
        </pc:spChg>
        <pc:spChg chg="add mod">
          <ac:chgData name="Rogerio Oliveira Machado" userId="2fcd1944-8b6d-4ee6-95dc-aa934214b28d" providerId="ADAL" clId="{5E008DCD-6572-4837-9E61-43675E37118A}" dt="2023-08-16T14:11:49.016" v="1555"/>
          <ac:spMkLst>
            <pc:docMk/>
            <pc:sldMk cId="3879432315" sldId="278"/>
            <ac:spMk id="4" creationId="{31590E48-B29E-5203-E32A-6D5A726E8617}"/>
          </ac:spMkLst>
        </pc:spChg>
        <pc:spChg chg="add del">
          <ac:chgData name="Rogerio Oliveira Machado" userId="2fcd1944-8b6d-4ee6-95dc-aa934214b28d" providerId="ADAL" clId="{5E008DCD-6572-4837-9E61-43675E37118A}" dt="2023-08-16T14:36:23.282" v="1565" actId="22"/>
          <ac:spMkLst>
            <pc:docMk/>
            <pc:sldMk cId="3879432315" sldId="278"/>
            <ac:spMk id="6" creationId="{AEF323DF-31DF-B48D-9A2E-D8382732D8C5}"/>
          </ac:spMkLst>
        </pc:spChg>
      </pc:sldChg>
      <pc:sldChg chg="addSp delSp modSp new mod setBg">
        <pc:chgData name="Rogerio Oliveira Machado" userId="2fcd1944-8b6d-4ee6-95dc-aa934214b28d" providerId="ADAL" clId="{5E008DCD-6572-4837-9E61-43675E37118A}" dt="2023-08-16T14:46:24.164" v="1722"/>
        <pc:sldMkLst>
          <pc:docMk/>
          <pc:sldMk cId="389529981" sldId="279"/>
        </pc:sldMkLst>
        <pc:spChg chg="del">
          <ac:chgData name="Rogerio Oliveira Machado" userId="2fcd1944-8b6d-4ee6-95dc-aa934214b28d" providerId="ADAL" clId="{5E008DCD-6572-4837-9E61-43675E37118A}" dt="2023-08-16T14:31:59.467" v="1563"/>
          <ac:spMkLst>
            <pc:docMk/>
            <pc:sldMk cId="389529981" sldId="279"/>
            <ac:spMk id="2" creationId="{549D38A1-C328-3B30-D315-F8A56490ECB6}"/>
          </ac:spMkLst>
        </pc:spChg>
        <pc:spChg chg="del">
          <ac:chgData name="Rogerio Oliveira Machado" userId="2fcd1944-8b6d-4ee6-95dc-aa934214b28d" providerId="ADAL" clId="{5E008DCD-6572-4837-9E61-43675E37118A}" dt="2023-08-16T14:31:35.045" v="1557" actId="478"/>
          <ac:spMkLst>
            <pc:docMk/>
            <pc:sldMk cId="389529981" sldId="279"/>
            <ac:spMk id="3" creationId="{9D08B725-6631-D09F-DDED-D1A0854DE7F5}"/>
          </ac:spMkLst>
        </pc:spChg>
        <pc:spChg chg="add mod">
          <ac:chgData name="Rogerio Oliveira Machado" userId="2fcd1944-8b6d-4ee6-95dc-aa934214b28d" providerId="ADAL" clId="{5E008DCD-6572-4837-9E61-43675E37118A}" dt="2023-08-16T14:46:24.164" v="1722"/>
          <ac:spMkLst>
            <pc:docMk/>
            <pc:sldMk cId="389529981" sldId="279"/>
            <ac:spMk id="6" creationId="{DCEE245F-10DF-BBC7-2DCC-E01C66D3EB86}"/>
          </ac:spMkLst>
        </pc:spChg>
        <pc:picChg chg="add mod">
          <ac:chgData name="Rogerio Oliveira Machado" userId="2fcd1944-8b6d-4ee6-95dc-aa934214b28d" providerId="ADAL" clId="{5E008DCD-6572-4837-9E61-43675E37118A}" dt="2023-08-16T14:31:48.148" v="1562" actId="1076"/>
          <ac:picMkLst>
            <pc:docMk/>
            <pc:sldMk cId="389529981" sldId="279"/>
            <ac:picMk id="5" creationId="{DDF59A4F-1709-F13F-AECD-EC115A828D06}"/>
          </ac:picMkLst>
        </pc:picChg>
      </pc:sldChg>
      <pc:sldChg chg="addSp delSp modSp new mod setBg">
        <pc:chgData name="Rogerio Oliveira Machado" userId="2fcd1944-8b6d-4ee6-95dc-aa934214b28d" providerId="ADAL" clId="{5E008DCD-6572-4837-9E61-43675E37118A}" dt="2023-08-16T14:58:32.822" v="1821" actId="6549"/>
        <pc:sldMkLst>
          <pc:docMk/>
          <pc:sldMk cId="1540505432" sldId="280"/>
        </pc:sldMkLst>
        <pc:spChg chg="del">
          <ac:chgData name="Rogerio Oliveira Machado" userId="2fcd1944-8b6d-4ee6-95dc-aa934214b28d" providerId="ADAL" clId="{5E008DCD-6572-4837-9E61-43675E37118A}" dt="2023-08-16T14:36:54.405" v="1570"/>
          <ac:spMkLst>
            <pc:docMk/>
            <pc:sldMk cId="1540505432" sldId="280"/>
            <ac:spMk id="2" creationId="{86AD6A06-D88F-664A-85C1-76D5CDB3576B}"/>
          </ac:spMkLst>
        </pc:spChg>
        <pc:spChg chg="mod">
          <ac:chgData name="Rogerio Oliveira Machado" userId="2fcd1944-8b6d-4ee6-95dc-aa934214b28d" providerId="ADAL" clId="{5E008DCD-6572-4837-9E61-43675E37118A}" dt="2023-08-16T14:58:32.822" v="1821" actId="6549"/>
          <ac:spMkLst>
            <pc:docMk/>
            <pc:sldMk cId="1540505432" sldId="280"/>
            <ac:spMk id="3" creationId="{0F65E1FC-2F47-E0D1-FA65-7E4AD8C16959}"/>
          </ac:spMkLst>
        </pc:spChg>
        <pc:spChg chg="add del mod">
          <ac:chgData name="Rogerio Oliveira Machado" userId="2fcd1944-8b6d-4ee6-95dc-aa934214b28d" providerId="ADAL" clId="{5E008DCD-6572-4837-9E61-43675E37118A}" dt="2023-08-16T14:58:15.245" v="1818" actId="478"/>
          <ac:spMkLst>
            <pc:docMk/>
            <pc:sldMk cId="1540505432" sldId="280"/>
            <ac:spMk id="4" creationId="{98ED2E4C-A067-6013-0AC4-25040E47C639}"/>
          </ac:spMkLst>
        </pc:spChg>
        <pc:spChg chg="add del mod">
          <ac:chgData name="Rogerio Oliveira Machado" userId="2fcd1944-8b6d-4ee6-95dc-aa934214b28d" providerId="ADAL" clId="{5E008DCD-6572-4837-9E61-43675E37118A}" dt="2023-08-16T14:58:13.636" v="1817"/>
          <ac:spMkLst>
            <pc:docMk/>
            <pc:sldMk cId="1540505432" sldId="280"/>
            <ac:spMk id="5" creationId="{B7D9EEAE-45F4-EB73-70B7-126C27CA367C}"/>
          </ac:spMkLst>
        </pc:spChg>
        <pc:spChg chg="add del mod">
          <ac:chgData name="Rogerio Oliveira Machado" userId="2fcd1944-8b6d-4ee6-95dc-aa934214b28d" providerId="ADAL" clId="{5E008DCD-6572-4837-9E61-43675E37118A}" dt="2023-08-16T14:58:19.470" v="1819"/>
          <ac:spMkLst>
            <pc:docMk/>
            <pc:sldMk cId="1540505432" sldId="280"/>
            <ac:spMk id="7" creationId="{0768A440-462E-2FD0-4893-F03B49A849BF}"/>
          </ac:spMkLst>
        </pc:spChg>
        <pc:spChg chg="add mod">
          <ac:chgData name="Rogerio Oliveira Machado" userId="2fcd1944-8b6d-4ee6-95dc-aa934214b28d" providerId="ADAL" clId="{5E008DCD-6572-4837-9E61-43675E37118A}" dt="2023-08-16T14:58:27.630" v="1820" actId="20577"/>
          <ac:spMkLst>
            <pc:docMk/>
            <pc:sldMk cId="1540505432" sldId="280"/>
            <ac:spMk id="8" creationId="{85D76DDB-E2CF-B762-853D-EAA754A6BFAD}"/>
          </ac:spMkLst>
        </pc:spChg>
      </pc:sldChg>
      <pc:sldChg chg="modSp new mod setBg">
        <pc:chgData name="Rogerio Oliveira Machado" userId="2fcd1944-8b6d-4ee6-95dc-aa934214b28d" providerId="ADAL" clId="{5E008DCD-6572-4837-9E61-43675E37118A}" dt="2023-08-16T14:59:33.626" v="1822" actId="113"/>
        <pc:sldMkLst>
          <pc:docMk/>
          <pc:sldMk cId="1004191075" sldId="281"/>
        </pc:sldMkLst>
        <pc:spChg chg="mod">
          <ac:chgData name="Rogerio Oliveira Machado" userId="2fcd1944-8b6d-4ee6-95dc-aa934214b28d" providerId="ADAL" clId="{5E008DCD-6572-4837-9E61-43675E37118A}" dt="2023-08-16T14:46:21.508" v="1721"/>
          <ac:spMkLst>
            <pc:docMk/>
            <pc:sldMk cId="1004191075" sldId="281"/>
            <ac:spMk id="2" creationId="{3F96DCB9-173D-A77C-4C59-937BE95F0E29}"/>
          </ac:spMkLst>
        </pc:spChg>
        <pc:spChg chg="mod">
          <ac:chgData name="Rogerio Oliveira Machado" userId="2fcd1944-8b6d-4ee6-95dc-aa934214b28d" providerId="ADAL" clId="{5E008DCD-6572-4837-9E61-43675E37118A}" dt="2023-08-16T14:59:33.626" v="1822" actId="113"/>
          <ac:spMkLst>
            <pc:docMk/>
            <pc:sldMk cId="1004191075" sldId="281"/>
            <ac:spMk id="3" creationId="{C6076F77-979B-5749-44F9-84528FAAF62E}"/>
          </ac:spMkLst>
        </pc:spChg>
      </pc:sldChg>
      <pc:sldChg chg="addSp delSp modSp new mod setBg">
        <pc:chgData name="Rogerio Oliveira Machado" userId="2fcd1944-8b6d-4ee6-95dc-aa934214b28d" providerId="ADAL" clId="{5E008DCD-6572-4837-9E61-43675E37118A}" dt="2023-08-16T14:56:53.850" v="1815"/>
        <pc:sldMkLst>
          <pc:docMk/>
          <pc:sldMk cId="1056315586" sldId="282"/>
        </pc:sldMkLst>
        <pc:spChg chg="del">
          <ac:chgData name="Rogerio Oliveira Machado" userId="2fcd1944-8b6d-4ee6-95dc-aa934214b28d" providerId="ADAL" clId="{5E008DCD-6572-4837-9E61-43675E37118A}" dt="2023-08-16T14:56:44.900" v="1809"/>
          <ac:spMkLst>
            <pc:docMk/>
            <pc:sldMk cId="1056315586" sldId="282"/>
            <ac:spMk id="2" creationId="{1415CE63-7B9E-3932-77F6-827DF25C86AD}"/>
          </ac:spMkLst>
        </pc:spChg>
        <pc:spChg chg="mod">
          <ac:chgData name="Rogerio Oliveira Machado" userId="2fcd1944-8b6d-4ee6-95dc-aa934214b28d" providerId="ADAL" clId="{5E008DCD-6572-4837-9E61-43675E37118A}" dt="2023-08-16T14:56:53.850" v="1815"/>
          <ac:spMkLst>
            <pc:docMk/>
            <pc:sldMk cId="1056315586" sldId="282"/>
            <ac:spMk id="3" creationId="{EAC151D4-C63B-0A3D-6133-EEB5E8F44713}"/>
          </ac:spMkLst>
        </pc:spChg>
        <pc:spChg chg="add mod">
          <ac:chgData name="Rogerio Oliveira Machado" userId="2fcd1944-8b6d-4ee6-95dc-aa934214b28d" providerId="ADAL" clId="{5E008DCD-6572-4837-9E61-43675E37118A}" dt="2023-08-16T14:56:53.850" v="1815"/>
          <ac:spMkLst>
            <pc:docMk/>
            <pc:sldMk cId="1056315586" sldId="282"/>
            <ac:spMk id="4" creationId="{D529A6B4-2800-7416-3A40-C0094723829D}"/>
          </ac:spMkLst>
        </pc:spChg>
      </pc:sldChg>
      <pc:sldChg chg="addSp delSp modSp new mod setBg">
        <pc:chgData name="Rogerio Oliveira Machado" userId="2fcd1944-8b6d-4ee6-95dc-aa934214b28d" providerId="ADAL" clId="{5E008DCD-6572-4837-9E61-43675E37118A}" dt="2023-08-16T14:56:19.010" v="1808" actId="115"/>
        <pc:sldMkLst>
          <pc:docMk/>
          <pc:sldMk cId="450462669" sldId="283"/>
        </pc:sldMkLst>
        <pc:spChg chg="del mod">
          <ac:chgData name="Rogerio Oliveira Machado" userId="2fcd1944-8b6d-4ee6-95dc-aa934214b28d" providerId="ADAL" clId="{5E008DCD-6572-4837-9E61-43675E37118A}" dt="2023-08-16T14:54:59.084" v="1779" actId="478"/>
          <ac:spMkLst>
            <pc:docMk/>
            <pc:sldMk cId="450462669" sldId="283"/>
            <ac:spMk id="2" creationId="{E9237FDA-5A3A-604E-45D8-F0F30A4FE50D}"/>
          </ac:spMkLst>
        </pc:spChg>
        <pc:spChg chg="mod">
          <ac:chgData name="Rogerio Oliveira Machado" userId="2fcd1944-8b6d-4ee6-95dc-aa934214b28d" providerId="ADAL" clId="{5E008DCD-6572-4837-9E61-43675E37118A}" dt="2023-08-16T14:56:19.010" v="1808" actId="115"/>
          <ac:spMkLst>
            <pc:docMk/>
            <pc:sldMk cId="450462669" sldId="283"/>
            <ac:spMk id="3" creationId="{8650411E-D1B3-10B6-C030-5FEAA75B5AC6}"/>
          </ac:spMkLst>
        </pc:spChg>
        <pc:spChg chg="add mod">
          <ac:chgData name="Rogerio Oliveira Machado" userId="2fcd1944-8b6d-4ee6-95dc-aa934214b28d" providerId="ADAL" clId="{5E008DCD-6572-4837-9E61-43675E37118A}" dt="2023-08-16T14:55:46.032" v="1805" actId="20577"/>
          <ac:spMkLst>
            <pc:docMk/>
            <pc:sldMk cId="450462669" sldId="283"/>
            <ac:spMk id="4" creationId="{2C7B7F02-C250-823E-7581-203A8062DDC3}"/>
          </ac:spMkLst>
        </pc:spChg>
        <pc:spChg chg="add del mod">
          <ac:chgData name="Rogerio Oliveira Machado" userId="2fcd1944-8b6d-4ee6-95dc-aa934214b28d" providerId="ADAL" clId="{5E008DCD-6572-4837-9E61-43675E37118A}" dt="2023-08-16T14:55:03.347" v="1780" actId="478"/>
          <ac:spMkLst>
            <pc:docMk/>
            <pc:sldMk cId="450462669" sldId="283"/>
            <ac:spMk id="6" creationId="{6A7411AB-3761-8F84-C1B9-76EB0321AED6}"/>
          </ac:spMkLst>
        </pc:spChg>
      </pc:sldChg>
      <pc:sldChg chg="modSp new mod setBg">
        <pc:chgData name="Rogerio Oliveira Machado" userId="2fcd1944-8b6d-4ee6-95dc-aa934214b28d" providerId="ADAL" clId="{5E008DCD-6572-4837-9E61-43675E37118A}" dt="2023-08-16T15:15:43.220" v="1830"/>
        <pc:sldMkLst>
          <pc:docMk/>
          <pc:sldMk cId="3131186716" sldId="284"/>
        </pc:sldMkLst>
        <pc:spChg chg="mod">
          <ac:chgData name="Rogerio Oliveira Machado" userId="2fcd1944-8b6d-4ee6-95dc-aa934214b28d" providerId="ADAL" clId="{5E008DCD-6572-4837-9E61-43675E37118A}" dt="2023-08-16T15:15:43.220" v="1830"/>
          <ac:spMkLst>
            <pc:docMk/>
            <pc:sldMk cId="3131186716" sldId="284"/>
            <ac:spMk id="2" creationId="{EAD20543-3E9C-6F1F-8525-9A479EA5A95B}"/>
          </ac:spMkLst>
        </pc:spChg>
        <pc:spChg chg="mod">
          <ac:chgData name="Rogerio Oliveira Machado" userId="2fcd1944-8b6d-4ee6-95dc-aa934214b28d" providerId="ADAL" clId="{5E008DCD-6572-4837-9E61-43675E37118A}" dt="2023-08-16T15:15:43.220" v="1830"/>
          <ac:spMkLst>
            <pc:docMk/>
            <pc:sldMk cId="3131186716" sldId="284"/>
            <ac:spMk id="3" creationId="{9376D419-6CF3-F8DA-94A5-4570B10FFE69}"/>
          </ac:spMkLst>
        </pc:spChg>
      </pc:sldChg>
    </pc:docChg>
  </pc:docChgLst>
  <pc:docChgLst>
    <pc:chgData name="Rogerio Oliveira Machado" userId="2fcd1944-8b6d-4ee6-95dc-aa934214b28d" providerId="ADAL" clId="{29C95DFF-60B0-4AE8-AFA5-ED6CA559DC36}"/>
    <pc:docChg chg="custSel addSld delSld modSld">
      <pc:chgData name="Rogerio Oliveira Machado" userId="2fcd1944-8b6d-4ee6-95dc-aa934214b28d" providerId="ADAL" clId="{29C95DFF-60B0-4AE8-AFA5-ED6CA559DC36}" dt="2023-08-22T17:43:06.927" v="1523" actId="20577"/>
      <pc:docMkLst>
        <pc:docMk/>
      </pc:docMkLst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1202833155" sldId="259"/>
        </pc:sldMkLst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2236643780" sldId="271"/>
        </pc:sldMkLst>
      </pc:sldChg>
      <pc:sldChg chg="modSp new mod setBg">
        <pc:chgData name="Rogerio Oliveira Machado" userId="2fcd1944-8b6d-4ee6-95dc-aa934214b28d" providerId="ADAL" clId="{29C95DFF-60B0-4AE8-AFA5-ED6CA559DC36}" dt="2023-08-22T17:32:55.672" v="444" actId="20577"/>
        <pc:sldMkLst>
          <pc:docMk/>
          <pc:sldMk cId="3579312525" sldId="271"/>
        </pc:sldMkLst>
        <pc:spChg chg="mod">
          <ac:chgData name="Rogerio Oliveira Machado" userId="2fcd1944-8b6d-4ee6-95dc-aa934214b28d" providerId="ADAL" clId="{29C95DFF-60B0-4AE8-AFA5-ED6CA559DC36}" dt="2023-08-22T17:28:00.615" v="27" actId="122"/>
          <ac:spMkLst>
            <pc:docMk/>
            <pc:sldMk cId="3579312525" sldId="271"/>
            <ac:spMk id="2" creationId="{38084FCE-5C07-C7E5-AD22-750C79D27BEA}"/>
          </ac:spMkLst>
        </pc:spChg>
        <pc:spChg chg="mod">
          <ac:chgData name="Rogerio Oliveira Machado" userId="2fcd1944-8b6d-4ee6-95dc-aa934214b28d" providerId="ADAL" clId="{29C95DFF-60B0-4AE8-AFA5-ED6CA559DC36}" dt="2023-08-22T17:32:55.672" v="444" actId="20577"/>
          <ac:spMkLst>
            <pc:docMk/>
            <pc:sldMk cId="3579312525" sldId="271"/>
            <ac:spMk id="3" creationId="{3BD658CD-FA5E-D057-C7BF-A97F4A8867CD}"/>
          </ac:spMkLst>
        </pc:spChg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929267195" sldId="272"/>
        </pc:sldMkLst>
      </pc:sldChg>
      <pc:sldChg chg="modSp add mod setBg">
        <pc:chgData name="Rogerio Oliveira Machado" userId="2fcd1944-8b6d-4ee6-95dc-aa934214b28d" providerId="ADAL" clId="{29C95DFF-60B0-4AE8-AFA5-ED6CA559DC36}" dt="2023-08-22T17:37:23.704" v="813" actId="20577"/>
        <pc:sldMkLst>
          <pc:docMk/>
          <pc:sldMk cId="3698274693" sldId="272"/>
        </pc:sldMkLst>
        <pc:spChg chg="mod">
          <ac:chgData name="Rogerio Oliveira Machado" userId="2fcd1944-8b6d-4ee6-95dc-aa934214b28d" providerId="ADAL" clId="{29C95DFF-60B0-4AE8-AFA5-ED6CA559DC36}" dt="2023-08-22T17:37:23.704" v="813" actId="20577"/>
          <ac:spMkLst>
            <pc:docMk/>
            <pc:sldMk cId="3698274693" sldId="272"/>
            <ac:spMk id="3" creationId="{3BD658CD-FA5E-D057-C7BF-A97F4A8867CD}"/>
          </ac:spMkLst>
        </pc:spChg>
      </pc:sldChg>
      <pc:sldChg chg="modSp add mod">
        <pc:chgData name="Rogerio Oliveira Machado" userId="2fcd1944-8b6d-4ee6-95dc-aa934214b28d" providerId="ADAL" clId="{29C95DFF-60B0-4AE8-AFA5-ED6CA559DC36}" dt="2023-08-22T17:43:06.927" v="1523" actId="20577"/>
        <pc:sldMkLst>
          <pc:docMk/>
          <pc:sldMk cId="2254433936" sldId="273"/>
        </pc:sldMkLst>
        <pc:spChg chg="mod">
          <ac:chgData name="Rogerio Oliveira Machado" userId="2fcd1944-8b6d-4ee6-95dc-aa934214b28d" providerId="ADAL" clId="{29C95DFF-60B0-4AE8-AFA5-ED6CA559DC36}" dt="2023-08-22T17:43:06.927" v="1523" actId="20577"/>
          <ac:spMkLst>
            <pc:docMk/>
            <pc:sldMk cId="2254433936" sldId="273"/>
            <ac:spMk id="3" creationId="{3BD658CD-FA5E-D057-C7BF-A97F4A8867CD}"/>
          </ac:spMkLst>
        </pc:spChg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2413660250" sldId="273"/>
        </pc:sldMkLst>
      </pc:sldChg>
      <pc:sldChg chg="modSp add del mod">
        <pc:chgData name="Rogerio Oliveira Machado" userId="2fcd1944-8b6d-4ee6-95dc-aa934214b28d" providerId="ADAL" clId="{29C95DFF-60B0-4AE8-AFA5-ED6CA559DC36}" dt="2023-08-22T17:37:51.864" v="834" actId="47"/>
        <pc:sldMkLst>
          <pc:docMk/>
          <pc:sldMk cId="3506749924" sldId="273"/>
        </pc:sldMkLst>
        <pc:spChg chg="mod">
          <ac:chgData name="Rogerio Oliveira Machado" userId="2fcd1944-8b6d-4ee6-95dc-aa934214b28d" providerId="ADAL" clId="{29C95DFF-60B0-4AE8-AFA5-ED6CA559DC36}" dt="2023-08-22T17:37:49.162" v="833" actId="20577"/>
          <ac:spMkLst>
            <pc:docMk/>
            <pc:sldMk cId="3506749924" sldId="273"/>
            <ac:spMk id="3" creationId="{3BD658CD-FA5E-D057-C7BF-A97F4A8867CD}"/>
          </ac:spMkLst>
        </pc:spChg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424034090" sldId="274"/>
        </pc:sldMkLst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1576553375" sldId="275"/>
        </pc:sldMkLst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3707327508" sldId="276"/>
        </pc:sldMkLst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1583178268" sldId="277"/>
        </pc:sldMkLst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3879432315" sldId="278"/>
        </pc:sldMkLst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389529981" sldId="279"/>
        </pc:sldMkLst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1540505432" sldId="280"/>
        </pc:sldMkLst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1004191075" sldId="281"/>
        </pc:sldMkLst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1056315586" sldId="282"/>
        </pc:sldMkLst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450462669" sldId="283"/>
        </pc:sldMkLst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3131186716" sldId="284"/>
        </pc:sldMkLst>
      </pc:sldChg>
    </pc:docChg>
  </pc:docChgLst>
  <pc:docChgLst>
    <pc:chgData name="Rogerio Oliveira Machado" userId="2fcd1944-8b6d-4ee6-95dc-aa934214b28d" providerId="ADAL" clId="{3745867D-4DB0-477B-87DD-B4E4D5D4640F}"/>
    <pc:docChg chg="undo custSel addSld delSld modSld">
      <pc:chgData name="Rogerio Oliveira Machado" userId="2fcd1944-8b6d-4ee6-95dc-aa934214b28d" providerId="ADAL" clId="{3745867D-4DB0-477B-87DD-B4E4D5D4640F}" dt="2023-08-30T17:58:41.597" v="2144" actId="122"/>
      <pc:docMkLst>
        <pc:docMk/>
      </pc:docMkLst>
      <pc:sldChg chg="modSp mod">
        <pc:chgData name="Rogerio Oliveira Machado" userId="2fcd1944-8b6d-4ee6-95dc-aa934214b28d" providerId="ADAL" clId="{3745867D-4DB0-477B-87DD-B4E4D5D4640F}" dt="2023-08-30T14:49:29.834" v="1972" actId="113"/>
        <pc:sldMkLst>
          <pc:docMk/>
          <pc:sldMk cId="1586335132" sldId="257"/>
        </pc:sldMkLst>
        <pc:spChg chg="mod">
          <ac:chgData name="Rogerio Oliveira Machado" userId="2fcd1944-8b6d-4ee6-95dc-aa934214b28d" providerId="ADAL" clId="{3745867D-4DB0-477B-87DD-B4E4D5D4640F}" dt="2023-08-30T14:49:29.834" v="1972" actId="113"/>
          <ac:spMkLst>
            <pc:docMk/>
            <pc:sldMk cId="1586335132" sldId="257"/>
            <ac:spMk id="3" creationId="{25079FAA-D3E5-9456-8292-1967EB302D29}"/>
          </ac:spMkLst>
        </pc:spChg>
      </pc:sldChg>
      <pc:sldChg chg="addSp delSp modSp mod">
        <pc:chgData name="Rogerio Oliveira Machado" userId="2fcd1944-8b6d-4ee6-95dc-aa934214b28d" providerId="ADAL" clId="{3745867D-4DB0-477B-87DD-B4E4D5D4640F}" dt="2023-08-28T19:59:43.912" v="1404" actId="1076"/>
        <pc:sldMkLst>
          <pc:docMk/>
          <pc:sldMk cId="4030515637" sldId="258"/>
        </pc:sldMkLst>
        <pc:spChg chg="add del">
          <ac:chgData name="Rogerio Oliveira Machado" userId="2fcd1944-8b6d-4ee6-95dc-aa934214b28d" providerId="ADAL" clId="{3745867D-4DB0-477B-87DD-B4E4D5D4640F}" dt="2023-08-28T19:58:34.901" v="1399" actId="478"/>
          <ac:spMkLst>
            <pc:docMk/>
            <pc:sldMk cId="4030515637" sldId="258"/>
            <ac:spMk id="3" creationId="{522B6649-A8BD-2992-8D9C-E43F86E66810}"/>
          </ac:spMkLst>
        </pc:spChg>
        <pc:spChg chg="add del">
          <ac:chgData name="Rogerio Oliveira Machado" userId="2fcd1944-8b6d-4ee6-95dc-aa934214b28d" providerId="ADAL" clId="{3745867D-4DB0-477B-87DD-B4E4D5D4640F}" dt="2023-08-28T19:59:13.133" v="1401" actId="478"/>
          <ac:spMkLst>
            <pc:docMk/>
            <pc:sldMk cId="4030515637" sldId="258"/>
            <ac:spMk id="4" creationId="{F36A7428-D090-56B1-BF89-4A81A33423C9}"/>
          </ac:spMkLst>
        </pc:spChg>
        <pc:picChg chg="del">
          <ac:chgData name="Rogerio Oliveira Machado" userId="2fcd1944-8b6d-4ee6-95dc-aa934214b28d" providerId="ADAL" clId="{3745867D-4DB0-477B-87DD-B4E4D5D4640F}" dt="2023-08-28T19:58:31.369" v="1397" actId="478"/>
          <ac:picMkLst>
            <pc:docMk/>
            <pc:sldMk cId="4030515637" sldId="258"/>
            <ac:picMk id="7" creationId="{CCAB987E-9977-C708-FF5D-B4EF4D07D34C}"/>
          </ac:picMkLst>
        </pc:picChg>
        <pc:picChg chg="add mod">
          <ac:chgData name="Rogerio Oliveira Machado" userId="2fcd1944-8b6d-4ee6-95dc-aa934214b28d" providerId="ADAL" clId="{3745867D-4DB0-477B-87DD-B4E4D5D4640F}" dt="2023-08-28T19:59:43.912" v="1404" actId="1076"/>
          <ac:picMkLst>
            <pc:docMk/>
            <pc:sldMk cId="4030515637" sldId="258"/>
            <ac:picMk id="8" creationId="{6CE9D37A-6DCC-D01A-027E-E3F35684B530}"/>
          </ac:picMkLst>
        </pc:picChg>
      </pc:sldChg>
      <pc:sldChg chg="addSp delSp modSp mod">
        <pc:chgData name="Rogerio Oliveira Machado" userId="2fcd1944-8b6d-4ee6-95dc-aa934214b28d" providerId="ADAL" clId="{3745867D-4DB0-477B-87DD-B4E4D5D4640F}" dt="2023-08-30T14:49:39.630" v="1973" actId="478"/>
        <pc:sldMkLst>
          <pc:docMk/>
          <pc:sldMk cId="1518884363" sldId="270"/>
        </pc:sldMkLst>
        <pc:spChg chg="del">
          <ac:chgData name="Rogerio Oliveira Machado" userId="2fcd1944-8b6d-4ee6-95dc-aa934214b28d" providerId="ADAL" clId="{3745867D-4DB0-477B-87DD-B4E4D5D4640F}" dt="2023-08-30T14:49:39.630" v="1973" actId="478"/>
          <ac:spMkLst>
            <pc:docMk/>
            <pc:sldMk cId="1518884363" sldId="270"/>
            <ac:spMk id="3" creationId="{ADEE6E75-6AB1-DD74-F0B2-DDF3C2574DF3}"/>
          </ac:spMkLst>
        </pc:spChg>
        <pc:picChg chg="add del mod">
          <ac:chgData name="Rogerio Oliveira Machado" userId="2fcd1944-8b6d-4ee6-95dc-aa934214b28d" providerId="ADAL" clId="{3745867D-4DB0-477B-87DD-B4E4D5D4640F}" dt="2023-08-30T12:16:46.501" v="1489"/>
          <ac:picMkLst>
            <pc:docMk/>
            <pc:sldMk cId="1518884363" sldId="270"/>
            <ac:picMk id="4" creationId="{FB05A29F-41D2-60F1-219B-8CEC66F88797}"/>
          </ac:picMkLst>
        </pc:picChg>
      </pc:sldChg>
      <pc:sldChg chg="modSp setBg">
        <pc:chgData name="Rogerio Oliveira Machado" userId="2fcd1944-8b6d-4ee6-95dc-aa934214b28d" providerId="ADAL" clId="{3745867D-4DB0-477B-87DD-B4E4D5D4640F}" dt="2023-08-28T18:44:50.038" v="0"/>
        <pc:sldMkLst>
          <pc:docMk/>
          <pc:sldMk cId="3698274693" sldId="272"/>
        </pc:sldMkLst>
        <pc:spChg chg="mod">
          <ac:chgData name="Rogerio Oliveira Machado" userId="2fcd1944-8b6d-4ee6-95dc-aa934214b28d" providerId="ADAL" clId="{3745867D-4DB0-477B-87DD-B4E4D5D4640F}" dt="2023-08-28T18:44:50.038" v="0"/>
          <ac:spMkLst>
            <pc:docMk/>
            <pc:sldMk cId="3698274693" sldId="272"/>
            <ac:spMk id="2" creationId="{38084FCE-5C07-C7E5-AD22-750C79D27BEA}"/>
          </ac:spMkLst>
        </pc:spChg>
        <pc:spChg chg="mod">
          <ac:chgData name="Rogerio Oliveira Machado" userId="2fcd1944-8b6d-4ee6-95dc-aa934214b28d" providerId="ADAL" clId="{3745867D-4DB0-477B-87DD-B4E4D5D4640F}" dt="2023-08-28T18:44:50.038" v="0"/>
          <ac:spMkLst>
            <pc:docMk/>
            <pc:sldMk cId="3698274693" sldId="272"/>
            <ac:spMk id="3" creationId="{3BD658CD-FA5E-D057-C7BF-A97F4A8867CD}"/>
          </ac:spMkLst>
        </pc:spChg>
      </pc:sldChg>
      <pc:sldChg chg="modSp setBg">
        <pc:chgData name="Rogerio Oliveira Machado" userId="2fcd1944-8b6d-4ee6-95dc-aa934214b28d" providerId="ADAL" clId="{3745867D-4DB0-477B-87DD-B4E4D5D4640F}" dt="2023-08-28T18:44:52.153" v="1"/>
        <pc:sldMkLst>
          <pc:docMk/>
          <pc:sldMk cId="2254433936" sldId="273"/>
        </pc:sldMkLst>
        <pc:spChg chg="mod">
          <ac:chgData name="Rogerio Oliveira Machado" userId="2fcd1944-8b6d-4ee6-95dc-aa934214b28d" providerId="ADAL" clId="{3745867D-4DB0-477B-87DD-B4E4D5D4640F}" dt="2023-08-28T18:44:52.153" v="1"/>
          <ac:spMkLst>
            <pc:docMk/>
            <pc:sldMk cId="2254433936" sldId="273"/>
            <ac:spMk id="2" creationId="{38084FCE-5C07-C7E5-AD22-750C79D27BEA}"/>
          </ac:spMkLst>
        </pc:spChg>
        <pc:spChg chg="mod">
          <ac:chgData name="Rogerio Oliveira Machado" userId="2fcd1944-8b6d-4ee6-95dc-aa934214b28d" providerId="ADAL" clId="{3745867D-4DB0-477B-87DD-B4E4D5D4640F}" dt="2023-08-28T18:44:52.153" v="1"/>
          <ac:spMkLst>
            <pc:docMk/>
            <pc:sldMk cId="2254433936" sldId="273"/>
            <ac:spMk id="3" creationId="{3BD658CD-FA5E-D057-C7BF-A97F4A8867CD}"/>
          </ac:spMkLst>
        </pc:spChg>
      </pc:sldChg>
      <pc:sldChg chg="addSp modSp add mod setBg">
        <pc:chgData name="Rogerio Oliveira Machado" userId="2fcd1944-8b6d-4ee6-95dc-aa934214b28d" providerId="ADAL" clId="{3745867D-4DB0-477B-87DD-B4E4D5D4640F}" dt="2023-08-28T19:08:49.743" v="1109" actId="1076"/>
        <pc:sldMkLst>
          <pc:docMk/>
          <pc:sldMk cId="4016628219" sldId="274"/>
        </pc:sldMkLst>
        <pc:spChg chg="mod">
          <ac:chgData name="Rogerio Oliveira Machado" userId="2fcd1944-8b6d-4ee6-95dc-aa934214b28d" providerId="ADAL" clId="{3745867D-4DB0-477B-87DD-B4E4D5D4640F}" dt="2023-08-28T18:54:09.778" v="468"/>
          <ac:spMkLst>
            <pc:docMk/>
            <pc:sldMk cId="4016628219" sldId="274"/>
            <ac:spMk id="2" creationId="{38084FCE-5C07-C7E5-AD22-750C79D27BEA}"/>
          </ac:spMkLst>
        </pc:spChg>
        <pc:spChg chg="mod">
          <ac:chgData name="Rogerio Oliveira Machado" userId="2fcd1944-8b6d-4ee6-95dc-aa934214b28d" providerId="ADAL" clId="{3745867D-4DB0-477B-87DD-B4E4D5D4640F}" dt="2023-08-28T18:56:57.092" v="473" actId="20577"/>
          <ac:spMkLst>
            <pc:docMk/>
            <pc:sldMk cId="4016628219" sldId="274"/>
            <ac:spMk id="3" creationId="{3BD658CD-FA5E-D057-C7BF-A97F4A8867CD}"/>
          </ac:spMkLst>
        </pc:spChg>
        <pc:picChg chg="add mod">
          <ac:chgData name="Rogerio Oliveira Machado" userId="2fcd1944-8b6d-4ee6-95dc-aa934214b28d" providerId="ADAL" clId="{3745867D-4DB0-477B-87DD-B4E4D5D4640F}" dt="2023-08-28T19:08:49.743" v="1109" actId="1076"/>
          <ac:picMkLst>
            <pc:docMk/>
            <pc:sldMk cId="4016628219" sldId="274"/>
            <ac:picMk id="5" creationId="{D8B0B91F-2F27-F58E-8EBA-93AB18C9DEFC}"/>
          </ac:picMkLst>
        </pc:picChg>
      </pc:sldChg>
      <pc:sldChg chg="addSp modSp add mod setBg">
        <pc:chgData name="Rogerio Oliveira Machado" userId="2fcd1944-8b6d-4ee6-95dc-aa934214b28d" providerId="ADAL" clId="{3745867D-4DB0-477B-87DD-B4E4D5D4640F}" dt="2023-08-28T19:53:40.489" v="1382"/>
        <pc:sldMkLst>
          <pc:docMk/>
          <pc:sldMk cId="839516254" sldId="275"/>
        </pc:sldMkLst>
        <pc:spChg chg="mod">
          <ac:chgData name="Rogerio Oliveira Machado" userId="2fcd1944-8b6d-4ee6-95dc-aa934214b28d" providerId="ADAL" clId="{3745867D-4DB0-477B-87DD-B4E4D5D4640F}" dt="2023-08-28T19:53:40.489" v="1382"/>
          <ac:spMkLst>
            <pc:docMk/>
            <pc:sldMk cId="839516254" sldId="275"/>
            <ac:spMk id="2" creationId="{38084FCE-5C07-C7E5-AD22-750C79D27BEA}"/>
          </ac:spMkLst>
        </pc:spChg>
        <pc:spChg chg="mod">
          <ac:chgData name="Rogerio Oliveira Machado" userId="2fcd1944-8b6d-4ee6-95dc-aa934214b28d" providerId="ADAL" clId="{3745867D-4DB0-477B-87DD-B4E4D5D4640F}" dt="2023-08-28T19:53:40.489" v="1382"/>
          <ac:spMkLst>
            <pc:docMk/>
            <pc:sldMk cId="839516254" sldId="275"/>
            <ac:spMk id="3" creationId="{3BD658CD-FA5E-D057-C7BF-A97F4A8867CD}"/>
          </ac:spMkLst>
        </pc:spChg>
        <pc:picChg chg="add mod">
          <ac:chgData name="Rogerio Oliveira Machado" userId="2fcd1944-8b6d-4ee6-95dc-aa934214b28d" providerId="ADAL" clId="{3745867D-4DB0-477B-87DD-B4E4D5D4640F}" dt="2023-08-28T19:09:36.607" v="1115" actId="1076"/>
          <ac:picMkLst>
            <pc:docMk/>
            <pc:sldMk cId="839516254" sldId="275"/>
            <ac:picMk id="5" creationId="{AB4359D1-3837-15D7-163F-57C35A0C4A74}"/>
          </ac:picMkLst>
        </pc:picChg>
      </pc:sldChg>
      <pc:sldChg chg="new del">
        <pc:chgData name="Rogerio Oliveira Machado" userId="2fcd1944-8b6d-4ee6-95dc-aa934214b28d" providerId="ADAL" clId="{3745867D-4DB0-477B-87DD-B4E4D5D4640F}" dt="2023-08-28T18:49:34.938" v="4" actId="47"/>
        <pc:sldMkLst>
          <pc:docMk/>
          <pc:sldMk cId="2259950764" sldId="275"/>
        </pc:sldMkLst>
      </pc:sldChg>
      <pc:sldChg chg="addSp delSp modSp add mod setBg">
        <pc:chgData name="Rogerio Oliveira Machado" userId="2fcd1944-8b6d-4ee6-95dc-aa934214b28d" providerId="ADAL" clId="{3745867D-4DB0-477B-87DD-B4E4D5D4640F}" dt="2023-08-28T19:53:42.485" v="1383"/>
        <pc:sldMkLst>
          <pc:docMk/>
          <pc:sldMk cId="2713422632" sldId="276"/>
        </pc:sldMkLst>
        <pc:spChg chg="mod">
          <ac:chgData name="Rogerio Oliveira Machado" userId="2fcd1944-8b6d-4ee6-95dc-aa934214b28d" providerId="ADAL" clId="{3745867D-4DB0-477B-87DD-B4E4D5D4640F}" dt="2023-08-28T19:53:42.485" v="1383"/>
          <ac:spMkLst>
            <pc:docMk/>
            <pc:sldMk cId="2713422632" sldId="276"/>
            <ac:spMk id="2" creationId="{38084FCE-5C07-C7E5-AD22-750C79D27BEA}"/>
          </ac:spMkLst>
        </pc:spChg>
        <pc:spChg chg="mod">
          <ac:chgData name="Rogerio Oliveira Machado" userId="2fcd1944-8b6d-4ee6-95dc-aa934214b28d" providerId="ADAL" clId="{3745867D-4DB0-477B-87DD-B4E4D5D4640F}" dt="2023-08-28T19:53:42.485" v="1383"/>
          <ac:spMkLst>
            <pc:docMk/>
            <pc:sldMk cId="2713422632" sldId="276"/>
            <ac:spMk id="3" creationId="{3BD658CD-FA5E-D057-C7BF-A97F4A8867CD}"/>
          </ac:spMkLst>
        </pc:spChg>
        <pc:spChg chg="add del mod">
          <ac:chgData name="Rogerio Oliveira Machado" userId="2fcd1944-8b6d-4ee6-95dc-aa934214b28d" providerId="ADAL" clId="{3745867D-4DB0-477B-87DD-B4E4D5D4640F}" dt="2023-08-28T19:46:14.099" v="1184" actId="21"/>
          <ac:spMkLst>
            <pc:docMk/>
            <pc:sldMk cId="2713422632" sldId="276"/>
            <ac:spMk id="6" creationId="{F1C881C5-F473-2110-E21B-5644712D8E6B}"/>
          </ac:spMkLst>
        </pc:spChg>
        <pc:picChg chg="add mod">
          <ac:chgData name="Rogerio Oliveira Machado" userId="2fcd1944-8b6d-4ee6-95dc-aa934214b28d" providerId="ADAL" clId="{3745867D-4DB0-477B-87DD-B4E4D5D4640F}" dt="2023-08-28T19:46:01.680" v="1182" actId="1076"/>
          <ac:picMkLst>
            <pc:docMk/>
            <pc:sldMk cId="2713422632" sldId="276"/>
            <ac:picMk id="5" creationId="{67023F5F-6614-3870-8AAA-C955D728B9C9}"/>
          </ac:picMkLst>
        </pc:picChg>
      </pc:sldChg>
      <pc:sldChg chg="addSp modSp add mod setBg">
        <pc:chgData name="Rogerio Oliveira Machado" userId="2fcd1944-8b6d-4ee6-95dc-aa934214b28d" providerId="ADAL" clId="{3745867D-4DB0-477B-87DD-B4E4D5D4640F}" dt="2023-08-28T19:50:35.809" v="1213" actId="20577"/>
        <pc:sldMkLst>
          <pc:docMk/>
          <pc:sldMk cId="2361806173" sldId="277"/>
        </pc:sldMkLst>
        <pc:spChg chg="mod">
          <ac:chgData name="Rogerio Oliveira Machado" userId="2fcd1944-8b6d-4ee6-95dc-aa934214b28d" providerId="ADAL" clId="{3745867D-4DB0-477B-87DD-B4E4D5D4640F}" dt="2023-08-28T19:50:35.809" v="1213" actId="20577"/>
          <ac:spMkLst>
            <pc:docMk/>
            <pc:sldMk cId="2361806173" sldId="277"/>
            <ac:spMk id="2" creationId="{38084FCE-5C07-C7E5-AD22-750C79D27BEA}"/>
          </ac:spMkLst>
        </pc:spChg>
        <pc:spChg chg="mod">
          <ac:chgData name="Rogerio Oliveira Machado" userId="2fcd1944-8b6d-4ee6-95dc-aa934214b28d" providerId="ADAL" clId="{3745867D-4DB0-477B-87DD-B4E4D5D4640F}" dt="2023-08-28T19:41:03.549" v="1167"/>
          <ac:spMkLst>
            <pc:docMk/>
            <pc:sldMk cId="2361806173" sldId="277"/>
            <ac:spMk id="3" creationId="{3BD658CD-FA5E-D057-C7BF-A97F4A8867CD}"/>
          </ac:spMkLst>
        </pc:spChg>
        <pc:spChg chg="add mod">
          <ac:chgData name="Rogerio Oliveira Machado" userId="2fcd1944-8b6d-4ee6-95dc-aa934214b28d" providerId="ADAL" clId="{3745867D-4DB0-477B-87DD-B4E4D5D4640F}" dt="2023-08-28T19:37:27.738" v="1135" actId="1076"/>
          <ac:spMkLst>
            <pc:docMk/>
            <pc:sldMk cId="2361806173" sldId="277"/>
            <ac:spMk id="4" creationId="{A24BDDAA-9E09-0B06-35CD-DB9881CD8977}"/>
          </ac:spMkLst>
        </pc:spChg>
        <pc:picChg chg="mod">
          <ac:chgData name="Rogerio Oliveira Machado" userId="2fcd1944-8b6d-4ee6-95dc-aa934214b28d" providerId="ADAL" clId="{3745867D-4DB0-477B-87DD-B4E4D5D4640F}" dt="2023-08-28T19:37:23.715" v="1134" actId="1076"/>
          <ac:picMkLst>
            <pc:docMk/>
            <pc:sldMk cId="2361806173" sldId="277"/>
            <ac:picMk id="5" creationId="{D8B0B91F-2F27-F58E-8EBA-93AB18C9DEFC}"/>
          </ac:picMkLst>
        </pc:picChg>
      </pc:sldChg>
      <pc:sldChg chg="modSp add mod setBg">
        <pc:chgData name="Rogerio Oliveira Machado" userId="2fcd1944-8b6d-4ee6-95dc-aa934214b28d" providerId="ADAL" clId="{3745867D-4DB0-477B-87DD-B4E4D5D4640F}" dt="2023-08-28T19:50:43.800" v="1221" actId="20577"/>
        <pc:sldMkLst>
          <pc:docMk/>
          <pc:sldMk cId="2957265789" sldId="278"/>
        </pc:sldMkLst>
        <pc:spChg chg="mod">
          <ac:chgData name="Rogerio Oliveira Machado" userId="2fcd1944-8b6d-4ee6-95dc-aa934214b28d" providerId="ADAL" clId="{3745867D-4DB0-477B-87DD-B4E4D5D4640F}" dt="2023-08-28T19:50:43.800" v="1221" actId="20577"/>
          <ac:spMkLst>
            <pc:docMk/>
            <pc:sldMk cId="2957265789" sldId="278"/>
            <ac:spMk id="2" creationId="{38084FCE-5C07-C7E5-AD22-750C79D27BEA}"/>
          </ac:spMkLst>
        </pc:spChg>
        <pc:spChg chg="mod">
          <ac:chgData name="Rogerio Oliveira Machado" userId="2fcd1944-8b6d-4ee6-95dc-aa934214b28d" providerId="ADAL" clId="{3745867D-4DB0-477B-87DD-B4E4D5D4640F}" dt="2023-08-28T19:38:33.441" v="1148" actId="5793"/>
          <ac:spMkLst>
            <pc:docMk/>
            <pc:sldMk cId="2957265789" sldId="278"/>
            <ac:spMk id="3" creationId="{3BD658CD-FA5E-D057-C7BF-A97F4A8867CD}"/>
          </ac:spMkLst>
        </pc:spChg>
        <pc:spChg chg="mod">
          <ac:chgData name="Rogerio Oliveira Machado" userId="2fcd1944-8b6d-4ee6-95dc-aa934214b28d" providerId="ADAL" clId="{3745867D-4DB0-477B-87DD-B4E4D5D4640F}" dt="2023-08-28T19:38:24.009" v="1146" actId="1076"/>
          <ac:spMkLst>
            <pc:docMk/>
            <pc:sldMk cId="2957265789" sldId="278"/>
            <ac:spMk id="4" creationId="{A24BDDAA-9E09-0B06-35CD-DB9881CD8977}"/>
          </ac:spMkLst>
        </pc:spChg>
        <pc:picChg chg="mod">
          <ac:chgData name="Rogerio Oliveira Machado" userId="2fcd1944-8b6d-4ee6-95dc-aa934214b28d" providerId="ADAL" clId="{3745867D-4DB0-477B-87DD-B4E4D5D4640F}" dt="2023-08-28T19:38:17.702" v="1145" actId="1076"/>
          <ac:picMkLst>
            <pc:docMk/>
            <pc:sldMk cId="2957265789" sldId="278"/>
            <ac:picMk id="5" creationId="{D8B0B91F-2F27-F58E-8EBA-93AB18C9DEFC}"/>
          </ac:picMkLst>
        </pc:picChg>
      </pc:sldChg>
      <pc:sldChg chg="modSp add mod setBg">
        <pc:chgData name="Rogerio Oliveira Machado" userId="2fcd1944-8b6d-4ee6-95dc-aa934214b28d" providerId="ADAL" clId="{3745867D-4DB0-477B-87DD-B4E4D5D4640F}" dt="2023-08-28T19:50:52.329" v="1229" actId="20577"/>
        <pc:sldMkLst>
          <pc:docMk/>
          <pc:sldMk cId="4067217052" sldId="279"/>
        </pc:sldMkLst>
        <pc:spChg chg="mod">
          <ac:chgData name="Rogerio Oliveira Machado" userId="2fcd1944-8b6d-4ee6-95dc-aa934214b28d" providerId="ADAL" clId="{3745867D-4DB0-477B-87DD-B4E4D5D4640F}" dt="2023-08-28T19:50:52.329" v="1229" actId="20577"/>
          <ac:spMkLst>
            <pc:docMk/>
            <pc:sldMk cId="4067217052" sldId="279"/>
            <ac:spMk id="2" creationId="{38084FCE-5C07-C7E5-AD22-750C79D27BEA}"/>
          </ac:spMkLst>
        </pc:spChg>
        <pc:spChg chg="mod">
          <ac:chgData name="Rogerio Oliveira Machado" userId="2fcd1944-8b6d-4ee6-95dc-aa934214b28d" providerId="ADAL" clId="{3745867D-4DB0-477B-87DD-B4E4D5D4640F}" dt="2023-08-28T19:38:53.571" v="1154" actId="5793"/>
          <ac:spMkLst>
            <pc:docMk/>
            <pc:sldMk cId="4067217052" sldId="279"/>
            <ac:spMk id="3" creationId="{3BD658CD-FA5E-D057-C7BF-A97F4A8867CD}"/>
          </ac:spMkLst>
        </pc:spChg>
        <pc:spChg chg="mod">
          <ac:chgData name="Rogerio Oliveira Machado" userId="2fcd1944-8b6d-4ee6-95dc-aa934214b28d" providerId="ADAL" clId="{3745867D-4DB0-477B-87DD-B4E4D5D4640F}" dt="2023-08-28T19:39:06.009" v="1155" actId="1076"/>
          <ac:spMkLst>
            <pc:docMk/>
            <pc:sldMk cId="4067217052" sldId="279"/>
            <ac:spMk id="4" creationId="{A24BDDAA-9E09-0B06-35CD-DB9881CD8977}"/>
          </ac:spMkLst>
        </pc:spChg>
      </pc:sldChg>
      <pc:sldChg chg="modSp add mod setBg">
        <pc:chgData name="Rogerio Oliveira Machado" userId="2fcd1944-8b6d-4ee6-95dc-aa934214b28d" providerId="ADAL" clId="{3745867D-4DB0-477B-87DD-B4E4D5D4640F}" dt="2023-08-28T19:50:57.854" v="1237" actId="20577"/>
        <pc:sldMkLst>
          <pc:docMk/>
          <pc:sldMk cId="2078620874" sldId="280"/>
        </pc:sldMkLst>
        <pc:spChg chg="mod">
          <ac:chgData name="Rogerio Oliveira Machado" userId="2fcd1944-8b6d-4ee6-95dc-aa934214b28d" providerId="ADAL" clId="{3745867D-4DB0-477B-87DD-B4E4D5D4640F}" dt="2023-08-28T19:50:57.854" v="1237" actId="20577"/>
          <ac:spMkLst>
            <pc:docMk/>
            <pc:sldMk cId="2078620874" sldId="280"/>
            <ac:spMk id="2" creationId="{38084FCE-5C07-C7E5-AD22-750C79D27BEA}"/>
          </ac:spMkLst>
        </pc:spChg>
        <pc:spChg chg="mod">
          <ac:chgData name="Rogerio Oliveira Machado" userId="2fcd1944-8b6d-4ee6-95dc-aa934214b28d" providerId="ADAL" clId="{3745867D-4DB0-477B-87DD-B4E4D5D4640F}" dt="2023-08-28T19:39:29.253" v="1160" actId="20577"/>
          <ac:spMkLst>
            <pc:docMk/>
            <pc:sldMk cId="2078620874" sldId="280"/>
            <ac:spMk id="3" creationId="{3BD658CD-FA5E-D057-C7BF-A97F4A8867CD}"/>
          </ac:spMkLst>
        </pc:spChg>
        <pc:spChg chg="mod">
          <ac:chgData name="Rogerio Oliveira Machado" userId="2fcd1944-8b6d-4ee6-95dc-aa934214b28d" providerId="ADAL" clId="{3745867D-4DB0-477B-87DD-B4E4D5D4640F}" dt="2023-08-28T19:39:34.249" v="1161" actId="1076"/>
          <ac:spMkLst>
            <pc:docMk/>
            <pc:sldMk cId="2078620874" sldId="280"/>
            <ac:spMk id="4" creationId="{A24BDDAA-9E09-0B06-35CD-DB9881CD8977}"/>
          </ac:spMkLst>
        </pc:spChg>
      </pc:sldChg>
      <pc:sldChg chg="modSp add mod setBg">
        <pc:chgData name="Rogerio Oliveira Machado" userId="2fcd1944-8b6d-4ee6-95dc-aa934214b28d" providerId="ADAL" clId="{3745867D-4DB0-477B-87DD-B4E4D5D4640F}" dt="2023-08-28T19:51:04.741" v="1245" actId="20577"/>
        <pc:sldMkLst>
          <pc:docMk/>
          <pc:sldMk cId="1110361925" sldId="281"/>
        </pc:sldMkLst>
        <pc:spChg chg="mod">
          <ac:chgData name="Rogerio Oliveira Machado" userId="2fcd1944-8b6d-4ee6-95dc-aa934214b28d" providerId="ADAL" clId="{3745867D-4DB0-477B-87DD-B4E4D5D4640F}" dt="2023-08-28T19:51:04.741" v="1245" actId="20577"/>
          <ac:spMkLst>
            <pc:docMk/>
            <pc:sldMk cId="1110361925" sldId="281"/>
            <ac:spMk id="2" creationId="{38084FCE-5C07-C7E5-AD22-750C79D27BEA}"/>
          </ac:spMkLst>
        </pc:spChg>
        <pc:spChg chg="mod">
          <ac:chgData name="Rogerio Oliveira Machado" userId="2fcd1944-8b6d-4ee6-95dc-aa934214b28d" providerId="ADAL" clId="{3745867D-4DB0-477B-87DD-B4E4D5D4640F}" dt="2023-08-28T19:39:53.199" v="1163"/>
          <ac:spMkLst>
            <pc:docMk/>
            <pc:sldMk cId="1110361925" sldId="281"/>
            <ac:spMk id="3" creationId="{3BD658CD-FA5E-D057-C7BF-A97F4A8867CD}"/>
          </ac:spMkLst>
        </pc:spChg>
        <pc:spChg chg="mod">
          <ac:chgData name="Rogerio Oliveira Machado" userId="2fcd1944-8b6d-4ee6-95dc-aa934214b28d" providerId="ADAL" clId="{3745867D-4DB0-477B-87DD-B4E4D5D4640F}" dt="2023-08-28T19:40:01.337" v="1166" actId="1076"/>
          <ac:spMkLst>
            <pc:docMk/>
            <pc:sldMk cId="1110361925" sldId="281"/>
            <ac:spMk id="4" creationId="{A24BDDAA-9E09-0B06-35CD-DB9881CD8977}"/>
          </ac:spMkLst>
        </pc:spChg>
        <pc:picChg chg="mod">
          <ac:chgData name="Rogerio Oliveira Machado" userId="2fcd1944-8b6d-4ee6-95dc-aa934214b28d" providerId="ADAL" clId="{3745867D-4DB0-477B-87DD-B4E4D5D4640F}" dt="2023-08-28T19:39:57.644" v="1165" actId="1076"/>
          <ac:picMkLst>
            <pc:docMk/>
            <pc:sldMk cId="1110361925" sldId="281"/>
            <ac:picMk id="5" creationId="{D8B0B91F-2F27-F58E-8EBA-93AB18C9DEFC}"/>
          </ac:picMkLst>
        </pc:picChg>
      </pc:sldChg>
      <pc:sldChg chg="addSp modSp add mod setBg">
        <pc:chgData name="Rogerio Oliveira Machado" userId="2fcd1944-8b6d-4ee6-95dc-aa934214b28d" providerId="ADAL" clId="{3745867D-4DB0-477B-87DD-B4E4D5D4640F}" dt="2023-08-28T19:54:46.640" v="1396" actId="1076"/>
        <pc:sldMkLst>
          <pc:docMk/>
          <pc:sldMk cId="1274179898" sldId="282"/>
        </pc:sldMkLst>
        <pc:spChg chg="mod">
          <ac:chgData name="Rogerio Oliveira Machado" userId="2fcd1944-8b6d-4ee6-95dc-aa934214b28d" providerId="ADAL" clId="{3745867D-4DB0-477B-87DD-B4E4D5D4640F}" dt="2023-08-28T19:54:46.640" v="1396" actId="1076"/>
          <ac:spMkLst>
            <pc:docMk/>
            <pc:sldMk cId="1274179898" sldId="282"/>
            <ac:spMk id="2" creationId="{38084FCE-5C07-C7E5-AD22-750C79D27BEA}"/>
          </ac:spMkLst>
        </pc:spChg>
        <pc:spChg chg="mod">
          <ac:chgData name="Rogerio Oliveira Machado" userId="2fcd1944-8b6d-4ee6-95dc-aa934214b28d" providerId="ADAL" clId="{3745867D-4DB0-477B-87DD-B4E4D5D4640F}" dt="2023-08-28T19:53:44.479" v="1384"/>
          <ac:spMkLst>
            <pc:docMk/>
            <pc:sldMk cId="1274179898" sldId="282"/>
            <ac:spMk id="3" creationId="{3BD658CD-FA5E-D057-C7BF-A97F4A8867CD}"/>
          </ac:spMkLst>
        </pc:spChg>
        <pc:spChg chg="add mod">
          <ac:chgData name="Rogerio Oliveira Machado" userId="2fcd1944-8b6d-4ee6-95dc-aa934214b28d" providerId="ADAL" clId="{3745867D-4DB0-477B-87DD-B4E4D5D4640F}" dt="2023-08-28T19:46:16.143" v="1185"/>
          <ac:spMkLst>
            <pc:docMk/>
            <pc:sldMk cId="1274179898" sldId="282"/>
            <ac:spMk id="4" creationId="{F850AD6B-317F-D58E-CB19-9088D95B0602}"/>
          </ac:spMkLst>
        </pc:spChg>
      </pc:sldChg>
      <pc:sldChg chg="modSp add del mod">
        <pc:chgData name="Rogerio Oliveira Machado" userId="2fcd1944-8b6d-4ee6-95dc-aa934214b28d" providerId="ADAL" clId="{3745867D-4DB0-477B-87DD-B4E4D5D4640F}" dt="2023-08-28T19:43:49.229" v="1175" actId="47"/>
        <pc:sldMkLst>
          <pc:docMk/>
          <pc:sldMk cId="3131682190" sldId="282"/>
        </pc:sldMkLst>
        <pc:spChg chg="mod">
          <ac:chgData name="Rogerio Oliveira Machado" userId="2fcd1944-8b6d-4ee6-95dc-aa934214b28d" providerId="ADAL" clId="{3745867D-4DB0-477B-87DD-B4E4D5D4640F}" dt="2023-08-28T19:43:46.421" v="1174"/>
          <ac:spMkLst>
            <pc:docMk/>
            <pc:sldMk cId="3131682190" sldId="282"/>
            <ac:spMk id="3" creationId="{3BD658CD-FA5E-D057-C7BF-A97F4A8867CD}"/>
          </ac:spMkLst>
        </pc:spChg>
      </pc:sldChg>
      <pc:sldChg chg="addSp delSp modSp add mod setBg">
        <pc:chgData name="Rogerio Oliveira Machado" userId="2fcd1944-8b6d-4ee6-95dc-aa934214b28d" providerId="ADAL" clId="{3745867D-4DB0-477B-87DD-B4E4D5D4640F}" dt="2023-08-28T19:54:40.032" v="1395" actId="1076"/>
        <pc:sldMkLst>
          <pc:docMk/>
          <pc:sldMk cId="4048413914" sldId="283"/>
        </pc:sldMkLst>
        <pc:spChg chg="del">
          <ac:chgData name="Rogerio Oliveira Machado" userId="2fcd1944-8b6d-4ee6-95dc-aa934214b28d" providerId="ADAL" clId="{3745867D-4DB0-477B-87DD-B4E4D5D4640F}" dt="2023-08-28T19:53:10.724" v="1373" actId="478"/>
          <ac:spMkLst>
            <pc:docMk/>
            <pc:sldMk cId="4048413914" sldId="283"/>
            <ac:spMk id="2" creationId="{38084FCE-5C07-C7E5-AD22-750C79D27BEA}"/>
          </ac:spMkLst>
        </pc:spChg>
        <pc:spChg chg="mod">
          <ac:chgData name="Rogerio Oliveira Machado" userId="2fcd1944-8b6d-4ee6-95dc-aa934214b28d" providerId="ADAL" clId="{3745867D-4DB0-477B-87DD-B4E4D5D4640F}" dt="2023-08-28T19:54:17.739" v="1390"/>
          <ac:spMkLst>
            <pc:docMk/>
            <pc:sldMk cId="4048413914" sldId="283"/>
            <ac:spMk id="3" creationId="{3BD658CD-FA5E-D057-C7BF-A97F4A8867CD}"/>
          </ac:spMkLst>
        </pc:spChg>
        <pc:spChg chg="mod">
          <ac:chgData name="Rogerio Oliveira Machado" userId="2fcd1944-8b6d-4ee6-95dc-aa934214b28d" providerId="ADAL" clId="{3745867D-4DB0-477B-87DD-B4E4D5D4640F}" dt="2023-08-28T19:46:44.025" v="1191" actId="1076"/>
          <ac:spMkLst>
            <pc:docMk/>
            <pc:sldMk cId="4048413914" sldId="283"/>
            <ac:spMk id="4" creationId="{F850AD6B-317F-D58E-CB19-9088D95B0602}"/>
          </ac:spMkLst>
        </pc:spChg>
        <pc:spChg chg="add del mod">
          <ac:chgData name="Rogerio Oliveira Machado" userId="2fcd1944-8b6d-4ee6-95dc-aa934214b28d" providerId="ADAL" clId="{3745867D-4DB0-477B-87DD-B4E4D5D4640F}" dt="2023-08-28T19:46:39.630" v="1190"/>
          <ac:spMkLst>
            <pc:docMk/>
            <pc:sldMk cId="4048413914" sldId="283"/>
            <ac:spMk id="6" creationId="{B0999CA0-460A-0E7B-F3A3-5BE0843168C9}"/>
          </ac:spMkLst>
        </pc:spChg>
        <pc:spChg chg="add del mod">
          <ac:chgData name="Rogerio Oliveira Machado" userId="2fcd1944-8b6d-4ee6-95dc-aa934214b28d" providerId="ADAL" clId="{3745867D-4DB0-477B-87DD-B4E4D5D4640F}" dt="2023-08-28T19:53:09.409" v="1372"/>
          <ac:spMkLst>
            <pc:docMk/>
            <pc:sldMk cId="4048413914" sldId="283"/>
            <ac:spMk id="7" creationId="{FEF951DD-D871-8BBA-7632-5A7800814F5F}"/>
          </ac:spMkLst>
        </pc:spChg>
        <pc:spChg chg="add del mod">
          <ac:chgData name="Rogerio Oliveira Machado" userId="2fcd1944-8b6d-4ee6-95dc-aa934214b28d" providerId="ADAL" clId="{3745867D-4DB0-477B-87DD-B4E4D5D4640F}" dt="2023-08-28T19:53:14.461" v="1375" actId="478"/>
          <ac:spMkLst>
            <pc:docMk/>
            <pc:sldMk cId="4048413914" sldId="283"/>
            <ac:spMk id="9" creationId="{D30B0E50-D970-B65D-9749-034C6682DDA5}"/>
          </ac:spMkLst>
        </pc:spChg>
        <pc:spChg chg="add mod">
          <ac:chgData name="Rogerio Oliveira Machado" userId="2fcd1944-8b6d-4ee6-95dc-aa934214b28d" providerId="ADAL" clId="{3745867D-4DB0-477B-87DD-B4E4D5D4640F}" dt="2023-08-28T19:54:40.032" v="1395" actId="1076"/>
          <ac:spMkLst>
            <pc:docMk/>
            <pc:sldMk cId="4048413914" sldId="283"/>
            <ac:spMk id="10" creationId="{6EC983BB-17BE-7DB9-C8BB-CC05CF3017A9}"/>
          </ac:spMkLst>
        </pc:spChg>
      </pc:sldChg>
      <pc:sldChg chg="addSp delSp modSp add mod setBg">
        <pc:chgData name="Rogerio Oliveira Machado" userId="2fcd1944-8b6d-4ee6-95dc-aa934214b28d" providerId="ADAL" clId="{3745867D-4DB0-477B-87DD-B4E4D5D4640F}" dt="2023-08-28T19:54:35.727" v="1394" actId="1076"/>
        <pc:sldMkLst>
          <pc:docMk/>
          <pc:sldMk cId="608370010" sldId="284"/>
        </pc:sldMkLst>
        <pc:spChg chg="del">
          <ac:chgData name="Rogerio Oliveira Machado" userId="2fcd1944-8b6d-4ee6-95dc-aa934214b28d" providerId="ADAL" clId="{3745867D-4DB0-477B-87DD-B4E4D5D4640F}" dt="2023-08-28T19:53:19.113" v="1376" actId="478"/>
          <ac:spMkLst>
            <pc:docMk/>
            <pc:sldMk cId="608370010" sldId="284"/>
            <ac:spMk id="2" creationId="{38084FCE-5C07-C7E5-AD22-750C79D27BEA}"/>
          </ac:spMkLst>
        </pc:spChg>
        <pc:spChg chg="mod">
          <ac:chgData name="Rogerio Oliveira Machado" userId="2fcd1944-8b6d-4ee6-95dc-aa934214b28d" providerId="ADAL" clId="{3745867D-4DB0-477B-87DD-B4E4D5D4640F}" dt="2023-08-28T19:54:22.156" v="1391"/>
          <ac:spMkLst>
            <pc:docMk/>
            <pc:sldMk cId="608370010" sldId="284"/>
            <ac:spMk id="3" creationId="{3BD658CD-FA5E-D057-C7BF-A97F4A8867CD}"/>
          </ac:spMkLst>
        </pc:spChg>
        <pc:spChg chg="mod">
          <ac:chgData name="Rogerio Oliveira Machado" userId="2fcd1944-8b6d-4ee6-95dc-aa934214b28d" providerId="ADAL" clId="{3745867D-4DB0-477B-87DD-B4E4D5D4640F}" dt="2023-08-28T19:47:35.809" v="1199" actId="1076"/>
          <ac:spMkLst>
            <pc:docMk/>
            <pc:sldMk cId="608370010" sldId="284"/>
            <ac:spMk id="4" creationId="{F850AD6B-317F-D58E-CB19-9088D95B0602}"/>
          </ac:spMkLst>
        </pc:spChg>
        <pc:spChg chg="add del mod">
          <ac:chgData name="Rogerio Oliveira Machado" userId="2fcd1944-8b6d-4ee6-95dc-aa934214b28d" providerId="ADAL" clId="{3745867D-4DB0-477B-87DD-B4E4D5D4640F}" dt="2023-08-28T19:53:22.965" v="1377" actId="478"/>
          <ac:spMkLst>
            <pc:docMk/>
            <pc:sldMk cId="608370010" sldId="284"/>
            <ac:spMk id="7" creationId="{4E5F7700-9158-B01C-2849-FA3C4A3AB7A7}"/>
          </ac:spMkLst>
        </pc:spChg>
        <pc:spChg chg="add mod">
          <ac:chgData name="Rogerio Oliveira Machado" userId="2fcd1944-8b6d-4ee6-95dc-aa934214b28d" providerId="ADAL" clId="{3745867D-4DB0-477B-87DD-B4E4D5D4640F}" dt="2023-08-28T19:54:35.727" v="1394" actId="1076"/>
          <ac:spMkLst>
            <pc:docMk/>
            <pc:sldMk cId="608370010" sldId="284"/>
            <ac:spMk id="8" creationId="{870C4A51-C967-A888-EF7B-7B403F9877DE}"/>
          </ac:spMkLst>
        </pc:spChg>
      </pc:sldChg>
      <pc:sldChg chg="addSp delSp modSp add mod setBg modNotesTx">
        <pc:chgData name="Rogerio Oliveira Machado" userId="2fcd1944-8b6d-4ee6-95dc-aa934214b28d" providerId="ADAL" clId="{3745867D-4DB0-477B-87DD-B4E4D5D4640F}" dt="2023-08-30T12:01:59.988" v="1422" actId="20577"/>
        <pc:sldMkLst>
          <pc:docMk/>
          <pc:sldMk cId="966373491" sldId="285"/>
        </pc:sldMkLst>
        <pc:spChg chg="del">
          <ac:chgData name="Rogerio Oliveira Machado" userId="2fcd1944-8b6d-4ee6-95dc-aa934214b28d" providerId="ADAL" clId="{3745867D-4DB0-477B-87DD-B4E4D5D4640F}" dt="2023-08-28T19:53:28.329" v="1379" actId="478"/>
          <ac:spMkLst>
            <pc:docMk/>
            <pc:sldMk cId="966373491" sldId="285"/>
            <ac:spMk id="2" creationId="{38084FCE-5C07-C7E5-AD22-750C79D27BEA}"/>
          </ac:spMkLst>
        </pc:spChg>
        <pc:spChg chg="mod">
          <ac:chgData name="Rogerio Oliveira Machado" userId="2fcd1944-8b6d-4ee6-95dc-aa934214b28d" providerId="ADAL" clId="{3745867D-4DB0-477B-87DD-B4E4D5D4640F}" dt="2023-08-30T12:01:54.310" v="1421" actId="113"/>
          <ac:spMkLst>
            <pc:docMk/>
            <pc:sldMk cId="966373491" sldId="285"/>
            <ac:spMk id="3" creationId="{3BD658CD-FA5E-D057-C7BF-A97F4A8867CD}"/>
          </ac:spMkLst>
        </pc:spChg>
        <pc:spChg chg="mod">
          <ac:chgData name="Rogerio Oliveira Machado" userId="2fcd1944-8b6d-4ee6-95dc-aa934214b28d" providerId="ADAL" clId="{3745867D-4DB0-477B-87DD-B4E4D5D4640F}" dt="2023-08-28T19:48:20.721" v="1203" actId="1076"/>
          <ac:spMkLst>
            <pc:docMk/>
            <pc:sldMk cId="966373491" sldId="285"/>
            <ac:spMk id="4" creationId="{F850AD6B-317F-D58E-CB19-9088D95B0602}"/>
          </ac:spMkLst>
        </pc:spChg>
        <pc:spChg chg="add del mod">
          <ac:chgData name="Rogerio Oliveira Machado" userId="2fcd1944-8b6d-4ee6-95dc-aa934214b28d" providerId="ADAL" clId="{3745867D-4DB0-477B-87DD-B4E4D5D4640F}" dt="2023-08-28T19:53:31.181" v="1380" actId="478"/>
          <ac:spMkLst>
            <pc:docMk/>
            <pc:sldMk cId="966373491" sldId="285"/>
            <ac:spMk id="7" creationId="{F2288D8A-D44B-8C50-2943-4F939CC68AE9}"/>
          </ac:spMkLst>
        </pc:spChg>
        <pc:spChg chg="add mod">
          <ac:chgData name="Rogerio Oliveira Machado" userId="2fcd1944-8b6d-4ee6-95dc-aa934214b28d" providerId="ADAL" clId="{3745867D-4DB0-477B-87DD-B4E4D5D4640F}" dt="2023-08-28T19:54:31.304" v="1393" actId="1076"/>
          <ac:spMkLst>
            <pc:docMk/>
            <pc:sldMk cId="966373491" sldId="285"/>
            <ac:spMk id="8" creationId="{2F4B9E86-3560-D711-62E3-A33053811F26}"/>
          </ac:spMkLst>
        </pc:spChg>
      </pc:sldChg>
      <pc:sldChg chg="new del">
        <pc:chgData name="Rogerio Oliveira Machado" userId="2fcd1944-8b6d-4ee6-95dc-aa934214b28d" providerId="ADAL" clId="{3745867D-4DB0-477B-87DD-B4E4D5D4640F}" dt="2023-08-30T12:02:33.566" v="1423" actId="47"/>
        <pc:sldMkLst>
          <pc:docMk/>
          <pc:sldMk cId="953991895" sldId="286"/>
        </pc:sldMkLst>
      </pc:sldChg>
      <pc:sldChg chg="delSp modSp add mod setBg">
        <pc:chgData name="Rogerio Oliveira Machado" userId="2fcd1944-8b6d-4ee6-95dc-aa934214b28d" providerId="ADAL" clId="{3745867D-4DB0-477B-87DD-B4E4D5D4640F}" dt="2023-08-30T17:53:43.232" v="2089" actId="20577"/>
        <pc:sldMkLst>
          <pc:docMk/>
          <pc:sldMk cId="2116403191" sldId="286"/>
        </pc:sldMkLst>
        <pc:spChg chg="mod">
          <ac:chgData name="Rogerio Oliveira Machado" userId="2fcd1944-8b6d-4ee6-95dc-aa934214b28d" providerId="ADAL" clId="{3745867D-4DB0-477B-87DD-B4E4D5D4640F}" dt="2023-08-30T17:53:43.232" v="2089" actId="20577"/>
          <ac:spMkLst>
            <pc:docMk/>
            <pc:sldMk cId="2116403191" sldId="286"/>
            <ac:spMk id="3" creationId="{3BD658CD-FA5E-D057-C7BF-A97F4A8867CD}"/>
          </ac:spMkLst>
        </pc:spChg>
        <pc:spChg chg="del">
          <ac:chgData name="Rogerio Oliveira Machado" userId="2fcd1944-8b6d-4ee6-95dc-aa934214b28d" providerId="ADAL" clId="{3745867D-4DB0-477B-87DD-B4E4D5D4640F}" dt="2023-08-30T14:24:14.096" v="1924" actId="478"/>
          <ac:spMkLst>
            <pc:docMk/>
            <pc:sldMk cId="2116403191" sldId="286"/>
            <ac:spMk id="4" creationId="{F850AD6B-317F-D58E-CB19-9088D95B0602}"/>
          </ac:spMkLst>
        </pc:spChg>
        <pc:spChg chg="mod">
          <ac:chgData name="Rogerio Oliveira Machado" userId="2fcd1944-8b6d-4ee6-95dc-aa934214b28d" providerId="ADAL" clId="{3745867D-4DB0-477B-87DD-B4E4D5D4640F}" dt="2023-08-30T14:10:43.868" v="1871" actId="121"/>
          <ac:spMkLst>
            <pc:docMk/>
            <pc:sldMk cId="2116403191" sldId="286"/>
            <ac:spMk id="8" creationId="{2F4B9E86-3560-D711-62E3-A33053811F26}"/>
          </ac:spMkLst>
        </pc:spChg>
        <pc:picChg chg="del">
          <ac:chgData name="Rogerio Oliveira Machado" userId="2fcd1944-8b6d-4ee6-95dc-aa934214b28d" providerId="ADAL" clId="{3745867D-4DB0-477B-87DD-B4E4D5D4640F}" dt="2023-08-30T12:08:48.209" v="1430" actId="478"/>
          <ac:picMkLst>
            <pc:docMk/>
            <pc:sldMk cId="2116403191" sldId="286"/>
            <ac:picMk id="5" creationId="{67023F5F-6614-3870-8AAA-C955D728B9C9}"/>
          </ac:picMkLst>
        </pc:picChg>
      </pc:sldChg>
      <pc:sldChg chg="addSp delSp modSp new mod">
        <pc:chgData name="Rogerio Oliveira Machado" userId="2fcd1944-8b6d-4ee6-95dc-aa934214b28d" providerId="ADAL" clId="{3745867D-4DB0-477B-87DD-B4E4D5D4640F}" dt="2023-08-30T12:12:06.256" v="1450" actId="1076"/>
        <pc:sldMkLst>
          <pc:docMk/>
          <pc:sldMk cId="3905486388" sldId="287"/>
        </pc:sldMkLst>
        <pc:spChg chg="del">
          <ac:chgData name="Rogerio Oliveira Machado" userId="2fcd1944-8b6d-4ee6-95dc-aa934214b28d" providerId="ADAL" clId="{3745867D-4DB0-477B-87DD-B4E4D5D4640F}" dt="2023-08-30T12:11:25.179" v="1444" actId="478"/>
          <ac:spMkLst>
            <pc:docMk/>
            <pc:sldMk cId="3905486388" sldId="287"/>
            <ac:spMk id="2" creationId="{E6ADB832-5EF5-EA5E-639D-0BC483BA5017}"/>
          </ac:spMkLst>
        </pc:spChg>
        <pc:spChg chg="del">
          <ac:chgData name="Rogerio Oliveira Machado" userId="2fcd1944-8b6d-4ee6-95dc-aa934214b28d" providerId="ADAL" clId="{3745867D-4DB0-477B-87DD-B4E4D5D4640F}" dt="2023-08-30T12:11:22.400" v="1442" actId="478"/>
          <ac:spMkLst>
            <pc:docMk/>
            <pc:sldMk cId="3905486388" sldId="287"/>
            <ac:spMk id="3" creationId="{915AAAF7-D937-877C-7210-A31E41A7EAF4}"/>
          </ac:spMkLst>
        </pc:spChg>
        <pc:picChg chg="add mod modCrop">
          <ac:chgData name="Rogerio Oliveira Machado" userId="2fcd1944-8b6d-4ee6-95dc-aa934214b28d" providerId="ADAL" clId="{3745867D-4DB0-477B-87DD-B4E4D5D4640F}" dt="2023-08-30T12:12:06.256" v="1450" actId="1076"/>
          <ac:picMkLst>
            <pc:docMk/>
            <pc:sldMk cId="3905486388" sldId="287"/>
            <ac:picMk id="5" creationId="{B29682D3-7738-5722-39B6-0BEC21C61A4E}"/>
          </ac:picMkLst>
        </pc:picChg>
      </pc:sldChg>
      <pc:sldChg chg="addSp delSp modSp add mod">
        <pc:chgData name="Rogerio Oliveira Machado" userId="2fcd1944-8b6d-4ee6-95dc-aa934214b28d" providerId="ADAL" clId="{3745867D-4DB0-477B-87DD-B4E4D5D4640F}" dt="2023-08-30T17:48:08.015" v="1975" actId="20577"/>
        <pc:sldMkLst>
          <pc:docMk/>
          <pc:sldMk cId="866652731" sldId="288"/>
        </pc:sldMkLst>
        <pc:spChg chg="mod">
          <ac:chgData name="Rogerio Oliveira Machado" userId="2fcd1944-8b6d-4ee6-95dc-aa934214b28d" providerId="ADAL" clId="{3745867D-4DB0-477B-87DD-B4E4D5D4640F}" dt="2023-08-30T17:48:08.015" v="1975" actId="20577"/>
          <ac:spMkLst>
            <pc:docMk/>
            <pc:sldMk cId="866652731" sldId="288"/>
            <ac:spMk id="3" creationId="{3BD658CD-FA5E-D057-C7BF-A97F4A8867CD}"/>
          </ac:spMkLst>
        </pc:spChg>
        <pc:spChg chg="del">
          <ac:chgData name="Rogerio Oliveira Machado" userId="2fcd1944-8b6d-4ee6-95dc-aa934214b28d" providerId="ADAL" clId="{3745867D-4DB0-477B-87DD-B4E4D5D4640F}" dt="2023-08-30T12:14:16.278" v="1460" actId="478"/>
          <ac:spMkLst>
            <pc:docMk/>
            <pc:sldMk cId="866652731" sldId="288"/>
            <ac:spMk id="4" creationId="{F850AD6B-317F-D58E-CB19-9088D95B0602}"/>
          </ac:spMkLst>
        </pc:spChg>
        <pc:picChg chg="add mod">
          <ac:chgData name="Rogerio Oliveira Machado" userId="2fcd1944-8b6d-4ee6-95dc-aa934214b28d" providerId="ADAL" clId="{3745867D-4DB0-477B-87DD-B4E4D5D4640F}" dt="2023-08-30T12:14:19.011" v="1461" actId="1076"/>
          <ac:picMkLst>
            <pc:docMk/>
            <pc:sldMk cId="866652731" sldId="288"/>
            <ac:picMk id="2" creationId="{D8B8A076-0BE9-B7DE-87D7-2DD9CAB99495}"/>
          </ac:picMkLst>
        </pc:picChg>
      </pc:sldChg>
      <pc:sldChg chg="addSp delSp modSp add mod">
        <pc:chgData name="Rogerio Oliveira Machado" userId="2fcd1944-8b6d-4ee6-95dc-aa934214b28d" providerId="ADAL" clId="{3745867D-4DB0-477B-87DD-B4E4D5D4640F}" dt="2023-08-30T12:16:51.348" v="1491"/>
        <pc:sldMkLst>
          <pc:docMk/>
          <pc:sldMk cId="3852015220" sldId="289"/>
        </pc:sldMkLst>
        <pc:spChg chg="mod">
          <ac:chgData name="Rogerio Oliveira Machado" userId="2fcd1944-8b6d-4ee6-95dc-aa934214b28d" providerId="ADAL" clId="{3745867D-4DB0-477B-87DD-B4E4D5D4640F}" dt="2023-08-30T12:16:09.674" v="1481" actId="20577"/>
          <ac:spMkLst>
            <pc:docMk/>
            <pc:sldMk cId="3852015220" sldId="289"/>
            <ac:spMk id="3" creationId="{3BD658CD-FA5E-D057-C7BF-A97F4A8867CD}"/>
          </ac:spMkLst>
        </pc:spChg>
        <pc:picChg chg="del">
          <ac:chgData name="Rogerio Oliveira Machado" userId="2fcd1944-8b6d-4ee6-95dc-aa934214b28d" providerId="ADAL" clId="{3745867D-4DB0-477B-87DD-B4E4D5D4640F}" dt="2023-08-30T12:14:37.416" v="1465" actId="478"/>
          <ac:picMkLst>
            <pc:docMk/>
            <pc:sldMk cId="3852015220" sldId="289"/>
            <ac:picMk id="2" creationId="{D8B8A076-0BE9-B7DE-87D7-2DD9CAB99495}"/>
          </ac:picMkLst>
        </pc:picChg>
        <pc:picChg chg="add del mod">
          <ac:chgData name="Rogerio Oliveira Machado" userId="2fcd1944-8b6d-4ee6-95dc-aa934214b28d" providerId="ADAL" clId="{3745867D-4DB0-477B-87DD-B4E4D5D4640F}" dt="2023-08-30T12:16:48.117" v="1490"/>
          <ac:picMkLst>
            <pc:docMk/>
            <pc:sldMk cId="3852015220" sldId="289"/>
            <ac:picMk id="4" creationId="{A71F0001-D914-6F61-A950-10E01A8929DE}"/>
          </ac:picMkLst>
        </pc:picChg>
        <pc:picChg chg="add mod">
          <ac:chgData name="Rogerio Oliveira Machado" userId="2fcd1944-8b6d-4ee6-95dc-aa934214b28d" providerId="ADAL" clId="{3745867D-4DB0-477B-87DD-B4E4D5D4640F}" dt="2023-08-30T12:16:51.348" v="1491"/>
          <ac:picMkLst>
            <pc:docMk/>
            <pc:sldMk cId="3852015220" sldId="289"/>
            <ac:picMk id="5" creationId="{EFC7C016-32DF-E8EB-9766-2BCB062B170B}"/>
          </ac:picMkLst>
        </pc:picChg>
      </pc:sldChg>
      <pc:sldChg chg="addSp modSp add mod">
        <pc:chgData name="Rogerio Oliveira Machado" userId="2fcd1944-8b6d-4ee6-95dc-aa934214b28d" providerId="ADAL" clId="{3745867D-4DB0-477B-87DD-B4E4D5D4640F}" dt="2023-08-30T17:48:13.365" v="1977" actId="20577"/>
        <pc:sldMkLst>
          <pc:docMk/>
          <pc:sldMk cId="3998439586" sldId="290"/>
        </pc:sldMkLst>
        <pc:spChg chg="mod">
          <ac:chgData name="Rogerio Oliveira Machado" userId="2fcd1944-8b6d-4ee6-95dc-aa934214b28d" providerId="ADAL" clId="{3745867D-4DB0-477B-87DD-B4E4D5D4640F}" dt="2023-08-30T17:48:13.365" v="1977" actId="20577"/>
          <ac:spMkLst>
            <pc:docMk/>
            <pc:sldMk cId="3998439586" sldId="290"/>
            <ac:spMk id="3" creationId="{3BD658CD-FA5E-D057-C7BF-A97F4A8867CD}"/>
          </ac:spMkLst>
        </pc:spChg>
        <pc:picChg chg="add mod">
          <ac:chgData name="Rogerio Oliveira Machado" userId="2fcd1944-8b6d-4ee6-95dc-aa934214b28d" providerId="ADAL" clId="{3745867D-4DB0-477B-87DD-B4E4D5D4640F}" dt="2023-08-30T12:16:53.001" v="1492"/>
          <ac:picMkLst>
            <pc:docMk/>
            <pc:sldMk cId="3998439586" sldId="290"/>
            <ac:picMk id="2" creationId="{B597CB59-1DED-B489-9E07-02EB2E7E9354}"/>
          </ac:picMkLst>
        </pc:picChg>
      </pc:sldChg>
      <pc:sldChg chg="addSp modSp add mod">
        <pc:chgData name="Rogerio Oliveira Machado" userId="2fcd1944-8b6d-4ee6-95dc-aa934214b28d" providerId="ADAL" clId="{3745867D-4DB0-477B-87DD-B4E4D5D4640F}" dt="2023-08-30T12:16:54.729" v="1493"/>
        <pc:sldMkLst>
          <pc:docMk/>
          <pc:sldMk cId="3131967146" sldId="291"/>
        </pc:sldMkLst>
        <pc:spChg chg="mod">
          <ac:chgData name="Rogerio Oliveira Machado" userId="2fcd1944-8b6d-4ee6-95dc-aa934214b28d" providerId="ADAL" clId="{3745867D-4DB0-477B-87DD-B4E4D5D4640F}" dt="2023-08-30T12:16:35.382" v="1486" actId="20577"/>
          <ac:spMkLst>
            <pc:docMk/>
            <pc:sldMk cId="3131967146" sldId="291"/>
            <ac:spMk id="3" creationId="{3BD658CD-FA5E-D057-C7BF-A97F4A8867CD}"/>
          </ac:spMkLst>
        </pc:spChg>
        <pc:picChg chg="add mod">
          <ac:chgData name="Rogerio Oliveira Machado" userId="2fcd1944-8b6d-4ee6-95dc-aa934214b28d" providerId="ADAL" clId="{3745867D-4DB0-477B-87DD-B4E4D5D4640F}" dt="2023-08-30T12:16:54.729" v="1493"/>
          <ac:picMkLst>
            <pc:docMk/>
            <pc:sldMk cId="3131967146" sldId="291"/>
            <ac:picMk id="2" creationId="{83843D7C-8786-982F-CE73-5FCFFAEFFB9B}"/>
          </ac:picMkLst>
        </pc:picChg>
      </pc:sldChg>
      <pc:sldChg chg="new del">
        <pc:chgData name="Rogerio Oliveira Machado" userId="2fcd1944-8b6d-4ee6-95dc-aa934214b28d" providerId="ADAL" clId="{3745867D-4DB0-477B-87DD-B4E4D5D4640F}" dt="2023-08-30T12:18:07.976" v="1495" actId="47"/>
        <pc:sldMkLst>
          <pc:docMk/>
          <pc:sldMk cId="2885484880" sldId="292"/>
        </pc:sldMkLst>
      </pc:sldChg>
      <pc:sldChg chg="delSp modSp add mod">
        <pc:chgData name="Rogerio Oliveira Machado" userId="2fcd1944-8b6d-4ee6-95dc-aa934214b28d" providerId="ADAL" clId="{3745867D-4DB0-477B-87DD-B4E4D5D4640F}" dt="2023-08-30T13:32:09.264" v="1688" actId="20577"/>
        <pc:sldMkLst>
          <pc:docMk/>
          <pc:sldMk cId="3948667067" sldId="292"/>
        </pc:sldMkLst>
        <pc:spChg chg="mod">
          <ac:chgData name="Rogerio Oliveira Machado" userId="2fcd1944-8b6d-4ee6-95dc-aa934214b28d" providerId="ADAL" clId="{3745867D-4DB0-477B-87DD-B4E4D5D4640F}" dt="2023-08-30T12:18:31.912" v="1502" actId="5793"/>
          <ac:spMkLst>
            <pc:docMk/>
            <pc:sldMk cId="3948667067" sldId="292"/>
            <ac:spMk id="3" creationId="{3BD658CD-FA5E-D057-C7BF-A97F4A8867CD}"/>
          </ac:spMkLst>
        </pc:spChg>
        <pc:spChg chg="mod">
          <ac:chgData name="Rogerio Oliveira Machado" userId="2fcd1944-8b6d-4ee6-95dc-aa934214b28d" providerId="ADAL" clId="{3745867D-4DB0-477B-87DD-B4E4D5D4640F}" dt="2023-08-30T13:32:09.264" v="1688" actId="20577"/>
          <ac:spMkLst>
            <pc:docMk/>
            <pc:sldMk cId="3948667067" sldId="292"/>
            <ac:spMk id="8" creationId="{2F4B9E86-3560-D711-62E3-A33053811F26}"/>
          </ac:spMkLst>
        </pc:spChg>
        <pc:picChg chg="del">
          <ac:chgData name="Rogerio Oliveira Machado" userId="2fcd1944-8b6d-4ee6-95dc-aa934214b28d" providerId="ADAL" clId="{3745867D-4DB0-477B-87DD-B4E4D5D4640F}" dt="2023-08-30T12:18:27.401" v="1500" actId="478"/>
          <ac:picMkLst>
            <pc:docMk/>
            <pc:sldMk cId="3948667067" sldId="292"/>
            <ac:picMk id="2" creationId="{83843D7C-8786-982F-CE73-5FCFFAEFFB9B}"/>
          </ac:picMkLst>
        </pc:picChg>
      </pc:sldChg>
      <pc:sldChg chg="add del">
        <pc:chgData name="Rogerio Oliveira Machado" userId="2fcd1944-8b6d-4ee6-95dc-aa934214b28d" providerId="ADAL" clId="{3745867D-4DB0-477B-87DD-B4E4D5D4640F}" dt="2023-08-30T12:18:16.861" v="1498"/>
        <pc:sldMkLst>
          <pc:docMk/>
          <pc:sldMk cId="1603328432" sldId="293"/>
        </pc:sldMkLst>
      </pc:sldChg>
      <pc:sldChg chg="modSp add mod">
        <pc:chgData name="Rogerio Oliveira Machado" userId="2fcd1944-8b6d-4ee6-95dc-aa934214b28d" providerId="ADAL" clId="{3745867D-4DB0-477B-87DD-B4E4D5D4640F}" dt="2023-08-30T17:50:32.977" v="2037" actId="20577"/>
        <pc:sldMkLst>
          <pc:docMk/>
          <pc:sldMk cId="3333489561" sldId="293"/>
        </pc:sldMkLst>
        <pc:spChg chg="mod">
          <ac:chgData name="Rogerio Oliveira Machado" userId="2fcd1944-8b6d-4ee6-95dc-aa934214b28d" providerId="ADAL" clId="{3745867D-4DB0-477B-87DD-B4E4D5D4640F}" dt="2023-08-30T17:50:32.977" v="2037" actId="20577"/>
          <ac:spMkLst>
            <pc:docMk/>
            <pc:sldMk cId="3333489561" sldId="293"/>
            <ac:spMk id="3" creationId="{3BD658CD-FA5E-D057-C7BF-A97F4A8867CD}"/>
          </ac:spMkLst>
        </pc:spChg>
        <pc:spChg chg="mod">
          <ac:chgData name="Rogerio Oliveira Machado" userId="2fcd1944-8b6d-4ee6-95dc-aa934214b28d" providerId="ADAL" clId="{3745867D-4DB0-477B-87DD-B4E4D5D4640F}" dt="2023-08-30T13:32:29.159" v="1706" actId="20577"/>
          <ac:spMkLst>
            <pc:docMk/>
            <pc:sldMk cId="3333489561" sldId="293"/>
            <ac:spMk id="8" creationId="{2F4B9E86-3560-D711-62E3-A33053811F26}"/>
          </ac:spMkLst>
        </pc:spChg>
      </pc:sldChg>
      <pc:sldChg chg="new del">
        <pc:chgData name="Rogerio Oliveira Machado" userId="2fcd1944-8b6d-4ee6-95dc-aa934214b28d" providerId="ADAL" clId="{3745867D-4DB0-477B-87DD-B4E4D5D4640F}" dt="2023-08-30T13:21:34.723" v="1642" actId="2696"/>
        <pc:sldMkLst>
          <pc:docMk/>
          <pc:sldMk cId="505144421" sldId="294"/>
        </pc:sldMkLst>
      </pc:sldChg>
      <pc:sldChg chg="addSp delSp modSp add mod">
        <pc:chgData name="Rogerio Oliveira Machado" userId="2fcd1944-8b6d-4ee6-95dc-aa934214b28d" providerId="ADAL" clId="{3745867D-4DB0-477B-87DD-B4E4D5D4640F}" dt="2023-08-30T17:58:41.597" v="2144" actId="122"/>
        <pc:sldMkLst>
          <pc:docMk/>
          <pc:sldMk cId="3017431070" sldId="294"/>
        </pc:sldMkLst>
        <pc:spChg chg="add mod">
          <ac:chgData name="Rogerio Oliveira Machado" userId="2fcd1944-8b6d-4ee6-95dc-aa934214b28d" providerId="ADAL" clId="{3745867D-4DB0-477B-87DD-B4E4D5D4640F}" dt="2023-08-30T17:58:41.597" v="2144" actId="122"/>
          <ac:spMkLst>
            <pc:docMk/>
            <pc:sldMk cId="3017431070" sldId="294"/>
            <ac:spMk id="3" creationId="{0DD2461C-8B32-64F2-C574-20FDEE0805C7}"/>
          </ac:spMkLst>
        </pc:spChg>
        <pc:spChg chg="del">
          <ac:chgData name="Rogerio Oliveira Machado" userId="2fcd1944-8b6d-4ee6-95dc-aa934214b28d" providerId="ADAL" clId="{3745867D-4DB0-477B-87DD-B4E4D5D4640F}" dt="2023-08-30T13:22:40.838" v="1647" actId="478"/>
          <ac:spMkLst>
            <pc:docMk/>
            <pc:sldMk cId="3017431070" sldId="294"/>
            <ac:spMk id="3" creationId="{3BD658CD-FA5E-D057-C7BF-A97F4A8867CD}"/>
          </ac:spMkLst>
        </pc:spChg>
        <pc:spChg chg="add del mod">
          <ac:chgData name="Rogerio Oliveira Machado" userId="2fcd1944-8b6d-4ee6-95dc-aa934214b28d" providerId="ADAL" clId="{3745867D-4DB0-477B-87DD-B4E4D5D4640F}" dt="2023-08-30T13:22:43.533" v="1648" actId="478"/>
          <ac:spMkLst>
            <pc:docMk/>
            <pc:sldMk cId="3017431070" sldId="294"/>
            <ac:spMk id="4" creationId="{C1A078F7-0F4D-5174-7DEB-5FEF2EA9CF6B}"/>
          </ac:spMkLst>
        </pc:spChg>
        <pc:spChg chg="add del">
          <ac:chgData name="Rogerio Oliveira Machado" userId="2fcd1944-8b6d-4ee6-95dc-aa934214b28d" providerId="ADAL" clId="{3745867D-4DB0-477B-87DD-B4E4D5D4640F}" dt="2023-08-30T13:22:47.539" v="1650"/>
          <ac:spMkLst>
            <pc:docMk/>
            <pc:sldMk cId="3017431070" sldId="294"/>
            <ac:spMk id="5" creationId="{2033148A-F761-AC7A-152B-37EB308BD003}"/>
          </ac:spMkLst>
        </pc:spChg>
        <pc:spChg chg="add del">
          <ac:chgData name="Rogerio Oliveira Machado" userId="2fcd1944-8b6d-4ee6-95dc-aa934214b28d" providerId="ADAL" clId="{3745867D-4DB0-477B-87DD-B4E4D5D4640F}" dt="2023-08-30T13:25:51.800" v="1665" actId="478"/>
          <ac:spMkLst>
            <pc:docMk/>
            <pc:sldMk cId="3017431070" sldId="294"/>
            <ac:spMk id="7" creationId="{D1A71D78-A560-4CCC-2F02-EB74194194DA}"/>
          </ac:spMkLst>
        </pc:spChg>
        <pc:spChg chg="mod">
          <ac:chgData name="Rogerio Oliveira Machado" userId="2fcd1944-8b6d-4ee6-95dc-aa934214b28d" providerId="ADAL" clId="{3745867D-4DB0-477B-87DD-B4E4D5D4640F}" dt="2023-08-30T13:24:41.705" v="1663" actId="20577"/>
          <ac:spMkLst>
            <pc:docMk/>
            <pc:sldMk cId="3017431070" sldId="294"/>
            <ac:spMk id="8" creationId="{2F4B9E86-3560-D711-62E3-A33053811F26}"/>
          </ac:spMkLst>
        </pc:spChg>
        <pc:picChg chg="add mod">
          <ac:chgData name="Rogerio Oliveira Machado" userId="2fcd1944-8b6d-4ee6-95dc-aa934214b28d" providerId="ADAL" clId="{3745867D-4DB0-477B-87DD-B4E4D5D4640F}" dt="2023-08-30T13:23:33.793" v="1659" actId="1076"/>
          <ac:picMkLst>
            <pc:docMk/>
            <pc:sldMk cId="3017431070" sldId="294"/>
            <ac:picMk id="1028" creationId="{80397D7A-5829-3181-916C-7FFD56CBE3BB}"/>
          </ac:picMkLst>
        </pc:picChg>
      </pc:sldChg>
      <pc:sldChg chg="addSp delSp modSp add mod">
        <pc:chgData name="Rogerio Oliveira Machado" userId="2fcd1944-8b6d-4ee6-95dc-aa934214b28d" providerId="ADAL" clId="{3745867D-4DB0-477B-87DD-B4E4D5D4640F}" dt="2023-08-30T13:26:54.880" v="1677" actId="20577"/>
        <pc:sldMkLst>
          <pc:docMk/>
          <pc:sldMk cId="546239854" sldId="295"/>
        </pc:sldMkLst>
        <pc:spChg chg="add mod">
          <ac:chgData name="Rogerio Oliveira Machado" userId="2fcd1944-8b6d-4ee6-95dc-aa934214b28d" providerId="ADAL" clId="{3745867D-4DB0-477B-87DD-B4E4D5D4640F}" dt="2023-08-30T13:26:54.880" v="1677" actId="20577"/>
          <ac:spMkLst>
            <pc:docMk/>
            <pc:sldMk cId="546239854" sldId="295"/>
            <ac:spMk id="3" creationId="{F88E4889-5135-CA60-B827-D03128833D0C}"/>
          </ac:spMkLst>
        </pc:spChg>
        <pc:picChg chg="del">
          <ac:chgData name="Rogerio Oliveira Machado" userId="2fcd1944-8b6d-4ee6-95dc-aa934214b28d" providerId="ADAL" clId="{3745867D-4DB0-477B-87DD-B4E4D5D4640F}" dt="2023-08-30T13:25:57.485" v="1667" actId="478"/>
          <ac:picMkLst>
            <pc:docMk/>
            <pc:sldMk cId="546239854" sldId="295"/>
            <ac:picMk id="1028" creationId="{80397D7A-5829-3181-916C-7FFD56CBE3BB}"/>
          </ac:picMkLst>
        </pc:picChg>
      </pc:sldChg>
      <pc:sldChg chg="addSp delSp modSp add mod">
        <pc:chgData name="Rogerio Oliveira Machado" userId="2fcd1944-8b6d-4ee6-95dc-aa934214b28d" providerId="ADAL" clId="{3745867D-4DB0-477B-87DD-B4E4D5D4640F}" dt="2023-08-30T17:53:16.690" v="2084" actId="122"/>
        <pc:sldMkLst>
          <pc:docMk/>
          <pc:sldMk cId="2744488851" sldId="296"/>
        </pc:sldMkLst>
        <pc:spChg chg="del">
          <ac:chgData name="Rogerio Oliveira Machado" userId="2fcd1944-8b6d-4ee6-95dc-aa934214b28d" providerId="ADAL" clId="{3745867D-4DB0-477B-87DD-B4E4D5D4640F}" dt="2023-08-30T13:41:32.284" v="1715" actId="478"/>
          <ac:spMkLst>
            <pc:docMk/>
            <pc:sldMk cId="2744488851" sldId="296"/>
            <ac:spMk id="3" creationId="{3BD658CD-FA5E-D057-C7BF-A97F4A8867CD}"/>
          </ac:spMkLst>
        </pc:spChg>
        <pc:spChg chg="add mod">
          <ac:chgData name="Rogerio Oliveira Machado" userId="2fcd1944-8b6d-4ee6-95dc-aa934214b28d" providerId="ADAL" clId="{3745867D-4DB0-477B-87DD-B4E4D5D4640F}" dt="2023-08-30T17:53:16.690" v="2084" actId="122"/>
          <ac:spMkLst>
            <pc:docMk/>
            <pc:sldMk cId="2744488851" sldId="296"/>
            <ac:spMk id="4" creationId="{470E8E27-A5D3-68B8-F844-694F34A99EA9}"/>
          </ac:spMkLst>
        </pc:spChg>
        <pc:spChg chg="mod">
          <ac:chgData name="Rogerio Oliveira Machado" userId="2fcd1944-8b6d-4ee6-95dc-aa934214b28d" providerId="ADAL" clId="{3745867D-4DB0-477B-87DD-B4E4D5D4640F}" dt="2023-08-30T13:40:00.123" v="1714"/>
          <ac:spMkLst>
            <pc:docMk/>
            <pc:sldMk cId="2744488851" sldId="296"/>
            <ac:spMk id="8" creationId="{2F4B9E86-3560-D711-62E3-A33053811F26}"/>
          </ac:spMkLst>
        </pc:spChg>
      </pc:sldChg>
      <pc:sldChg chg="addSp delSp modSp add mod">
        <pc:chgData name="Rogerio Oliveira Machado" userId="2fcd1944-8b6d-4ee6-95dc-aa934214b28d" providerId="ADAL" clId="{3745867D-4DB0-477B-87DD-B4E4D5D4640F}" dt="2023-08-30T17:54:25.261" v="2112" actId="122"/>
        <pc:sldMkLst>
          <pc:docMk/>
          <pc:sldMk cId="1719201871" sldId="297"/>
        </pc:sldMkLst>
        <pc:spChg chg="mod">
          <ac:chgData name="Rogerio Oliveira Machado" userId="2fcd1944-8b6d-4ee6-95dc-aa934214b28d" providerId="ADAL" clId="{3745867D-4DB0-477B-87DD-B4E4D5D4640F}" dt="2023-08-30T17:54:25.261" v="2112" actId="122"/>
          <ac:spMkLst>
            <pc:docMk/>
            <pc:sldMk cId="1719201871" sldId="297"/>
            <ac:spMk id="4" creationId="{470E8E27-A5D3-68B8-F844-694F34A99EA9}"/>
          </ac:spMkLst>
        </pc:spChg>
        <pc:spChg chg="mod">
          <ac:chgData name="Rogerio Oliveira Machado" userId="2fcd1944-8b6d-4ee6-95dc-aa934214b28d" providerId="ADAL" clId="{3745867D-4DB0-477B-87DD-B4E4D5D4640F}" dt="2023-08-30T13:45:17.442" v="1730" actId="14100"/>
          <ac:spMkLst>
            <pc:docMk/>
            <pc:sldMk cId="1719201871" sldId="297"/>
            <ac:spMk id="8" creationId="{2F4B9E86-3560-D711-62E3-A33053811F26}"/>
          </ac:spMkLst>
        </pc:spChg>
        <pc:picChg chg="add del mod">
          <ac:chgData name="Rogerio Oliveira Machado" userId="2fcd1944-8b6d-4ee6-95dc-aa934214b28d" providerId="ADAL" clId="{3745867D-4DB0-477B-87DD-B4E4D5D4640F}" dt="2023-08-30T13:45:17.861" v="1731"/>
          <ac:picMkLst>
            <pc:docMk/>
            <pc:sldMk cId="1719201871" sldId="297"/>
            <ac:picMk id="2050" creationId="{76B71394-E1AE-BC11-CF66-5E781F869E43}"/>
          </ac:picMkLst>
        </pc:picChg>
        <pc:picChg chg="add mod">
          <ac:chgData name="Rogerio Oliveira Machado" userId="2fcd1944-8b6d-4ee6-95dc-aa934214b28d" providerId="ADAL" clId="{3745867D-4DB0-477B-87DD-B4E4D5D4640F}" dt="2023-08-30T13:46:49.537" v="1739" actId="1076"/>
          <ac:picMkLst>
            <pc:docMk/>
            <pc:sldMk cId="1719201871" sldId="297"/>
            <ac:picMk id="2052" creationId="{FEF9B267-2AD8-2ABA-31CD-3BA09A0A7EEF}"/>
          </ac:picMkLst>
        </pc:picChg>
        <pc:picChg chg="add mod">
          <ac:chgData name="Rogerio Oliveira Machado" userId="2fcd1944-8b6d-4ee6-95dc-aa934214b28d" providerId="ADAL" clId="{3745867D-4DB0-477B-87DD-B4E4D5D4640F}" dt="2023-08-30T13:46:55.561" v="1740" actId="1076"/>
          <ac:picMkLst>
            <pc:docMk/>
            <pc:sldMk cId="1719201871" sldId="297"/>
            <ac:picMk id="2054" creationId="{0C7D43A2-D25B-9F39-1010-EF2284B773B0}"/>
          </ac:picMkLst>
        </pc:picChg>
      </pc:sldChg>
      <pc:sldChg chg="addSp delSp modSp add mod">
        <pc:chgData name="Rogerio Oliveira Machado" userId="2fcd1944-8b6d-4ee6-95dc-aa934214b28d" providerId="ADAL" clId="{3745867D-4DB0-477B-87DD-B4E4D5D4640F}" dt="2023-08-30T13:47:59.473" v="1747" actId="1076"/>
        <pc:sldMkLst>
          <pc:docMk/>
          <pc:sldMk cId="1266054994" sldId="298"/>
        </pc:sldMkLst>
        <pc:spChg chg="add del mod">
          <ac:chgData name="Rogerio Oliveira Machado" userId="2fcd1944-8b6d-4ee6-95dc-aa934214b28d" providerId="ADAL" clId="{3745867D-4DB0-477B-87DD-B4E4D5D4640F}" dt="2023-08-30T13:47:35.902" v="1743" actId="478"/>
          <ac:spMkLst>
            <pc:docMk/>
            <pc:sldMk cId="1266054994" sldId="298"/>
            <ac:spMk id="3" creationId="{2C498AA7-1DF3-E6DF-6547-0A1F9A0030E7}"/>
          </ac:spMkLst>
        </pc:spChg>
        <pc:spChg chg="del">
          <ac:chgData name="Rogerio Oliveira Machado" userId="2fcd1944-8b6d-4ee6-95dc-aa934214b28d" providerId="ADAL" clId="{3745867D-4DB0-477B-87DD-B4E4D5D4640F}" dt="2023-08-30T13:47:31.372" v="1742" actId="478"/>
          <ac:spMkLst>
            <pc:docMk/>
            <pc:sldMk cId="1266054994" sldId="298"/>
            <ac:spMk id="4" creationId="{470E8E27-A5D3-68B8-F844-694F34A99EA9}"/>
          </ac:spMkLst>
        </pc:spChg>
        <pc:picChg chg="add mod">
          <ac:chgData name="Rogerio Oliveira Machado" userId="2fcd1944-8b6d-4ee6-95dc-aa934214b28d" providerId="ADAL" clId="{3745867D-4DB0-477B-87DD-B4E4D5D4640F}" dt="2023-08-30T13:47:59.473" v="1747" actId="1076"/>
          <ac:picMkLst>
            <pc:docMk/>
            <pc:sldMk cId="1266054994" sldId="298"/>
            <ac:picMk id="4098" creationId="{83B30BAF-550B-F123-EE78-C3D4ACF3590C}"/>
          </ac:picMkLst>
        </pc:picChg>
      </pc:sldChg>
      <pc:sldChg chg="addSp delSp modSp add mod">
        <pc:chgData name="Rogerio Oliveira Machado" userId="2fcd1944-8b6d-4ee6-95dc-aa934214b28d" providerId="ADAL" clId="{3745867D-4DB0-477B-87DD-B4E4D5D4640F}" dt="2023-08-30T13:54:44.082" v="1789" actId="20577"/>
        <pc:sldMkLst>
          <pc:docMk/>
          <pc:sldMk cId="3045002939" sldId="299"/>
        </pc:sldMkLst>
        <pc:spChg chg="add del">
          <ac:chgData name="Rogerio Oliveira Machado" userId="2fcd1944-8b6d-4ee6-95dc-aa934214b28d" providerId="ADAL" clId="{3745867D-4DB0-477B-87DD-B4E4D5D4640F}" dt="2023-08-30T13:53:02.124" v="1766" actId="22"/>
          <ac:spMkLst>
            <pc:docMk/>
            <pc:sldMk cId="3045002939" sldId="299"/>
            <ac:spMk id="3" creationId="{C494713B-30CA-6703-3DDA-5FB02E711C1F}"/>
          </ac:spMkLst>
        </pc:spChg>
        <pc:spChg chg="add mod">
          <ac:chgData name="Rogerio Oliveira Machado" userId="2fcd1944-8b6d-4ee6-95dc-aa934214b28d" providerId="ADAL" clId="{3745867D-4DB0-477B-87DD-B4E4D5D4640F}" dt="2023-08-30T13:54:44.082" v="1789" actId="20577"/>
          <ac:spMkLst>
            <pc:docMk/>
            <pc:sldMk cId="3045002939" sldId="299"/>
            <ac:spMk id="4" creationId="{6FF3FEC1-30F2-C0B8-04B9-2D5E5EE6B590}"/>
          </ac:spMkLst>
        </pc:spChg>
        <pc:spChg chg="mod">
          <ac:chgData name="Rogerio Oliveira Machado" userId="2fcd1944-8b6d-4ee6-95dc-aa934214b28d" providerId="ADAL" clId="{3745867D-4DB0-477B-87DD-B4E4D5D4640F}" dt="2023-08-30T13:54:17.237" v="1782" actId="20577"/>
          <ac:spMkLst>
            <pc:docMk/>
            <pc:sldMk cId="3045002939" sldId="299"/>
            <ac:spMk id="8" creationId="{2F4B9E86-3560-D711-62E3-A33053811F26}"/>
          </ac:spMkLst>
        </pc:spChg>
        <pc:picChg chg="add del mod">
          <ac:chgData name="Rogerio Oliveira Machado" userId="2fcd1944-8b6d-4ee6-95dc-aa934214b28d" providerId="ADAL" clId="{3745867D-4DB0-477B-87DD-B4E4D5D4640F}" dt="2023-08-30T13:54:10.893" v="1776" actId="478"/>
          <ac:picMkLst>
            <pc:docMk/>
            <pc:sldMk cId="3045002939" sldId="299"/>
            <ac:picMk id="5" creationId="{0C45A37D-46A0-532C-7D01-24769E60C1FA}"/>
          </ac:picMkLst>
        </pc:picChg>
        <pc:picChg chg="del">
          <ac:chgData name="Rogerio Oliveira Machado" userId="2fcd1944-8b6d-4ee6-95dc-aa934214b28d" providerId="ADAL" clId="{3745867D-4DB0-477B-87DD-B4E4D5D4640F}" dt="2023-08-30T13:52:31.627" v="1761" actId="478"/>
          <ac:picMkLst>
            <pc:docMk/>
            <pc:sldMk cId="3045002939" sldId="299"/>
            <ac:picMk id="4098" creationId="{83B30BAF-550B-F123-EE78-C3D4ACF3590C}"/>
          </ac:picMkLst>
        </pc:picChg>
      </pc:sldChg>
      <pc:sldChg chg="add del">
        <pc:chgData name="Rogerio Oliveira Machado" userId="2fcd1944-8b6d-4ee6-95dc-aa934214b28d" providerId="ADAL" clId="{3745867D-4DB0-477B-87DD-B4E4D5D4640F}" dt="2023-08-30T13:54:28.452" v="1783" actId="47"/>
        <pc:sldMkLst>
          <pc:docMk/>
          <pc:sldMk cId="791733688" sldId="300"/>
        </pc:sldMkLst>
      </pc:sldChg>
      <pc:sldChg chg="modSp add mod">
        <pc:chgData name="Rogerio Oliveira Machado" userId="2fcd1944-8b6d-4ee6-95dc-aa934214b28d" providerId="ADAL" clId="{3745867D-4DB0-477B-87DD-B4E4D5D4640F}" dt="2023-08-30T13:54:39.187" v="1787" actId="20577"/>
        <pc:sldMkLst>
          <pc:docMk/>
          <pc:sldMk cId="1447387109" sldId="300"/>
        </pc:sldMkLst>
        <pc:spChg chg="mod">
          <ac:chgData name="Rogerio Oliveira Machado" userId="2fcd1944-8b6d-4ee6-95dc-aa934214b28d" providerId="ADAL" clId="{3745867D-4DB0-477B-87DD-B4E4D5D4640F}" dt="2023-08-30T13:54:39.187" v="1787" actId="20577"/>
          <ac:spMkLst>
            <pc:docMk/>
            <pc:sldMk cId="1447387109" sldId="300"/>
            <ac:spMk id="4" creationId="{6FF3FEC1-30F2-C0B8-04B9-2D5E5EE6B590}"/>
          </ac:spMkLst>
        </pc:spChg>
      </pc:sldChg>
      <pc:sldChg chg="modSp add mod">
        <pc:chgData name="Rogerio Oliveira Machado" userId="2fcd1944-8b6d-4ee6-95dc-aa934214b28d" providerId="ADAL" clId="{3745867D-4DB0-477B-87DD-B4E4D5D4640F}" dt="2023-08-30T13:55:18.394" v="1796"/>
        <pc:sldMkLst>
          <pc:docMk/>
          <pc:sldMk cId="4230068525" sldId="301"/>
        </pc:sldMkLst>
        <pc:spChg chg="mod">
          <ac:chgData name="Rogerio Oliveira Machado" userId="2fcd1944-8b6d-4ee6-95dc-aa934214b28d" providerId="ADAL" clId="{3745867D-4DB0-477B-87DD-B4E4D5D4640F}" dt="2023-08-30T13:55:18.394" v="1796"/>
          <ac:spMkLst>
            <pc:docMk/>
            <pc:sldMk cId="4230068525" sldId="301"/>
            <ac:spMk id="4" creationId="{6FF3FEC1-30F2-C0B8-04B9-2D5E5EE6B590}"/>
          </ac:spMkLst>
        </pc:spChg>
      </pc:sldChg>
      <pc:sldChg chg="modSp add mod">
        <pc:chgData name="Rogerio Oliveira Machado" userId="2fcd1944-8b6d-4ee6-95dc-aa934214b28d" providerId="ADAL" clId="{3745867D-4DB0-477B-87DD-B4E4D5D4640F}" dt="2023-08-30T13:55:28.125" v="1798"/>
        <pc:sldMkLst>
          <pc:docMk/>
          <pc:sldMk cId="1110978570" sldId="302"/>
        </pc:sldMkLst>
        <pc:spChg chg="mod">
          <ac:chgData name="Rogerio Oliveira Machado" userId="2fcd1944-8b6d-4ee6-95dc-aa934214b28d" providerId="ADAL" clId="{3745867D-4DB0-477B-87DD-B4E4D5D4640F}" dt="2023-08-30T13:55:28.125" v="1798"/>
          <ac:spMkLst>
            <pc:docMk/>
            <pc:sldMk cId="1110978570" sldId="302"/>
            <ac:spMk id="4" creationId="{6FF3FEC1-30F2-C0B8-04B9-2D5E5EE6B590}"/>
          </ac:spMkLst>
        </pc:spChg>
      </pc:sldChg>
      <pc:sldChg chg="delSp new del mod">
        <pc:chgData name="Rogerio Oliveira Machado" userId="2fcd1944-8b6d-4ee6-95dc-aa934214b28d" providerId="ADAL" clId="{3745867D-4DB0-477B-87DD-B4E4D5D4640F}" dt="2023-08-30T13:56:40.522" v="1809" actId="47"/>
        <pc:sldMkLst>
          <pc:docMk/>
          <pc:sldMk cId="1976353395" sldId="303"/>
        </pc:sldMkLst>
        <pc:spChg chg="del">
          <ac:chgData name="Rogerio Oliveira Machado" userId="2fcd1944-8b6d-4ee6-95dc-aa934214b28d" providerId="ADAL" clId="{3745867D-4DB0-477B-87DD-B4E4D5D4640F}" dt="2023-08-30T13:56:21.294" v="1803" actId="478"/>
          <ac:spMkLst>
            <pc:docMk/>
            <pc:sldMk cId="1976353395" sldId="303"/>
            <ac:spMk id="2" creationId="{6C8FB986-B74B-098A-19FE-CBF865754027}"/>
          </ac:spMkLst>
        </pc:spChg>
        <pc:spChg chg="del">
          <ac:chgData name="Rogerio Oliveira Machado" userId="2fcd1944-8b6d-4ee6-95dc-aa934214b28d" providerId="ADAL" clId="{3745867D-4DB0-477B-87DD-B4E4D5D4640F}" dt="2023-08-30T13:56:20.668" v="1802" actId="478"/>
          <ac:spMkLst>
            <pc:docMk/>
            <pc:sldMk cId="1976353395" sldId="303"/>
            <ac:spMk id="3" creationId="{AF6EAA81-A87A-9524-34F5-80699B375326}"/>
          </ac:spMkLst>
        </pc:spChg>
      </pc:sldChg>
      <pc:sldChg chg="add del">
        <pc:chgData name="Rogerio Oliveira Machado" userId="2fcd1944-8b6d-4ee6-95dc-aa934214b28d" providerId="ADAL" clId="{3745867D-4DB0-477B-87DD-B4E4D5D4640F}" dt="2023-08-30T13:56:08.066" v="1800" actId="47"/>
        <pc:sldMkLst>
          <pc:docMk/>
          <pc:sldMk cId="2299666027" sldId="303"/>
        </pc:sldMkLst>
      </pc:sldChg>
      <pc:sldChg chg="addSp delSp modSp add mod">
        <pc:chgData name="Rogerio Oliveira Machado" userId="2fcd1944-8b6d-4ee6-95dc-aa934214b28d" providerId="ADAL" clId="{3745867D-4DB0-477B-87DD-B4E4D5D4640F}" dt="2023-08-30T13:56:34.144" v="1808" actId="1076"/>
        <pc:sldMkLst>
          <pc:docMk/>
          <pc:sldMk cId="3498113730" sldId="304"/>
        </pc:sldMkLst>
        <pc:spChg chg="add del mod">
          <ac:chgData name="Rogerio Oliveira Machado" userId="2fcd1944-8b6d-4ee6-95dc-aa934214b28d" providerId="ADAL" clId="{3745867D-4DB0-477B-87DD-B4E4D5D4640F}" dt="2023-08-30T13:56:26.954" v="1806" actId="478"/>
          <ac:spMkLst>
            <pc:docMk/>
            <pc:sldMk cId="3498113730" sldId="304"/>
            <ac:spMk id="3" creationId="{082A2470-A6C1-4F08-1CFE-8F1FF2AEB3E7}"/>
          </ac:spMkLst>
        </pc:spChg>
        <pc:spChg chg="del">
          <ac:chgData name="Rogerio Oliveira Machado" userId="2fcd1944-8b6d-4ee6-95dc-aa934214b28d" providerId="ADAL" clId="{3745867D-4DB0-477B-87DD-B4E4D5D4640F}" dt="2023-08-30T13:56:25.359" v="1805" actId="478"/>
          <ac:spMkLst>
            <pc:docMk/>
            <pc:sldMk cId="3498113730" sldId="304"/>
            <ac:spMk id="8" creationId="{2F4B9E86-3560-D711-62E3-A33053811F26}"/>
          </ac:spMkLst>
        </pc:spChg>
        <pc:picChg chg="mod">
          <ac:chgData name="Rogerio Oliveira Machado" userId="2fcd1944-8b6d-4ee6-95dc-aa934214b28d" providerId="ADAL" clId="{3745867D-4DB0-477B-87DD-B4E4D5D4640F}" dt="2023-08-30T13:56:34.144" v="1808" actId="1076"/>
          <ac:picMkLst>
            <pc:docMk/>
            <pc:sldMk cId="3498113730" sldId="304"/>
            <ac:picMk id="4098" creationId="{83B30BAF-550B-F123-EE78-C3D4ACF3590C}"/>
          </ac:picMkLst>
        </pc:picChg>
      </pc:sldChg>
      <pc:sldChg chg="modSp add mod">
        <pc:chgData name="Rogerio Oliveira Machado" userId="2fcd1944-8b6d-4ee6-95dc-aa934214b28d" providerId="ADAL" clId="{3745867D-4DB0-477B-87DD-B4E4D5D4640F}" dt="2023-08-30T13:57:41.900" v="1834" actId="20577"/>
        <pc:sldMkLst>
          <pc:docMk/>
          <pc:sldMk cId="4074928507" sldId="305"/>
        </pc:sldMkLst>
        <pc:spChg chg="mod">
          <ac:chgData name="Rogerio Oliveira Machado" userId="2fcd1944-8b6d-4ee6-95dc-aa934214b28d" providerId="ADAL" clId="{3745867D-4DB0-477B-87DD-B4E4D5D4640F}" dt="2023-08-30T13:57:41.900" v="1834" actId="20577"/>
          <ac:spMkLst>
            <pc:docMk/>
            <pc:sldMk cId="4074928507" sldId="305"/>
            <ac:spMk id="4" creationId="{6FF3FEC1-30F2-C0B8-04B9-2D5E5EE6B590}"/>
          </ac:spMkLst>
        </pc:spChg>
        <pc:spChg chg="mod">
          <ac:chgData name="Rogerio Oliveira Machado" userId="2fcd1944-8b6d-4ee6-95dc-aa934214b28d" providerId="ADAL" clId="{3745867D-4DB0-477B-87DD-B4E4D5D4640F}" dt="2023-08-30T13:57:21.392" v="1831" actId="20577"/>
          <ac:spMkLst>
            <pc:docMk/>
            <pc:sldMk cId="4074928507" sldId="305"/>
            <ac:spMk id="8" creationId="{2F4B9E86-3560-D711-62E3-A33053811F26}"/>
          </ac:spMkLst>
        </pc:spChg>
      </pc:sldChg>
      <pc:sldChg chg="modSp add mod">
        <pc:chgData name="Rogerio Oliveira Machado" userId="2fcd1944-8b6d-4ee6-95dc-aa934214b28d" providerId="ADAL" clId="{3745867D-4DB0-477B-87DD-B4E4D5D4640F}" dt="2023-08-30T13:57:55.001" v="1838" actId="20577"/>
        <pc:sldMkLst>
          <pc:docMk/>
          <pc:sldMk cId="2863797248" sldId="306"/>
        </pc:sldMkLst>
        <pc:spChg chg="mod">
          <ac:chgData name="Rogerio Oliveira Machado" userId="2fcd1944-8b6d-4ee6-95dc-aa934214b28d" providerId="ADAL" clId="{3745867D-4DB0-477B-87DD-B4E4D5D4640F}" dt="2023-08-30T13:57:55.001" v="1838" actId="20577"/>
          <ac:spMkLst>
            <pc:docMk/>
            <pc:sldMk cId="2863797248" sldId="306"/>
            <ac:spMk id="4" creationId="{6FF3FEC1-30F2-C0B8-04B9-2D5E5EE6B590}"/>
          </ac:spMkLst>
        </pc:spChg>
      </pc:sldChg>
      <pc:sldChg chg="modSp add mod">
        <pc:chgData name="Rogerio Oliveira Machado" userId="2fcd1944-8b6d-4ee6-95dc-aa934214b28d" providerId="ADAL" clId="{3745867D-4DB0-477B-87DD-B4E4D5D4640F}" dt="2023-08-30T13:58:10.224" v="1843" actId="20577"/>
        <pc:sldMkLst>
          <pc:docMk/>
          <pc:sldMk cId="2695037409" sldId="307"/>
        </pc:sldMkLst>
        <pc:spChg chg="mod">
          <ac:chgData name="Rogerio Oliveira Machado" userId="2fcd1944-8b6d-4ee6-95dc-aa934214b28d" providerId="ADAL" clId="{3745867D-4DB0-477B-87DD-B4E4D5D4640F}" dt="2023-08-30T13:58:10.224" v="1843" actId="20577"/>
          <ac:spMkLst>
            <pc:docMk/>
            <pc:sldMk cId="2695037409" sldId="307"/>
            <ac:spMk id="4" creationId="{6FF3FEC1-30F2-C0B8-04B9-2D5E5EE6B590}"/>
          </ac:spMkLst>
        </pc:spChg>
      </pc:sldChg>
      <pc:sldChg chg="modSp add mod">
        <pc:chgData name="Rogerio Oliveira Machado" userId="2fcd1944-8b6d-4ee6-95dc-aa934214b28d" providerId="ADAL" clId="{3745867D-4DB0-477B-87DD-B4E4D5D4640F}" dt="2023-08-30T13:58:23.807" v="1848" actId="20577"/>
        <pc:sldMkLst>
          <pc:docMk/>
          <pc:sldMk cId="268945466" sldId="308"/>
        </pc:sldMkLst>
        <pc:spChg chg="mod">
          <ac:chgData name="Rogerio Oliveira Machado" userId="2fcd1944-8b6d-4ee6-95dc-aa934214b28d" providerId="ADAL" clId="{3745867D-4DB0-477B-87DD-B4E4D5D4640F}" dt="2023-08-30T13:58:23.807" v="1848" actId="20577"/>
          <ac:spMkLst>
            <pc:docMk/>
            <pc:sldMk cId="268945466" sldId="308"/>
            <ac:spMk id="4" creationId="{6FF3FEC1-30F2-C0B8-04B9-2D5E5EE6B590}"/>
          </ac:spMkLst>
        </pc:spChg>
      </pc:sldChg>
      <pc:sldChg chg="modSp add mod">
        <pc:chgData name="Rogerio Oliveira Machado" userId="2fcd1944-8b6d-4ee6-95dc-aa934214b28d" providerId="ADAL" clId="{3745867D-4DB0-477B-87DD-B4E4D5D4640F}" dt="2023-08-30T13:58:36.974" v="1852" actId="20577"/>
        <pc:sldMkLst>
          <pc:docMk/>
          <pc:sldMk cId="3558308896" sldId="309"/>
        </pc:sldMkLst>
        <pc:spChg chg="mod">
          <ac:chgData name="Rogerio Oliveira Machado" userId="2fcd1944-8b6d-4ee6-95dc-aa934214b28d" providerId="ADAL" clId="{3745867D-4DB0-477B-87DD-B4E4D5D4640F}" dt="2023-08-30T13:58:36.974" v="1852" actId="20577"/>
          <ac:spMkLst>
            <pc:docMk/>
            <pc:sldMk cId="3558308896" sldId="309"/>
            <ac:spMk id="4" creationId="{6FF3FEC1-30F2-C0B8-04B9-2D5E5EE6B590}"/>
          </ac:spMkLst>
        </pc:spChg>
      </pc:sldChg>
      <pc:sldChg chg="modSp add mod">
        <pc:chgData name="Rogerio Oliveira Machado" userId="2fcd1944-8b6d-4ee6-95dc-aa934214b28d" providerId="ADAL" clId="{3745867D-4DB0-477B-87DD-B4E4D5D4640F}" dt="2023-08-30T13:58:47.891" v="1855" actId="27636"/>
        <pc:sldMkLst>
          <pc:docMk/>
          <pc:sldMk cId="3348975002" sldId="310"/>
        </pc:sldMkLst>
        <pc:spChg chg="mod">
          <ac:chgData name="Rogerio Oliveira Machado" userId="2fcd1944-8b6d-4ee6-95dc-aa934214b28d" providerId="ADAL" clId="{3745867D-4DB0-477B-87DD-B4E4D5D4640F}" dt="2023-08-30T13:58:47.891" v="1855" actId="27636"/>
          <ac:spMkLst>
            <pc:docMk/>
            <pc:sldMk cId="3348975002" sldId="310"/>
            <ac:spMk id="4" creationId="{6FF3FEC1-30F2-C0B8-04B9-2D5E5EE6B590}"/>
          </ac:spMkLst>
        </pc:spChg>
      </pc:sldChg>
      <pc:sldChg chg="modSp add mod">
        <pc:chgData name="Rogerio Oliveira Machado" userId="2fcd1944-8b6d-4ee6-95dc-aa934214b28d" providerId="ADAL" clId="{3745867D-4DB0-477B-87DD-B4E4D5D4640F}" dt="2023-08-30T13:59:12.600" v="1860" actId="20577"/>
        <pc:sldMkLst>
          <pc:docMk/>
          <pc:sldMk cId="1754999900" sldId="311"/>
        </pc:sldMkLst>
        <pc:spChg chg="mod">
          <ac:chgData name="Rogerio Oliveira Machado" userId="2fcd1944-8b6d-4ee6-95dc-aa934214b28d" providerId="ADAL" clId="{3745867D-4DB0-477B-87DD-B4E4D5D4640F}" dt="2023-08-30T13:59:12.600" v="1860" actId="20577"/>
          <ac:spMkLst>
            <pc:docMk/>
            <pc:sldMk cId="1754999900" sldId="311"/>
            <ac:spMk id="4" creationId="{6FF3FEC1-30F2-C0B8-04B9-2D5E5EE6B590}"/>
          </ac:spMkLst>
        </pc:spChg>
      </pc:sldChg>
      <pc:sldChg chg="modSp add mod">
        <pc:chgData name="Rogerio Oliveira Machado" userId="2fcd1944-8b6d-4ee6-95dc-aa934214b28d" providerId="ADAL" clId="{3745867D-4DB0-477B-87DD-B4E4D5D4640F}" dt="2023-08-30T13:59:23.591" v="1865" actId="20577"/>
        <pc:sldMkLst>
          <pc:docMk/>
          <pc:sldMk cId="2367887997" sldId="312"/>
        </pc:sldMkLst>
        <pc:spChg chg="mod">
          <ac:chgData name="Rogerio Oliveira Machado" userId="2fcd1944-8b6d-4ee6-95dc-aa934214b28d" providerId="ADAL" clId="{3745867D-4DB0-477B-87DD-B4E4D5D4640F}" dt="2023-08-30T13:59:23.591" v="1865" actId="20577"/>
          <ac:spMkLst>
            <pc:docMk/>
            <pc:sldMk cId="2367887997" sldId="312"/>
            <ac:spMk id="4" creationId="{6FF3FEC1-30F2-C0B8-04B9-2D5E5EE6B590}"/>
          </ac:spMkLst>
        </pc:spChg>
      </pc:sldChg>
      <pc:sldChg chg="modSp add mod">
        <pc:chgData name="Rogerio Oliveira Machado" userId="2fcd1944-8b6d-4ee6-95dc-aa934214b28d" providerId="ADAL" clId="{3745867D-4DB0-477B-87DD-B4E4D5D4640F}" dt="2023-08-30T13:59:32.946" v="1867"/>
        <pc:sldMkLst>
          <pc:docMk/>
          <pc:sldMk cId="294445898" sldId="313"/>
        </pc:sldMkLst>
        <pc:spChg chg="mod">
          <ac:chgData name="Rogerio Oliveira Machado" userId="2fcd1944-8b6d-4ee6-95dc-aa934214b28d" providerId="ADAL" clId="{3745867D-4DB0-477B-87DD-B4E4D5D4640F}" dt="2023-08-30T13:59:32.946" v="1867"/>
          <ac:spMkLst>
            <pc:docMk/>
            <pc:sldMk cId="294445898" sldId="313"/>
            <ac:spMk id="4" creationId="{6FF3FEC1-30F2-C0B8-04B9-2D5E5EE6B590}"/>
          </ac:spMkLst>
        </pc:spChg>
      </pc:sldChg>
      <pc:sldChg chg="add">
        <pc:chgData name="Rogerio Oliveira Machado" userId="2fcd1944-8b6d-4ee6-95dc-aa934214b28d" providerId="ADAL" clId="{3745867D-4DB0-477B-87DD-B4E4D5D4640F}" dt="2023-08-30T14:11:56.631" v="1872"/>
        <pc:sldMkLst>
          <pc:docMk/>
          <pc:sldMk cId="1281268874" sldId="314"/>
        </pc:sldMkLst>
      </pc:sldChg>
      <pc:sldChg chg="modSp add mod">
        <pc:chgData name="Rogerio Oliveira Machado" userId="2fcd1944-8b6d-4ee6-95dc-aa934214b28d" providerId="ADAL" clId="{3745867D-4DB0-477B-87DD-B4E4D5D4640F}" dt="2023-08-30T14:17:43.315" v="1899" actId="20577"/>
        <pc:sldMkLst>
          <pc:docMk/>
          <pc:sldMk cId="824184944" sldId="315"/>
        </pc:sldMkLst>
        <pc:spChg chg="mod">
          <ac:chgData name="Rogerio Oliveira Machado" userId="2fcd1944-8b6d-4ee6-95dc-aa934214b28d" providerId="ADAL" clId="{3745867D-4DB0-477B-87DD-B4E4D5D4640F}" dt="2023-08-30T14:17:43.315" v="1899" actId="20577"/>
          <ac:spMkLst>
            <pc:docMk/>
            <pc:sldMk cId="824184944" sldId="315"/>
            <ac:spMk id="4" creationId="{6FF3FEC1-30F2-C0B8-04B9-2D5E5EE6B590}"/>
          </ac:spMkLst>
        </pc:spChg>
        <pc:spChg chg="mod">
          <ac:chgData name="Rogerio Oliveira Machado" userId="2fcd1944-8b6d-4ee6-95dc-aa934214b28d" providerId="ADAL" clId="{3745867D-4DB0-477B-87DD-B4E4D5D4640F}" dt="2023-08-30T14:17:10.315" v="1895" actId="20577"/>
          <ac:spMkLst>
            <pc:docMk/>
            <pc:sldMk cId="824184944" sldId="315"/>
            <ac:spMk id="8" creationId="{2F4B9E86-3560-D711-62E3-A33053811F26}"/>
          </ac:spMkLst>
        </pc:spChg>
      </pc:sldChg>
      <pc:sldChg chg="modSp add mod">
        <pc:chgData name="Rogerio Oliveira Machado" userId="2fcd1944-8b6d-4ee6-95dc-aa934214b28d" providerId="ADAL" clId="{3745867D-4DB0-477B-87DD-B4E4D5D4640F}" dt="2023-08-30T17:54:58.941" v="2139" actId="14100"/>
        <pc:sldMkLst>
          <pc:docMk/>
          <pc:sldMk cId="722820207" sldId="316"/>
        </pc:sldMkLst>
        <pc:spChg chg="mod">
          <ac:chgData name="Rogerio Oliveira Machado" userId="2fcd1944-8b6d-4ee6-95dc-aa934214b28d" providerId="ADAL" clId="{3745867D-4DB0-477B-87DD-B4E4D5D4640F}" dt="2023-08-30T17:54:58.941" v="2139" actId="14100"/>
          <ac:spMkLst>
            <pc:docMk/>
            <pc:sldMk cId="722820207" sldId="316"/>
            <ac:spMk id="4" creationId="{470E8E27-A5D3-68B8-F844-694F34A99EA9}"/>
          </ac:spMkLst>
        </pc:spChg>
      </pc:sldChg>
      <pc:sldChg chg="modSp add mod">
        <pc:chgData name="Rogerio Oliveira Machado" userId="2fcd1944-8b6d-4ee6-95dc-aa934214b28d" providerId="ADAL" clId="{3745867D-4DB0-477B-87DD-B4E4D5D4640F}" dt="2023-08-30T14:18:00.821" v="1904" actId="20577"/>
        <pc:sldMkLst>
          <pc:docMk/>
          <pc:sldMk cId="1681463613" sldId="317"/>
        </pc:sldMkLst>
        <pc:spChg chg="mod">
          <ac:chgData name="Rogerio Oliveira Machado" userId="2fcd1944-8b6d-4ee6-95dc-aa934214b28d" providerId="ADAL" clId="{3745867D-4DB0-477B-87DD-B4E4D5D4640F}" dt="2023-08-30T14:18:00.821" v="1904" actId="20577"/>
          <ac:spMkLst>
            <pc:docMk/>
            <pc:sldMk cId="1681463613" sldId="317"/>
            <ac:spMk id="4" creationId="{6FF3FEC1-30F2-C0B8-04B9-2D5E5EE6B590}"/>
          </ac:spMkLst>
        </pc:spChg>
      </pc:sldChg>
      <pc:sldChg chg="modSp add mod">
        <pc:chgData name="Rogerio Oliveira Machado" userId="2fcd1944-8b6d-4ee6-95dc-aa934214b28d" providerId="ADAL" clId="{3745867D-4DB0-477B-87DD-B4E4D5D4640F}" dt="2023-08-30T14:18:15.991" v="1909" actId="20577"/>
        <pc:sldMkLst>
          <pc:docMk/>
          <pc:sldMk cId="2443930732" sldId="318"/>
        </pc:sldMkLst>
        <pc:spChg chg="mod">
          <ac:chgData name="Rogerio Oliveira Machado" userId="2fcd1944-8b6d-4ee6-95dc-aa934214b28d" providerId="ADAL" clId="{3745867D-4DB0-477B-87DD-B4E4D5D4640F}" dt="2023-08-30T14:18:15.991" v="1909" actId="20577"/>
          <ac:spMkLst>
            <pc:docMk/>
            <pc:sldMk cId="2443930732" sldId="318"/>
            <ac:spMk id="4" creationId="{6FF3FEC1-30F2-C0B8-04B9-2D5E5EE6B590}"/>
          </ac:spMkLst>
        </pc:spChg>
      </pc:sldChg>
      <pc:sldChg chg="modSp add mod">
        <pc:chgData name="Rogerio Oliveira Machado" userId="2fcd1944-8b6d-4ee6-95dc-aa934214b28d" providerId="ADAL" clId="{3745867D-4DB0-477B-87DD-B4E4D5D4640F}" dt="2023-08-30T14:18:31.675" v="1913" actId="5793"/>
        <pc:sldMkLst>
          <pc:docMk/>
          <pc:sldMk cId="1178454776" sldId="319"/>
        </pc:sldMkLst>
        <pc:spChg chg="mod">
          <ac:chgData name="Rogerio Oliveira Machado" userId="2fcd1944-8b6d-4ee6-95dc-aa934214b28d" providerId="ADAL" clId="{3745867D-4DB0-477B-87DD-B4E4D5D4640F}" dt="2023-08-30T14:18:31.675" v="1913" actId="5793"/>
          <ac:spMkLst>
            <pc:docMk/>
            <pc:sldMk cId="1178454776" sldId="319"/>
            <ac:spMk id="4" creationId="{6FF3FEC1-30F2-C0B8-04B9-2D5E5EE6B590}"/>
          </ac:spMkLst>
        </pc:spChg>
      </pc:sldChg>
      <pc:sldChg chg="modSp add mod">
        <pc:chgData name="Rogerio Oliveira Machado" userId="2fcd1944-8b6d-4ee6-95dc-aa934214b28d" providerId="ADAL" clId="{3745867D-4DB0-477B-87DD-B4E4D5D4640F}" dt="2023-08-30T14:21:11.365" v="1923" actId="33524"/>
        <pc:sldMkLst>
          <pc:docMk/>
          <pc:sldMk cId="40614289" sldId="320"/>
        </pc:sldMkLst>
        <pc:spChg chg="mod">
          <ac:chgData name="Rogerio Oliveira Machado" userId="2fcd1944-8b6d-4ee6-95dc-aa934214b28d" providerId="ADAL" clId="{3745867D-4DB0-477B-87DD-B4E4D5D4640F}" dt="2023-08-30T14:21:11.365" v="1923" actId="33524"/>
          <ac:spMkLst>
            <pc:docMk/>
            <pc:sldMk cId="40614289" sldId="320"/>
            <ac:spMk id="3" creationId="{3BD658CD-FA5E-D057-C7BF-A97F4A8867CD}"/>
          </ac:spMkLst>
        </pc:spChg>
        <pc:spChg chg="mod">
          <ac:chgData name="Rogerio Oliveira Machado" userId="2fcd1944-8b6d-4ee6-95dc-aa934214b28d" providerId="ADAL" clId="{3745867D-4DB0-477B-87DD-B4E4D5D4640F}" dt="2023-08-30T14:20:34.345" v="1915"/>
          <ac:spMkLst>
            <pc:docMk/>
            <pc:sldMk cId="40614289" sldId="320"/>
            <ac:spMk id="8" creationId="{2F4B9E86-3560-D711-62E3-A33053811F26}"/>
          </ac:spMkLst>
        </pc:spChg>
      </pc:sldChg>
      <pc:sldChg chg="modSp add mod">
        <pc:chgData name="Rogerio Oliveira Machado" userId="2fcd1944-8b6d-4ee6-95dc-aa934214b28d" providerId="ADAL" clId="{3745867D-4DB0-477B-87DD-B4E4D5D4640F}" dt="2023-08-30T14:21:01.810" v="1922" actId="20577"/>
        <pc:sldMkLst>
          <pc:docMk/>
          <pc:sldMk cId="641928180" sldId="321"/>
        </pc:sldMkLst>
        <pc:spChg chg="mod">
          <ac:chgData name="Rogerio Oliveira Machado" userId="2fcd1944-8b6d-4ee6-95dc-aa934214b28d" providerId="ADAL" clId="{3745867D-4DB0-477B-87DD-B4E4D5D4640F}" dt="2023-08-30T14:21:01.810" v="1922" actId="20577"/>
          <ac:spMkLst>
            <pc:docMk/>
            <pc:sldMk cId="641928180" sldId="321"/>
            <ac:spMk id="3" creationId="{3BD658CD-FA5E-D057-C7BF-A97F4A8867CD}"/>
          </ac:spMkLst>
        </pc:spChg>
        <pc:spChg chg="mod">
          <ac:chgData name="Rogerio Oliveira Machado" userId="2fcd1944-8b6d-4ee6-95dc-aa934214b28d" providerId="ADAL" clId="{3745867D-4DB0-477B-87DD-B4E4D5D4640F}" dt="2023-08-30T14:20:39.300" v="1916"/>
          <ac:spMkLst>
            <pc:docMk/>
            <pc:sldMk cId="641928180" sldId="321"/>
            <ac:spMk id="8" creationId="{2F4B9E86-3560-D711-62E3-A33053811F26}"/>
          </ac:spMkLst>
        </pc:spChg>
      </pc:sldChg>
    </pc:docChg>
  </pc:docChgLst>
  <pc:docChgLst>
    <pc:chgData name="Rogerio Oliveira Machado" userId="2fcd1944-8b6d-4ee6-95dc-aa934214b28d" providerId="ADAL" clId="{DA9FA7D8-DDCD-4F14-87C8-6A26469FE41F}"/>
    <pc:docChg chg="undo custSel addSld delSld modSld sldOrd">
      <pc:chgData name="Rogerio Oliveira Machado" userId="2fcd1944-8b6d-4ee6-95dc-aa934214b28d" providerId="ADAL" clId="{DA9FA7D8-DDCD-4F14-87C8-6A26469FE41F}" dt="2023-08-15T13:25:00.826" v="2063" actId="27636"/>
      <pc:docMkLst>
        <pc:docMk/>
      </pc:docMkLst>
      <pc:sldChg chg="modSp new mod modNotesTx">
        <pc:chgData name="Rogerio Oliveira Machado" userId="2fcd1944-8b6d-4ee6-95dc-aa934214b28d" providerId="ADAL" clId="{DA9FA7D8-DDCD-4F14-87C8-6A26469FE41F}" dt="2023-08-09T17:28:59.365" v="1903" actId="20577"/>
        <pc:sldMkLst>
          <pc:docMk/>
          <pc:sldMk cId="1586335132" sldId="257"/>
        </pc:sldMkLst>
        <pc:spChg chg="mod">
          <ac:chgData name="Rogerio Oliveira Machado" userId="2fcd1944-8b6d-4ee6-95dc-aa934214b28d" providerId="ADAL" clId="{DA9FA7D8-DDCD-4F14-87C8-6A26469FE41F}" dt="2023-08-09T14:29:29.064" v="13" actId="20577"/>
          <ac:spMkLst>
            <pc:docMk/>
            <pc:sldMk cId="1586335132" sldId="257"/>
            <ac:spMk id="2" creationId="{CCE045B7-9345-FD51-D3E1-1E3B68DD9055}"/>
          </ac:spMkLst>
        </pc:spChg>
        <pc:spChg chg="mod">
          <ac:chgData name="Rogerio Oliveira Machado" userId="2fcd1944-8b6d-4ee6-95dc-aa934214b28d" providerId="ADAL" clId="{DA9FA7D8-DDCD-4F14-87C8-6A26469FE41F}" dt="2023-08-09T17:28:59.365" v="1903" actId="20577"/>
          <ac:spMkLst>
            <pc:docMk/>
            <pc:sldMk cId="1586335132" sldId="257"/>
            <ac:spMk id="3" creationId="{25079FAA-D3E5-9456-8292-1967EB302D29}"/>
          </ac:spMkLst>
        </pc:spChg>
      </pc:sldChg>
      <pc:sldChg chg="addSp delSp modSp new mod setBg">
        <pc:chgData name="Rogerio Oliveira Machado" userId="2fcd1944-8b6d-4ee6-95dc-aa934214b28d" providerId="ADAL" clId="{DA9FA7D8-DDCD-4F14-87C8-6A26469FE41F}" dt="2023-08-09T14:42:31.847" v="143" actId="122"/>
        <pc:sldMkLst>
          <pc:docMk/>
          <pc:sldMk cId="4030515637" sldId="258"/>
        </pc:sldMkLst>
        <pc:spChg chg="mod">
          <ac:chgData name="Rogerio Oliveira Machado" userId="2fcd1944-8b6d-4ee6-95dc-aa934214b28d" providerId="ADAL" clId="{DA9FA7D8-DDCD-4F14-87C8-6A26469FE41F}" dt="2023-08-09T14:42:31.847" v="143" actId="122"/>
          <ac:spMkLst>
            <pc:docMk/>
            <pc:sldMk cId="4030515637" sldId="258"/>
            <ac:spMk id="2" creationId="{B3F8CBDD-EAF5-717E-2EA5-22F915392836}"/>
          </ac:spMkLst>
        </pc:spChg>
        <pc:spChg chg="add del mod">
          <ac:chgData name="Rogerio Oliveira Machado" userId="2fcd1944-8b6d-4ee6-95dc-aa934214b28d" providerId="ADAL" clId="{DA9FA7D8-DDCD-4F14-87C8-6A26469FE41F}" dt="2023-08-09T14:41:02.764" v="131" actId="22"/>
          <ac:spMkLst>
            <pc:docMk/>
            <pc:sldMk cId="4030515637" sldId="258"/>
            <ac:spMk id="3" creationId="{28D2B099-6C63-DEB6-17D7-F2A1A9088ED8}"/>
          </ac:spMkLst>
        </pc:spChg>
        <pc:picChg chg="add mod ord">
          <ac:chgData name="Rogerio Oliveira Machado" userId="2fcd1944-8b6d-4ee6-95dc-aa934214b28d" providerId="ADAL" clId="{DA9FA7D8-DDCD-4F14-87C8-6A26469FE41F}" dt="2023-08-09T14:41:08.093" v="132" actId="1076"/>
          <ac:picMkLst>
            <pc:docMk/>
            <pc:sldMk cId="4030515637" sldId="258"/>
            <ac:picMk id="5" creationId="{8A277D9F-440A-9392-B92B-BF8C82867BC0}"/>
          </ac:picMkLst>
        </pc:picChg>
        <pc:picChg chg="add mod">
          <ac:chgData name="Rogerio Oliveira Machado" userId="2fcd1944-8b6d-4ee6-95dc-aa934214b28d" providerId="ADAL" clId="{DA9FA7D8-DDCD-4F14-87C8-6A26469FE41F}" dt="2023-08-09T14:42:14.185" v="136" actId="1076"/>
          <ac:picMkLst>
            <pc:docMk/>
            <pc:sldMk cId="4030515637" sldId="258"/>
            <ac:picMk id="7" creationId="{CCAB987E-9977-C708-FF5D-B4EF4D07D34C}"/>
          </ac:picMkLst>
        </pc:picChg>
      </pc:sldChg>
      <pc:sldChg chg="modSp new mod setBg">
        <pc:chgData name="Rogerio Oliveira Machado" userId="2fcd1944-8b6d-4ee6-95dc-aa934214b28d" providerId="ADAL" clId="{DA9FA7D8-DDCD-4F14-87C8-6A26469FE41F}" dt="2023-08-09T16:17:52.758" v="839" actId="20577"/>
        <pc:sldMkLst>
          <pc:docMk/>
          <pc:sldMk cId="1202833155" sldId="259"/>
        </pc:sldMkLst>
        <pc:spChg chg="mod">
          <ac:chgData name="Rogerio Oliveira Machado" userId="2fcd1944-8b6d-4ee6-95dc-aa934214b28d" providerId="ADAL" clId="{DA9FA7D8-DDCD-4F14-87C8-6A26469FE41F}" dt="2023-08-09T14:59:46.937" v="234" actId="122"/>
          <ac:spMkLst>
            <pc:docMk/>
            <pc:sldMk cId="1202833155" sldId="259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DA9FA7D8-DDCD-4F14-87C8-6A26469FE41F}" dt="2023-08-09T16:17:52.758" v="839" actId="20577"/>
          <ac:spMkLst>
            <pc:docMk/>
            <pc:sldMk cId="1202833155" sldId="259"/>
            <ac:spMk id="3" creationId="{503A9207-EC48-DAF2-FD76-1FE63ACDF168}"/>
          </ac:spMkLst>
        </pc:spChg>
      </pc:sldChg>
      <pc:sldChg chg="add del ord">
        <pc:chgData name="Rogerio Oliveira Machado" userId="2fcd1944-8b6d-4ee6-95dc-aa934214b28d" providerId="ADAL" clId="{DA9FA7D8-DDCD-4F14-87C8-6A26469FE41F}" dt="2023-08-09T14:54:50.106" v="149" actId="47"/>
        <pc:sldMkLst>
          <pc:docMk/>
          <pc:sldMk cId="2199754229" sldId="259"/>
        </pc:sldMkLst>
      </pc:sldChg>
      <pc:sldChg chg="add del">
        <pc:chgData name="Rogerio Oliveira Machado" userId="2fcd1944-8b6d-4ee6-95dc-aa934214b28d" providerId="ADAL" clId="{DA9FA7D8-DDCD-4F14-87C8-6A26469FE41F}" dt="2023-08-09T14:54:39.863" v="145" actId="47"/>
        <pc:sldMkLst>
          <pc:docMk/>
          <pc:sldMk cId="4055764418" sldId="259"/>
        </pc:sldMkLst>
      </pc:sldChg>
      <pc:sldChg chg="modSp new del setBg">
        <pc:chgData name="Rogerio Oliveira Machado" userId="2fcd1944-8b6d-4ee6-95dc-aa934214b28d" providerId="ADAL" clId="{DA9FA7D8-DDCD-4F14-87C8-6A26469FE41F}" dt="2023-08-09T16:22:19.213" v="848" actId="47"/>
        <pc:sldMkLst>
          <pc:docMk/>
          <pc:sldMk cId="860525373" sldId="260"/>
        </pc:sldMkLst>
        <pc:spChg chg="mod">
          <ac:chgData name="Rogerio Oliveira Machado" userId="2fcd1944-8b6d-4ee6-95dc-aa934214b28d" providerId="ADAL" clId="{DA9FA7D8-DDCD-4F14-87C8-6A26469FE41F}" dt="2023-08-09T16:22:13.344" v="847"/>
          <ac:spMkLst>
            <pc:docMk/>
            <pc:sldMk cId="860525373" sldId="260"/>
            <ac:spMk id="2" creationId="{68DE7FDA-36A5-DDF0-5131-5E874955002D}"/>
          </ac:spMkLst>
        </pc:spChg>
        <pc:spChg chg="mod">
          <ac:chgData name="Rogerio Oliveira Machado" userId="2fcd1944-8b6d-4ee6-95dc-aa934214b28d" providerId="ADAL" clId="{DA9FA7D8-DDCD-4F14-87C8-6A26469FE41F}" dt="2023-08-09T16:22:13.344" v="847"/>
          <ac:spMkLst>
            <pc:docMk/>
            <pc:sldMk cId="860525373" sldId="260"/>
            <ac:spMk id="3" creationId="{7FF5582D-3987-494F-A49E-F8D027EB1565}"/>
          </ac:spMkLst>
        </pc:spChg>
      </pc:sldChg>
      <pc:sldChg chg="add del setBg">
        <pc:chgData name="Rogerio Oliveira Machado" userId="2fcd1944-8b6d-4ee6-95dc-aa934214b28d" providerId="ADAL" clId="{DA9FA7D8-DDCD-4F14-87C8-6A26469FE41F}" dt="2023-08-09T16:22:00.878" v="845" actId="47"/>
        <pc:sldMkLst>
          <pc:docMk/>
          <pc:sldMk cId="1232818914" sldId="260"/>
        </pc:sldMkLst>
      </pc:sldChg>
      <pc:sldChg chg="modSp add mod setBg">
        <pc:chgData name="Rogerio Oliveira Machado" userId="2fcd1944-8b6d-4ee6-95dc-aa934214b28d" providerId="ADAL" clId="{DA9FA7D8-DDCD-4F14-87C8-6A26469FE41F}" dt="2023-08-09T16:28:03.647" v="1494" actId="20577"/>
        <pc:sldMkLst>
          <pc:docMk/>
          <pc:sldMk cId="2225904630" sldId="260"/>
        </pc:sldMkLst>
        <pc:spChg chg="mod">
          <ac:chgData name="Rogerio Oliveira Machado" userId="2fcd1944-8b6d-4ee6-95dc-aa934214b28d" providerId="ADAL" clId="{DA9FA7D8-DDCD-4F14-87C8-6A26469FE41F}" dt="2023-08-09T16:22:26.857" v="850"/>
          <ac:spMkLst>
            <pc:docMk/>
            <pc:sldMk cId="2225904630" sldId="260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DA9FA7D8-DDCD-4F14-87C8-6A26469FE41F}" dt="2023-08-09T16:28:03.647" v="1494" actId="20577"/>
          <ac:spMkLst>
            <pc:docMk/>
            <pc:sldMk cId="2225904630" sldId="260"/>
            <ac:spMk id="3" creationId="{503A9207-EC48-DAF2-FD76-1FE63ACDF168}"/>
          </ac:spMkLst>
        </pc:spChg>
      </pc:sldChg>
      <pc:sldChg chg="new del">
        <pc:chgData name="Rogerio Oliveira Machado" userId="2fcd1944-8b6d-4ee6-95dc-aa934214b28d" providerId="ADAL" clId="{DA9FA7D8-DDCD-4F14-87C8-6A26469FE41F}" dt="2023-08-09T16:21:53.155" v="842" actId="47"/>
        <pc:sldMkLst>
          <pc:docMk/>
          <pc:sldMk cId="3828097726" sldId="260"/>
        </pc:sldMkLst>
      </pc:sldChg>
      <pc:sldChg chg="modSp add del mod setBg">
        <pc:chgData name="Rogerio Oliveira Machado" userId="2fcd1944-8b6d-4ee6-95dc-aa934214b28d" providerId="ADAL" clId="{DA9FA7D8-DDCD-4F14-87C8-6A26469FE41F}" dt="2023-08-09T17:00:56.764" v="1656" actId="47"/>
        <pc:sldMkLst>
          <pc:docMk/>
          <pc:sldMk cId="764392925" sldId="261"/>
        </pc:sldMkLst>
        <pc:spChg chg="mod">
          <ac:chgData name="Rogerio Oliveira Machado" userId="2fcd1944-8b6d-4ee6-95dc-aa934214b28d" providerId="ADAL" clId="{DA9FA7D8-DDCD-4F14-87C8-6A26469FE41F}" dt="2023-08-09T16:28:18.661" v="1496"/>
          <ac:spMkLst>
            <pc:docMk/>
            <pc:sldMk cId="764392925" sldId="261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DA9FA7D8-DDCD-4F14-87C8-6A26469FE41F}" dt="2023-08-09T16:51:19.586" v="1540" actId="20577"/>
          <ac:spMkLst>
            <pc:docMk/>
            <pc:sldMk cId="764392925" sldId="261"/>
            <ac:spMk id="3" creationId="{503A9207-EC48-DAF2-FD76-1FE63ACDF168}"/>
          </ac:spMkLst>
        </pc:spChg>
      </pc:sldChg>
      <pc:sldChg chg="add del setBg">
        <pc:chgData name="Rogerio Oliveira Machado" userId="2fcd1944-8b6d-4ee6-95dc-aa934214b28d" providerId="ADAL" clId="{DA9FA7D8-DDCD-4F14-87C8-6A26469FE41F}" dt="2023-08-09T16:21:56.152" v="843" actId="47"/>
        <pc:sldMkLst>
          <pc:docMk/>
          <pc:sldMk cId="1020444205" sldId="261"/>
        </pc:sldMkLst>
      </pc:sldChg>
      <pc:sldChg chg="new del">
        <pc:chgData name="Rogerio Oliveira Machado" userId="2fcd1944-8b6d-4ee6-95dc-aa934214b28d" providerId="ADAL" clId="{DA9FA7D8-DDCD-4F14-87C8-6A26469FE41F}" dt="2023-08-09T16:23:57.069" v="852" actId="47"/>
        <pc:sldMkLst>
          <pc:docMk/>
          <pc:sldMk cId="1155121601" sldId="261"/>
        </pc:sldMkLst>
      </pc:sldChg>
      <pc:sldChg chg="delSp modSp new mod">
        <pc:chgData name="Rogerio Oliveira Machado" userId="2fcd1944-8b6d-4ee6-95dc-aa934214b28d" providerId="ADAL" clId="{DA9FA7D8-DDCD-4F14-87C8-6A26469FE41F}" dt="2023-08-09T16:59:20.047" v="1649" actId="20577"/>
        <pc:sldMkLst>
          <pc:docMk/>
          <pc:sldMk cId="4035903631" sldId="262"/>
        </pc:sldMkLst>
        <pc:spChg chg="del">
          <ac:chgData name="Rogerio Oliveira Machado" userId="2fcd1944-8b6d-4ee6-95dc-aa934214b28d" providerId="ADAL" clId="{DA9FA7D8-DDCD-4F14-87C8-6A26469FE41F}" dt="2023-08-09T16:51:45.875" v="1542" actId="478"/>
          <ac:spMkLst>
            <pc:docMk/>
            <pc:sldMk cId="4035903631" sldId="262"/>
            <ac:spMk id="2" creationId="{9C4A7456-8453-D9E5-DA37-E2FE8F2975A6}"/>
          </ac:spMkLst>
        </pc:spChg>
        <pc:spChg chg="mod">
          <ac:chgData name="Rogerio Oliveira Machado" userId="2fcd1944-8b6d-4ee6-95dc-aa934214b28d" providerId="ADAL" clId="{DA9FA7D8-DDCD-4F14-87C8-6A26469FE41F}" dt="2023-08-09T16:59:20.047" v="1649" actId="20577"/>
          <ac:spMkLst>
            <pc:docMk/>
            <pc:sldMk cId="4035903631" sldId="262"/>
            <ac:spMk id="3" creationId="{0463E79A-3C10-D4FA-3BBD-4A83E06DA0E5}"/>
          </ac:spMkLst>
        </pc:spChg>
      </pc:sldChg>
      <pc:sldChg chg="modSp add mod">
        <pc:chgData name="Rogerio Oliveira Machado" userId="2fcd1944-8b6d-4ee6-95dc-aa934214b28d" providerId="ADAL" clId="{DA9FA7D8-DDCD-4F14-87C8-6A26469FE41F}" dt="2023-08-09T17:00:17.767" v="1655" actId="12"/>
        <pc:sldMkLst>
          <pc:docMk/>
          <pc:sldMk cId="2024232944" sldId="263"/>
        </pc:sldMkLst>
        <pc:spChg chg="mod">
          <ac:chgData name="Rogerio Oliveira Machado" userId="2fcd1944-8b6d-4ee6-95dc-aa934214b28d" providerId="ADAL" clId="{DA9FA7D8-DDCD-4F14-87C8-6A26469FE41F}" dt="2023-08-09T17:00:17.767" v="1655" actId="12"/>
          <ac:spMkLst>
            <pc:docMk/>
            <pc:sldMk cId="2024232944" sldId="263"/>
            <ac:spMk id="3" creationId="{0463E79A-3C10-D4FA-3BBD-4A83E06DA0E5}"/>
          </ac:spMkLst>
        </pc:spChg>
      </pc:sldChg>
      <pc:sldChg chg="modSp add mod setBg">
        <pc:chgData name="Rogerio Oliveira Machado" userId="2fcd1944-8b6d-4ee6-95dc-aa934214b28d" providerId="ADAL" clId="{DA9FA7D8-DDCD-4F14-87C8-6A26469FE41F}" dt="2023-08-15T13:24:31.030" v="2058" actId="27636"/>
        <pc:sldMkLst>
          <pc:docMk/>
          <pc:sldMk cId="2340434755" sldId="264"/>
        </pc:sldMkLst>
        <pc:spChg chg="mod">
          <ac:chgData name="Rogerio Oliveira Machado" userId="2fcd1944-8b6d-4ee6-95dc-aa934214b28d" providerId="ADAL" clId="{DA9FA7D8-DDCD-4F14-87C8-6A26469FE41F}" dt="2023-08-15T13:23:59.656" v="2056"/>
          <ac:spMkLst>
            <pc:docMk/>
            <pc:sldMk cId="2340434755" sldId="264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DA9FA7D8-DDCD-4F14-87C8-6A26469FE41F}" dt="2023-08-15T13:24:31.030" v="2058" actId="27636"/>
          <ac:spMkLst>
            <pc:docMk/>
            <pc:sldMk cId="2340434755" sldId="264"/>
            <ac:spMk id="3" creationId="{503A9207-EC48-DAF2-FD76-1FE63ACDF168}"/>
          </ac:spMkLst>
        </pc:spChg>
      </pc:sldChg>
      <pc:sldChg chg="addSp delSp modSp add del mod setBg">
        <pc:chgData name="Rogerio Oliveira Machado" userId="2fcd1944-8b6d-4ee6-95dc-aa934214b28d" providerId="ADAL" clId="{DA9FA7D8-DDCD-4F14-87C8-6A26469FE41F}" dt="2023-08-09T17:07:19.650" v="1700" actId="47"/>
        <pc:sldMkLst>
          <pc:docMk/>
          <pc:sldMk cId="1153989659" sldId="265"/>
        </pc:sldMkLst>
        <pc:spChg chg="del">
          <ac:chgData name="Rogerio Oliveira Machado" userId="2fcd1944-8b6d-4ee6-95dc-aa934214b28d" providerId="ADAL" clId="{DA9FA7D8-DDCD-4F14-87C8-6A26469FE41F}" dt="2023-08-09T17:06:33.567" v="1687" actId="478"/>
          <ac:spMkLst>
            <pc:docMk/>
            <pc:sldMk cId="1153989659" sldId="265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DA9FA7D8-DDCD-4F14-87C8-6A26469FE41F}" dt="2023-08-09T17:06:55.759" v="1696" actId="5793"/>
          <ac:spMkLst>
            <pc:docMk/>
            <pc:sldMk cId="1153989659" sldId="265"/>
            <ac:spMk id="3" creationId="{503A9207-EC48-DAF2-FD76-1FE63ACDF168}"/>
          </ac:spMkLst>
        </pc:spChg>
        <pc:spChg chg="add del mod">
          <ac:chgData name="Rogerio Oliveira Machado" userId="2fcd1944-8b6d-4ee6-95dc-aa934214b28d" providerId="ADAL" clId="{DA9FA7D8-DDCD-4F14-87C8-6A26469FE41F}" dt="2023-08-09T17:06:36.030" v="1688" actId="478"/>
          <ac:spMkLst>
            <pc:docMk/>
            <pc:sldMk cId="1153989659" sldId="265"/>
            <ac:spMk id="5" creationId="{4C842434-70CA-92EC-CB08-830B4C51AC89}"/>
          </ac:spMkLst>
        </pc:spChg>
      </pc:sldChg>
      <pc:sldChg chg="modSp add mod setBg">
        <pc:chgData name="Rogerio Oliveira Machado" userId="2fcd1944-8b6d-4ee6-95dc-aa934214b28d" providerId="ADAL" clId="{DA9FA7D8-DDCD-4F14-87C8-6A26469FE41F}" dt="2023-08-15T13:23:29.545" v="2049"/>
        <pc:sldMkLst>
          <pc:docMk/>
          <pc:sldMk cId="1709056599" sldId="265"/>
        </pc:sldMkLst>
        <pc:spChg chg="mod">
          <ac:chgData name="Rogerio Oliveira Machado" userId="2fcd1944-8b6d-4ee6-95dc-aa934214b28d" providerId="ADAL" clId="{DA9FA7D8-DDCD-4F14-87C8-6A26469FE41F}" dt="2023-08-15T13:23:29.545" v="2049"/>
          <ac:spMkLst>
            <pc:docMk/>
            <pc:sldMk cId="1709056599" sldId="265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DA9FA7D8-DDCD-4F14-87C8-6A26469FE41F}" dt="2023-08-15T13:23:29.545" v="2049"/>
          <ac:spMkLst>
            <pc:docMk/>
            <pc:sldMk cId="1709056599" sldId="265"/>
            <ac:spMk id="3" creationId="{503A9207-EC48-DAF2-FD76-1FE63ACDF168}"/>
          </ac:spMkLst>
        </pc:spChg>
      </pc:sldChg>
      <pc:sldChg chg="modSp add del mod">
        <pc:chgData name="Rogerio Oliveira Machado" userId="2fcd1944-8b6d-4ee6-95dc-aa934214b28d" providerId="ADAL" clId="{DA9FA7D8-DDCD-4F14-87C8-6A26469FE41F}" dt="2023-08-09T17:07:23.658" v="1701" actId="47"/>
        <pc:sldMkLst>
          <pc:docMk/>
          <pc:sldMk cId="3100308373" sldId="266"/>
        </pc:sldMkLst>
        <pc:spChg chg="mod">
          <ac:chgData name="Rogerio Oliveira Machado" userId="2fcd1944-8b6d-4ee6-95dc-aa934214b28d" providerId="ADAL" clId="{DA9FA7D8-DDCD-4F14-87C8-6A26469FE41F}" dt="2023-08-09T17:07:15.085" v="1699" actId="27636"/>
          <ac:spMkLst>
            <pc:docMk/>
            <pc:sldMk cId="3100308373" sldId="266"/>
            <ac:spMk id="3" creationId="{503A9207-EC48-DAF2-FD76-1FE63ACDF168}"/>
          </ac:spMkLst>
        </pc:spChg>
      </pc:sldChg>
      <pc:sldChg chg="modSp add mod setBg">
        <pc:chgData name="Rogerio Oliveira Machado" userId="2fcd1944-8b6d-4ee6-95dc-aa934214b28d" providerId="ADAL" clId="{DA9FA7D8-DDCD-4F14-87C8-6A26469FE41F}" dt="2023-08-15T13:23:39.358" v="2053"/>
        <pc:sldMkLst>
          <pc:docMk/>
          <pc:sldMk cId="3382342073" sldId="266"/>
        </pc:sldMkLst>
        <pc:spChg chg="mod">
          <ac:chgData name="Rogerio Oliveira Machado" userId="2fcd1944-8b6d-4ee6-95dc-aa934214b28d" providerId="ADAL" clId="{DA9FA7D8-DDCD-4F14-87C8-6A26469FE41F}" dt="2023-08-15T13:23:39.358" v="2053"/>
          <ac:spMkLst>
            <pc:docMk/>
            <pc:sldMk cId="3382342073" sldId="266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DA9FA7D8-DDCD-4F14-87C8-6A26469FE41F}" dt="2023-08-15T13:23:39.358" v="2053"/>
          <ac:spMkLst>
            <pc:docMk/>
            <pc:sldMk cId="3382342073" sldId="266"/>
            <ac:spMk id="3" creationId="{503A9207-EC48-DAF2-FD76-1FE63ACDF168}"/>
          </ac:spMkLst>
        </pc:spChg>
      </pc:sldChg>
      <pc:sldChg chg="modSp add mod setBg">
        <pc:chgData name="Rogerio Oliveira Machado" userId="2fcd1944-8b6d-4ee6-95dc-aa934214b28d" providerId="ADAL" clId="{DA9FA7D8-DDCD-4F14-87C8-6A26469FE41F}" dt="2023-08-15T13:23:31.827" v="2050"/>
        <pc:sldMkLst>
          <pc:docMk/>
          <pc:sldMk cId="675439114" sldId="267"/>
        </pc:sldMkLst>
        <pc:spChg chg="mod">
          <ac:chgData name="Rogerio Oliveira Machado" userId="2fcd1944-8b6d-4ee6-95dc-aa934214b28d" providerId="ADAL" clId="{DA9FA7D8-DDCD-4F14-87C8-6A26469FE41F}" dt="2023-08-15T13:23:31.827" v="2050"/>
          <ac:spMkLst>
            <pc:docMk/>
            <pc:sldMk cId="675439114" sldId="267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DA9FA7D8-DDCD-4F14-87C8-6A26469FE41F}" dt="2023-08-15T13:23:31.827" v="2050"/>
          <ac:spMkLst>
            <pc:docMk/>
            <pc:sldMk cId="675439114" sldId="267"/>
            <ac:spMk id="3" creationId="{503A9207-EC48-DAF2-FD76-1FE63ACDF168}"/>
          </ac:spMkLst>
        </pc:spChg>
      </pc:sldChg>
      <pc:sldChg chg="addSp delSp modSp new mod setBg">
        <pc:chgData name="Rogerio Oliveira Machado" userId="2fcd1944-8b6d-4ee6-95dc-aa934214b28d" providerId="ADAL" clId="{DA9FA7D8-DDCD-4F14-87C8-6A26469FE41F}" dt="2023-08-15T13:23:34.381" v="2051"/>
        <pc:sldMkLst>
          <pc:docMk/>
          <pc:sldMk cId="3388880437" sldId="268"/>
        </pc:sldMkLst>
        <pc:spChg chg="del mod">
          <ac:chgData name="Rogerio Oliveira Machado" userId="2fcd1944-8b6d-4ee6-95dc-aa934214b28d" providerId="ADAL" clId="{DA9FA7D8-DDCD-4F14-87C8-6A26469FE41F}" dt="2023-08-09T17:28:28.348" v="1901" actId="478"/>
          <ac:spMkLst>
            <pc:docMk/>
            <pc:sldMk cId="3388880437" sldId="268"/>
            <ac:spMk id="2" creationId="{8A4B53AB-725F-874E-004C-2789F9887443}"/>
          </ac:spMkLst>
        </pc:spChg>
        <pc:spChg chg="del">
          <ac:chgData name="Rogerio Oliveira Machado" userId="2fcd1944-8b6d-4ee6-95dc-aa934214b28d" providerId="ADAL" clId="{DA9FA7D8-DDCD-4F14-87C8-6A26469FE41F}" dt="2023-08-09T17:26:30.321" v="1876" actId="478"/>
          <ac:spMkLst>
            <pc:docMk/>
            <pc:sldMk cId="3388880437" sldId="268"/>
            <ac:spMk id="3" creationId="{D4C56863-2120-DD2E-85E6-AAED0C58BE96}"/>
          </ac:spMkLst>
        </pc:spChg>
        <pc:spChg chg="add mod">
          <ac:chgData name="Rogerio Oliveira Machado" userId="2fcd1944-8b6d-4ee6-95dc-aa934214b28d" providerId="ADAL" clId="{DA9FA7D8-DDCD-4F14-87C8-6A26469FE41F}" dt="2023-08-09T17:28:17.506" v="1900" actId="1076"/>
          <ac:spMkLst>
            <pc:docMk/>
            <pc:sldMk cId="3388880437" sldId="268"/>
            <ac:spMk id="6" creationId="{1454A752-F620-8DAF-06FD-62AC1B13048B}"/>
          </ac:spMkLst>
        </pc:spChg>
        <pc:spChg chg="add mod">
          <ac:chgData name="Rogerio Oliveira Machado" userId="2fcd1944-8b6d-4ee6-95dc-aa934214b28d" providerId="ADAL" clId="{DA9FA7D8-DDCD-4F14-87C8-6A26469FE41F}" dt="2023-08-15T13:23:34.381" v="2051"/>
          <ac:spMkLst>
            <pc:docMk/>
            <pc:sldMk cId="3388880437" sldId="268"/>
            <ac:spMk id="7" creationId="{8517DBC1-5868-5DFB-7E88-92E6DA25719B}"/>
          </ac:spMkLst>
        </pc:spChg>
        <pc:picChg chg="add mod">
          <ac:chgData name="Rogerio Oliveira Machado" userId="2fcd1944-8b6d-4ee6-95dc-aa934214b28d" providerId="ADAL" clId="{DA9FA7D8-DDCD-4F14-87C8-6A26469FE41F}" dt="2023-08-09T17:26:37.860" v="1879" actId="1076"/>
          <ac:picMkLst>
            <pc:docMk/>
            <pc:sldMk cId="3388880437" sldId="268"/>
            <ac:picMk id="5" creationId="{625F3431-08E9-3F67-F995-44226F662688}"/>
          </ac:picMkLst>
        </pc:picChg>
      </pc:sldChg>
      <pc:sldChg chg="modSp new mod setBg">
        <pc:chgData name="Rogerio Oliveira Machado" userId="2fcd1944-8b6d-4ee6-95dc-aa934214b28d" providerId="ADAL" clId="{DA9FA7D8-DDCD-4F14-87C8-6A26469FE41F}" dt="2023-08-15T13:23:46.746" v="2055" actId="14100"/>
        <pc:sldMkLst>
          <pc:docMk/>
          <pc:sldMk cId="1209845088" sldId="269"/>
        </pc:sldMkLst>
        <pc:spChg chg="mod">
          <ac:chgData name="Rogerio Oliveira Machado" userId="2fcd1944-8b6d-4ee6-95dc-aa934214b28d" providerId="ADAL" clId="{DA9FA7D8-DDCD-4F14-87C8-6A26469FE41F}" dt="2023-08-15T13:23:46.746" v="2055" actId="14100"/>
          <ac:spMkLst>
            <pc:docMk/>
            <pc:sldMk cId="1209845088" sldId="269"/>
            <ac:spMk id="2" creationId="{D8248B3D-FE9C-5AA6-986D-C6241D461513}"/>
          </ac:spMkLst>
        </pc:spChg>
        <pc:spChg chg="mod">
          <ac:chgData name="Rogerio Oliveira Machado" userId="2fcd1944-8b6d-4ee6-95dc-aa934214b28d" providerId="ADAL" clId="{DA9FA7D8-DDCD-4F14-87C8-6A26469FE41F}" dt="2023-08-15T13:23:36.937" v="2052"/>
          <ac:spMkLst>
            <pc:docMk/>
            <pc:sldMk cId="1209845088" sldId="269"/>
            <ac:spMk id="3" creationId="{2A075102-AB0E-A20D-ED94-1AA12F6DCA9B}"/>
          </ac:spMkLst>
        </pc:spChg>
      </pc:sldChg>
      <pc:sldChg chg="add del">
        <pc:chgData name="Rogerio Oliveira Machado" userId="2fcd1944-8b6d-4ee6-95dc-aa934214b28d" providerId="ADAL" clId="{DA9FA7D8-DDCD-4F14-87C8-6A26469FE41F}" dt="2023-08-09T17:27:50.275" v="1890" actId="47"/>
        <pc:sldMkLst>
          <pc:docMk/>
          <pc:sldMk cId="3112794591" sldId="269"/>
        </pc:sldMkLst>
      </pc:sldChg>
      <pc:sldChg chg="modSp new mod setBg">
        <pc:chgData name="Rogerio Oliveira Machado" userId="2fcd1944-8b6d-4ee6-95dc-aa934214b28d" providerId="ADAL" clId="{DA9FA7D8-DDCD-4F14-87C8-6A26469FE41F}" dt="2023-08-15T13:25:00.826" v="2063" actId="27636"/>
        <pc:sldMkLst>
          <pc:docMk/>
          <pc:sldMk cId="1518884363" sldId="270"/>
        </pc:sldMkLst>
        <pc:spChg chg="mod">
          <ac:chgData name="Rogerio Oliveira Machado" userId="2fcd1944-8b6d-4ee6-95dc-aa934214b28d" providerId="ADAL" clId="{DA9FA7D8-DDCD-4F14-87C8-6A26469FE41F}" dt="2023-08-15T13:24:53.786" v="2061" actId="14100"/>
          <ac:spMkLst>
            <pc:docMk/>
            <pc:sldMk cId="1518884363" sldId="270"/>
            <ac:spMk id="2" creationId="{5764582C-2C38-FE18-9AAF-8DB54B1371EA}"/>
          </ac:spMkLst>
        </pc:spChg>
        <pc:spChg chg="mod">
          <ac:chgData name="Rogerio Oliveira Machado" userId="2fcd1944-8b6d-4ee6-95dc-aa934214b28d" providerId="ADAL" clId="{DA9FA7D8-DDCD-4F14-87C8-6A26469FE41F}" dt="2023-08-15T13:25:00.826" v="2063" actId="27636"/>
          <ac:spMkLst>
            <pc:docMk/>
            <pc:sldMk cId="1518884363" sldId="270"/>
            <ac:spMk id="3" creationId="{ADEE6E75-6AB1-DD74-F0B2-DDF3C2574DF3}"/>
          </ac:spMkLst>
        </pc:spChg>
      </pc:sldChg>
      <pc:sldChg chg="add del">
        <pc:chgData name="Rogerio Oliveira Machado" userId="2fcd1944-8b6d-4ee6-95dc-aa934214b28d" providerId="ADAL" clId="{DA9FA7D8-DDCD-4F14-87C8-6A26469FE41F}" dt="2023-08-09T17:27:42.737" v="1888"/>
        <pc:sldMkLst>
          <pc:docMk/>
          <pc:sldMk cId="2096774026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F8C10-4331-4F7D-8989-E9E93802E249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DDC20-5D0F-4945-8F89-5D3513013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54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SOBRENOME, Nome Abreviado.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Título: subtítulo.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Edição.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Local de publicação: Editora, data de publicação da obra.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78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0367D-1291-9465-613B-0DE703518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2A780C-74C2-5CF3-6B4A-28D73E77B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028C9D-3C5A-1308-D1C0-D6F33E41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18DE5F-0230-0516-E5B2-7CD2C5D1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3253D6-334E-9B58-7960-1D4AAF61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91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77E73-1313-7426-859D-44E62B4F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3E0F6D-D13A-3531-59DE-724C20BBF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56D2B0-3F62-887B-A880-B9C2CC5B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8549CD-7021-87AA-43CB-5F1B0CEA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5CFF36-2B67-CC1B-6A6F-C5AE320E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94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6EC1AB-F663-F071-818B-FA7EBA7B9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FEE1D2-B3E9-0EDF-1221-CA3DD312B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D22CE4-ED53-4E31-91FB-ED256C1D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00B159-8E08-16E7-FE06-E77938B9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31D87E-0282-5818-F863-97108D75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33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D3BF1-9116-4C42-1AAF-C611C077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5AECD2-DE1C-218C-EDCE-BF3A1DBD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C2C9D4-BA4F-DDE4-A45A-7CB6C0EE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DB00E5-7ACF-72AE-B07A-7BA398A8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4B5612-25C1-B969-2FD1-8E0EF7A0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7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4A80A-0432-17DA-E6E4-EEA118C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B1E8DB-6322-D718-5250-4600A64FB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B50A17-DC95-85BD-0196-2F9E8177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A6D1B9-A81B-988C-5A93-701F3B41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F428D6-E48D-6E03-1792-1B71BF52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97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435B3-6E81-E03C-57C5-D7FE643B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29E680-FFE8-4EC8-E99B-0E1F224AB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16A734-8EB3-50F4-9EBA-E76C4EBCF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5046EB-B76B-C96A-EE5F-D191F9F2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160BD3-B1A0-6B32-6788-9FA2C7B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35F55E-0C0E-BB8F-2D80-246E0F73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39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E5846-4AF0-54A5-3998-54C1153C2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B67740-BFAA-C774-834E-3CAF5CF2E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F07689-1EAD-88B2-BC1A-C9A4511DD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CA0B50-6027-5BE5-1A68-3000CDB7F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1FF354-1588-BB4A-A1EE-EBA106B66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BAAC91-DE21-5707-869B-F72134B0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B15F02-233B-AE81-B831-DEFD8710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593CFF-7375-ACE7-003A-E8C5569A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08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9B8CA-B990-3E9C-BF58-941A3955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FC0217C-40EB-D993-666C-480508ED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D42A39-42F5-544D-796C-B8E05BCE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22D2EE-D940-1F6E-84D4-D96B4CFF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4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438EE1-C99F-3EE7-DA3D-0DC9D13D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C01CAD-3C81-2F22-B51D-45D54CE6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4702E0-87EE-FCB1-CC31-91540AEA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60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A5BFB-A215-349B-9020-58001486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D1618D-C751-1B48-103A-C3961CB5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4DF413-E5C2-E6FF-AF12-9CF9158E6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B1A4FF-B732-C2A6-E61A-308A7B46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7DAE15-5A43-0A03-0964-00793269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8B931E-8D35-87BD-109E-1B60559B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50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3DF5D-FF14-10E8-59A0-A81A0E676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B0FD42-2762-21B5-BC7E-343AC5674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DE7057-929E-110C-9541-808D9F508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8899D0-9EE4-5EC2-705E-7114290E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A8B65A-05BC-493F-3A80-F7A96780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5A7C92-3AC7-8FCC-67FC-0617ED43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46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DD2C31-D98E-850B-6ACB-74796912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60F544-813A-058A-A854-A4CFED7F7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7A4274-F91F-7E58-12B3-6BAE9EF5E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C954DE-E6B7-DD3B-3940-EB7B46F36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B4DAFE-3BE7-E010-22DB-8BBD220B6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78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46D77-A39E-0106-DC5D-0623CC90E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e Projetos de Sistema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B16550-060C-0616-D8D1-722B3101A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Professor: Rogério Oliveira Machado – ETEC e FATEC Tatuí</a:t>
            </a:r>
          </a:p>
          <a:p>
            <a:r>
              <a:rPr lang="pt-BR" dirty="0"/>
              <a:t>Especialista: Gestão da Tecnologia da Informação – IFSP</a:t>
            </a:r>
          </a:p>
          <a:p>
            <a:r>
              <a:rPr lang="pt-BR" dirty="0"/>
              <a:t>Instituto Federal São Paulo.</a:t>
            </a:r>
          </a:p>
        </p:txBody>
      </p:sp>
    </p:spTree>
    <p:extLst>
      <p:ext uri="{BB962C8B-B14F-4D97-AF65-F5344CB8AC3E}">
        <p14:creationId xmlns:p14="http://schemas.microsoft.com/office/powerpoint/2010/main" val="3621296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5B1C7-3340-652D-6264-ED1E4892A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Métodos ágeis têm sido muito bem-sucedidos para alguns tipos de desenvolvimento de sistemas:</a:t>
            </a:r>
          </a:p>
          <a:p>
            <a:r>
              <a:rPr lang="pt-BR" dirty="0"/>
              <a:t>1. O desenvolvimento de produtos, em que uma empresa de software está desenvolvendo um produto pequeno ou médio para venda.</a:t>
            </a:r>
          </a:p>
          <a:p>
            <a:r>
              <a:rPr lang="pt-BR" dirty="0"/>
              <a:t>2. Desenvolvimento de sistema personalizado dentro de uma organização, em que existe um compromisso claro do cliente de se envolver no processo de desenvolvimento, e em que não há muitas regras e regulamentos externos que afetam o software.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4F940C8-9EC6-AFBB-B219-7813F518427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/>
              <a:t>Processos de Software</a:t>
            </a:r>
          </a:p>
          <a:p>
            <a:pPr algn="r"/>
            <a:r>
              <a:rPr lang="pt-BR" dirty="0"/>
              <a:t>Desenvolvimento rápido</a:t>
            </a:r>
          </a:p>
        </p:txBody>
      </p:sp>
    </p:spTree>
    <p:extLst>
      <p:ext uri="{BB962C8B-B14F-4D97-AF65-F5344CB8AC3E}">
        <p14:creationId xmlns:p14="http://schemas.microsoft.com/office/powerpoint/2010/main" val="2309917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5B1C7-3340-652D-6264-ED1E4892A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Na prática, os princípios básicos dos métodos ágeis são, por vezes, difíceis de se concretizar:</a:t>
            </a:r>
          </a:p>
          <a:p>
            <a:pPr marL="0" indent="0">
              <a:buNone/>
            </a:pPr>
            <a:r>
              <a:rPr lang="pt-BR" dirty="0"/>
              <a:t>1. Embora a ideia de envolvimento do cliente no processo de desenvolvimento seja atraente, seu sucesso depende de um cliente disposto e capaz de passar o tempo com a equipe de desenvolvimento, e que possa representar todos os stakeholders do sistema. Frequentemente, os representantes dos clientes estão sujeitos a diversas pressões e não podem participar plenamente do desenvolvimento de software.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4F940C8-9EC6-AFBB-B219-7813F518427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/>
              <a:t>Processos de Software</a:t>
            </a:r>
          </a:p>
          <a:p>
            <a:pPr algn="r"/>
            <a:r>
              <a:rPr lang="pt-BR" dirty="0"/>
              <a:t>Desenvolvimento rápido</a:t>
            </a:r>
          </a:p>
        </p:txBody>
      </p:sp>
    </p:spTree>
    <p:extLst>
      <p:ext uri="{BB962C8B-B14F-4D97-AF65-F5344CB8AC3E}">
        <p14:creationId xmlns:p14="http://schemas.microsoft.com/office/powerpoint/2010/main" val="1093947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5B1C7-3340-652D-6264-ED1E4892A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2. Membros individuais da equipe podem não ter personalidade adequada para o intenso envolvimento que é típico dos métodos ágeis e, portanto, não interagem bem com outros membros da equipe.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4F940C8-9EC6-AFBB-B219-7813F518427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/>
              <a:t>Processos de Software</a:t>
            </a:r>
          </a:p>
          <a:p>
            <a:pPr algn="r"/>
            <a:r>
              <a:rPr lang="pt-BR" dirty="0"/>
              <a:t>Desenvolvimento rápido</a:t>
            </a:r>
          </a:p>
        </p:txBody>
      </p:sp>
    </p:spTree>
    <p:extLst>
      <p:ext uri="{BB962C8B-B14F-4D97-AF65-F5344CB8AC3E}">
        <p14:creationId xmlns:p14="http://schemas.microsoft.com/office/powerpoint/2010/main" val="2139544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5B1C7-3340-652D-6264-ED1E4892A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0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3. Priorizar as mudanças pode ser extremamente difícil, especialmente em sistemas nos quais existem muitos stakeholders. Normalmente, cada stakeholder dá prioridades diferentes para mudanças diferentes.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4F940C8-9EC6-AFBB-B219-7813F518427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/>
              <a:t>Processos de Software</a:t>
            </a:r>
          </a:p>
          <a:p>
            <a:pPr algn="r"/>
            <a:r>
              <a:rPr lang="pt-BR" dirty="0"/>
              <a:t>Desenvolvimento rápido</a:t>
            </a:r>
          </a:p>
        </p:txBody>
      </p:sp>
    </p:spTree>
    <p:extLst>
      <p:ext uri="{BB962C8B-B14F-4D97-AF65-F5344CB8AC3E}">
        <p14:creationId xmlns:p14="http://schemas.microsoft.com/office/powerpoint/2010/main" val="2414803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5B1C7-3340-652D-6264-ED1E4892A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4. Manter a simplicidade exige um trabalho extra. Sob a pressão de cronogramas de entrega, os membros da equipe podem não ter tempo para fazer as simplificações desejáveis.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4F940C8-9EC6-AFBB-B219-7813F518427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/>
              <a:t>Processos de Software</a:t>
            </a:r>
          </a:p>
          <a:p>
            <a:pPr algn="r"/>
            <a:r>
              <a:rPr lang="pt-BR" dirty="0"/>
              <a:t>Desenvolvimento rápido</a:t>
            </a:r>
          </a:p>
        </p:txBody>
      </p:sp>
    </p:spTree>
    <p:extLst>
      <p:ext uri="{BB962C8B-B14F-4D97-AF65-F5344CB8AC3E}">
        <p14:creationId xmlns:p14="http://schemas.microsoft.com/office/powerpoint/2010/main" val="1672582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5B1C7-3340-652D-6264-ED1E4892A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5. Muitas organizações, principalmente as grandes empresas, passaram anos mudando sua cultura para que os processos fossem definidos e seguidos. É difícil para eles mudar de um modelo de trabalho em que os processos são informais e definidos pelas equipes de desenvolvimento.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4F940C8-9EC6-AFBB-B219-7813F518427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/>
              <a:t>Processos de Software</a:t>
            </a:r>
          </a:p>
          <a:p>
            <a:pPr algn="r"/>
            <a:r>
              <a:rPr lang="pt-BR" dirty="0"/>
              <a:t>Desenvolvimento rápido</a:t>
            </a:r>
          </a:p>
        </p:txBody>
      </p:sp>
    </p:spTree>
    <p:extLst>
      <p:ext uri="{BB962C8B-B14F-4D97-AF65-F5344CB8AC3E}">
        <p14:creationId xmlns:p14="http://schemas.microsoft.com/office/powerpoint/2010/main" val="3448273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5B1C7-3340-652D-6264-ED1E4892A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“Extreme </a:t>
            </a:r>
            <a:r>
              <a:rPr lang="pt-BR" dirty="0" err="1"/>
              <a:t>Programming</a:t>
            </a:r>
            <a:r>
              <a:rPr lang="pt-BR" dirty="0"/>
              <a:t> (XP) é talvez o mais conhecido e mais utilizado dos métodos ágeis. O nome foi cunhado por Beck (2000), pois a abordagem foi desenvolvida para impulsionar práticas reconhecidamente boas, como o desenvolvimento iterativo, a níveis ‘extremos’. Por exemplo, em XP, várias novas versões de um sistema podem ser desenvolvidas, integradas e testadas em um único dia por programadores diferentes.”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4F940C8-9EC6-AFBB-B219-7813F518427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/>
              <a:t>Processos de Software</a:t>
            </a:r>
          </a:p>
          <a:p>
            <a:pPr algn="r"/>
            <a:r>
              <a:rPr lang="pt-BR" dirty="0"/>
              <a:t>Extreme </a:t>
            </a:r>
            <a:r>
              <a:rPr lang="pt-BR" dirty="0" err="1"/>
              <a:t>Programming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2889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5B1C7-3340-652D-6264-ED1E4892A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“Os requisitos são expressos como cenários (chamados de histórias do usuário), que são implementados diretamente como uma série de tarefas. Os programadores trabalham em pares e desenvolvem testes para cada tarefa antes de escreverem o código. Quando o novo código é integrado ao sistema, todos os testes devem ser executados com sucesso. Há um curto intervalo entre os releases do sistema.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4F940C8-9EC6-AFBB-B219-7813F518427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/>
              <a:t>Processos de Software</a:t>
            </a:r>
          </a:p>
          <a:p>
            <a:pPr algn="r"/>
            <a:r>
              <a:rPr lang="pt-BR" dirty="0"/>
              <a:t>Extreme </a:t>
            </a:r>
            <a:r>
              <a:rPr lang="pt-BR" dirty="0" err="1"/>
              <a:t>Programming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3863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4F940C8-9EC6-AFBB-B219-7813F518427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/>
              <a:t>Processos de Software</a:t>
            </a:r>
          </a:p>
          <a:p>
            <a:pPr algn="r"/>
            <a:r>
              <a:rPr lang="pt-BR" dirty="0"/>
              <a:t>Extreme </a:t>
            </a:r>
            <a:r>
              <a:rPr lang="pt-BR" dirty="0" err="1"/>
              <a:t>Programming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7FA5EC-5343-87DD-C610-E7C0981D5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95" y="2277718"/>
            <a:ext cx="7805904" cy="316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68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5B1C7-3340-652D-6264-ED1E4892A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1. O desenvolvimento incremental é sustentado por meio de pequenos e frequentes releases do sistema. Os requisitos são baseados em cenários ou em simples histórias de clientes, usadas como base para decidir a funcionalidade que deve ser incluída em um incremento do sistema.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4F940C8-9EC6-AFBB-B219-7813F518427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/>
              <a:t>Processos de Software</a:t>
            </a:r>
          </a:p>
          <a:p>
            <a:pPr algn="r"/>
            <a:r>
              <a:rPr lang="pt-BR" dirty="0"/>
              <a:t>Extreme </a:t>
            </a:r>
            <a:r>
              <a:rPr lang="pt-BR" dirty="0" err="1"/>
              <a:t>Programming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415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8CBDD-EAF5-717E-2EA5-22F91539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Livros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A277D9F-440A-9392-B92B-BF8C82867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841954"/>
            <a:ext cx="3253273" cy="4351338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CE9D37A-6DCC-D01A-027E-E3F35684B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529" y="1841954"/>
            <a:ext cx="3322803" cy="436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15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5B1C7-3340-652D-6264-ED1E4892A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2. O envolvimento do cliente é sustentado por meio do engajamento contínuo do cliente com a equipe de desenvolvimento. O representante do cliente participa do desenvolvimento e é responsável por definir os testes de aceitação para o sistema.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4F940C8-9EC6-AFBB-B219-7813F518427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/>
              <a:t>Processos de Software</a:t>
            </a:r>
          </a:p>
          <a:p>
            <a:pPr algn="r"/>
            <a:r>
              <a:rPr lang="pt-BR" dirty="0"/>
              <a:t>Extreme </a:t>
            </a:r>
            <a:r>
              <a:rPr lang="pt-BR" dirty="0" err="1"/>
              <a:t>Programming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246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5B1C7-3340-652D-6264-ED1E4892A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3. Pessoas — não processos — são sustentadas por meio de programação em pares, propriedade coletiva do código do sistema e um processo de desenvolvimento sustentável que não envolve horas de trabalho excessivamente longas.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4F940C8-9EC6-AFBB-B219-7813F518427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/>
              <a:t>Processos de Software</a:t>
            </a:r>
          </a:p>
          <a:p>
            <a:pPr algn="r"/>
            <a:r>
              <a:rPr lang="pt-BR" dirty="0"/>
              <a:t>Extreme </a:t>
            </a:r>
            <a:r>
              <a:rPr lang="pt-BR" dirty="0" err="1"/>
              <a:t>Programming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480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5B1C7-3340-652D-6264-ED1E4892A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4. As mudanças são aceitas por meio de releases contínuos para os clientes, do desenvolvimento </a:t>
            </a:r>
            <a:r>
              <a:rPr lang="pt-BR" dirty="0" err="1"/>
              <a:t>test-first</a:t>
            </a:r>
            <a:r>
              <a:rPr lang="pt-BR" dirty="0"/>
              <a:t>, da </a:t>
            </a:r>
            <a:r>
              <a:rPr lang="pt-BR" dirty="0" err="1"/>
              <a:t>refatoração</a:t>
            </a:r>
            <a:r>
              <a:rPr lang="pt-BR" dirty="0"/>
              <a:t> para evitar a degeneração do código e integração contínua de nova funcionalidade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4F940C8-9EC6-AFBB-B219-7813F518427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/>
              <a:t>Processos de Software</a:t>
            </a:r>
          </a:p>
          <a:p>
            <a:pPr algn="r"/>
            <a:r>
              <a:rPr lang="pt-BR" dirty="0"/>
              <a:t>Extreme </a:t>
            </a:r>
            <a:r>
              <a:rPr lang="pt-BR" dirty="0" err="1"/>
              <a:t>Programming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1562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5B1C7-3340-652D-6264-ED1E4892A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5. A manutenção da simplicidade é feita por meio da </a:t>
            </a:r>
            <a:r>
              <a:rPr lang="pt-BR" dirty="0" err="1"/>
              <a:t>refatoração</a:t>
            </a:r>
            <a:r>
              <a:rPr lang="pt-BR" dirty="0"/>
              <a:t> constante que melhora a qualidade do código, bem como por meio de projetos simples que não antecipam desnecessariamente futuras mudanças no sistema.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4F940C8-9EC6-AFBB-B219-7813F518427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/>
              <a:t>Processos de Software</a:t>
            </a:r>
          </a:p>
          <a:p>
            <a:pPr algn="r"/>
            <a:r>
              <a:rPr lang="pt-BR" dirty="0"/>
              <a:t>Extreme </a:t>
            </a:r>
            <a:r>
              <a:rPr lang="pt-BR" dirty="0" err="1"/>
              <a:t>Programming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2684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ED23D-EBC0-E01D-7DEB-7B90D91A3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r"/>
            <a:r>
              <a:rPr lang="pt-BR" dirty="0"/>
              <a:t>Práticas de Extreme </a:t>
            </a:r>
            <a:r>
              <a:rPr lang="pt-BR" dirty="0" err="1"/>
              <a:t>Programming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68B843A-F7B3-C84A-8A91-48B22A528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090" y="870023"/>
            <a:ext cx="8726461" cy="598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0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E1C42-833C-CCA8-FD05-B98B5C7D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Código de ética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3A9207-EC48-DAF2-FD76-1FE63ACDF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9304"/>
            <a:ext cx="12192000" cy="55686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Os engenheiros de software devem se comprometer a fazer da análise, especificação, projeto, desenvolvimento, teste e manutenção de software uma profissão benéfica e respeitada. Em conformidade com seu comprometimento com a saúde, a segurança e o bem-estar públicos, engenheiros de software devem aderir a oito princípios:</a:t>
            </a:r>
          </a:p>
          <a:p>
            <a:r>
              <a:rPr lang="pt-BR" dirty="0"/>
              <a:t>1. PÚBLICO — Engenheiros de software devem agir de acordo com o interesse público.</a:t>
            </a:r>
          </a:p>
          <a:p>
            <a:r>
              <a:rPr lang="pt-BR" dirty="0"/>
              <a:t>2. CLIENTE E EMPREGADOR — Engenheiros de software devem agir de maneira que seja do melhor interesse de seu cliente e empregador e de acordo com o interesse público.</a:t>
            </a:r>
          </a:p>
          <a:p>
            <a:r>
              <a:rPr lang="pt-BR" dirty="0"/>
              <a:t>3. PRODUTO — Engenheiros de software devem garantir que seus produtos e modificações relacionadas atendam aos mais altos padrões profissionais possíveis.</a:t>
            </a:r>
          </a:p>
          <a:p>
            <a:r>
              <a:rPr lang="pt-BR" dirty="0"/>
              <a:t>4. JULGAMENTO — Engenheiros de software devem manter a integridade e a independência em seu julgamento profissional.</a:t>
            </a:r>
          </a:p>
          <a:p>
            <a:r>
              <a:rPr lang="pt-BR" dirty="0"/>
              <a:t>5. GERENCIAMENTO — Gerentes e líderes de engenharia de software devem aceitar e promover uma abordagem ética para o gerenciamento de desenvolvimento e manutenção de software.</a:t>
            </a:r>
          </a:p>
          <a:p>
            <a:r>
              <a:rPr lang="pt-BR" dirty="0"/>
              <a:t>6. PROFISSÃO — Engenheiros de software devem aprimorar a integridade e a reputação da profissão de acordo com o interesse público.</a:t>
            </a:r>
          </a:p>
          <a:p>
            <a:r>
              <a:rPr lang="pt-BR" dirty="0"/>
              <a:t>7. COLEGAS — Engenheiros de software devem auxiliar e ser justos com seus colegas.</a:t>
            </a:r>
          </a:p>
          <a:p>
            <a:r>
              <a:rPr lang="pt-BR" dirty="0"/>
              <a:t>8. SI PRÓPRIO — Engenheiros de software devem participar da aprendizagem contínua durante toda a vida, e devem promover uma abordagem ética para a prática da profissão</a:t>
            </a:r>
          </a:p>
        </p:txBody>
      </p:sp>
    </p:spTree>
    <p:extLst>
      <p:ext uri="{BB962C8B-B14F-4D97-AF65-F5344CB8AC3E}">
        <p14:creationId xmlns:p14="http://schemas.microsoft.com/office/powerpoint/2010/main" val="2340434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4582C-2C38-FE18-9AAF-8DB54B13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872" y="0"/>
            <a:ext cx="8263128" cy="1325563"/>
          </a:xfrm>
        </p:spPr>
        <p:txBody>
          <a:bodyPr/>
          <a:lstStyle/>
          <a:p>
            <a:r>
              <a:rPr lang="pt-BR" dirty="0"/>
              <a:t>Exercício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8E2866-943A-22D0-3261-71FAE6E3DBC8}"/>
              </a:ext>
            </a:extLst>
          </p:cNvPr>
          <p:cNvSpPr txBox="1"/>
          <p:nvPr/>
        </p:nvSpPr>
        <p:spPr>
          <a:xfrm>
            <a:off x="764498" y="1633928"/>
            <a:ext cx="1049311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	</a:t>
            </a:r>
            <a:r>
              <a:rPr lang="pt-BR" sz="2800" dirty="0"/>
              <a:t>Explique por que, para as empresas, a entrega rápida e implantação de novos sistemas frequentemente é mais importante do que a funcionalidade detalhada desses sistemas.</a:t>
            </a:r>
          </a:p>
          <a:p>
            <a:endParaRPr lang="pt-BR" sz="2800" dirty="0"/>
          </a:p>
          <a:p>
            <a:r>
              <a:rPr lang="pt-BR" sz="2800" dirty="0"/>
              <a:t>	Explique como os princípios básicos dos métodos ágeis levam ao desenvolvimento e implantação de software acelerados.</a:t>
            </a:r>
          </a:p>
          <a:p>
            <a:endParaRPr lang="pt-BR" sz="2800" dirty="0"/>
          </a:p>
          <a:p>
            <a:r>
              <a:rPr lang="pt-BR" sz="2800" dirty="0"/>
              <a:t>	Quando você não recomendaria o uso de um método ágil para o desenvolvimento de um sistema de software? </a:t>
            </a:r>
          </a:p>
        </p:txBody>
      </p:sp>
    </p:spTree>
    <p:extLst>
      <p:ext uri="{BB962C8B-B14F-4D97-AF65-F5344CB8AC3E}">
        <p14:creationId xmlns:p14="http://schemas.microsoft.com/office/powerpoint/2010/main" val="1518884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045B7-9345-FD51-D3E1-1E3B68DD9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079FAA-D3E5-9456-8292-1967EB302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65" y="1825625"/>
            <a:ext cx="11782269" cy="435133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ENGHOLM, Hélio. Engenharia de Software na Prática.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serif-pro"/>
              </a:rPr>
              <a:t>Novatec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 Editora. São Paulo, Brasil, 2010.</a:t>
            </a:r>
          </a:p>
          <a:p>
            <a:pPr algn="l"/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GUEDES,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serif-pro"/>
              </a:rPr>
              <a:t>Gilleanes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 T. A. UML2 Uma Abordagem Prática, 3ª Edição.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serif-pro"/>
              </a:rPr>
              <a:t>Novatec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 Editora. São Paulo, Brasil, 2018;</a:t>
            </a:r>
          </a:p>
          <a:p>
            <a:pPr algn="l"/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JACOBSON, Ivar et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serif-pro"/>
              </a:rPr>
              <a:t>all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. The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serif-pro"/>
              </a:rPr>
              <a:t>Unified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 Software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serif-pro"/>
              </a:rPr>
              <a:t>Development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serif-pro"/>
              </a:rPr>
              <a:t>Process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. Addison-Wesley, Massachusetts, EUA, 1999.</a:t>
            </a:r>
          </a:p>
          <a:p>
            <a:r>
              <a:rPr lang="pt-BR" i="0" dirty="0">
                <a:solidFill>
                  <a:srgbClr val="242424"/>
                </a:solidFill>
                <a:effectLst/>
                <a:latin typeface="sohne"/>
              </a:rPr>
              <a:t>O Processo Unificado, 2019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040C28"/>
                </a:solidFill>
                <a:latin typeface="Google Sans"/>
              </a:rPr>
              <a:t>Disponível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040C28"/>
                </a:solidFill>
                <a:latin typeface="Google Sans"/>
              </a:rPr>
              <a:t>em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 https://medium.com/contexto-delimitado/o-processo-unificado-d102b1fc9d00. </a:t>
            </a:r>
            <a:r>
              <a:rPr lang="en-US" dirty="0" err="1">
                <a:solidFill>
                  <a:srgbClr val="040C28"/>
                </a:solidFill>
                <a:latin typeface="Google Sans"/>
              </a:rPr>
              <a:t>Acesso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040C28"/>
                </a:solidFill>
                <a:latin typeface="Google Sans"/>
              </a:rPr>
              <a:t>em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: 02 Ago. 2023.</a:t>
            </a:r>
            <a:endParaRPr lang="pt-BR" dirty="0">
              <a:solidFill>
                <a:srgbClr val="040C28"/>
              </a:solidFill>
              <a:latin typeface="Google Sans"/>
            </a:endParaRPr>
          </a:p>
          <a:p>
            <a:r>
              <a:rPr lang="pt-BR" dirty="0">
                <a:solidFill>
                  <a:srgbClr val="040C28"/>
                </a:solidFill>
                <a:latin typeface="Google Sans"/>
              </a:rPr>
              <a:t>PRESSMAN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, Roger S. Engenharia de Software: Uma abordagem profissional 8ª ed..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pt-BR" dirty="0">
                <a:solidFill>
                  <a:srgbClr val="040C28"/>
                </a:solidFill>
                <a:latin typeface="Google Sans"/>
              </a:rPr>
              <a:t>Porto Alegre: AMGH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, 2021.</a:t>
            </a:r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Principles behind the Agile Manifesto. Manifesto for Agile Software Development, 2001. </a:t>
            </a:r>
            <a:r>
              <a:rPr lang="en-US" dirty="0" err="1">
                <a:solidFill>
                  <a:srgbClr val="040C28"/>
                </a:solidFill>
                <a:latin typeface="Google Sans"/>
              </a:rPr>
              <a:t>Disponível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040C28"/>
                </a:solidFill>
                <a:latin typeface="Google Sans"/>
              </a:rPr>
              <a:t>em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 https://agilemanifesto.org/principles.html. </a:t>
            </a:r>
            <a:r>
              <a:rPr lang="en-US" dirty="0" err="1">
                <a:solidFill>
                  <a:srgbClr val="040C28"/>
                </a:solidFill>
                <a:latin typeface="Google Sans"/>
              </a:rPr>
              <a:t>Acesso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040C28"/>
                </a:solidFill>
                <a:latin typeface="Google Sans"/>
              </a:rPr>
              <a:t>em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: 02 Ago. 2023.</a:t>
            </a:r>
          </a:p>
          <a:p>
            <a:pPr algn="l"/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PEREIRA, S., &amp; VIEIRA, T. Estudo da aplicação de um processo gerenciado de produção de software em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serif-pro"/>
              </a:rPr>
              <a:t>MPEs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. In Proc.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serif-pro"/>
              </a:rPr>
              <a:t>of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 13th Simpósio de Excelência em Gestão e Tecnologia. Resende/Brasil, 2006.</a:t>
            </a:r>
          </a:p>
          <a:p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SOMMERVILLE, Ian F. Engenharia de Software: 8ª Edição.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pt-BR" dirty="0">
                <a:solidFill>
                  <a:srgbClr val="040C28"/>
                </a:solidFill>
                <a:latin typeface="Google Sans"/>
              </a:rPr>
              <a:t>São Paulo: Person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, 2007.</a:t>
            </a:r>
          </a:p>
          <a:p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KRUTCHEN, P. The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serif-pro"/>
              </a:rPr>
              <a:t>Rational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serif-pro"/>
              </a:rPr>
              <a:t>Unified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serif-pro"/>
              </a:rPr>
              <a:t>Process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serif-pro"/>
              </a:rPr>
              <a:t>An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serif-pro"/>
              </a:rPr>
              <a:t>Introduction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. Reading, Addison-Wesley, Massachusetts, EUA, 2003.</a:t>
            </a:r>
          </a:p>
          <a:p>
            <a:endParaRPr lang="en-US" dirty="0">
              <a:solidFill>
                <a:srgbClr val="040C28"/>
              </a:solidFill>
              <a:latin typeface="Google Sans"/>
            </a:endParaRP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633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9DAC3-E17F-14F4-533E-FD4738E0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Manifesto Ágil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911DD1-D04A-40ED-32B4-F1FC38657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A filosofia por trás dos métodos ágeis é refletida no manifesto ágil, que foi acordado por muitos dos principais desenvolvedores desses métodos.</a:t>
            </a:r>
          </a:p>
          <a:p>
            <a:pPr marL="0" indent="0">
              <a:buNone/>
            </a:pPr>
            <a:r>
              <a:rPr lang="pt-BR" dirty="0"/>
              <a:t>Esse manifesto afirma:</a:t>
            </a:r>
          </a:p>
          <a:p>
            <a:r>
              <a:rPr lang="pt-BR" dirty="0"/>
              <a:t>Estamos descobrindo melhores maneiras de desenvolver softwares, fazendo-o e ajudando outros a fazê-lo. Através desse trabalho, valorizamos mais:</a:t>
            </a:r>
          </a:p>
          <a:p>
            <a:r>
              <a:rPr lang="pt-BR" dirty="0"/>
              <a:t>Indivíduos e interações do que processos e ferramentas</a:t>
            </a:r>
          </a:p>
          <a:p>
            <a:r>
              <a:rPr lang="pt-BR" dirty="0"/>
              <a:t>Software em funcionamento do que documentação abrangente</a:t>
            </a:r>
          </a:p>
          <a:p>
            <a:r>
              <a:rPr lang="pt-BR" dirty="0"/>
              <a:t>Colaboração do cliente do que negociação de contrato</a:t>
            </a:r>
          </a:p>
          <a:p>
            <a:r>
              <a:rPr lang="pt-BR" dirty="0"/>
              <a:t>Respostas a mudanças do que seguir um plano</a:t>
            </a:r>
          </a:p>
          <a:p>
            <a:r>
              <a:rPr lang="pt-BR" dirty="0"/>
              <a:t>Ou seja, embora itens à direita sejam importantes, valorizamos mais os que estão à esquerda.</a:t>
            </a:r>
          </a:p>
        </p:txBody>
      </p:sp>
    </p:spTree>
    <p:extLst>
      <p:ext uri="{BB962C8B-B14F-4D97-AF65-F5344CB8AC3E}">
        <p14:creationId xmlns:p14="http://schemas.microsoft.com/office/powerpoint/2010/main" val="116279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58CD-FA5E-D057-C7BF-A97F4A88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Metodologia de Desenvolvimento de Sistemas Dinâmicos (DSDM, do inglês </a:t>
            </a:r>
            <a:r>
              <a:rPr lang="pt-BR" dirty="0" err="1"/>
              <a:t>dynamic</a:t>
            </a:r>
            <a:r>
              <a:rPr lang="pt-BR" dirty="0"/>
              <a:t> systems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) (STAPLETON, 1997)</a:t>
            </a:r>
          </a:p>
          <a:p>
            <a:r>
              <a:rPr lang="pt-BR" dirty="0"/>
              <a:t>Scrum (SCHWABER e BEEDLE, 2001)</a:t>
            </a:r>
          </a:p>
          <a:p>
            <a:r>
              <a:rPr lang="pt-BR" dirty="0"/>
              <a:t>Extreme </a:t>
            </a:r>
            <a:r>
              <a:rPr lang="pt-BR" dirty="0" err="1"/>
              <a:t>Programming</a:t>
            </a:r>
            <a:r>
              <a:rPr lang="pt-BR" dirty="0"/>
              <a:t> (BECK, 1999; BECK, 2000).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ADA034D-560C-3C74-86B5-B972B787DF5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/>
              <a:t>Processos de Software</a:t>
            </a:r>
          </a:p>
          <a:p>
            <a:pPr algn="r"/>
            <a:r>
              <a:rPr lang="pt-BR" dirty="0"/>
              <a:t>Desenvolvimento rápido</a:t>
            </a:r>
          </a:p>
        </p:txBody>
      </p:sp>
    </p:spTree>
    <p:extLst>
      <p:ext uri="{BB962C8B-B14F-4D97-AF65-F5344CB8AC3E}">
        <p14:creationId xmlns:p14="http://schemas.microsoft.com/office/powerpoint/2010/main" val="3579312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58CD-FA5E-D057-C7BF-A97F4A88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Embora existam muitas abordagens para o desenvolvimento rápido de software, elas compartilham algumas características fundamentais:</a:t>
            </a:r>
          </a:p>
          <a:p>
            <a:pPr marL="0" indent="0">
              <a:buNone/>
            </a:pPr>
            <a:r>
              <a:rPr lang="pt-BR" dirty="0"/>
              <a:t>1. Os processos de especificação, projeto e implementação são intercalados. Não há especificação detalhada do sistema, e a documentação do projeto é minimizada ou gerada automaticamente pelo ambiente de programação usado para implementar o sistema. O documento de requisitos do usuário apenas define as características mais importantes do sistema.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7F2B545-5ED7-F4B6-1459-AEC240ADE19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/>
              <a:t>Processos de Software</a:t>
            </a:r>
          </a:p>
          <a:p>
            <a:pPr algn="r"/>
            <a:r>
              <a:rPr lang="pt-BR" dirty="0"/>
              <a:t>Desenvolvimento rápido</a:t>
            </a:r>
          </a:p>
        </p:txBody>
      </p:sp>
    </p:spTree>
    <p:extLst>
      <p:ext uri="{BB962C8B-B14F-4D97-AF65-F5344CB8AC3E}">
        <p14:creationId xmlns:p14="http://schemas.microsoft.com/office/powerpoint/2010/main" val="3767652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58CD-FA5E-D057-C7BF-A97F4A88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2. O sistema é desenvolvido em uma série de versões. Os usuários finais e outros stakeholders do sistema são envolvidos na especificação e avaliação de cada versão. Eles podem propor alterações ao software e novos requisitos que devem ser implementados em uma versão posterior do sistema.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7F2B545-5ED7-F4B6-1459-AEC240ADE19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/>
              <a:t>Processos de Software</a:t>
            </a:r>
          </a:p>
          <a:p>
            <a:pPr algn="r"/>
            <a:r>
              <a:rPr lang="pt-BR" dirty="0"/>
              <a:t>Desenvolvimento rápido</a:t>
            </a:r>
          </a:p>
        </p:txBody>
      </p:sp>
    </p:spTree>
    <p:extLst>
      <p:ext uri="{BB962C8B-B14F-4D97-AF65-F5344CB8AC3E}">
        <p14:creationId xmlns:p14="http://schemas.microsoft.com/office/powerpoint/2010/main" val="2088365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58CD-FA5E-D057-C7BF-A97F4A88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3. Interfaces de usuário do sistema são geralmente desenvolvidas com um sistema interativo de desenvolvimento que permite a criação rápida do projeto de interface por meio de desenho e posicionamento de ícones na interface. O sistema pode, então, gerar uma interface baseada na Web para um navegador ou uma interface para uma plataforma específica, como o Microsoft Windows.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7F2B545-5ED7-F4B6-1459-AEC240ADE19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/>
              <a:t>Processos de Software</a:t>
            </a:r>
          </a:p>
          <a:p>
            <a:pPr algn="r"/>
            <a:r>
              <a:rPr lang="pt-BR" dirty="0"/>
              <a:t>Desenvolvimento rápido</a:t>
            </a:r>
          </a:p>
        </p:txBody>
      </p:sp>
    </p:spTree>
    <p:extLst>
      <p:ext uri="{BB962C8B-B14F-4D97-AF65-F5344CB8AC3E}">
        <p14:creationId xmlns:p14="http://schemas.microsoft.com/office/powerpoint/2010/main" val="2095410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58CD-FA5E-D057-C7BF-A97F4A88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Os métodos ágeis são métodos de desenvolvimento incremental, disponibilizadas aos clientes a cada duas ou três semanas, a obter feedback rápido sobre a evolução dos requisitos, se utiliza mais a comunicação informal do que reuniões formais com documentos escritos.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7F2B545-5ED7-F4B6-1459-AEC240ADE19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/>
              <a:t>Processos de Software</a:t>
            </a:r>
          </a:p>
          <a:p>
            <a:pPr algn="r"/>
            <a:r>
              <a:rPr lang="pt-BR" dirty="0"/>
              <a:t>Desenvolvimento rápido</a:t>
            </a:r>
          </a:p>
        </p:txBody>
      </p:sp>
    </p:spTree>
    <p:extLst>
      <p:ext uri="{BB962C8B-B14F-4D97-AF65-F5344CB8AC3E}">
        <p14:creationId xmlns:p14="http://schemas.microsoft.com/office/powerpoint/2010/main" val="2100776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B684025-58E8-8081-9032-2F801F0C8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76" y="1971238"/>
            <a:ext cx="10974048" cy="4521637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1B20FC6D-F450-D2FE-E31D-9AACB2F7660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/>
              <a:t>Processos de Software</a:t>
            </a:r>
          </a:p>
          <a:p>
            <a:pPr algn="r"/>
            <a:r>
              <a:rPr lang="pt-BR" dirty="0"/>
              <a:t>Desenvolvimento rápido</a:t>
            </a:r>
          </a:p>
        </p:txBody>
      </p:sp>
    </p:spTree>
    <p:extLst>
      <p:ext uri="{BB962C8B-B14F-4D97-AF65-F5344CB8AC3E}">
        <p14:creationId xmlns:p14="http://schemas.microsoft.com/office/powerpoint/2010/main" val="1431168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1336</TotalTime>
  <Words>1714</Words>
  <Application>Microsoft Office PowerPoint</Application>
  <PresentationFormat>Widescreen</PresentationFormat>
  <Paragraphs>109</Paragraphs>
  <Slides>27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Google Sans</vt:lpstr>
      <vt:lpstr>sohne</vt:lpstr>
      <vt:lpstr>source-serif-pro</vt:lpstr>
      <vt:lpstr>Tema do Office</vt:lpstr>
      <vt:lpstr>Análise e Projetos de Sistema</vt:lpstr>
      <vt:lpstr>Livros</vt:lpstr>
      <vt:lpstr>Manifesto Ágil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Práticas de Extreme Programming</vt:lpstr>
      <vt:lpstr>Código de ética</vt:lpstr>
      <vt:lpstr>Exercício 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</dc:title>
  <dc:creator>Rogerio Oliveira Machado</dc:creator>
  <cp:lastModifiedBy>Rogerio Oliveira Machado</cp:lastModifiedBy>
  <cp:revision>1</cp:revision>
  <dcterms:created xsi:type="dcterms:W3CDTF">2023-08-09T14:18:28Z</dcterms:created>
  <dcterms:modified xsi:type="dcterms:W3CDTF">2024-02-26T11:57:02Z</dcterms:modified>
</cp:coreProperties>
</file>