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8E369-8ABD-4635-A35A-8EB10F01A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30B610-3596-4CA9-B3DE-EB3505D5E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6CF581-1A55-4446-BBBC-E4670793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04A633-F832-479B-BA6B-B8810684C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4EA3E0-3F10-4233-958D-CF7E6DF3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83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2F55B-C04D-40E6-824A-D51189D85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3A27FD-CEEE-4B09-A3C8-D9C70F625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1D885-7B80-4653-AB33-6F969BE1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E65513-8ED6-46DF-98A3-E85CC90D4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63C18-0599-4920-A240-ECE9F00B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73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A6EDDB-9783-4DAC-B3C3-0FA8B4BC9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561457-3948-4B5F-A5F0-3ED0061D0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3A2B8D-F8E9-4DBA-987F-CB654246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FDF962-FAD9-4744-A292-2FCB03D1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C46FCD-F98B-4176-9223-BE4CD47E4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275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FF7C7-4C0A-426B-A6C8-76A8E3EA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94114C-0078-4034-BEB8-9FA1942A2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336A9-335A-4576-BC4E-E8B03D21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6664D1-35A2-45A4-820F-C1A1F122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A03482-F7A6-46D8-9E4C-3447EDD7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1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06080-CF69-4992-B01A-AC3DB0D2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80DE96-ECDC-406D-BE66-C3CF4D7DA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33CFE2-AE8D-4C91-83ED-B3F30986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4E8DC2-A365-4601-88E3-46686B19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EE973C-A7A5-4344-83BA-F9EF9C5E6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98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6D1E8-EF0D-43E6-A686-8A4AE809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2E3DEF-8B39-4E28-8AAA-F5FF1C9C4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1AC272-FE79-4746-9D91-BB583C11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4592EC-C12A-4576-BE40-751FC425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66B6CF-2F9C-442D-A89A-F0BD9478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E2B80D-56B0-415E-96DE-B95655D68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511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D92335-6AE5-421F-A0BB-B3944680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1F312F-765B-4C41-B04A-DB764AE9E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B77B5-9628-4AC5-A241-53DCDB789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15B140-C474-4DE0-8F2B-B06675499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39043-3B6A-475A-8A9D-17988DEE2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0B10B5-6D45-432D-AE1E-86171386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4E05A8E-2D33-4289-8CE7-BD2A0232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408060-35E3-4AF3-98E5-9ED3A8E8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4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A8B0E-7B31-4210-B379-A0854EEE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C4BDF8F-6D04-4F37-83C5-640ED5DA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0CBF42-DA78-40F5-95E3-DB0A6E3FF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0A0C27-D2DD-4FBA-B851-45D79564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016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D8DA43C-FB60-4094-93D1-AA951BBE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A06421-211F-4820-AA32-A5DD7F32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7AF543-DFD8-4735-AF86-3EF7EDCD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902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8FEF3C-302B-4785-960C-E3F13587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713A03-F32B-45F2-8103-5BFB5888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B4088D1-C32C-4E9C-AAEF-316143BC9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8A198-9CDA-4F58-B45E-09D7A83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3E5DA4-33A4-4159-BD57-6DB9E13EF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719F2A-F956-464F-A4F7-6D512EAE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83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CBFC-2FF6-4750-898E-11316A532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0B3EE6-E831-4676-B4E4-DE73748BA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5FA002-DDC2-4445-B0D7-7E56C276E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187930-54AB-4A5B-A5B4-C5DA3CB9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298C64-36CE-424E-93D3-DCC86A55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B3C53C-CB4E-48C9-913F-1E957FC6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400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01C883-1EDB-419D-8917-71E32606B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1F16DE-C426-4007-8915-4FDCBE46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420399-4B9F-4865-8A1D-CCA902D2D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C275E-12F9-4055-8BA4-2ACFF215E297}" type="datetimeFigureOut">
              <a:rPr lang="pt-BR" smtClean="0"/>
              <a:t>24/07/2018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54FBF-5A16-4857-890F-9EA15E80E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A51D3-325E-4EB7-9D99-125CEDAC4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17990-F724-49A0-AB4C-BC30D36BEE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16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plware.sapo.pt/informacao/afinal-o-que-e-um-sistema-distribuido/" TargetMode="External"/><Relationship Id="rId2" Type="http://schemas.openxmlformats.org/officeDocument/2006/relationships/hyperlink" Target="http://professortorres.com.br/como-funcionam-as-aplicacoes-web-em-php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telg.com.br/paginaete/downloads/informatica/php.pdf" TargetMode="External"/><Relationship Id="rId4" Type="http://schemas.openxmlformats.org/officeDocument/2006/relationships/hyperlink" Target="http://www.techtudo.com.br/tudo-sobre/wampserv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22836-9BBA-443E-9586-0FBFE4060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Desenvolvimento de Software –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712C15-4645-413F-A50A-A4E4DF63C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Informática para Internet – Aula 1</a:t>
            </a:r>
          </a:p>
          <a:p>
            <a:r>
              <a:rPr lang="pt-BR" dirty="0"/>
              <a:t>O que é Sistema Distribuído</a:t>
            </a:r>
          </a:p>
          <a:p>
            <a:r>
              <a:rPr lang="pt-BR" dirty="0"/>
              <a:t>Cliente/Servidor</a:t>
            </a:r>
          </a:p>
        </p:txBody>
      </p:sp>
    </p:spTree>
    <p:extLst>
      <p:ext uri="{BB962C8B-B14F-4D97-AF65-F5344CB8AC3E}">
        <p14:creationId xmlns:p14="http://schemas.microsoft.com/office/powerpoint/2010/main" val="376262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5F4D5-34BB-4183-AACB-E6920426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Sistemas Distribuídos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CC7399-CA75-4FB0-AE90-2A2C2D0CE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/>
              <a:t>Definições:</a:t>
            </a:r>
          </a:p>
          <a:p>
            <a:pPr marL="0" indent="0" algn="just">
              <a:buNone/>
            </a:pPr>
            <a:r>
              <a:rPr lang="pt-BR" dirty="0"/>
              <a:t>“Um sistema distribuído é um conjunto de computadores independentes entre si que se apresenta a seus usuários como um sistema único e coerente” – Tanenbaum/Van Steen</a:t>
            </a:r>
          </a:p>
          <a:p>
            <a:pPr marL="0" indent="0" algn="just">
              <a:buNone/>
            </a:pPr>
            <a:r>
              <a:rPr lang="pt-BR" dirty="0"/>
              <a:t>“Você sabe que existe um sistema distribuído quando a falha de um computador que você nunca ouviu falar impede que você faça qualquer trabalho” - Leslie </a:t>
            </a:r>
            <a:r>
              <a:rPr lang="pt-BR" dirty="0" err="1"/>
              <a:t>Lamport</a:t>
            </a:r>
            <a:endParaRPr lang="pt-BR" dirty="0"/>
          </a:p>
          <a:p>
            <a:pPr marL="0" indent="0" algn="just">
              <a:buNone/>
            </a:pPr>
            <a:r>
              <a:rPr lang="pt-BR" dirty="0"/>
              <a:t>Podemos dizer também que </a:t>
            </a:r>
            <a:r>
              <a:rPr lang="pt-BR" dirty="0" err="1"/>
              <a:t>SDs</a:t>
            </a:r>
            <a:r>
              <a:rPr lang="pt-BR" dirty="0"/>
              <a:t> é uma coleção de computadores interconectados por uma rede, com software projetado para produzir uma aplicação integrada.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9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364AF-1838-4C20-889D-E59BFAA9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</a:t>
            </a:r>
            <a:r>
              <a:rPr lang="pt-BR" dirty="0" err="1"/>
              <a:t>SDs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18BAC2-8BC1-4791-A43B-542B8C365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34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Aplicações de acesso a informações multimídia (Áudio (voz), vídeo conferência, IPTV, etc...)</a:t>
            </a:r>
          </a:p>
          <a:p>
            <a:pPr fontAlgn="base"/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Torrent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– P2P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Aplicações Internet (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Jogos Online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Redes Sociais</a:t>
            </a: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Sistemas Bancários</a:t>
            </a:r>
          </a:p>
          <a:p>
            <a:pPr fontAlgn="base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Sugestão de Leitura: </a:t>
            </a:r>
          </a:p>
          <a:p>
            <a:pPr algn="just" fontAlgn="base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Tanenbaum, A.S; Steen M.V. Sistemas Distribuídos: Princípios e Paradigmas. 2a.Edição. São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Pauilo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Pearson. Prentice-Hall, 2007.</a:t>
            </a:r>
          </a:p>
          <a:p>
            <a:pPr fontAlgn="base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6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712B8B-14F0-4792-BDF2-0AC52FAF1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Cliente/Servidor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E6BDB9-D85B-4C26-8AFD-5AB4B3E0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3000" dirty="0"/>
              <a:t>As aplicações web possuem um comportamento diferente das aplicações desktop convencionais. Uma das principais diferenças é a necessidade de sincronismo no envio e recebimento de dados.</a:t>
            </a:r>
          </a:p>
          <a:p>
            <a:pPr algn="just"/>
            <a:r>
              <a:rPr lang="pt-BR" sz="3000" dirty="0"/>
              <a:t>Uma aplicação web PHP, pode ser considerada como do tipo “Cliente/Servidor”, ou seja, um cliente solicita algo a um servidor e este por sua vez sempre responde ao cliente.</a:t>
            </a:r>
          </a:p>
          <a:p>
            <a:pPr algn="just"/>
            <a:r>
              <a:rPr lang="pt-BR" sz="3000" dirty="0"/>
              <a:t>A figura a seguir representa de forma simplificada um esquema de funcionamento de uma aplicação web PHP.</a:t>
            </a:r>
          </a:p>
        </p:txBody>
      </p:sp>
    </p:spTree>
    <p:extLst>
      <p:ext uri="{BB962C8B-B14F-4D97-AF65-F5344CB8AC3E}">
        <p14:creationId xmlns:p14="http://schemas.microsoft.com/office/powerpoint/2010/main" val="59506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quema web">
            <a:extLst>
              <a:ext uri="{FF2B5EF4-FFF2-40B4-BE49-F238E27FC236}">
                <a16:creationId xmlns:a16="http://schemas.microsoft.com/office/drawing/2014/main" id="{3A675151-AB4C-4BFA-9F3C-4B3325AC1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26" y="0"/>
            <a:ext cx="11450148" cy="6295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24944DB-2D80-42F9-AD50-3FF13E6996E7}"/>
              </a:ext>
            </a:extLst>
          </p:cNvPr>
          <p:cNvSpPr txBox="1"/>
          <p:nvPr/>
        </p:nvSpPr>
        <p:spPr>
          <a:xfrm>
            <a:off x="2677886" y="6488668"/>
            <a:ext cx="8151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http://professortorres.com.br/como-funcionam-as-aplicacoes-web-em-php/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DB0EEF-7C23-4B5D-97F0-31226E1E03D1}"/>
              </a:ext>
            </a:extLst>
          </p:cNvPr>
          <p:cNvSpPr txBox="1"/>
          <p:nvPr/>
        </p:nvSpPr>
        <p:spPr>
          <a:xfrm>
            <a:off x="370926" y="3429000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FRONT-END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800314B-120F-456D-AF46-AEFD69F36D88}"/>
              </a:ext>
            </a:extLst>
          </p:cNvPr>
          <p:cNvSpPr txBox="1"/>
          <p:nvPr/>
        </p:nvSpPr>
        <p:spPr>
          <a:xfrm>
            <a:off x="5878286" y="377989"/>
            <a:ext cx="210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221511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D3D93-9D79-41C8-8B75-553B05B2D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WAMP SERVER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51872F-36B5-4FCB-A6E2-F3E64FA9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2" y="1792967"/>
            <a:ext cx="10515600" cy="4351338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 err="1"/>
              <a:t>WampServer</a:t>
            </a:r>
            <a:r>
              <a:rPr lang="pt-BR" dirty="0"/>
              <a:t> é uma aplicação que instala um ambiente de desenvolvimento web no Windows. Com ele você pode criar aplicações web com Apache, PHP e banco de dados MySQL. O programa instala automaticamente tudo que você precisa para começar a desenvolver aplicações web.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W- Windows</a:t>
            </a:r>
          </a:p>
          <a:p>
            <a:pPr algn="just"/>
            <a:r>
              <a:rPr lang="pt-BR" dirty="0"/>
              <a:t>A – Apache</a:t>
            </a:r>
          </a:p>
          <a:p>
            <a:pPr algn="just"/>
            <a:r>
              <a:rPr lang="pt-BR" dirty="0"/>
              <a:t>M – </a:t>
            </a:r>
            <a:r>
              <a:rPr lang="pt-BR" dirty="0" err="1"/>
              <a:t>MySql</a:t>
            </a:r>
            <a:endParaRPr lang="pt-BR" dirty="0"/>
          </a:p>
          <a:p>
            <a:pPr algn="just"/>
            <a:r>
              <a:rPr lang="pt-BR" dirty="0"/>
              <a:t>P - PHP</a:t>
            </a:r>
          </a:p>
          <a:p>
            <a:pPr algn="just"/>
            <a:endParaRPr lang="pt-BR" dirty="0"/>
          </a:p>
        </p:txBody>
      </p:sp>
      <p:pic>
        <p:nvPicPr>
          <p:cNvPr id="2050" name="Picture 2" descr="Resultado de imagem para WAMP">
            <a:extLst>
              <a:ext uri="{FF2B5EF4-FFF2-40B4-BE49-F238E27FC236}">
                <a16:creationId xmlns:a16="http://schemas.microsoft.com/office/drawing/2014/main" id="{504B0395-C161-4984-A354-00816136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432" y="3968636"/>
            <a:ext cx="1734911" cy="172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73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0B0241-7603-4210-B642-E4362ED3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PHP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25CE34-A630-44D7-A72F-9D274DA7F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PHP é uma linguagem que permite criar sites WEB dinâmicos, possibilitando uma interação com o usuário através de formulários, parâmetros da UR, upload de arquivos, armazenamento de dados e etc. A diferença de PHP com relação ao </a:t>
            </a:r>
            <a:r>
              <a:rPr lang="pt-BR" dirty="0" err="1"/>
              <a:t>Javascript</a:t>
            </a:r>
            <a:r>
              <a:rPr lang="pt-BR" dirty="0"/>
              <a:t> é que o código PHP é executado no servidor, sendo enviado para o cliente apenas </a:t>
            </a:r>
            <a:r>
              <a:rPr lang="pt-BR" dirty="0" err="1"/>
              <a:t>html</a:t>
            </a:r>
            <a:r>
              <a:rPr lang="pt-BR" dirty="0"/>
              <a:t> puro. Desta maneira é possível interagir com bancos de dados e aplicações existentes no servidor, com a vantagem de não expor o código fonte para o cliente. Isso pode ser útil quando o programa está lidando com códigos que trabalham com criptografia de senhas ou qualquer tipo de informação confidencial.</a:t>
            </a:r>
          </a:p>
        </p:txBody>
      </p:sp>
    </p:spTree>
    <p:extLst>
      <p:ext uri="{BB962C8B-B14F-4D97-AF65-F5344CB8AC3E}">
        <p14:creationId xmlns:p14="http://schemas.microsoft.com/office/powerpoint/2010/main" val="2753103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E3D014-174A-4913-8DE6-DD71A9BE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PHP?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9A225-8D61-4CBE-A7FD-407E82DF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Linguagem gratuita e popular na internet</a:t>
            </a:r>
          </a:p>
          <a:p>
            <a:pPr algn="just"/>
            <a:r>
              <a:rPr lang="pt-BR" dirty="0"/>
              <a:t>Existem diversos fóruns de discussão e compartilhamento de conteúdo sobre PHP</a:t>
            </a:r>
          </a:p>
          <a:p>
            <a:pPr algn="just"/>
            <a:r>
              <a:rPr lang="pt-BR" dirty="0"/>
              <a:t>Possui compatibilidade com os principais banco de dados do mercado. </a:t>
            </a:r>
            <a:r>
              <a:rPr lang="pt-BR" dirty="0" err="1"/>
              <a:t>MySql</a:t>
            </a:r>
            <a:r>
              <a:rPr lang="pt-BR" dirty="0"/>
              <a:t>, Oracle, </a:t>
            </a:r>
            <a:r>
              <a:rPr lang="pt-BR" dirty="0" err="1"/>
              <a:t>postgreSQL</a:t>
            </a:r>
            <a:r>
              <a:rPr lang="pt-BR" dirty="0"/>
              <a:t> etc.</a:t>
            </a:r>
          </a:p>
          <a:p>
            <a:r>
              <a:rPr lang="pt-BR" dirty="0"/>
              <a:t>É uma linguagem rápida e estável</a:t>
            </a:r>
          </a:p>
          <a:p>
            <a:r>
              <a:rPr lang="pt-BR" dirty="0"/>
              <a:t>É uma linguagem orientada a objetos</a:t>
            </a:r>
          </a:p>
          <a:p>
            <a:r>
              <a:rPr lang="pt-BR" dirty="0"/>
              <a:t>Compatível com centenas de plugins e API do mercado (Exemplo: </a:t>
            </a:r>
            <a:r>
              <a:rPr lang="pt-BR" dirty="0" err="1"/>
              <a:t>PagSeguro</a:t>
            </a:r>
            <a:r>
              <a:rPr lang="pt-BR" dirty="0"/>
              <a:t> e </a:t>
            </a:r>
            <a:r>
              <a:rPr lang="pt-BR" dirty="0" err="1"/>
              <a:t>PayPal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9265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81F45-C100-485D-8256-4FDB1CB56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 Bibliográfica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9833C1-99FC-4F26-8FE0-51CF8797F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http://professortorres.com.br/como-funcionam-as-aplicacoes-web-em-php/</a:t>
            </a:r>
            <a:endParaRPr lang="pt-BR" dirty="0"/>
          </a:p>
          <a:p>
            <a:r>
              <a:rPr lang="pt-BR" dirty="0">
                <a:hlinkClick r:id="rId3"/>
              </a:rPr>
              <a:t>https://pplware.sapo.pt/informacao/afinal-o-que-e-um-sistema-distribuido/</a:t>
            </a:r>
            <a:endParaRPr lang="pt-BR" dirty="0"/>
          </a:p>
          <a:p>
            <a:r>
              <a:rPr lang="pt-BR" dirty="0">
                <a:hlinkClick r:id="rId4"/>
              </a:rPr>
              <a:t>http://www.techtudo.com.br/tudo-sobre/wampserver.html</a:t>
            </a:r>
            <a:endParaRPr lang="pt-BR" dirty="0"/>
          </a:p>
          <a:p>
            <a:r>
              <a:rPr lang="pt-BR" dirty="0">
                <a:hlinkClick r:id="rId5"/>
              </a:rPr>
              <a:t>http://www.etelg.com.br/paginaete/downloads/informatica/php.pdf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8206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578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Desenvolvimento de Software – PHP</vt:lpstr>
      <vt:lpstr>Sistemas Distribuídos</vt:lpstr>
      <vt:lpstr>Exemplos de SDs</vt:lpstr>
      <vt:lpstr>Arquitetura Cliente/Servidor</vt:lpstr>
      <vt:lpstr>Apresentação do PowerPoint</vt:lpstr>
      <vt:lpstr>WAMP SERVER</vt:lpstr>
      <vt:lpstr>O que é PHP</vt:lpstr>
      <vt:lpstr>Por que PHP?</vt:lpstr>
      <vt:lpstr>Referência Bibliográfica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Software – PHP</dc:title>
  <dc:creator>GIOVANNI FRANCESCO GUARNIERI</dc:creator>
  <cp:lastModifiedBy>GIOVANNI FRANCESCO GUARNIERI</cp:lastModifiedBy>
  <cp:revision>19</cp:revision>
  <dcterms:created xsi:type="dcterms:W3CDTF">2018-07-24T19:12:14Z</dcterms:created>
  <dcterms:modified xsi:type="dcterms:W3CDTF">2018-07-24T21:00:23Z</dcterms:modified>
</cp:coreProperties>
</file>