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70" r:id="rId5"/>
    <p:sldId id="271" r:id="rId6"/>
    <p:sldId id="272" r:id="rId7"/>
    <p:sldId id="274" r:id="rId8"/>
    <p:sldId id="275" r:id="rId9"/>
    <p:sldId id="273" r:id="rId10"/>
    <p:sldId id="276" r:id="rId11"/>
    <p:sldId id="277" r:id="rId12"/>
    <p:sldId id="278" r:id="rId13"/>
    <p:sldId id="279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2" r:id="rId22"/>
    <p:sldId id="290" r:id="rId23"/>
    <p:sldId id="291" r:id="rId24"/>
    <p:sldId id="26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B055A-33BD-470B-B850-BD8D385E91E6}" v="16" dt="2018-08-22T00:39:3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FRANCESCO GUARNIERI" userId="0d614d4a-42bc-44d7-9bfd-0ccf6fa4583a" providerId="ADAL" clId="{3418EB49-2581-4E0C-AD93-42B30166D656}"/>
    <pc:docChg chg="modSld">
      <pc:chgData name="GIOVANNI FRANCESCO GUARNIERI" userId="0d614d4a-42bc-44d7-9bfd-0ccf6fa4583a" providerId="ADAL" clId="{3418EB49-2581-4E0C-AD93-42B30166D656}" dt="2018-07-27T21:24:38.211" v="1" actId="20577"/>
      <pc:docMkLst>
        <pc:docMk/>
      </pc:docMkLst>
      <pc:sldChg chg="modSp">
        <pc:chgData name="GIOVANNI FRANCESCO GUARNIERI" userId="0d614d4a-42bc-44d7-9bfd-0ccf6fa4583a" providerId="ADAL" clId="{3418EB49-2581-4E0C-AD93-42B30166D656}" dt="2018-07-27T21:24:38.211" v="1" actId="20577"/>
        <pc:sldMkLst>
          <pc:docMk/>
          <pc:sldMk cId="27651013" sldId="264"/>
        </pc:sldMkLst>
        <pc:spChg chg="mod">
          <ac:chgData name="GIOVANNI FRANCESCO GUARNIERI" userId="0d614d4a-42bc-44d7-9bfd-0ccf6fa4583a" providerId="ADAL" clId="{3418EB49-2581-4E0C-AD93-42B30166D656}" dt="2018-07-27T21:24:38.211" v="1" actId="20577"/>
          <ac:spMkLst>
            <pc:docMk/>
            <pc:sldMk cId="27651013" sldId="264"/>
            <ac:spMk id="3" creationId="{B4D61646-35CE-4979-B8ED-F563BB0D5AAC}"/>
          </ac:spMkLst>
        </pc:spChg>
      </pc:sldChg>
    </pc:docChg>
  </pc:docChgLst>
  <pc:docChgLst>
    <pc:chgData name="GIOVANNI FRANCESCO GUARNIERI" userId="0d614d4a-42bc-44d7-9bfd-0ccf6fa4583a" providerId="ADAL" clId="{F67033C2-BF56-4C66-A0B6-212C4EB62A37}"/>
    <pc:docChg chg="undo custSel addSld delSld modSld sldOrd">
      <pc:chgData name="GIOVANNI FRANCESCO GUARNIERI" userId="0d614d4a-42bc-44d7-9bfd-0ccf6fa4583a" providerId="ADAL" clId="{F67033C2-BF56-4C66-A0B6-212C4EB62A37}" dt="2018-08-10T21:41:18.442" v="7805" actId="14100"/>
      <pc:docMkLst>
        <pc:docMk/>
      </pc:docMkLst>
      <pc:sldChg chg="modSp">
        <pc:chgData name="GIOVANNI FRANCESCO GUARNIERI" userId="0d614d4a-42bc-44d7-9bfd-0ccf6fa4583a" providerId="ADAL" clId="{F67033C2-BF56-4C66-A0B6-212C4EB62A37}" dt="2018-08-07T20:38:12.872" v="1216" actId="20577"/>
        <pc:sldMkLst>
          <pc:docMk/>
          <pc:sldMk cId="2409261485" sldId="256"/>
        </pc:sldMkLst>
        <pc:spChg chg="mod">
          <ac:chgData name="GIOVANNI FRANCESCO GUARNIERI" userId="0d614d4a-42bc-44d7-9bfd-0ccf6fa4583a" providerId="ADAL" clId="{F67033C2-BF56-4C66-A0B6-212C4EB62A37}" dt="2018-08-07T20:38:12.872" v="1216" actId="20577"/>
          <ac:spMkLst>
            <pc:docMk/>
            <pc:sldMk cId="2409261485" sldId="256"/>
            <ac:spMk id="3" creationId="{C6FEA14D-4096-4F4A-8024-C2B436C6FB10}"/>
          </ac:spMkLst>
        </pc:spChg>
      </pc:sldChg>
      <pc:sldChg chg="modSp">
        <pc:chgData name="GIOVANNI FRANCESCO GUARNIERI" userId="0d614d4a-42bc-44d7-9bfd-0ccf6fa4583a" providerId="ADAL" clId="{F67033C2-BF56-4C66-A0B6-212C4EB62A37}" dt="2018-08-10T20:49:00.640" v="6217" actId="20577"/>
        <pc:sldMkLst>
          <pc:docMk/>
          <pc:sldMk cId="27651013" sldId="264"/>
        </pc:sldMkLst>
        <pc:spChg chg="mod">
          <ac:chgData name="GIOVANNI FRANCESCO GUARNIERI" userId="0d614d4a-42bc-44d7-9bfd-0ccf6fa4583a" providerId="ADAL" clId="{F67033C2-BF56-4C66-A0B6-212C4EB62A37}" dt="2018-08-10T20:49:00.640" v="6217" actId="20577"/>
          <ac:spMkLst>
            <pc:docMk/>
            <pc:sldMk cId="27651013" sldId="264"/>
            <ac:spMk id="3" creationId="{B4D61646-35CE-4979-B8ED-F563BB0D5AAC}"/>
          </ac:spMkLst>
        </pc:spChg>
      </pc:sldChg>
      <pc:sldChg chg="modSp">
        <pc:chgData name="GIOVANNI FRANCESCO GUARNIERI" userId="0d614d4a-42bc-44d7-9bfd-0ccf6fa4583a" providerId="ADAL" clId="{F67033C2-BF56-4C66-A0B6-212C4EB62A37}" dt="2018-08-07T20:22:47.759" v="765" actId="15"/>
        <pc:sldMkLst>
          <pc:docMk/>
          <pc:sldMk cId="2542967408" sldId="269"/>
        </pc:sldMkLst>
        <pc:spChg chg="mod">
          <ac:chgData name="GIOVANNI FRANCESCO GUARNIERI" userId="0d614d4a-42bc-44d7-9bfd-0ccf6fa4583a" providerId="ADAL" clId="{F67033C2-BF56-4C66-A0B6-212C4EB62A37}" dt="2018-08-07T20:11:30.013" v="64" actId="20577"/>
          <ac:spMkLst>
            <pc:docMk/>
            <pc:sldMk cId="2542967408" sldId="269"/>
            <ac:spMk id="2" creationId="{5A85DDC1-6B8D-40CA-9876-10B190B99FFC}"/>
          </ac:spMkLst>
        </pc:spChg>
        <pc:spChg chg="mod">
          <ac:chgData name="GIOVANNI FRANCESCO GUARNIERI" userId="0d614d4a-42bc-44d7-9bfd-0ccf6fa4583a" providerId="ADAL" clId="{F67033C2-BF56-4C66-A0B6-212C4EB62A37}" dt="2018-08-07T20:22:47.759" v="765" actId="15"/>
          <ac:spMkLst>
            <pc:docMk/>
            <pc:sldMk cId="2542967408" sldId="269"/>
            <ac:spMk id="3" creationId="{EC1C1FBD-DE13-4846-BEBC-1B75DE79DAF7}"/>
          </ac:spMkLst>
        </pc:spChg>
      </pc:sldChg>
      <pc:sldChg chg="modSp add">
        <pc:chgData name="GIOVANNI FRANCESCO GUARNIERI" userId="0d614d4a-42bc-44d7-9bfd-0ccf6fa4583a" providerId="ADAL" clId="{F67033C2-BF56-4C66-A0B6-212C4EB62A37}" dt="2018-08-07T20:20:17.794" v="654" actId="20577"/>
        <pc:sldMkLst>
          <pc:docMk/>
          <pc:sldMk cId="3407452377" sldId="270"/>
        </pc:sldMkLst>
        <pc:spChg chg="mod">
          <ac:chgData name="GIOVANNI FRANCESCO GUARNIERI" userId="0d614d4a-42bc-44d7-9bfd-0ccf6fa4583a" providerId="ADAL" clId="{F67033C2-BF56-4C66-A0B6-212C4EB62A37}" dt="2018-08-07T20:16:56.301" v="431" actId="20577"/>
          <ac:spMkLst>
            <pc:docMk/>
            <pc:sldMk cId="3407452377" sldId="270"/>
            <ac:spMk id="2" creationId="{7A6CD087-F454-4CDE-8DC7-2F187303D974}"/>
          </ac:spMkLst>
        </pc:spChg>
        <pc:spChg chg="mod">
          <ac:chgData name="GIOVANNI FRANCESCO GUARNIERI" userId="0d614d4a-42bc-44d7-9bfd-0ccf6fa4583a" providerId="ADAL" clId="{F67033C2-BF56-4C66-A0B6-212C4EB62A37}" dt="2018-08-07T20:20:17.794" v="654" actId="20577"/>
          <ac:spMkLst>
            <pc:docMk/>
            <pc:sldMk cId="3407452377" sldId="270"/>
            <ac:spMk id="3" creationId="{C2A4744B-CF17-45B0-BBD4-FCAF19148DFF}"/>
          </ac:spMkLst>
        </pc:spChg>
      </pc:sldChg>
      <pc:sldChg chg="addSp delSp modSp add">
        <pc:chgData name="GIOVANNI FRANCESCO GUARNIERI" userId="0d614d4a-42bc-44d7-9bfd-0ccf6fa4583a" providerId="ADAL" clId="{F67033C2-BF56-4C66-A0B6-212C4EB62A37}" dt="2018-08-07T20:20:44.317" v="665" actId="1076"/>
        <pc:sldMkLst>
          <pc:docMk/>
          <pc:sldMk cId="1532146214" sldId="271"/>
        </pc:sldMkLst>
        <pc:spChg chg="del mod">
          <ac:chgData name="GIOVANNI FRANCESCO GUARNIERI" userId="0d614d4a-42bc-44d7-9bfd-0ccf6fa4583a" providerId="ADAL" clId="{F67033C2-BF56-4C66-A0B6-212C4EB62A37}" dt="2018-08-07T20:20:24.182" v="661" actId="478"/>
          <ac:spMkLst>
            <pc:docMk/>
            <pc:sldMk cId="1532146214" sldId="271"/>
            <ac:spMk id="2" creationId="{55DC16D9-087A-4B93-8F0A-11F791693F01}"/>
          </ac:spMkLst>
        </pc:spChg>
        <pc:spChg chg="del">
          <ac:chgData name="GIOVANNI FRANCESCO GUARNIERI" userId="0d614d4a-42bc-44d7-9bfd-0ccf6fa4583a" providerId="ADAL" clId="{F67033C2-BF56-4C66-A0B6-212C4EB62A37}" dt="2018-08-07T20:20:24.182" v="661" actId="478"/>
          <ac:spMkLst>
            <pc:docMk/>
            <pc:sldMk cId="1532146214" sldId="271"/>
            <ac:spMk id="3" creationId="{0C8D2196-82AA-4B8B-9930-13909137301B}"/>
          </ac:spMkLst>
        </pc:spChg>
        <pc:spChg chg="add del mod">
          <ac:chgData name="GIOVANNI FRANCESCO GUARNIERI" userId="0d614d4a-42bc-44d7-9bfd-0ccf6fa4583a" providerId="ADAL" clId="{F67033C2-BF56-4C66-A0B6-212C4EB62A37}" dt="2018-08-07T20:20:25.691" v="662" actId="478"/>
          <ac:spMkLst>
            <pc:docMk/>
            <pc:sldMk cId="1532146214" sldId="271"/>
            <ac:spMk id="5" creationId="{D1A18D81-A56A-4D44-B8CF-D38B2EE941C2}"/>
          </ac:spMkLst>
        </pc:spChg>
        <pc:picChg chg="add mod">
          <ac:chgData name="GIOVANNI FRANCESCO GUARNIERI" userId="0d614d4a-42bc-44d7-9bfd-0ccf6fa4583a" providerId="ADAL" clId="{F67033C2-BF56-4C66-A0B6-212C4EB62A37}" dt="2018-08-07T20:20:44.317" v="665" actId="1076"/>
          <ac:picMkLst>
            <pc:docMk/>
            <pc:sldMk cId="1532146214" sldId="271"/>
            <ac:picMk id="6" creationId="{695859A0-1861-466A-9A34-B184DC4A36A8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07T20:21:34.717" v="681" actId="1076"/>
        <pc:sldMkLst>
          <pc:docMk/>
          <pc:sldMk cId="1256362273" sldId="272"/>
        </pc:sldMkLst>
        <pc:spChg chg="mod">
          <ac:chgData name="GIOVANNI FRANCESCO GUARNIERI" userId="0d614d4a-42bc-44d7-9bfd-0ccf6fa4583a" providerId="ADAL" clId="{F67033C2-BF56-4C66-A0B6-212C4EB62A37}" dt="2018-08-07T20:20:48.790" v="677" actId="20577"/>
          <ac:spMkLst>
            <pc:docMk/>
            <pc:sldMk cId="1256362273" sldId="272"/>
            <ac:spMk id="2" creationId="{6F422863-BCB3-4AC3-8960-5C9498E9EA91}"/>
          </ac:spMkLst>
        </pc:spChg>
        <pc:spChg chg="del">
          <ac:chgData name="GIOVANNI FRANCESCO GUARNIERI" userId="0d614d4a-42bc-44d7-9bfd-0ccf6fa4583a" providerId="ADAL" clId="{F67033C2-BF56-4C66-A0B6-212C4EB62A37}" dt="2018-08-07T20:21:28.621" v="678" actId="1076"/>
          <ac:spMkLst>
            <pc:docMk/>
            <pc:sldMk cId="1256362273" sldId="272"/>
            <ac:spMk id="3" creationId="{C8AB3F12-90A7-40E0-AC39-42BF3E0D0108}"/>
          </ac:spMkLst>
        </pc:spChg>
        <pc:picChg chg="add mod">
          <ac:chgData name="GIOVANNI FRANCESCO GUARNIERI" userId="0d614d4a-42bc-44d7-9bfd-0ccf6fa4583a" providerId="ADAL" clId="{F67033C2-BF56-4C66-A0B6-212C4EB62A37}" dt="2018-08-07T20:21:34.717" v="681" actId="1076"/>
          <ac:picMkLst>
            <pc:docMk/>
            <pc:sldMk cId="1256362273" sldId="272"/>
            <ac:picMk id="4" creationId="{9F1D6CEA-0B4D-440C-B500-FC3614BA74AD}"/>
          </ac:picMkLst>
        </pc:picChg>
      </pc:sldChg>
      <pc:sldChg chg="modSp add">
        <pc:chgData name="GIOVANNI FRANCESCO GUARNIERI" userId="0d614d4a-42bc-44d7-9bfd-0ccf6fa4583a" providerId="ADAL" clId="{F67033C2-BF56-4C66-A0B6-212C4EB62A37}" dt="2018-08-07T20:23:34.883" v="891" actId="20577"/>
        <pc:sldMkLst>
          <pc:docMk/>
          <pc:sldMk cId="1157932606" sldId="273"/>
        </pc:sldMkLst>
        <pc:spChg chg="mod">
          <ac:chgData name="GIOVANNI FRANCESCO GUARNIERI" userId="0d614d4a-42bc-44d7-9bfd-0ccf6fa4583a" providerId="ADAL" clId="{F67033C2-BF56-4C66-A0B6-212C4EB62A37}" dt="2018-08-07T20:21:49.133" v="688" actId="20577"/>
          <ac:spMkLst>
            <pc:docMk/>
            <pc:sldMk cId="1157932606" sldId="273"/>
            <ac:spMk id="2" creationId="{0D2F5715-D07D-4EFE-83B8-F853F69F1C44}"/>
          </ac:spMkLst>
        </pc:spChg>
        <pc:spChg chg="mod">
          <ac:chgData name="GIOVANNI FRANCESCO GUARNIERI" userId="0d614d4a-42bc-44d7-9bfd-0ccf6fa4583a" providerId="ADAL" clId="{F67033C2-BF56-4C66-A0B6-212C4EB62A37}" dt="2018-08-07T20:23:34.883" v="891" actId="20577"/>
          <ac:spMkLst>
            <pc:docMk/>
            <pc:sldMk cId="1157932606" sldId="273"/>
            <ac:spMk id="3" creationId="{E51616EB-86B9-4415-BF90-C65935003BEE}"/>
          </ac:spMkLst>
        </pc:spChg>
      </pc:sldChg>
      <pc:sldChg chg="addSp delSp add">
        <pc:chgData name="GIOVANNI FRANCESCO GUARNIERI" userId="0d614d4a-42bc-44d7-9bfd-0ccf6fa4583a" providerId="ADAL" clId="{F67033C2-BF56-4C66-A0B6-212C4EB62A37}" dt="2018-08-07T20:25:04.955" v="894" actId="1076"/>
        <pc:sldMkLst>
          <pc:docMk/>
          <pc:sldMk cId="439595025" sldId="274"/>
        </pc:sldMkLst>
        <pc:spChg chg="del">
          <ac:chgData name="GIOVANNI FRANCESCO GUARNIERI" userId="0d614d4a-42bc-44d7-9bfd-0ccf6fa4583a" providerId="ADAL" clId="{F67033C2-BF56-4C66-A0B6-212C4EB62A37}" dt="2018-08-07T20:23:39.744" v="893" actId="478"/>
          <ac:spMkLst>
            <pc:docMk/>
            <pc:sldMk cId="439595025" sldId="274"/>
            <ac:spMk id="2" creationId="{E7DB5A43-A58D-4B4D-9122-4A9D214217ED}"/>
          </ac:spMkLst>
        </pc:spChg>
        <pc:spChg chg="del">
          <ac:chgData name="GIOVANNI FRANCESCO GUARNIERI" userId="0d614d4a-42bc-44d7-9bfd-0ccf6fa4583a" providerId="ADAL" clId="{F67033C2-BF56-4C66-A0B6-212C4EB62A37}" dt="2018-08-07T20:23:39.744" v="893" actId="478"/>
          <ac:spMkLst>
            <pc:docMk/>
            <pc:sldMk cId="439595025" sldId="274"/>
            <ac:spMk id="3" creationId="{0651A561-8033-4E80-8308-23B094E975D2}"/>
          </ac:spMkLst>
        </pc:spChg>
        <pc:picChg chg="add">
          <ac:chgData name="GIOVANNI FRANCESCO GUARNIERI" userId="0d614d4a-42bc-44d7-9bfd-0ccf6fa4583a" providerId="ADAL" clId="{F67033C2-BF56-4C66-A0B6-212C4EB62A37}" dt="2018-08-07T20:25:04.955" v="894" actId="1076"/>
          <ac:picMkLst>
            <pc:docMk/>
            <pc:sldMk cId="439595025" sldId="274"/>
            <ac:picMk id="4" creationId="{7B8E63F6-00F5-45E6-B363-ACBE1D4E4586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07T20:25:40.751" v="910" actId="14100"/>
        <pc:sldMkLst>
          <pc:docMk/>
          <pc:sldMk cId="2263403897" sldId="275"/>
        </pc:sldMkLst>
        <pc:spChg chg="mod">
          <ac:chgData name="GIOVANNI FRANCESCO GUARNIERI" userId="0d614d4a-42bc-44d7-9bfd-0ccf6fa4583a" providerId="ADAL" clId="{F67033C2-BF56-4C66-A0B6-212C4EB62A37}" dt="2018-08-07T20:25:15.332" v="906" actId="20577"/>
          <ac:spMkLst>
            <pc:docMk/>
            <pc:sldMk cId="2263403897" sldId="275"/>
            <ac:spMk id="2" creationId="{26BFD9D8-FCF9-4A59-9C38-886F3C62D1E2}"/>
          </ac:spMkLst>
        </pc:spChg>
        <pc:spChg chg="del">
          <ac:chgData name="GIOVANNI FRANCESCO GUARNIERI" userId="0d614d4a-42bc-44d7-9bfd-0ccf6fa4583a" providerId="ADAL" clId="{F67033C2-BF56-4C66-A0B6-212C4EB62A37}" dt="2018-08-07T20:25:17.572" v="907" actId="478"/>
          <ac:spMkLst>
            <pc:docMk/>
            <pc:sldMk cId="2263403897" sldId="275"/>
            <ac:spMk id="3" creationId="{BD280E33-2C09-4013-9DD9-986E01B2CAD6}"/>
          </ac:spMkLst>
        </pc:spChg>
        <pc:picChg chg="add mod">
          <ac:chgData name="GIOVANNI FRANCESCO GUARNIERI" userId="0d614d4a-42bc-44d7-9bfd-0ccf6fa4583a" providerId="ADAL" clId="{F67033C2-BF56-4C66-A0B6-212C4EB62A37}" dt="2018-08-07T20:25:40.751" v="910" actId="14100"/>
          <ac:picMkLst>
            <pc:docMk/>
            <pc:sldMk cId="2263403897" sldId="275"/>
            <ac:picMk id="4" creationId="{3D67C169-CCB8-41B4-AD8C-8C615BF70250}"/>
          </ac:picMkLst>
        </pc:picChg>
      </pc:sldChg>
      <pc:sldChg chg="modSp add">
        <pc:chgData name="GIOVANNI FRANCESCO GUARNIERI" userId="0d614d4a-42bc-44d7-9bfd-0ccf6fa4583a" providerId="ADAL" clId="{F67033C2-BF56-4C66-A0B6-212C4EB62A37}" dt="2018-08-07T20:35:37.871" v="1131" actId="20577"/>
        <pc:sldMkLst>
          <pc:docMk/>
          <pc:sldMk cId="1789742076" sldId="276"/>
        </pc:sldMkLst>
        <pc:spChg chg="mod">
          <ac:chgData name="GIOVANNI FRANCESCO GUARNIERI" userId="0d614d4a-42bc-44d7-9bfd-0ccf6fa4583a" providerId="ADAL" clId="{F67033C2-BF56-4C66-A0B6-212C4EB62A37}" dt="2018-08-07T20:35:37.871" v="1131" actId="20577"/>
          <ac:spMkLst>
            <pc:docMk/>
            <pc:sldMk cId="1789742076" sldId="276"/>
            <ac:spMk id="2" creationId="{7C13A458-486F-4293-BCB5-40DB91C27909}"/>
          </ac:spMkLst>
        </pc:spChg>
        <pc:spChg chg="mod">
          <ac:chgData name="GIOVANNI FRANCESCO GUARNIERI" userId="0d614d4a-42bc-44d7-9bfd-0ccf6fa4583a" providerId="ADAL" clId="{F67033C2-BF56-4C66-A0B6-212C4EB62A37}" dt="2018-08-07T20:31:41.977" v="986" actId="20577"/>
          <ac:spMkLst>
            <pc:docMk/>
            <pc:sldMk cId="1789742076" sldId="276"/>
            <ac:spMk id="3" creationId="{9942E5C6-6994-4082-9D91-FBBFD41307B9}"/>
          </ac:spMkLst>
        </pc:spChg>
      </pc:sldChg>
      <pc:sldChg chg="addSp delSp modSp add">
        <pc:chgData name="GIOVANNI FRANCESCO GUARNIERI" userId="0d614d4a-42bc-44d7-9bfd-0ccf6fa4583a" providerId="ADAL" clId="{F67033C2-BF56-4C66-A0B6-212C4EB62A37}" dt="2018-08-07T20:32:01.224" v="995" actId="1076"/>
        <pc:sldMkLst>
          <pc:docMk/>
          <pc:sldMk cId="1371870294" sldId="277"/>
        </pc:sldMkLst>
        <pc:spChg chg="del">
          <ac:chgData name="GIOVANNI FRANCESCO GUARNIERI" userId="0d614d4a-42bc-44d7-9bfd-0ccf6fa4583a" providerId="ADAL" clId="{F67033C2-BF56-4C66-A0B6-212C4EB62A37}" dt="2018-08-07T20:31:54.218" v="991" actId="478"/>
          <ac:spMkLst>
            <pc:docMk/>
            <pc:sldMk cId="1371870294" sldId="277"/>
            <ac:spMk id="2" creationId="{53822165-853B-4318-A6E2-D7BF565A4F87}"/>
          </ac:spMkLst>
        </pc:spChg>
        <pc:spChg chg="del">
          <ac:chgData name="GIOVANNI FRANCESCO GUARNIERI" userId="0d614d4a-42bc-44d7-9bfd-0ccf6fa4583a" providerId="ADAL" clId="{F67033C2-BF56-4C66-A0B6-212C4EB62A37}" dt="2018-08-07T20:31:45.454" v="988" actId="1076"/>
          <ac:spMkLst>
            <pc:docMk/>
            <pc:sldMk cId="1371870294" sldId="277"/>
            <ac:spMk id="3" creationId="{DCA4020D-33CB-49C7-9535-3B70EAFB8CB5}"/>
          </ac:spMkLst>
        </pc:spChg>
        <pc:picChg chg="add mod">
          <ac:chgData name="GIOVANNI FRANCESCO GUARNIERI" userId="0d614d4a-42bc-44d7-9bfd-0ccf6fa4583a" providerId="ADAL" clId="{F67033C2-BF56-4C66-A0B6-212C4EB62A37}" dt="2018-08-07T20:32:01.224" v="995" actId="1076"/>
          <ac:picMkLst>
            <pc:docMk/>
            <pc:sldMk cId="1371870294" sldId="277"/>
            <ac:picMk id="4" creationId="{D056216D-0A10-4690-A711-8303983B344F}"/>
          </ac:picMkLst>
        </pc:picChg>
      </pc:sldChg>
      <pc:sldChg chg="modSp add">
        <pc:chgData name="GIOVANNI FRANCESCO GUARNIERI" userId="0d614d4a-42bc-44d7-9bfd-0ccf6fa4583a" providerId="ADAL" clId="{F67033C2-BF56-4C66-A0B6-212C4EB62A37}" dt="2018-08-07T20:37:19.228" v="1208" actId="20577"/>
        <pc:sldMkLst>
          <pc:docMk/>
          <pc:sldMk cId="3055645475" sldId="278"/>
        </pc:sldMkLst>
        <pc:spChg chg="mod">
          <ac:chgData name="GIOVANNI FRANCESCO GUARNIERI" userId="0d614d4a-42bc-44d7-9bfd-0ccf6fa4583a" providerId="ADAL" clId="{F67033C2-BF56-4C66-A0B6-212C4EB62A37}" dt="2018-08-07T20:35:34.793" v="1122" actId="20577"/>
          <ac:spMkLst>
            <pc:docMk/>
            <pc:sldMk cId="3055645475" sldId="278"/>
            <ac:spMk id="2" creationId="{580114B3-DA2D-4513-98DD-A6ECB76FFAEF}"/>
          </ac:spMkLst>
        </pc:spChg>
        <pc:spChg chg="mod">
          <ac:chgData name="GIOVANNI FRANCESCO GUARNIERI" userId="0d614d4a-42bc-44d7-9bfd-0ccf6fa4583a" providerId="ADAL" clId="{F67033C2-BF56-4C66-A0B6-212C4EB62A37}" dt="2018-08-07T20:37:19.228" v="1208" actId="20577"/>
          <ac:spMkLst>
            <pc:docMk/>
            <pc:sldMk cId="3055645475" sldId="278"/>
            <ac:spMk id="3" creationId="{189278C0-BA8F-48B2-8728-ED06998694EF}"/>
          </ac:spMkLst>
        </pc:spChg>
      </pc:sldChg>
      <pc:sldChg chg="addSp delSp modSp add">
        <pc:chgData name="GIOVANNI FRANCESCO GUARNIERI" userId="0d614d4a-42bc-44d7-9bfd-0ccf6fa4583a" providerId="ADAL" clId="{F67033C2-BF56-4C66-A0B6-212C4EB62A37}" dt="2018-08-07T20:36:53.090" v="1167" actId="1076"/>
        <pc:sldMkLst>
          <pc:docMk/>
          <pc:sldMk cId="3651305855" sldId="279"/>
        </pc:sldMkLst>
        <pc:spChg chg="del">
          <ac:chgData name="GIOVANNI FRANCESCO GUARNIERI" userId="0d614d4a-42bc-44d7-9bfd-0ccf6fa4583a" providerId="ADAL" clId="{F67033C2-BF56-4C66-A0B6-212C4EB62A37}" dt="2018-08-07T20:36:45.740" v="1161" actId="478"/>
          <ac:spMkLst>
            <pc:docMk/>
            <pc:sldMk cId="3651305855" sldId="279"/>
            <ac:spMk id="2" creationId="{091CD50F-C826-4CEB-ADE6-078E26AD1C7F}"/>
          </ac:spMkLst>
        </pc:spChg>
        <pc:spChg chg="del">
          <ac:chgData name="GIOVANNI FRANCESCO GUARNIERI" userId="0d614d4a-42bc-44d7-9bfd-0ccf6fa4583a" providerId="ADAL" clId="{F67033C2-BF56-4C66-A0B6-212C4EB62A37}" dt="2018-08-07T20:36:45.740" v="1161" actId="478"/>
          <ac:spMkLst>
            <pc:docMk/>
            <pc:sldMk cId="3651305855" sldId="279"/>
            <ac:spMk id="3" creationId="{25396A5A-A1CF-4E2D-B8FF-A3BEB5321A1A}"/>
          </ac:spMkLst>
        </pc:spChg>
        <pc:picChg chg="add mod">
          <ac:chgData name="GIOVANNI FRANCESCO GUARNIERI" userId="0d614d4a-42bc-44d7-9bfd-0ccf6fa4583a" providerId="ADAL" clId="{F67033C2-BF56-4C66-A0B6-212C4EB62A37}" dt="2018-08-07T20:36:53.090" v="1167" actId="1076"/>
          <ac:picMkLst>
            <pc:docMk/>
            <pc:sldMk cId="3651305855" sldId="279"/>
            <ac:picMk id="4" creationId="{3F3156B4-E635-4BA1-9035-C368340B1273}"/>
          </ac:picMkLst>
        </pc:picChg>
      </pc:sldChg>
      <pc:sldChg chg="modSp add">
        <pc:chgData name="GIOVANNI FRANCESCO GUARNIERI" userId="0d614d4a-42bc-44d7-9bfd-0ccf6fa4583a" providerId="ADAL" clId="{F67033C2-BF56-4C66-A0B6-212C4EB62A37}" dt="2018-08-07T20:42:22.373" v="1270" actId="20577"/>
        <pc:sldMkLst>
          <pc:docMk/>
          <pc:sldMk cId="846252652" sldId="282"/>
        </pc:sldMkLst>
        <pc:spChg chg="mod">
          <ac:chgData name="GIOVANNI FRANCESCO GUARNIERI" userId="0d614d4a-42bc-44d7-9bfd-0ccf6fa4583a" providerId="ADAL" clId="{F67033C2-BF56-4C66-A0B6-212C4EB62A37}" dt="2018-08-07T20:42:22.373" v="1270" actId="20577"/>
          <ac:spMkLst>
            <pc:docMk/>
            <pc:sldMk cId="846252652" sldId="282"/>
            <ac:spMk id="2" creationId="{0938BCF7-9C35-4310-94F9-FE84BF2D9F3E}"/>
          </ac:spMkLst>
        </pc:spChg>
      </pc:sldChg>
    </pc:docChg>
  </pc:docChgLst>
  <pc:docChgLst>
    <pc:chgData name="GIOVANNI GUARNIERI" userId="0d614d4a-42bc-44d7-9bfd-0ccf6fa4583a" providerId="ADAL" clId="{71EB055A-33BD-470B-B850-BD8D385E91E6}"/>
    <pc:docChg chg="undo custSel modSld">
      <pc:chgData name="GIOVANNI GUARNIERI" userId="0d614d4a-42bc-44d7-9bfd-0ccf6fa4583a" providerId="ADAL" clId="{71EB055A-33BD-470B-B850-BD8D385E91E6}" dt="2018-08-22T00:39:37.311" v="16" actId="20577"/>
      <pc:docMkLst>
        <pc:docMk/>
      </pc:docMkLst>
      <pc:sldChg chg="modSp">
        <pc:chgData name="GIOVANNI GUARNIERI" userId="0d614d4a-42bc-44d7-9bfd-0ccf6fa4583a" providerId="ADAL" clId="{71EB055A-33BD-470B-B850-BD8D385E91E6}" dt="2018-08-14T23:31:45.371" v="0" actId="20577"/>
        <pc:sldMkLst>
          <pc:docMk/>
          <pc:sldMk cId="69306147" sldId="285"/>
        </pc:sldMkLst>
        <pc:spChg chg="mod">
          <ac:chgData name="GIOVANNI GUARNIERI" userId="0d614d4a-42bc-44d7-9bfd-0ccf6fa4583a" providerId="ADAL" clId="{71EB055A-33BD-470B-B850-BD8D385E91E6}" dt="2018-08-14T23:31:45.371" v="0" actId="20577"/>
          <ac:spMkLst>
            <pc:docMk/>
            <pc:sldMk cId="69306147" sldId="285"/>
            <ac:spMk id="3" creationId="{D06BBB33-4745-4BB7-BB85-0E9719C95463}"/>
          </ac:spMkLst>
        </pc:spChg>
      </pc:sldChg>
      <pc:sldChg chg="modSp">
        <pc:chgData name="GIOVANNI GUARNIERI" userId="0d614d4a-42bc-44d7-9bfd-0ccf6fa4583a" providerId="ADAL" clId="{71EB055A-33BD-470B-B850-BD8D385E91E6}" dt="2018-08-21T22:19:23.386" v="11" actId="27636"/>
        <pc:sldMkLst>
          <pc:docMk/>
          <pc:sldMk cId="299257179" sldId="290"/>
        </pc:sldMkLst>
        <pc:spChg chg="mod">
          <ac:chgData name="GIOVANNI GUARNIERI" userId="0d614d4a-42bc-44d7-9bfd-0ccf6fa4583a" providerId="ADAL" clId="{71EB055A-33BD-470B-B850-BD8D385E91E6}" dt="2018-08-21T22:19:23.386" v="11" actId="27636"/>
          <ac:spMkLst>
            <pc:docMk/>
            <pc:sldMk cId="299257179" sldId="290"/>
            <ac:spMk id="3" creationId="{173ED82F-DD5D-40E6-BA0F-51B8FCCAB12A}"/>
          </ac:spMkLst>
        </pc:spChg>
      </pc:sldChg>
      <pc:sldChg chg="modSp">
        <pc:chgData name="GIOVANNI GUARNIERI" userId="0d614d4a-42bc-44d7-9bfd-0ccf6fa4583a" providerId="ADAL" clId="{71EB055A-33BD-470B-B850-BD8D385E91E6}" dt="2018-08-22T00:39:37.311" v="16" actId="20577"/>
        <pc:sldMkLst>
          <pc:docMk/>
          <pc:sldMk cId="1601756094" sldId="291"/>
        </pc:sldMkLst>
        <pc:spChg chg="mod">
          <ac:chgData name="GIOVANNI GUARNIERI" userId="0d614d4a-42bc-44d7-9bfd-0ccf6fa4583a" providerId="ADAL" clId="{71EB055A-33BD-470B-B850-BD8D385E91E6}" dt="2018-08-22T00:39:37.311" v="16" actId="20577"/>
          <ac:spMkLst>
            <pc:docMk/>
            <pc:sldMk cId="1601756094" sldId="291"/>
            <ac:spMk id="3" creationId="{A3A42E5C-F479-4EB2-8602-FDB5CAC273E1}"/>
          </ac:spMkLst>
        </pc:spChg>
      </pc:sldChg>
    </pc:docChg>
  </pc:docChgLst>
  <pc:docChgLst>
    <pc:chgData name="GIOVANNI FRANCESCO GUARNIERI" userId="0d614d4a-42bc-44d7-9bfd-0ccf6fa4583a" providerId="ADAL" clId="{A8497489-D22B-4691-9CC6-68C0914C9572}"/>
    <pc:docChg chg="undo redo custSel addSld delSld modSld sldOrd">
      <pc:chgData name="GIOVANNI FRANCESCO GUARNIERI" userId="0d614d4a-42bc-44d7-9bfd-0ccf6fa4583a" providerId="ADAL" clId="{A8497489-D22B-4691-9CC6-68C0914C9572}" dt="2018-08-17T21:28:30.821" v="3575" actId="20577"/>
      <pc:docMkLst>
        <pc:docMk/>
      </pc:docMkLst>
      <pc:sldChg chg="modSp">
        <pc:chgData name="GIOVANNI FRANCESCO GUARNIERI" userId="0d614d4a-42bc-44d7-9bfd-0ccf6fa4583a" providerId="ADAL" clId="{A8497489-D22B-4691-9CC6-68C0914C9572}" dt="2018-08-10T21:44:14.598" v="34" actId="6549"/>
        <pc:sldMkLst>
          <pc:docMk/>
          <pc:sldMk cId="2409261485" sldId="256"/>
        </pc:sldMkLst>
        <pc:spChg chg="mod">
          <ac:chgData name="GIOVANNI FRANCESCO GUARNIERI" userId="0d614d4a-42bc-44d7-9bfd-0ccf6fa4583a" providerId="ADAL" clId="{A8497489-D22B-4691-9CC6-68C0914C9572}" dt="2018-08-10T21:44:14.598" v="34" actId="6549"/>
          <ac:spMkLst>
            <pc:docMk/>
            <pc:sldMk cId="2409261485" sldId="256"/>
            <ac:spMk id="3" creationId="{C6FEA14D-4096-4F4A-8024-C2B436C6FB10}"/>
          </ac:spMkLst>
        </pc:spChg>
      </pc:sldChg>
      <pc:sldChg chg="modSp">
        <pc:chgData name="GIOVANNI FRANCESCO GUARNIERI" userId="0d614d4a-42bc-44d7-9bfd-0ccf6fa4583a" providerId="ADAL" clId="{A8497489-D22B-4691-9CC6-68C0914C9572}" dt="2018-08-14T21:10:01.746" v="507" actId="20577"/>
        <pc:sldMkLst>
          <pc:docMk/>
          <pc:sldMk cId="27651013" sldId="264"/>
        </pc:sldMkLst>
        <pc:spChg chg="mod">
          <ac:chgData name="GIOVANNI FRANCESCO GUARNIERI" userId="0d614d4a-42bc-44d7-9bfd-0ccf6fa4583a" providerId="ADAL" clId="{A8497489-D22B-4691-9CC6-68C0914C9572}" dt="2018-08-14T21:10:01.746" v="507" actId="20577"/>
          <ac:spMkLst>
            <pc:docMk/>
            <pc:sldMk cId="27651013" sldId="264"/>
            <ac:spMk id="3" creationId="{B4D61646-35CE-4979-B8ED-F563BB0D5AAC}"/>
          </ac:spMkLst>
        </pc:spChg>
      </pc:sldChg>
      <pc:sldChg chg="modSp">
        <pc:chgData name="GIOVANNI FRANCESCO GUARNIERI" userId="0d614d4a-42bc-44d7-9bfd-0ccf6fa4583a" providerId="ADAL" clId="{A8497489-D22B-4691-9CC6-68C0914C9572}" dt="2018-08-14T21:45:46.674" v="2320" actId="6549"/>
        <pc:sldMkLst>
          <pc:docMk/>
          <pc:sldMk cId="2542967408" sldId="269"/>
        </pc:sldMkLst>
        <pc:spChg chg="mod">
          <ac:chgData name="GIOVANNI FRANCESCO GUARNIERI" userId="0d614d4a-42bc-44d7-9bfd-0ccf6fa4583a" providerId="ADAL" clId="{A8497489-D22B-4691-9CC6-68C0914C9572}" dt="2018-08-14T21:45:46.674" v="2320" actId="6549"/>
          <ac:spMkLst>
            <pc:docMk/>
            <pc:sldMk cId="2542967408" sldId="269"/>
            <ac:spMk id="3" creationId="{EC1C1FBD-DE13-4846-BEBC-1B75DE79DAF7}"/>
          </ac:spMkLst>
        </pc:spChg>
      </pc:sldChg>
      <pc:sldChg chg="modSp">
        <pc:chgData name="GIOVANNI FRANCESCO GUARNIERI" userId="0d614d4a-42bc-44d7-9bfd-0ccf6fa4583a" providerId="ADAL" clId="{A8497489-D22B-4691-9CC6-68C0914C9572}" dt="2018-08-14T20:55:00.598" v="69" actId="20577"/>
        <pc:sldMkLst>
          <pc:docMk/>
          <pc:sldMk cId="3055645475" sldId="278"/>
        </pc:sldMkLst>
        <pc:spChg chg="mod">
          <ac:chgData name="GIOVANNI FRANCESCO GUARNIERI" userId="0d614d4a-42bc-44d7-9bfd-0ccf6fa4583a" providerId="ADAL" clId="{A8497489-D22B-4691-9CC6-68C0914C9572}" dt="2018-08-14T20:55:00.598" v="69" actId="20577"/>
          <ac:spMkLst>
            <pc:docMk/>
            <pc:sldMk cId="3055645475" sldId="278"/>
            <ac:spMk id="3" creationId="{189278C0-BA8F-48B2-8728-ED06998694EF}"/>
          </ac:spMkLst>
        </pc:spChg>
      </pc:sldChg>
      <pc:sldChg chg="modSp add ord">
        <pc:chgData name="GIOVANNI FRANCESCO GUARNIERI" userId="0d614d4a-42bc-44d7-9bfd-0ccf6fa4583a" providerId="ADAL" clId="{A8497489-D22B-4691-9CC6-68C0914C9572}" dt="2018-08-14T21:17:49.654" v="759" actId="20577"/>
        <pc:sldMkLst>
          <pc:docMk/>
          <pc:sldMk cId="2658227338" sldId="283"/>
        </pc:sldMkLst>
        <pc:spChg chg="mod">
          <ac:chgData name="GIOVANNI FRANCESCO GUARNIERI" userId="0d614d4a-42bc-44d7-9bfd-0ccf6fa4583a" providerId="ADAL" clId="{A8497489-D22B-4691-9CC6-68C0914C9572}" dt="2018-08-14T21:17:49.654" v="759" actId="20577"/>
          <ac:spMkLst>
            <pc:docMk/>
            <pc:sldMk cId="2658227338" sldId="283"/>
            <ac:spMk id="2" creationId="{44BD9451-6B6D-4E71-BE1B-AA6A6342E800}"/>
          </ac:spMkLst>
        </pc:spChg>
        <pc:spChg chg="mod">
          <ac:chgData name="GIOVANNI FRANCESCO GUARNIERI" userId="0d614d4a-42bc-44d7-9bfd-0ccf6fa4583a" providerId="ADAL" clId="{A8497489-D22B-4691-9CC6-68C0914C9572}" dt="2018-08-14T21:08:18.375" v="434" actId="20577"/>
          <ac:spMkLst>
            <pc:docMk/>
            <pc:sldMk cId="2658227338" sldId="283"/>
            <ac:spMk id="3" creationId="{F56A26B9-852A-4144-96DE-C156E51ABCB5}"/>
          </ac:spMkLst>
        </pc:spChg>
      </pc:sldChg>
      <pc:sldChg chg="addSp modSp add">
        <pc:chgData name="GIOVANNI FRANCESCO GUARNIERI" userId="0d614d4a-42bc-44d7-9bfd-0ccf6fa4583a" providerId="ADAL" clId="{A8497489-D22B-4691-9CC6-68C0914C9572}" dt="2018-08-14T21:17:35.063" v="749" actId="20577"/>
        <pc:sldMkLst>
          <pc:docMk/>
          <pc:sldMk cId="2195881685" sldId="284"/>
        </pc:sldMkLst>
        <pc:spChg chg="mod">
          <ac:chgData name="GIOVANNI FRANCESCO GUARNIERI" userId="0d614d4a-42bc-44d7-9bfd-0ccf6fa4583a" providerId="ADAL" clId="{A8497489-D22B-4691-9CC6-68C0914C9572}" dt="2018-08-14T21:17:35.063" v="749" actId="20577"/>
          <ac:spMkLst>
            <pc:docMk/>
            <pc:sldMk cId="2195881685" sldId="284"/>
            <ac:spMk id="2" creationId="{CC41B205-6C41-4F46-A841-90BF144AC748}"/>
          </ac:spMkLst>
        </pc:spChg>
        <pc:spChg chg="mod">
          <ac:chgData name="GIOVANNI FRANCESCO GUARNIERI" userId="0d614d4a-42bc-44d7-9bfd-0ccf6fa4583a" providerId="ADAL" clId="{A8497489-D22B-4691-9CC6-68C0914C9572}" dt="2018-08-14T21:00:10.260" v="382" actId="20577"/>
          <ac:spMkLst>
            <pc:docMk/>
            <pc:sldMk cId="2195881685" sldId="284"/>
            <ac:spMk id="3" creationId="{2361D21A-61C3-4ECC-984D-DE57CAD2E385}"/>
          </ac:spMkLst>
        </pc:spChg>
        <pc:picChg chg="add mod">
          <ac:chgData name="GIOVANNI FRANCESCO GUARNIERI" userId="0d614d4a-42bc-44d7-9bfd-0ccf6fa4583a" providerId="ADAL" clId="{A8497489-D22B-4691-9CC6-68C0914C9572}" dt="2018-08-14T21:00:19.922" v="387" actId="1076"/>
          <ac:picMkLst>
            <pc:docMk/>
            <pc:sldMk cId="2195881685" sldId="284"/>
            <ac:picMk id="4" creationId="{3E67CE12-5649-445A-B51E-AF85F6C8FDC4}"/>
          </ac:picMkLst>
        </pc:picChg>
      </pc:sldChg>
      <pc:sldChg chg="modSp add">
        <pc:chgData name="GIOVANNI FRANCESCO GUARNIERI" userId="0d614d4a-42bc-44d7-9bfd-0ccf6fa4583a" providerId="ADAL" clId="{A8497489-D22B-4691-9CC6-68C0914C9572}" dt="2018-08-14T21:46:08.633" v="2354" actId="20577"/>
        <pc:sldMkLst>
          <pc:docMk/>
          <pc:sldMk cId="69306147" sldId="285"/>
        </pc:sldMkLst>
        <pc:spChg chg="mod">
          <ac:chgData name="GIOVANNI FRANCESCO GUARNIERI" userId="0d614d4a-42bc-44d7-9bfd-0ccf6fa4583a" providerId="ADAL" clId="{A8497489-D22B-4691-9CC6-68C0914C9572}" dt="2018-08-14T21:17:54.654" v="762" actId="20577"/>
          <ac:spMkLst>
            <pc:docMk/>
            <pc:sldMk cId="69306147" sldId="285"/>
            <ac:spMk id="2" creationId="{FD8AEA8E-B063-4824-B254-6EA269F52CF3}"/>
          </ac:spMkLst>
        </pc:spChg>
        <pc:spChg chg="mod">
          <ac:chgData name="GIOVANNI FRANCESCO GUARNIERI" userId="0d614d4a-42bc-44d7-9bfd-0ccf6fa4583a" providerId="ADAL" clId="{A8497489-D22B-4691-9CC6-68C0914C9572}" dt="2018-08-14T21:46:08.633" v="2354" actId="20577"/>
          <ac:spMkLst>
            <pc:docMk/>
            <pc:sldMk cId="69306147" sldId="285"/>
            <ac:spMk id="3" creationId="{D06BBB33-4745-4BB7-BB85-0E9719C95463}"/>
          </ac:spMkLst>
        </pc:spChg>
      </pc:sldChg>
      <pc:sldChg chg="addSp delSp modSp add">
        <pc:chgData name="GIOVANNI FRANCESCO GUARNIERI" userId="0d614d4a-42bc-44d7-9bfd-0ccf6fa4583a" providerId="ADAL" clId="{A8497489-D22B-4691-9CC6-68C0914C9572}" dt="2018-08-14T21:15:02.381" v="651" actId="1076"/>
        <pc:sldMkLst>
          <pc:docMk/>
          <pc:sldMk cId="1093900479" sldId="286"/>
        </pc:sldMkLst>
        <pc:spChg chg="mod">
          <ac:chgData name="GIOVANNI FRANCESCO GUARNIERI" userId="0d614d4a-42bc-44d7-9bfd-0ccf6fa4583a" providerId="ADAL" clId="{A8497489-D22B-4691-9CC6-68C0914C9572}" dt="2018-08-14T21:11:05.217" v="647" actId="20577"/>
          <ac:spMkLst>
            <pc:docMk/>
            <pc:sldMk cId="1093900479" sldId="286"/>
            <ac:spMk id="2" creationId="{A066DF26-27D9-4C01-BCD8-084F3C17AEBD}"/>
          </ac:spMkLst>
        </pc:spChg>
        <pc:spChg chg="del">
          <ac:chgData name="GIOVANNI FRANCESCO GUARNIERI" userId="0d614d4a-42bc-44d7-9bfd-0ccf6fa4583a" providerId="ADAL" clId="{A8497489-D22B-4691-9CC6-68C0914C9572}" dt="2018-08-14T21:14:57.232" v="648" actId="1076"/>
          <ac:spMkLst>
            <pc:docMk/>
            <pc:sldMk cId="1093900479" sldId="286"/>
            <ac:spMk id="3" creationId="{6A185C10-6A84-49EC-924E-678E03035BEB}"/>
          </ac:spMkLst>
        </pc:spChg>
        <pc:picChg chg="add mod">
          <ac:chgData name="GIOVANNI FRANCESCO GUARNIERI" userId="0d614d4a-42bc-44d7-9bfd-0ccf6fa4583a" providerId="ADAL" clId="{A8497489-D22B-4691-9CC6-68C0914C9572}" dt="2018-08-14T21:15:02.381" v="651" actId="1076"/>
          <ac:picMkLst>
            <pc:docMk/>
            <pc:sldMk cId="1093900479" sldId="286"/>
            <ac:picMk id="4" creationId="{E96328E5-C643-411F-B05C-2B4D31F04701}"/>
          </ac:picMkLst>
        </pc:picChg>
      </pc:sldChg>
      <pc:sldChg chg="addSp delSp modSp add">
        <pc:chgData name="GIOVANNI FRANCESCO GUARNIERI" userId="0d614d4a-42bc-44d7-9bfd-0ccf6fa4583a" providerId="ADAL" clId="{A8497489-D22B-4691-9CC6-68C0914C9572}" dt="2018-08-14T21:30:37.301" v="1149" actId="20577"/>
        <pc:sldMkLst>
          <pc:docMk/>
          <pc:sldMk cId="3925630685" sldId="287"/>
        </pc:sldMkLst>
        <pc:spChg chg="mod">
          <ac:chgData name="GIOVANNI FRANCESCO GUARNIERI" userId="0d614d4a-42bc-44d7-9bfd-0ccf6fa4583a" providerId="ADAL" clId="{A8497489-D22B-4691-9CC6-68C0914C9572}" dt="2018-08-14T21:17:29.574" v="745" actId="20577"/>
          <ac:spMkLst>
            <pc:docMk/>
            <pc:sldMk cId="3925630685" sldId="287"/>
            <ac:spMk id="2" creationId="{1737505D-2F68-40C0-9CB0-60E9C2D422A4}"/>
          </ac:spMkLst>
        </pc:spChg>
        <pc:spChg chg="mod">
          <ac:chgData name="GIOVANNI FRANCESCO GUARNIERI" userId="0d614d4a-42bc-44d7-9bfd-0ccf6fa4583a" providerId="ADAL" clId="{A8497489-D22B-4691-9CC6-68C0914C9572}" dt="2018-08-14T21:29:41.577" v="1100" actId="20577"/>
          <ac:spMkLst>
            <pc:docMk/>
            <pc:sldMk cId="3925630685" sldId="287"/>
            <ac:spMk id="3" creationId="{09C85FD7-689B-4F1A-9A22-EF13543F7F7D}"/>
          </ac:spMkLst>
        </pc:spChg>
        <pc:spChg chg="add del">
          <ac:chgData name="GIOVANNI FRANCESCO GUARNIERI" userId="0d614d4a-42bc-44d7-9bfd-0ccf6fa4583a" providerId="ADAL" clId="{A8497489-D22B-4691-9CC6-68C0914C9572}" dt="2018-08-14T21:23:14.886" v="807" actId="20577"/>
          <ac:spMkLst>
            <pc:docMk/>
            <pc:sldMk cId="3925630685" sldId="287"/>
            <ac:spMk id="4" creationId="{8047216B-2C05-4F25-A887-4E312A64A9B6}"/>
          </ac:spMkLst>
        </pc:spChg>
        <pc:spChg chg="add mod">
          <ac:chgData name="GIOVANNI FRANCESCO GUARNIERI" userId="0d614d4a-42bc-44d7-9bfd-0ccf6fa4583a" providerId="ADAL" clId="{A8497489-D22B-4691-9CC6-68C0914C9572}" dt="2018-08-14T21:30:34.743" v="1147" actId="20577"/>
          <ac:spMkLst>
            <pc:docMk/>
            <pc:sldMk cId="3925630685" sldId="287"/>
            <ac:spMk id="7" creationId="{5314BF20-E105-48A5-9957-2910F5DB3147}"/>
          </ac:spMkLst>
        </pc:spChg>
        <pc:spChg chg="add mod">
          <ac:chgData name="GIOVANNI FRANCESCO GUARNIERI" userId="0d614d4a-42bc-44d7-9bfd-0ccf6fa4583a" providerId="ADAL" clId="{A8497489-D22B-4691-9CC6-68C0914C9572}" dt="2018-08-14T21:30:37.301" v="1149" actId="20577"/>
          <ac:spMkLst>
            <pc:docMk/>
            <pc:sldMk cId="3925630685" sldId="287"/>
            <ac:spMk id="8" creationId="{889EC7E8-F523-482F-A1CA-31E23F2E9ABC}"/>
          </ac:spMkLst>
        </pc:spChg>
        <pc:picChg chg="add mod">
          <ac:chgData name="GIOVANNI FRANCESCO GUARNIERI" userId="0d614d4a-42bc-44d7-9bfd-0ccf6fa4583a" providerId="ADAL" clId="{A8497489-D22B-4691-9CC6-68C0914C9572}" dt="2018-08-14T21:28:46.564" v="907" actId="1076"/>
          <ac:picMkLst>
            <pc:docMk/>
            <pc:sldMk cId="3925630685" sldId="287"/>
            <ac:picMk id="5" creationId="{3947E8F1-5558-4688-9032-D1153C2544B6}"/>
          </ac:picMkLst>
        </pc:picChg>
        <pc:picChg chg="add mod">
          <ac:chgData name="GIOVANNI FRANCESCO GUARNIERI" userId="0d614d4a-42bc-44d7-9bfd-0ccf6fa4583a" providerId="ADAL" clId="{A8497489-D22B-4691-9CC6-68C0914C9572}" dt="2018-08-14T21:28:47.483" v="908" actId="1076"/>
          <ac:picMkLst>
            <pc:docMk/>
            <pc:sldMk cId="3925630685" sldId="287"/>
            <ac:picMk id="6" creationId="{CF242FBD-0F3E-4A54-9F9A-41AFF30410B1}"/>
          </ac:picMkLst>
        </pc:picChg>
      </pc:sldChg>
      <pc:sldChg chg="addSp modSp add">
        <pc:chgData name="GIOVANNI FRANCESCO GUARNIERI" userId="0d614d4a-42bc-44d7-9bfd-0ccf6fa4583a" providerId="ADAL" clId="{A8497489-D22B-4691-9CC6-68C0914C9572}" dt="2018-08-14T21:35:30.756" v="1443" actId="20577"/>
        <pc:sldMkLst>
          <pc:docMk/>
          <pc:sldMk cId="307335723" sldId="288"/>
        </pc:sldMkLst>
        <pc:spChg chg="mod">
          <ac:chgData name="GIOVANNI FRANCESCO GUARNIERI" userId="0d614d4a-42bc-44d7-9bfd-0ccf6fa4583a" providerId="ADAL" clId="{A8497489-D22B-4691-9CC6-68C0914C9572}" dt="2018-08-14T21:30:46.271" v="1151" actId="20577"/>
          <ac:spMkLst>
            <pc:docMk/>
            <pc:sldMk cId="307335723" sldId="288"/>
            <ac:spMk id="2" creationId="{4CF5F62D-7684-412D-ADEC-9E83E290C735}"/>
          </ac:spMkLst>
        </pc:spChg>
        <pc:spChg chg="mod">
          <ac:chgData name="GIOVANNI FRANCESCO GUARNIERI" userId="0d614d4a-42bc-44d7-9bfd-0ccf6fa4583a" providerId="ADAL" clId="{A8497489-D22B-4691-9CC6-68C0914C9572}" dt="2018-08-14T21:35:30.756" v="1443" actId="20577"/>
          <ac:spMkLst>
            <pc:docMk/>
            <pc:sldMk cId="307335723" sldId="288"/>
            <ac:spMk id="3" creationId="{1F5CC4CB-EA35-462C-953C-AB143D8D41B0}"/>
          </ac:spMkLst>
        </pc:spChg>
        <pc:picChg chg="add mod">
          <ac:chgData name="GIOVANNI FRANCESCO GUARNIERI" userId="0d614d4a-42bc-44d7-9bfd-0ccf6fa4583a" providerId="ADAL" clId="{A8497489-D22B-4691-9CC6-68C0914C9572}" dt="2018-08-14T21:35:29.703" v="1442" actId="1076"/>
          <ac:picMkLst>
            <pc:docMk/>
            <pc:sldMk cId="307335723" sldId="288"/>
            <ac:picMk id="4" creationId="{A3F9A2EE-DEF3-4679-A9F9-137774776577}"/>
          </ac:picMkLst>
        </pc:picChg>
      </pc:sldChg>
      <pc:sldChg chg="addSp delSp modSp add">
        <pc:chgData name="GIOVANNI FRANCESCO GUARNIERI" userId="0d614d4a-42bc-44d7-9bfd-0ccf6fa4583a" providerId="ADAL" clId="{A8497489-D22B-4691-9CC6-68C0914C9572}" dt="2018-08-14T21:38:31.794" v="1670" actId="14100"/>
        <pc:sldMkLst>
          <pc:docMk/>
          <pc:sldMk cId="776897721" sldId="289"/>
        </pc:sldMkLst>
        <pc:spChg chg="mod">
          <ac:chgData name="GIOVANNI FRANCESCO GUARNIERI" userId="0d614d4a-42bc-44d7-9bfd-0ccf6fa4583a" providerId="ADAL" clId="{A8497489-D22B-4691-9CC6-68C0914C9572}" dt="2018-08-14T21:37:58.009" v="1661" actId="1076"/>
          <ac:spMkLst>
            <pc:docMk/>
            <pc:sldMk cId="776897721" sldId="289"/>
            <ac:spMk id="2" creationId="{C872425C-FB7A-4C37-B336-A64BB8F0999D}"/>
          </ac:spMkLst>
        </pc:spChg>
        <pc:spChg chg="del">
          <ac:chgData name="GIOVANNI FRANCESCO GUARNIERI" userId="0d614d4a-42bc-44d7-9bfd-0ccf6fa4583a" providerId="ADAL" clId="{A8497489-D22B-4691-9CC6-68C0914C9572}" dt="2018-08-14T21:36:14.789" v="1469" actId="14100"/>
          <ac:spMkLst>
            <pc:docMk/>
            <pc:sldMk cId="776897721" sldId="289"/>
            <ac:spMk id="3" creationId="{913A33E1-F21F-4DF0-8B1B-FEC20A10D797}"/>
          </ac:spMkLst>
        </pc:spChg>
        <pc:spChg chg="add mod">
          <ac:chgData name="GIOVANNI FRANCESCO GUARNIERI" userId="0d614d4a-42bc-44d7-9bfd-0ccf6fa4583a" providerId="ADAL" clId="{A8497489-D22B-4691-9CC6-68C0914C9572}" dt="2018-08-14T21:38:07.062" v="1663" actId="1076"/>
          <ac:spMkLst>
            <pc:docMk/>
            <pc:sldMk cId="776897721" sldId="289"/>
            <ac:spMk id="5" creationId="{8DD4B18C-2CAB-4F1A-9E94-B268EDE44A4E}"/>
          </ac:spMkLst>
        </pc:spChg>
        <pc:picChg chg="add mod">
          <ac:chgData name="GIOVANNI FRANCESCO GUARNIERI" userId="0d614d4a-42bc-44d7-9bfd-0ccf6fa4583a" providerId="ADAL" clId="{A8497489-D22B-4691-9CC6-68C0914C9572}" dt="2018-08-14T21:38:04.603" v="1662" actId="1076"/>
          <ac:picMkLst>
            <pc:docMk/>
            <pc:sldMk cId="776897721" sldId="289"/>
            <ac:picMk id="4" creationId="{04C8F7A7-B043-4AF2-9DB2-EB1BCBBCA16B}"/>
          </ac:picMkLst>
        </pc:picChg>
        <pc:picChg chg="add mod">
          <ac:chgData name="GIOVANNI FRANCESCO GUARNIERI" userId="0d614d4a-42bc-44d7-9bfd-0ccf6fa4583a" providerId="ADAL" clId="{A8497489-D22B-4691-9CC6-68C0914C9572}" dt="2018-08-14T21:38:04.603" v="1662" actId="1076"/>
          <ac:picMkLst>
            <pc:docMk/>
            <pc:sldMk cId="776897721" sldId="289"/>
            <ac:picMk id="6" creationId="{E47C323C-392A-4056-8B5B-FF41BB865C56}"/>
          </ac:picMkLst>
        </pc:picChg>
        <pc:cxnChg chg="add mod">
          <ac:chgData name="GIOVANNI FRANCESCO GUARNIERI" userId="0d614d4a-42bc-44d7-9bfd-0ccf6fa4583a" providerId="ADAL" clId="{A8497489-D22B-4691-9CC6-68C0914C9572}" dt="2018-08-14T21:38:27.018" v="1667" actId="1076"/>
          <ac:cxnSpMkLst>
            <pc:docMk/>
            <pc:sldMk cId="776897721" sldId="289"/>
            <ac:cxnSpMk id="10" creationId="{0A52C860-037F-4ADC-B162-61DF2ABF39B9}"/>
          </ac:cxnSpMkLst>
        </pc:cxnChg>
        <pc:cxnChg chg="add mod">
          <ac:chgData name="GIOVANNI FRANCESCO GUARNIERI" userId="0d614d4a-42bc-44d7-9bfd-0ccf6fa4583a" providerId="ADAL" clId="{A8497489-D22B-4691-9CC6-68C0914C9572}" dt="2018-08-14T21:38:31.794" v="1670" actId="14100"/>
          <ac:cxnSpMkLst>
            <pc:docMk/>
            <pc:sldMk cId="776897721" sldId="289"/>
            <ac:cxnSpMk id="11" creationId="{9F2F4159-2ED8-45FE-B8BF-91202F1C593E}"/>
          </ac:cxnSpMkLst>
        </pc:cxnChg>
      </pc:sldChg>
      <pc:sldChg chg="addSp modSp add">
        <pc:chgData name="GIOVANNI FRANCESCO GUARNIERI" userId="0d614d4a-42bc-44d7-9bfd-0ccf6fa4583a" providerId="ADAL" clId="{A8497489-D22B-4691-9CC6-68C0914C9572}" dt="2018-08-17T21:25:45.124" v="3560" actId="14100"/>
        <pc:sldMkLst>
          <pc:docMk/>
          <pc:sldMk cId="299257179" sldId="290"/>
        </pc:sldMkLst>
        <pc:spChg chg="mod">
          <ac:chgData name="GIOVANNI FRANCESCO GUARNIERI" userId="0d614d4a-42bc-44d7-9bfd-0ccf6fa4583a" providerId="ADAL" clId="{A8497489-D22B-4691-9CC6-68C0914C9572}" dt="2018-08-17T21:25:33.582" v="3554" actId="1076"/>
          <ac:spMkLst>
            <pc:docMk/>
            <pc:sldMk cId="299257179" sldId="290"/>
            <ac:spMk id="2" creationId="{EA02CF95-F912-4FD2-A6BD-1BE1BBBF28E3}"/>
          </ac:spMkLst>
        </pc:spChg>
        <pc:spChg chg="mod">
          <ac:chgData name="GIOVANNI FRANCESCO GUARNIERI" userId="0d614d4a-42bc-44d7-9bfd-0ccf6fa4583a" providerId="ADAL" clId="{A8497489-D22B-4691-9CC6-68C0914C9572}" dt="2018-08-17T21:25:39.072" v="3556" actId="14100"/>
          <ac:spMkLst>
            <pc:docMk/>
            <pc:sldMk cId="299257179" sldId="290"/>
            <ac:spMk id="3" creationId="{173ED82F-DD5D-40E6-BA0F-51B8FCCAB12A}"/>
          </ac:spMkLst>
        </pc:spChg>
        <pc:picChg chg="add mod">
          <ac:chgData name="GIOVANNI FRANCESCO GUARNIERI" userId="0d614d4a-42bc-44d7-9bfd-0ccf6fa4583a" providerId="ADAL" clId="{A8497489-D22B-4691-9CC6-68C0914C9572}" dt="2018-08-17T21:25:45.124" v="3560" actId="14100"/>
          <ac:picMkLst>
            <pc:docMk/>
            <pc:sldMk cId="299257179" sldId="290"/>
            <ac:picMk id="4" creationId="{32FE517C-BC74-4850-9C2E-3F1857D24489}"/>
          </ac:picMkLst>
        </pc:picChg>
      </pc:sldChg>
      <pc:sldChg chg="delSp modSp add">
        <pc:chgData name="GIOVANNI FRANCESCO GUARNIERI" userId="0d614d4a-42bc-44d7-9bfd-0ccf6fa4583a" providerId="ADAL" clId="{A8497489-D22B-4691-9CC6-68C0914C9572}" dt="2018-08-17T21:28:30.821" v="3575" actId="20577"/>
        <pc:sldMkLst>
          <pc:docMk/>
          <pc:sldMk cId="1601756094" sldId="291"/>
        </pc:sldMkLst>
        <pc:spChg chg="del mod">
          <ac:chgData name="GIOVANNI FRANCESCO GUARNIERI" userId="0d614d4a-42bc-44d7-9bfd-0ccf6fa4583a" providerId="ADAL" clId="{A8497489-D22B-4691-9CC6-68C0914C9572}" dt="2018-08-17T21:17:08.327" v="3004" actId="478"/>
          <ac:spMkLst>
            <pc:docMk/>
            <pc:sldMk cId="1601756094" sldId="291"/>
            <ac:spMk id="2" creationId="{006B82F4-E3B2-4705-BF4B-4D96AF1E7A54}"/>
          </ac:spMkLst>
        </pc:spChg>
        <pc:spChg chg="mod">
          <ac:chgData name="GIOVANNI FRANCESCO GUARNIERI" userId="0d614d4a-42bc-44d7-9bfd-0ccf6fa4583a" providerId="ADAL" clId="{A8497489-D22B-4691-9CC6-68C0914C9572}" dt="2018-08-17T21:28:30.821" v="3575" actId="20577"/>
          <ac:spMkLst>
            <pc:docMk/>
            <pc:sldMk cId="1601756094" sldId="291"/>
            <ac:spMk id="3" creationId="{A3A42E5C-F479-4EB2-8602-FDB5CAC273E1}"/>
          </ac:spMkLst>
        </pc:spChg>
      </pc:sldChg>
      <pc:sldChg chg="addSp modSp add">
        <pc:chgData name="GIOVANNI FRANCESCO GUARNIERI" userId="0d614d4a-42bc-44d7-9bfd-0ccf6fa4583a" providerId="ADAL" clId="{A8497489-D22B-4691-9CC6-68C0914C9572}" dt="2018-08-17T21:23:43.067" v="3367" actId="1076"/>
        <pc:sldMkLst>
          <pc:docMk/>
          <pc:sldMk cId="335177802" sldId="292"/>
        </pc:sldMkLst>
        <pc:spChg chg="mod">
          <ac:chgData name="GIOVANNI FRANCESCO GUARNIERI" userId="0d614d4a-42bc-44d7-9bfd-0ccf6fa4583a" providerId="ADAL" clId="{A8497489-D22B-4691-9CC6-68C0914C9572}" dt="2018-08-17T21:21:40.096" v="3264" actId="20577"/>
          <ac:spMkLst>
            <pc:docMk/>
            <pc:sldMk cId="335177802" sldId="292"/>
            <ac:spMk id="2" creationId="{66EC950C-7525-4138-869A-ED2E0EA962E0}"/>
          </ac:spMkLst>
        </pc:spChg>
        <pc:spChg chg="mod">
          <ac:chgData name="GIOVANNI FRANCESCO GUARNIERI" userId="0d614d4a-42bc-44d7-9bfd-0ccf6fa4583a" providerId="ADAL" clId="{A8497489-D22B-4691-9CC6-68C0914C9572}" dt="2018-08-17T21:22:23.241" v="3363" actId="20577"/>
          <ac:spMkLst>
            <pc:docMk/>
            <pc:sldMk cId="335177802" sldId="292"/>
            <ac:spMk id="3" creationId="{1CB167DE-2A1D-4723-85A3-105FAF96EAF9}"/>
          </ac:spMkLst>
        </pc:spChg>
        <pc:picChg chg="add mod">
          <ac:chgData name="GIOVANNI FRANCESCO GUARNIERI" userId="0d614d4a-42bc-44d7-9bfd-0ccf6fa4583a" providerId="ADAL" clId="{A8497489-D22B-4691-9CC6-68C0914C9572}" dt="2018-08-17T21:23:43.067" v="3367" actId="1076"/>
          <ac:picMkLst>
            <pc:docMk/>
            <pc:sldMk cId="335177802" sldId="292"/>
            <ac:picMk id="4" creationId="{6D3477B1-579D-449E-914D-D675923418AC}"/>
          </ac:picMkLst>
        </pc:picChg>
      </pc:sldChg>
    </pc:docChg>
  </pc:docChgLst>
  <pc:docChgLst>
    <pc:chgData name="GIOVANNI GUARNIERI" userId="0d614d4a-42bc-44d7-9bfd-0ccf6fa4583a" providerId="ADAL" clId="{F2ABAC18-2AF0-42DC-95C6-FCB3D25C2A94}"/>
    <pc:docChg chg="modSld">
      <pc:chgData name="GIOVANNI GUARNIERI" userId="0d614d4a-42bc-44d7-9bfd-0ccf6fa4583a" providerId="ADAL" clId="{F2ABAC18-2AF0-42DC-95C6-FCB3D25C2A94}" dt="2018-08-07T23:03:30.512" v="1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CC269-F45F-4105-A651-88DF0B06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C605F-7ECD-468B-9798-A4D8A9C6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8FA3B-BEFE-4E77-AF2B-2F6C0AC3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C654C-75D3-403A-BAA2-1285D60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45C86-F0DB-47A3-898C-00E26BC4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8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4B3AA-A2B0-490A-AB94-7044D4A3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03BF9E-A727-40E8-9B82-E1A285A9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59559-909A-4319-BF07-FA363F5C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05B7F-1DB5-4C4D-8BE2-25F9A1A1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6B922-5F11-4F31-8E22-9601A2E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8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A1F31-E6D1-4BA3-A5B6-0564C8842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1811E-F5C3-4D1E-B634-AEFF6934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EE3B3-0DA5-4CB2-8891-FF9FF4A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32D60-FE49-4502-AD14-E288E3E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FE979-ACA5-4C43-A5A4-759BA55B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4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E377-C110-4795-A461-913AC4D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2BAA4-0F55-4F36-831D-9E2495EE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12418-517C-4AE8-8F8C-91F207F7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F59A7-1EE9-4952-8BC9-796E1AA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66BD1-2E1E-4190-B25B-835FD95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7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BB18-4059-4D78-BC2E-6ABD9E97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945A6-75E7-416C-880E-4D3A6452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3C88D-30B0-4712-87EA-3F0FA2CE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6F751-DB5B-4C81-A091-02ABF15A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2685E-9576-4A05-92F6-5A7000D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A9F71-5338-4BE6-99A2-2387BBD5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26BE-4830-4975-A0E9-1B83E2ABD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44CDA-6F35-4A9F-A8EA-8B2CE7B8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74EB5-58D1-4058-B5C4-BB97817D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7BF44-B3D9-4773-AC03-86577A86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C4D4D-C30A-4019-8731-AE349641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A4F3-B446-4DEE-AFD9-0DF9272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C448C-D37F-4FC7-9DB9-8BBEC453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F9A59-06F6-4365-8389-024FDED8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978259-1DC9-4374-9598-89CA17E16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9BCBA0-0D94-4B0E-9474-B99477BD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9A84B1-96E7-4E28-8A70-C8BB580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EC48D8-ADC1-4E2D-913E-E9B95671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0BA34B-45B3-4F6E-80C1-734EA635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0AC52-0B06-47C9-86F8-DC322CE8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12E35-4C52-4692-AE1C-08AFD6A5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C7B74-824F-4500-9FE6-1A108C6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CF257C-F856-4C0B-93D1-F7F55275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0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B5FE33-1C79-4501-B7CE-1FF1074B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531B9-9DD8-4781-92EF-6646F11A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F6F7B8-897E-4C17-9729-842795BC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BDC05-5BB4-425E-BAE6-8A1203C8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A042-8AB5-47FB-AD77-C292E8A7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BDF1-2EED-4E47-B312-E3C9CD4E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0B72C-8602-45EE-9AEE-9BE48E01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E66CF2-A639-4B7B-8828-A4866393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33718-7626-48DD-BE2D-3E8B6AD5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32E1-8403-4863-A66C-5BF2D843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C198F6-058B-485C-B5A6-768234C03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6C1AD-75B7-49A4-A6EF-4AFF4F1D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79351-C55A-4B7A-8A28-249A37D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64E8A8-52FD-492C-BB10-DEA7681A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55D6F-86D4-4BA7-A724-8E85D492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B493D4-5BD9-4508-96EB-76C60BB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32B62-8A8E-44D1-8834-529F5851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2E1ACC-42E4-47E6-ABA5-8FDDD8B7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5451-3BDD-4B12-A361-70BCE4146F7C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6F195-904A-426F-ADAD-B0DBE9EF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E44F2-9D99-4BAA-B4A8-C41B72AC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devmedia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ficinadanet.com.br/artigo/707/variaveis_do_servidor__server" TargetMode="External"/><Relationship Id="rId4" Type="http://schemas.openxmlformats.org/officeDocument/2006/relationships/hyperlink" Target="http://www.tiexpert.net/programacao/web/php/array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203C7-1AA8-4F0D-B04A-27206769C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Software I -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EA14D-4096-4F4A-8024-C2B436C6F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4 – Escopo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4092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A458-486F-4293-BCB5-40DB91C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Maneira – Acessando variáveis globais de dentro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2E5C6-6994-4082-9D91-FBBFD413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comando "global" é usado quando queremos acessar uma variável global dentro de uma função.</a:t>
            </a:r>
          </a:p>
          <a:p>
            <a:pPr algn="just"/>
            <a:r>
              <a:rPr lang="pt-BR" dirty="0"/>
              <a:t>Para fazer isso, usamos "global" antes das variáveis (dentro da função)</a:t>
            </a:r>
          </a:p>
          <a:p>
            <a:pPr algn="just"/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78974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056216D-0A10-4690-A711-8303983B3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227" y="939415"/>
            <a:ext cx="7728859" cy="49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7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114B3-DA2D-4513-98DD-A6ECB76F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Maneira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278C0-BA8F-48B2-8728-ED069986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PHP também guarda todas as variáveis globais em uma </a:t>
            </a:r>
            <a:r>
              <a:rPr lang="pt-BR" dirty="0" err="1"/>
              <a:t>super</a:t>
            </a:r>
            <a:r>
              <a:rPr lang="pt-BR" dirty="0"/>
              <a:t> variável global, chamada: $GLOBALS[index], onde index deverá receber o nome da variável. Este </a:t>
            </a:r>
            <a:r>
              <a:rPr lang="pt-BR" dirty="0" err="1"/>
              <a:t>array</a:t>
            </a:r>
            <a:r>
              <a:rPr lang="pt-BR" dirty="0"/>
              <a:t> também é acessível de uma </a:t>
            </a:r>
            <a:r>
              <a:rPr lang="pt-BR" dirty="0" err="1"/>
              <a:t>function</a:t>
            </a:r>
            <a:r>
              <a:rPr lang="pt-BR" dirty="0"/>
              <a:t> e pode ser usado para acessar e atribuir valores para as variáveis globais.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Veja no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305564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F3156B4-E635-4BA1-9035-C368340B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5" y="1009452"/>
            <a:ext cx="9752925" cy="46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0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D9451-6B6D-4E71-BE1B-AA6A634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dirty="0" err="1"/>
              <a:t>Superglobal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A26B9-852A-4144-96DE-C156E51A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err="1"/>
              <a:t>Super</a:t>
            </a:r>
            <a:r>
              <a:rPr lang="pt-BR" dirty="0"/>
              <a:t> global é acessível de qualquer arquivo e função de uma aplicação PHP. Sempre que necessário você pode chamar sem precisar declará-la. Em resumo, são variáveis determinadas pelo PHP que podem ser usadas durante todo seu código e em qualquer lugar. Existem diversas variáveis </a:t>
            </a:r>
            <a:r>
              <a:rPr lang="pt-BR" dirty="0" err="1"/>
              <a:t>super</a:t>
            </a:r>
            <a:r>
              <a:rPr lang="pt-BR" dirty="0"/>
              <a:t> globais na linguagem PHP, entre elas, podemos citar:</a:t>
            </a:r>
          </a:p>
          <a:p>
            <a:r>
              <a:rPr lang="pt-BR" dirty="0"/>
              <a:t>$GLOBALS</a:t>
            </a:r>
          </a:p>
          <a:p>
            <a:r>
              <a:rPr lang="pt-BR" dirty="0"/>
              <a:t>$_SERVER</a:t>
            </a:r>
          </a:p>
          <a:p>
            <a:r>
              <a:rPr lang="pt-BR" dirty="0"/>
              <a:t>$_POST</a:t>
            </a:r>
          </a:p>
          <a:p>
            <a:r>
              <a:rPr lang="pt-BR" dirty="0"/>
              <a:t>$_GET</a:t>
            </a:r>
          </a:p>
          <a:p>
            <a:r>
              <a:rPr lang="pt-BR" dirty="0"/>
              <a:t>$_FILES</a:t>
            </a:r>
          </a:p>
          <a:p>
            <a:r>
              <a:rPr lang="pt-BR" dirty="0"/>
              <a:t>$_COOKIE</a:t>
            </a:r>
          </a:p>
          <a:p>
            <a:r>
              <a:rPr lang="pt-BR" dirty="0"/>
              <a:t>$_SESSION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22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B205-6C41-4F46-A841-90BF144A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Superglobal</a:t>
            </a:r>
            <a:r>
              <a:rPr lang="pt-BR" dirty="0"/>
              <a:t> - $GLOBALS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1D21A-61C3-4ECC-984D-DE57CAD2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acessar uma variável do escopo global. 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67CE12-5649-445A-B51E-AF85F6C8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70" y="2472152"/>
            <a:ext cx="8420760" cy="40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8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AEA8E-B063-4824-B254-6EA269F5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dirty="0" err="1"/>
              <a:t>Superglobal</a:t>
            </a:r>
            <a:r>
              <a:rPr lang="pt-BR" dirty="0"/>
              <a:t> - $_SERVER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BBB33-4745-4BB7-BB85-0E9719C9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variável $_SERVER é um </a:t>
            </a:r>
            <a:r>
              <a:rPr lang="pt-BR" dirty="0" err="1"/>
              <a:t>array</a:t>
            </a:r>
            <a:r>
              <a:rPr lang="pt-BR" dirty="0"/>
              <a:t> composto por vários índices que possui informações do navegador do usuário, dos caminhos e localizações do script atual. Os itens deste </a:t>
            </a:r>
            <a:r>
              <a:rPr lang="pt-BR" dirty="0" err="1"/>
              <a:t>array</a:t>
            </a:r>
            <a:r>
              <a:rPr lang="pt-BR" dirty="0"/>
              <a:t> são criados pelo servidor web.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Podemos visualizar todos os índices com os seus respectivos valores, percorrendo o </a:t>
            </a:r>
            <a:r>
              <a:rPr lang="pt-BR" dirty="0" err="1"/>
              <a:t>array</a:t>
            </a:r>
            <a:r>
              <a:rPr lang="pt-BR" dirty="0"/>
              <a:t> $_SERVER</a:t>
            </a:r>
          </a:p>
        </p:txBody>
      </p:sp>
    </p:spTree>
    <p:extLst>
      <p:ext uri="{BB962C8B-B14F-4D97-AF65-F5344CB8AC3E}">
        <p14:creationId xmlns:p14="http://schemas.microsoft.com/office/powerpoint/2010/main" val="6930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6DF26-27D9-4C01-BCD8-084F3C17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</a:t>
            </a:r>
            <a:r>
              <a:rPr lang="pt-BR" dirty="0" err="1"/>
              <a:t>Array</a:t>
            </a:r>
            <a:r>
              <a:rPr lang="pt-BR" dirty="0"/>
              <a:t> - $_SERVER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96328E5-C643-411F-B05C-2B4D31F04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14871"/>
            <a:ext cx="10439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7505D-2F68-40C0-9CB0-60E9C2D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Superglobal</a:t>
            </a:r>
            <a:r>
              <a:rPr lang="pt-BR" dirty="0"/>
              <a:t> - $_GET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85FD7-689B-4F1A-9A22-EF13543F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$_GET é um </a:t>
            </a:r>
            <a:r>
              <a:rPr lang="pt-BR" dirty="0" err="1"/>
              <a:t>array</a:t>
            </a:r>
            <a:r>
              <a:rPr lang="pt-BR" dirty="0"/>
              <a:t> associativo de valores ​​passados para o script atual através dos parâmetros de URL. Você pode usar quando há uma pequena quantidade de dados, é usado normalmente utilizado na paginação ou na indicação de algum item. Exemplo: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Perceba que nestes links acima, existe o símbolo “?” que sinaliza o início dos parâmetros GET.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47E8F1-5558-4688-9032-D1153C25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5" y="3429000"/>
            <a:ext cx="6642863" cy="8563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242FBD-0F3E-4A54-9F9A-41AFF304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65" y="4438331"/>
            <a:ext cx="6765645" cy="5285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14BF20-E105-48A5-9957-2910F5DB3147}"/>
              </a:ext>
            </a:extLst>
          </p:cNvPr>
          <p:cNvSpPr txBox="1"/>
          <p:nvPr/>
        </p:nvSpPr>
        <p:spPr>
          <a:xfrm>
            <a:off x="7860846" y="3631962"/>
            <a:ext cx="331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Índice: v – Valor: XY8h1oyy4vl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9EC7E8-F523-482F-A1CA-31E23F2E9ABC}"/>
              </a:ext>
            </a:extLst>
          </p:cNvPr>
          <p:cNvSpPr txBox="1"/>
          <p:nvPr/>
        </p:nvSpPr>
        <p:spPr>
          <a:xfrm>
            <a:off x="7860846" y="4438331"/>
            <a:ext cx="331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Índice: id – Valor: 83</a:t>
            </a:r>
          </a:p>
        </p:txBody>
      </p:sp>
    </p:spTree>
    <p:extLst>
      <p:ext uri="{BB962C8B-B14F-4D97-AF65-F5344CB8AC3E}">
        <p14:creationId xmlns:p14="http://schemas.microsoft.com/office/powerpoint/2010/main" val="392563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5F62D-7684-412D-ADEC-9E83E29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Superglobal</a:t>
            </a:r>
            <a:r>
              <a:rPr lang="pt-BR" dirty="0"/>
              <a:t> - $_GET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CC4CB-EA35-462C-953C-AB143D8D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/>
          </a:bodyPr>
          <a:lstStyle/>
          <a:p>
            <a:r>
              <a:rPr lang="pt-BR" dirty="0"/>
              <a:t>Cada parâmetro GET precisa de um índice e valor.</a:t>
            </a:r>
          </a:p>
          <a:p>
            <a:r>
              <a:rPr lang="pt-BR" dirty="0"/>
              <a:t>É possível passar diversos valores por GET.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Utilizamos o símbolo &amp; para indicar um novo parâmetro GET.</a:t>
            </a:r>
          </a:p>
          <a:p>
            <a:pPr marL="0" indent="0">
              <a:buNone/>
            </a:pPr>
            <a:r>
              <a:rPr lang="pt-BR" dirty="0"/>
              <a:t>Neste exemplo acima, existem dois parâmetros.</a:t>
            </a:r>
          </a:p>
          <a:p>
            <a:pPr marL="0" indent="0">
              <a:buNone/>
            </a:pPr>
            <a:r>
              <a:rPr lang="pt-BR" dirty="0"/>
              <a:t>Índice: valora  - Valor: 10</a:t>
            </a:r>
          </a:p>
          <a:p>
            <a:pPr marL="0" indent="0">
              <a:buNone/>
            </a:pPr>
            <a:r>
              <a:rPr lang="pt-BR" dirty="0"/>
              <a:t>Índice: </a:t>
            </a:r>
            <a:r>
              <a:rPr lang="pt-BR" dirty="0" err="1"/>
              <a:t>valorb</a:t>
            </a:r>
            <a:r>
              <a:rPr lang="pt-BR" dirty="0"/>
              <a:t>  - Valor: 20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F9A2EE-DEF3-4679-A9F9-13777477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4" y="2979467"/>
            <a:ext cx="7969763" cy="7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BCF7-9C35-4310-94F9-FE84BF2D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02404-6814-4098-BBE3-5F5E4EDD4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425C-FB7A-4C37-B336-A64BB8F0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1325563"/>
          </a:xfrm>
        </p:spPr>
        <p:txBody>
          <a:bodyPr/>
          <a:lstStyle/>
          <a:p>
            <a:r>
              <a:rPr lang="pt-BR" dirty="0"/>
              <a:t>Resgatando valores $_GET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4C8F7A7-B043-4AF2-9DB2-EB1BCBBC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057" y="2520043"/>
            <a:ext cx="7162800" cy="3276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DD4B18C-2CAB-4F1A-9E94-B268EDE44A4E}"/>
              </a:ext>
            </a:extLst>
          </p:cNvPr>
          <p:cNvSpPr txBox="1"/>
          <p:nvPr/>
        </p:nvSpPr>
        <p:spPr>
          <a:xfrm>
            <a:off x="216295" y="1462088"/>
            <a:ext cx="37229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Por se tratar de um </a:t>
            </a:r>
            <a:r>
              <a:rPr lang="pt-BR" sz="3000" dirty="0" err="1"/>
              <a:t>Array</a:t>
            </a:r>
            <a:r>
              <a:rPr lang="pt-BR" sz="3000" dirty="0"/>
              <a:t> Associativo, para acessarmos o valor de um parâmetro GET, só precisamos indicar o índice no </a:t>
            </a:r>
            <a:r>
              <a:rPr lang="pt-BR" sz="3000" dirty="0" err="1"/>
              <a:t>array</a:t>
            </a:r>
            <a:r>
              <a:rPr lang="pt-BR" sz="3000" dirty="0"/>
              <a:t>.</a:t>
            </a:r>
          </a:p>
          <a:p>
            <a:pPr algn="just"/>
            <a:r>
              <a:rPr lang="pt-BR" sz="3000" dirty="0"/>
              <a:t>$_GET[índice].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7C323C-392A-4056-8B5B-FF41BB86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5" y="5288146"/>
            <a:ext cx="7969763" cy="743448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A52C860-037F-4ADC-B162-61DF2ABF39B9}"/>
              </a:ext>
            </a:extLst>
          </p:cNvPr>
          <p:cNvCxnSpPr/>
          <p:nvPr/>
        </p:nvCxnSpPr>
        <p:spPr>
          <a:xfrm flipV="1">
            <a:off x="4757057" y="3363686"/>
            <a:ext cx="4506686" cy="203562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F2F4159-2ED8-45FE-B8BF-91202F1C593E}"/>
              </a:ext>
            </a:extLst>
          </p:cNvPr>
          <p:cNvCxnSpPr>
            <a:cxnSpLocks/>
          </p:cNvCxnSpPr>
          <p:nvPr/>
        </p:nvCxnSpPr>
        <p:spPr>
          <a:xfrm flipV="1">
            <a:off x="6750563" y="4158343"/>
            <a:ext cx="3122780" cy="137406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97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C950C-7525-4138-869A-ED2E0EA9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se existe parâmetro $_GET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167DE-2A1D-4723-85A3-105FAF96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o comando </a:t>
            </a:r>
            <a:r>
              <a:rPr lang="pt-BR" dirty="0" err="1"/>
              <a:t>isset</a:t>
            </a:r>
            <a:r>
              <a:rPr lang="pt-BR" dirty="0"/>
              <a:t> para verificar se existe algum parâmetro GET na URL.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3477B1-579D-449E-914D-D6759234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18" y="2913352"/>
            <a:ext cx="8081282" cy="35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2CF95-F912-4FD2-A6BD-1BE1BBBF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pt-BR" dirty="0"/>
              <a:t>Atividade de Fixação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ED82F-DD5D-40E6-BA0F-51B8FCCA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6" y="669025"/>
            <a:ext cx="12083143" cy="35071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1 - Criar um arquivo PHP chamado ex1.php que receba 3 valores inteiros por parâmetro GET, na sequência exibir para o usuário qual é o maior valor.</a:t>
            </a:r>
          </a:p>
          <a:p>
            <a:pPr marL="0" indent="0" algn="just">
              <a:buNone/>
            </a:pPr>
            <a:r>
              <a:rPr lang="pt-BR" dirty="0"/>
              <a:t>2 - Criar um arquivo PHP chamado ex2.php que receba 2 valores inteiros por parâmetro GET, na sequência exibir a média e se a média for &gt;= 6 exibir “Aprovado”, caso contrário exibir “Reprovado”.</a:t>
            </a:r>
          </a:p>
          <a:p>
            <a:pPr marL="0" indent="0" algn="just">
              <a:buNone/>
            </a:pPr>
            <a:r>
              <a:rPr lang="pt-BR" dirty="0"/>
              <a:t>3 - Criar um arquivo PHP chamado ex3.php que receba 3 valores por parâmetro GET: Nome, Salário e Aumento. Na sequência exibir uma mensagem informando ao usuário o seu novo salário.</a:t>
            </a: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FE517C-BC74-4850-9C2E-3F1857D2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96" y="4176173"/>
            <a:ext cx="3514562" cy="2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42E5C-F479-4EB2-8602-FDB5CAC2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6" y="76200"/>
            <a:ext cx="11941628" cy="693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4 - Desenvolver em um único arquivo PHP a criação de 7 funções:</a:t>
            </a:r>
          </a:p>
          <a:p>
            <a:r>
              <a:rPr lang="pt-BR" dirty="0"/>
              <a:t>Função que receba dois valores e retorne a área de um triângulo equilátero ((</a:t>
            </a:r>
            <a:r>
              <a:rPr lang="pt-BR" dirty="0" err="1"/>
              <a:t>area</a:t>
            </a:r>
            <a:r>
              <a:rPr lang="pt-BR" dirty="0"/>
              <a:t>=b*h)/2)</a:t>
            </a:r>
          </a:p>
          <a:p>
            <a:r>
              <a:rPr lang="pt-BR" dirty="0"/>
              <a:t>Função que receba dois valores e retorne o maior valor</a:t>
            </a:r>
          </a:p>
          <a:p>
            <a:r>
              <a:rPr lang="pt-BR" dirty="0"/>
              <a:t>Função que receba dois valores e retorne o menor valor</a:t>
            </a:r>
          </a:p>
          <a:p>
            <a:r>
              <a:rPr lang="pt-BR" dirty="0"/>
              <a:t>Função que receba dois valores e retorne a soma</a:t>
            </a:r>
          </a:p>
          <a:p>
            <a:r>
              <a:rPr lang="pt-BR" dirty="0"/>
              <a:t>Função que receba dois valores e retorne a subtração</a:t>
            </a:r>
          </a:p>
          <a:p>
            <a:pPr algn="just"/>
            <a:r>
              <a:rPr lang="pt-BR" dirty="0"/>
              <a:t>Função que receba dois valores e exiba uma contagem de um valor até o outro. </a:t>
            </a:r>
            <a:r>
              <a:rPr lang="pt-BR" dirty="0" err="1"/>
              <a:t>Ex</a:t>
            </a:r>
            <a:r>
              <a:rPr lang="pt-BR" dirty="0"/>
              <a:t>: 4 – 9, deverá exibir: 4, 5, 6, 7, 8, 9. Considerar que o segundo valor será maior que o primeiro.</a:t>
            </a:r>
          </a:p>
          <a:p>
            <a:r>
              <a:rPr lang="pt-BR" dirty="0"/>
              <a:t>Função que receba dois valores e retorne a área de um retângulo</a:t>
            </a:r>
          </a:p>
          <a:p>
            <a:pPr algn="just"/>
            <a:r>
              <a:rPr lang="pt-BR" dirty="0"/>
              <a:t>Neste mesmo arquivo PHP, deverá receber três parâmetros GET, o 1º e 2º parâmetro terão valores inteiros, já o 3º parâmetro deverá representar qual função será executada.</a:t>
            </a:r>
          </a:p>
          <a:p>
            <a:pPr algn="just"/>
            <a:r>
              <a:rPr lang="pt-BR" dirty="0"/>
              <a:t>Caso não exista 3 parâmetros GET na URL, deverá aparecer um aviso de “ERRO de REQUISIÇÃO”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75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02D3-F3AA-4869-B604-0EA5396E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61646-35CE-4979-B8ED-F563BB0D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</a:t>
            </a:r>
            <a:endParaRPr lang="pt-BR" dirty="0"/>
          </a:p>
          <a:p>
            <a:r>
              <a:rPr lang="pt-BR" dirty="0">
                <a:hlinkClick r:id="rId3"/>
              </a:rPr>
              <a:t>https://www.w3schools.com/</a:t>
            </a:r>
            <a:endParaRPr lang="pt-BR" dirty="0"/>
          </a:p>
          <a:p>
            <a:r>
              <a:rPr lang="pt-BR" dirty="0">
                <a:hlinkClick r:id="rId4"/>
              </a:rPr>
              <a:t>http://www.tiexpert.net/programacao/web/php/array.php</a:t>
            </a:r>
            <a:endParaRPr lang="pt-BR" dirty="0"/>
          </a:p>
          <a:p>
            <a:r>
              <a:rPr lang="pt-BR" dirty="0">
                <a:hlinkClick r:id="rId5"/>
              </a:rPr>
              <a:t>https://www.oficinadanet.com.br/artigo/707/variaveis_do_servidor__server</a:t>
            </a:r>
            <a:r>
              <a:rPr lang="pt-BR" dirty="0"/>
              <a:t> - Valores presentes em $_SERVER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5DDC1-6B8D-40CA-9876-10B190B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Escopo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C1FBD-DE13-4846-BEBC-1B75DE79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PHP, variáveis podem ser declaradas em qualquer parte do código.</a:t>
            </a:r>
          </a:p>
          <a:p>
            <a:pPr algn="just"/>
            <a:r>
              <a:rPr lang="pt-BR" dirty="0"/>
              <a:t>O escopo de uma variável delimita onde a variável poderá ser acessada/usada.</a:t>
            </a:r>
          </a:p>
          <a:p>
            <a:pPr algn="just"/>
            <a:r>
              <a:rPr lang="pt-BR" dirty="0"/>
              <a:t>Em PHP existem quatro tipos de escopo de variáveis:</a:t>
            </a:r>
          </a:p>
          <a:p>
            <a:pPr lvl="1" algn="just"/>
            <a:r>
              <a:rPr lang="pt-BR" dirty="0"/>
              <a:t>Global</a:t>
            </a:r>
          </a:p>
          <a:p>
            <a:pPr lvl="1" algn="just"/>
            <a:r>
              <a:rPr lang="pt-BR" dirty="0"/>
              <a:t>Local</a:t>
            </a:r>
          </a:p>
          <a:p>
            <a:pPr lvl="1" algn="just"/>
            <a:r>
              <a:rPr lang="pt-BR" dirty="0" err="1"/>
              <a:t>SuperGlobal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96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CD087-F454-4CDE-8DC7-2F187303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4744B-CF17-45B0-BBD4-FCAF1914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variável declarada fora de qualquer função é considerada como “Variável Global”. Isso significa que esta variável só será acessível fora de uma função.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Veja no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34074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95859A0-1861-466A-9A34-B184DC4A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1233953"/>
            <a:ext cx="11789229" cy="43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4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2863-BCB3-4AC3-8960-5C9498E9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 Gerado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F1D6CEA-0B4D-440C-B500-FC3614BA7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354"/>
            <a:ext cx="9920914" cy="31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6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8E63F6-00F5-45E6-B363-ACBE1D4E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47800"/>
            <a:ext cx="11772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FD9D8-FCF9-4A59-9C38-886F3C62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 gerado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67C169-CCB8-41B4-AD8C-8C615BF7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19651"/>
            <a:ext cx="10676764" cy="32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F5715-D07D-4EFE-83B8-F853F69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616EB-86B9-4415-BF90-C6593500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variável declarada dentro de uma função possui escopo Local. Isso significa que esta variável só poderá ser acessada dentro da função em que ela foi criada.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Veja no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115793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948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Desenvolvimento de Software I - PHP</vt:lpstr>
      <vt:lpstr>Escopo de Variável</vt:lpstr>
      <vt:lpstr>O que é Escopo de Variável</vt:lpstr>
      <vt:lpstr>Variável Global</vt:lpstr>
      <vt:lpstr>Apresentação do PowerPoint</vt:lpstr>
      <vt:lpstr>Erro Gerado</vt:lpstr>
      <vt:lpstr>Apresentação do PowerPoint</vt:lpstr>
      <vt:lpstr>Erro gerado</vt:lpstr>
      <vt:lpstr>Variável Local</vt:lpstr>
      <vt:lpstr>1ª Maneira – Acessando variáveis globais de dentro da função</vt:lpstr>
      <vt:lpstr>Apresentação do PowerPoint</vt:lpstr>
      <vt:lpstr>2ª Maneira</vt:lpstr>
      <vt:lpstr>Apresentação do PowerPoint</vt:lpstr>
      <vt:lpstr>Variável Superglobal</vt:lpstr>
      <vt:lpstr>Superglobal - $GLOBALS</vt:lpstr>
      <vt:lpstr>Variável Superglobal - $_SERVER</vt:lpstr>
      <vt:lpstr>Percorrendo Array - $_SERVER</vt:lpstr>
      <vt:lpstr>Superglobal - $_GET</vt:lpstr>
      <vt:lpstr>Superglobal - $_GET</vt:lpstr>
      <vt:lpstr>Resgatando valores $_GET</vt:lpstr>
      <vt:lpstr>Verificando se existe parâmetro $_GET</vt:lpstr>
      <vt:lpstr>Atividade de Fixação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I - PHP</dc:title>
  <dc:creator>GIOVANNI GUARNIERI</dc:creator>
  <cp:lastModifiedBy>Giovanni F. Guarnieri</cp:lastModifiedBy>
  <cp:revision>23</cp:revision>
  <dcterms:created xsi:type="dcterms:W3CDTF">2018-07-27T20:38:57Z</dcterms:created>
  <dcterms:modified xsi:type="dcterms:W3CDTF">2018-08-22T00:39:45Z</dcterms:modified>
</cp:coreProperties>
</file>