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9d734f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c9d734fa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e41a9e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e41a9e5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b627ff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6cb627ff1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e41a9e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de41a9e5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e41a9e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6de41a9e5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de41a9e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6de41a9e5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e41a9e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6de41a9e50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Passagem de dados com o Vue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987413"/>
            <a:ext cx="103539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É um dos fundamentos do Vue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Passagem de dados com o Vue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186250"/>
            <a:ext cx="9602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Facilita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comunicação do servidor com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interface e vice-versa</a:t>
            </a:r>
            <a:endParaRPr sz="4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919550"/>
            <a:ext cx="10353900" cy="25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6000">
                <a:latin typeface="Roboto Light"/>
                <a:ea typeface="Roboto Light"/>
                <a:cs typeface="Roboto Light"/>
                <a:sym typeface="Roboto Light"/>
              </a:rPr>
              <a:t>Usamos </a:t>
            </a:r>
            <a:r>
              <a:rPr lang="pt-BR" sz="60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6000">
                <a:latin typeface="Roboto Light"/>
                <a:ea typeface="Roboto Light"/>
                <a:cs typeface="Roboto Light"/>
                <a:sym typeface="Roboto Light"/>
              </a:rPr>
              <a:t> propriedade </a:t>
            </a:r>
            <a:r>
              <a:rPr i="1" lang="pt-BR" sz="6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data</a:t>
            </a:r>
            <a:r>
              <a:rPr lang="pt-BR" sz="6000">
                <a:latin typeface="Roboto Light"/>
                <a:ea typeface="Roboto Light"/>
                <a:cs typeface="Roboto Light"/>
                <a:sym typeface="Roboto Light"/>
              </a:rPr>
              <a:t> da instância Vue</a:t>
            </a:r>
            <a:endParaRPr sz="6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Passagem de dados com 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realizar a passagem?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607525" y="1682625"/>
            <a:ext cx="10353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1 - Interpolação de texto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Passagem de dados com 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realizar 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</a:t>
            </a: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passagem?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7525" y="2749425"/>
            <a:ext cx="10353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HTML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3816225"/>
            <a:ext cx="10353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Atributos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7525" y="4883025"/>
            <a:ext cx="103539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4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Expressões JavaScript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607525" y="1682625"/>
            <a:ext cx="10353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1 - Informamos o valor do texto na instância Vue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Passagem de dados com 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Interpolação de texto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07525" y="3663825"/>
            <a:ext cx="10353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Exibimos esse texto no HTML usando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identificador }}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607525" y="1682625"/>
            <a:ext cx="10353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1 - Informamos o HTML puro na instância Vue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Passagem de dados com 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HTML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07525" y="3663825"/>
            <a:ext cx="10353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2 - Exibimos HTML usando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v-html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607525" y="1682625"/>
            <a:ext cx="10353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1 - Informamos o valor do atributo na instância Vue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Passagem de dados com 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07525" y="3663825"/>
            <a:ext cx="103539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2 - Passamos seu valor para o HTML usando a diretiva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v-bind:nome_do_atributo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607525" y="1682625"/>
            <a:ext cx="10353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1 - Informamos o valor do texto na instância Vue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Passagem de dados com o Vue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Expressões JavaScript</a:t>
            </a:r>
            <a:endParaRPr sz="4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07525" y="3663825"/>
            <a:ext cx="10353900" cy="25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2 - Manipulamos o valor no HTML usando </a:t>
            </a:r>
            <a:r>
              <a:rPr i="1"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{{ identificador + expressão JS }}</a:t>
            </a:r>
            <a:endParaRPr i="1"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