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7" r:id="rId3"/>
    <p:sldId id="259" r:id="rId4"/>
    <p:sldId id="276" r:id="rId5"/>
    <p:sldId id="279" r:id="rId6"/>
    <p:sldId id="278" r:id="rId7"/>
    <p:sldId id="260" r:id="rId8"/>
    <p:sldId id="273" r:id="rId9"/>
    <p:sldId id="275" r:id="rId10"/>
    <p:sldId id="261" r:id="rId11"/>
    <p:sldId id="280" r:id="rId12"/>
    <p:sldId id="274" r:id="rId13"/>
    <p:sldId id="282" r:id="rId14"/>
    <p:sldId id="283" r:id="rId15"/>
    <p:sldId id="267" r:id="rId16"/>
    <p:sldId id="262" r:id="rId17"/>
    <p:sldId id="268" r:id="rId18"/>
    <p:sldId id="270" r:id="rId19"/>
    <p:sldId id="269" r:id="rId20"/>
    <p:sldId id="271" r:id="rId21"/>
    <p:sldId id="272" r:id="rId22"/>
    <p:sldId id="266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26" autoAdjust="0"/>
  </p:normalViewPr>
  <p:slideViewPr>
    <p:cSldViewPr snapToGrid="0">
      <p:cViewPr varScale="1">
        <p:scale>
          <a:sx n="88" d="100"/>
          <a:sy n="8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6F663-525F-4E60-A740-7AF27E37C1BF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B073-A720-416D-8379-AD654FF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thread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(running, ready, 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thread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Vùng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thread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local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memory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BB073-A720-416D-8379-AD654FF3E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BB073-A720-416D-8379-AD654FF3E5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BB073-A720-416D-8379-AD654FF3E5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6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1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8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0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1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5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2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95AFA6-9946-44DC-AE60-EB5BDF6603C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AB6207-FE0A-405E-854B-4B9B4D48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472411"/>
            <a:ext cx="6815669" cy="505987"/>
          </a:xfrm>
        </p:spPr>
        <p:txBody>
          <a:bodyPr/>
          <a:lstStyle/>
          <a:p>
            <a:pPr algn="r"/>
            <a:r>
              <a:rPr lang="en-US" smtClean="0"/>
              <a:t>TOANTV - 1LINK </a:t>
            </a:r>
            <a:r>
              <a:rPr lang="en-US" dirty="0" smtClean="0"/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thread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</a:p>
          <a:p>
            <a:pPr lvl="1"/>
            <a:r>
              <a:rPr lang="en-US" b="1" dirty="0" err="1" smtClean="0"/>
              <a:t>Đồng</a:t>
            </a:r>
            <a:r>
              <a:rPr lang="en-US" b="1" dirty="0" smtClean="0"/>
              <a:t> </a:t>
            </a:r>
            <a:r>
              <a:rPr lang="en-US" b="1" dirty="0" err="1" smtClean="0"/>
              <a:t>bộ</a:t>
            </a:r>
            <a:r>
              <a:rPr lang="en-US" b="1" dirty="0" smtClean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95402" y="2560320"/>
            <a:ext cx="4390174" cy="3310128"/>
          </a:xfrm>
        </p:spPr>
        <p:txBody>
          <a:bodyPr/>
          <a:lstStyle/>
          <a:p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thread 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2"/>
            <a:r>
              <a:rPr lang="en-US" dirty="0" smtClean="0"/>
              <a:t>Thread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lvl="2"/>
            <a:r>
              <a:rPr lang="en-US" dirty="0" smtClean="0"/>
              <a:t>Thread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3" y="2560320"/>
            <a:ext cx="3990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794" y="2433636"/>
            <a:ext cx="8446412" cy="3788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6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2" y="2960483"/>
            <a:ext cx="398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thead</a:t>
            </a:r>
            <a:r>
              <a:rPr lang="en-US" dirty="0" smtClean="0"/>
              <a:t> 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287" y="3671224"/>
            <a:ext cx="1669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Lock</a:t>
            </a:r>
          </a:p>
          <a:p>
            <a:r>
              <a:rPr lang="en-US" dirty="0" smtClean="0"/>
              <a:t>- Event</a:t>
            </a:r>
          </a:p>
          <a:p>
            <a:r>
              <a:rPr lang="en-US" dirty="0" smtClean="0"/>
              <a:t>- Critical Section</a:t>
            </a:r>
          </a:p>
          <a:p>
            <a:r>
              <a:rPr lang="en-US" dirty="0" smtClean="0"/>
              <a:t>- Semaphore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99" y="2960483"/>
            <a:ext cx="1764792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2" y="2960483"/>
            <a:ext cx="398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thead</a:t>
            </a:r>
            <a:r>
              <a:rPr lang="en-US" dirty="0" smtClean="0"/>
              <a:t> 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287" y="3671224"/>
            <a:ext cx="1669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Lock</a:t>
            </a:r>
          </a:p>
          <a:p>
            <a:r>
              <a:rPr lang="en-US" dirty="0" smtClean="0"/>
              <a:t>- Event</a:t>
            </a:r>
          </a:p>
          <a:p>
            <a:r>
              <a:rPr lang="en-US" dirty="0" smtClean="0"/>
              <a:t>- Critical Section</a:t>
            </a:r>
          </a:p>
          <a:p>
            <a:r>
              <a:rPr lang="en-US" dirty="0" smtClean="0"/>
              <a:t>- Semaphore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3176" y="2782212"/>
            <a:ext cx="5239251" cy="3301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2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04" y="2433876"/>
            <a:ext cx="6656042" cy="3773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381" y="5260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= 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457648" y="2433876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1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2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643" y="2435384"/>
            <a:ext cx="6129195" cy="37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381" y="5260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= 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439540" y="2435384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2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431" y="2470654"/>
            <a:ext cx="6131460" cy="3774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9448593" y="2470654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3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691" y="526006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Nhận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xét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cách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4342" y="2449245"/>
            <a:ext cx="5381493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 bwMode="auto">
          <a:xfrm>
            <a:off x="9448593" y="2470654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691" y="526006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Nhận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xét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cách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0142" y="2470654"/>
            <a:ext cx="6513781" cy="373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448593" y="2470654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</a:t>
            </a:r>
            <a:r>
              <a:rPr lang="en-US" sz="1600" b="1" dirty="0" smtClean="0">
                <a:solidFill>
                  <a:srgbClr val="FF0000"/>
                </a:solidFill>
              </a:rPr>
              <a:t>5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381" y="5260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= ????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384" y="2470653"/>
            <a:ext cx="5504507" cy="3730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448593" y="2470654"/>
            <a:ext cx="1370298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Demo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381" y="5260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= ????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39" y="2614792"/>
            <a:ext cx="1764792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</a:p>
          <a:p>
            <a:pPr lvl="1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28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thread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thread</a:t>
            </a:r>
          </a:p>
          <a:p>
            <a:pPr lvl="1"/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Là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thành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phần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thực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độc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lập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trong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một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process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sử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dụng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trong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hầu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ứng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dụng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hiện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này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184" y="3250194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?</a:t>
            </a:r>
            <a:endParaRPr lang="en-US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564" y="4574766"/>
            <a:ext cx="1143000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884" y="4574766"/>
            <a:ext cx="1104758" cy="1104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33" y="4574766"/>
            <a:ext cx="1269613" cy="11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184" y="3250194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1184" y="3773787"/>
            <a:ext cx="21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 # thread ???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0624" y="4387914"/>
            <a:ext cx="268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Thread </a:t>
            </a:r>
            <a:r>
              <a:rPr lang="en-US" dirty="0" err="1" smtClean="0">
                <a:solidFill>
                  <a:srgbClr val="FF0000"/>
                </a:solidFill>
              </a:rPr>
              <a:t>chết</a:t>
            </a:r>
            <a:r>
              <a:rPr lang="en-US" dirty="0" smtClean="0">
                <a:solidFill>
                  <a:srgbClr val="FF0000"/>
                </a:solidFill>
              </a:rPr>
              <a:t> =&gt; process ???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3" y="2697932"/>
            <a:ext cx="3990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3417701"/>
            <a:ext cx="4718050" cy="1595811"/>
          </a:xfrm>
        </p:spPr>
      </p:pic>
      <p:sp>
        <p:nvSpPr>
          <p:cNvPr id="4" name="TextBox 3"/>
          <p:cNvSpPr txBox="1"/>
          <p:nvPr/>
        </p:nvSpPr>
        <p:spPr>
          <a:xfrm>
            <a:off x="2571184" y="3250194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9682" y="384627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# thread ???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9682" y="4433179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 # </a:t>
            </a:r>
            <a:r>
              <a:rPr lang="en-US" b="1" dirty="0" err="1" smtClean="0"/>
              <a:t>tiến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6533" y="4995135"/>
            <a:ext cx="295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Tiến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#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47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thread</a:t>
            </a:r>
          </a:p>
          <a:p>
            <a:pPr lvl="1"/>
            <a:r>
              <a:rPr lang="en-US" b="1" dirty="0" err="1" smtClean="0"/>
              <a:t>Tạo</a:t>
            </a:r>
            <a:r>
              <a:rPr lang="en-US" b="1" dirty="0" smtClean="0"/>
              <a:t> /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thúc</a:t>
            </a:r>
            <a:r>
              <a:rPr lang="en-US" b="1" dirty="0" smtClean="0"/>
              <a:t> thread</a:t>
            </a:r>
          </a:p>
          <a:p>
            <a:pPr lvl="1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64132" y="2480838"/>
            <a:ext cx="7984804" cy="3729839"/>
            <a:chOff x="533400" y="1466850"/>
            <a:chExt cx="8062913" cy="39243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7688" y="1466850"/>
              <a:ext cx="8048625" cy="3924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4410075"/>
              <a:ext cx="6753225" cy="9239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535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/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thread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222" y="3304232"/>
            <a:ext cx="741045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5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374</Words>
  <Application>Microsoft Office PowerPoint</Application>
  <PresentationFormat>Widescreen</PresentationFormat>
  <Paragraphs>108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MULTITHREADING PROGRAMMING</vt:lpstr>
      <vt:lpstr>Nội dung</vt:lpstr>
      <vt:lpstr>Nội dung</vt:lpstr>
      <vt:lpstr>Giới thiệu</vt:lpstr>
      <vt:lpstr>Giới thiệu</vt:lpstr>
      <vt:lpstr>Giới thiệu</vt:lpstr>
      <vt:lpstr>Nội dung</vt:lpstr>
      <vt:lpstr>Tạo / Kết thúc thread</vt:lpstr>
      <vt:lpstr>Tạo / Kết thúc thread</vt:lpstr>
      <vt:lpstr>Nội dung</vt:lpstr>
      <vt:lpstr>Đồng bộ thread</vt:lpstr>
      <vt:lpstr>Đồng bộ thread</vt:lpstr>
      <vt:lpstr>Đồng bộ thread</vt:lpstr>
      <vt:lpstr>Đồng bộ thread</vt:lpstr>
      <vt:lpstr>Demo</vt:lpstr>
      <vt:lpstr>Demo 1</vt:lpstr>
      <vt:lpstr>Demo 2</vt:lpstr>
      <vt:lpstr>Demo 3</vt:lpstr>
      <vt:lpstr>Demo 4</vt:lpstr>
      <vt:lpstr>Demo 5</vt:lpstr>
      <vt:lpstr>Demo 6</vt:lpstr>
      <vt:lpstr>Nội dung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PROGRAMMING</dc:title>
  <dc:creator>TOANTV</dc:creator>
  <cp:lastModifiedBy>Toàn Tống Văn</cp:lastModifiedBy>
  <cp:revision>72</cp:revision>
  <dcterms:created xsi:type="dcterms:W3CDTF">2015-12-07T07:41:05Z</dcterms:created>
  <dcterms:modified xsi:type="dcterms:W3CDTF">2016-09-29T05:04:07Z</dcterms:modified>
</cp:coreProperties>
</file>