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tutorialspoint.com/cplusplus/" TargetMode="External"/><Relationship Id="rId4" Type="http://schemas.openxmlformats.org/officeDocument/2006/relationships/hyperlink" Target="http://www.tutorialspoint.com/python/" TargetMode="External"/><Relationship Id="rId5" Type="http://schemas.openxmlformats.org/officeDocument/2006/relationships/hyperlink" Target="http://www.tutorialspoint.com/python/" TargetMode="External"/><Relationship Id="rId6" Type="http://schemas.openxmlformats.org/officeDocument/2006/relationships/hyperlink" Target="http://www.tutorialspoint.com/data_structures_algorithms/" TargetMode="External"/><Relationship Id="rId7" Type="http://schemas.openxmlformats.org/officeDocument/2006/relationships/hyperlink" Target="https://cs50.harvard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Programming 101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&lt;anhv@1link.vn&gt;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0" y="1925050"/>
            <a:ext cx="8520600" cy="87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ACTION: PLEASE THINK ABOUT ALL &lt;?&gt; BEFORE COMING SEMINAR</a:t>
            </a:r>
          </a:p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57425" y="1052950"/>
            <a:ext cx="8520600" cy="87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WARNING: THIS TALK ALL ABOUT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Agenda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Programming = ? + 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Procedural Programming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Object Oriented Programming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Open Discussion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Programming = ?1 + ?2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35800" y="1144450"/>
            <a:ext cx="4221300" cy="132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?1 = …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52650" y="1144450"/>
            <a:ext cx="4221300" cy="153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?2 = 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Procedural Programming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5646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GB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ef calculate_circumference(radius):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// your code here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???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Object Oriented Programming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495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 Circle: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this.?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def get_circumference():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// your code here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???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Open Discussion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How to write a program?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How to create a software?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How to become a …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good intern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programmer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software engineer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 strike="sngStrike"/>
              <a:t>boss, leader, rich person, beautiful person, happy person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60250" y="579775"/>
            <a:ext cx="3033600" cy="43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== &lt; I want to listen to you&gt;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Reading List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C++ Tutorial,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http://www.tutorialspoint.com/cplusplus/</a:t>
            </a:r>
            <a:r>
              <a:rPr lang="en-GB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Python Tutorial,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http://www.tutorialspoint.com/python/</a:t>
            </a:r>
            <a:r>
              <a:rPr lang="en-GB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Java Tutorial, </a:t>
            </a:r>
            <a:r>
              <a:rPr lang="en-GB" u="sng">
                <a:solidFill>
                  <a:schemeClr val="accent5"/>
                </a:solidFill>
                <a:hlinkClick r:id="rId5"/>
              </a:rPr>
              <a:t>http://www.tutorialspoint.com/java/</a:t>
            </a:r>
            <a:r>
              <a:rPr lang="en-GB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Data Structure &amp; Algorithms Tutorial,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http://www.tutorialspoint.com/data_structures_algorithms/</a:t>
            </a:r>
            <a:r>
              <a:rPr lang="en-GB"/>
              <a:t> 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CS50,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https://cs50.harvard.edu/</a:t>
            </a:r>
            <a:r>
              <a:rPr lang="en-GB"/>
              <a:t> (I ♥ this course)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