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7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AD15-9CFC-F9E9-60DB-A04F5C090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THẾ GIỚI DI ĐỘNG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DE3D3-32FD-0962-E937-7C5B25609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0346" y="4436373"/>
            <a:ext cx="9403479" cy="2040627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5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View Product List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489701" y="3100704"/>
            <a:ext cx="478366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1. The system get all products in stock.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2. The system show all products in stock to view page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557D8-6B20-9D73-1FFA-E3F4820A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899191"/>
            <a:ext cx="450426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2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User View Detail Product</a:t>
            </a:r>
            <a:endParaRPr lang="en-US" b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582834" y="2813639"/>
            <a:ext cx="478366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1. The User chooses one product.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2. The system gets Detail information of that product.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3. The system shows product information to Detail product view page.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2C78C-7AE4-25F1-25EF-64761ACA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856323"/>
            <a:ext cx="4419600" cy="15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User Add Product To Cart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684434" y="2831237"/>
            <a:ext cx="478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accesses to view product list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accesses to view specific product view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choose buy now to order product.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get detail product information add to cart.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1836-6A5C-2909-D44D-90303527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893899"/>
            <a:ext cx="489653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3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User View Cart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894526"/>
            <a:ext cx="478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accesses the home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redirects to list all products.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clicks view cart on top right.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redirects to cart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allows the user to perform other activities.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2AC08-689C-56AA-80AC-1B4E7D1F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886481"/>
            <a:ext cx="484890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7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User View Cart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894526"/>
            <a:ext cx="478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accesses the home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clicks view cart on top right.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redirects to cart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allows users to edit increase, decrease quantity, change product color and delete product.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E5AEA-CBE4-E88A-E47E-F11A6BD0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3" y="2894526"/>
            <a:ext cx="598522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User search product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831236"/>
            <a:ext cx="478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accesses the home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fills in the search box the product that the customer wants to find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redirects to a result set of search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allows the customer to perform other activities.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29CDC-25BD-5EEC-F846-213809A5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965346"/>
            <a:ext cx="506800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User search product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831236"/>
            <a:ext cx="4783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accesses the home page.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redirects to list all products.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 clicks on order history at the top right.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redirects to the order history page.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Users can see the list of purchased orders.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819CB-F2A9-4817-B65F-D97B4634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799164"/>
            <a:ext cx="5046133" cy="18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4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User search product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831236"/>
            <a:ext cx="478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User chooses one product.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The system shows product information to detail product view page.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Users can send feedback about that product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Feedback of user will be displayed in the product details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95C9F-8B57-47F6-B782-B0DB597D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940995"/>
            <a:ext cx="494876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4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CC7C6-992F-0242-0D6F-7098E1A1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3" y="609600"/>
            <a:ext cx="662709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E284-AE4D-452B-DE99-6FB392DE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EC93E-7DF8-D97B-8BE1-B57C3A9C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67" y="1852019"/>
            <a:ext cx="8441795" cy="50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EAE2A-D396-A28A-6032-626D398E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3" y="1993079"/>
            <a:ext cx="8945033" cy="48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A917-9F90-68FD-2E13-78008723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41" y="644801"/>
            <a:ext cx="8036793" cy="61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13F54-4F9D-3827-D9DA-6CCE7ADA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67" y="596058"/>
            <a:ext cx="5951286" cy="62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login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C0D84-53F9-16E6-4B99-FE250A73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818217"/>
            <a:ext cx="4477375" cy="1590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646865"/>
            <a:ext cx="4783666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 admin accesses the login page.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admin fills username/password.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The system validates input and response error message if error happened.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The system redirect to add product page if correct username/password.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The system allows the user to perform other activities.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1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Admin Product </a:t>
            </a:r>
            <a:r>
              <a:rPr lang="en-US" sz="1800" b="1" i="0" u="none" strike="noStrike" dirty="0" err="1">
                <a:effectLst/>
                <a:latin typeface="Times New Roman" panose="02020603050405020304" pitchFamily="18" charset="0"/>
              </a:rPr>
              <a:t>Managnment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646865"/>
            <a:ext cx="47836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 admin accesses to add product page.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admin fills new product information and click add product.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The system insert new product to database and clear form.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The system allows the admin to perform other activities.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313ED-3C5C-B5A1-6091-CA028BFB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1" y="2837270"/>
            <a:ext cx="496321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Admin View Customer information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646865"/>
            <a:ext cx="47836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need to login to use this function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Admin accesses the home page.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System redirects to list all customers.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Admin clicks on customers.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System shows customers details.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Admin can edit customers' information.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Admin clicks “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System update information in database.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System return to home page.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B7BF4-D8A2-E7C4-2CB4-F14933A0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955284"/>
            <a:ext cx="457263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A6C-50F5-152D-C9AD-CEE4DDA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Deatail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1460-988D-02E0-1B63-8B2126BE1054}"/>
              </a:ext>
            </a:extLst>
          </p:cNvPr>
          <p:cNvSpPr txBox="1"/>
          <p:nvPr/>
        </p:nvSpPr>
        <p:spPr>
          <a:xfrm>
            <a:off x="491067" y="227753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User management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F188-B9F1-1ED7-3034-43ABED60AC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2664-9137-C2CF-F7D0-645611FF28C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BA2A6-A7D8-5277-CA56-0B4AF25FC5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65203-2AC0-72A2-00EE-4005B0A76D6B}"/>
              </a:ext>
            </a:extLst>
          </p:cNvPr>
          <p:cNvSpPr txBox="1"/>
          <p:nvPr/>
        </p:nvSpPr>
        <p:spPr>
          <a:xfrm>
            <a:off x="6752167" y="2646865"/>
            <a:ext cx="47836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“Lưu”.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C5009-5305-AC05-26B7-BE4E514F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861086"/>
            <a:ext cx="480127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904</TotalTime>
  <Words>672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Berlin</vt:lpstr>
      <vt:lpstr>THẾ GIỚI DI ĐỘNG</vt:lpstr>
      <vt:lpstr>PowerPoint Presentation</vt:lpstr>
      <vt:lpstr>User key</vt:lpstr>
      <vt:lpstr>ERD</vt:lpstr>
      <vt:lpstr>Class</vt:lpstr>
      <vt:lpstr>User Key Deatail</vt:lpstr>
      <vt:lpstr>User Key Deatail</vt:lpstr>
      <vt:lpstr>User Key Deatail</vt:lpstr>
      <vt:lpstr>User Key Deatail</vt:lpstr>
      <vt:lpstr>User Key Deatail</vt:lpstr>
      <vt:lpstr>User Key Deatail</vt:lpstr>
      <vt:lpstr>User Key Deatail</vt:lpstr>
      <vt:lpstr>User Key Deatail</vt:lpstr>
      <vt:lpstr>User Key Deatail</vt:lpstr>
      <vt:lpstr>User Key Deatail</vt:lpstr>
      <vt:lpstr>User Key Deatail</vt:lpstr>
      <vt:lpstr>User Key Deatail</vt:lpstr>
      <vt:lpstr>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 ngoc khanh duy</dc:creator>
  <cp:lastModifiedBy>to ngoc khanh duy</cp:lastModifiedBy>
  <cp:revision>8</cp:revision>
  <dcterms:created xsi:type="dcterms:W3CDTF">2022-08-04T00:52:00Z</dcterms:created>
  <dcterms:modified xsi:type="dcterms:W3CDTF">2022-08-08T02:15:10Z</dcterms:modified>
</cp:coreProperties>
</file>