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0e88d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80e88d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Results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1005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7000" y="2960300"/>
            <a:ext cx="9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806300" y="4792800"/>
            <a:ext cx="1337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Thomas Haimes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