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fe8e58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afe8e58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afe8e58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afe8e58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afe8e582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afe8e582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afe8e58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afe8e58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80e88d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80e88d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Module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017725"/>
            <a:ext cx="4573728" cy="41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725" y="2417524"/>
            <a:ext cx="2534975" cy="27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File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00" y="1055550"/>
            <a:ext cx="5607651" cy="40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MUX + Function Unit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235350"/>
            <a:ext cx="45148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5263" y="1152463"/>
            <a:ext cx="28670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Code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6875"/>
            <a:ext cx="1736200" cy="42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200" y="906875"/>
            <a:ext cx="1482825" cy="423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026" y="1017725"/>
            <a:ext cx="1682516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550" y="906875"/>
            <a:ext cx="1633450" cy="423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Results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07000" y="2960300"/>
            <a:ext cx="94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7806300" y="4792800"/>
            <a:ext cx="1337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Thomas Haimes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7" y="1397674"/>
            <a:ext cx="8872724" cy="23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