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44b3a68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44b3a68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4b3a68f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4b3a68f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44b3a68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44b3a68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44b3a68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44b3a68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44b3a68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44b3a68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44b3a68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44b3a68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44b3a68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44b3a68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4b3a68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44b3a68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44b3a68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44b3a68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Vending Machine!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Haimes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Change Only Flag Tripped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2420475"/>
            <a:ext cx="8520600" cy="21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money will be eaten in this mode it will not be given 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vending industry we call this the “you gave us money?” mode!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7"/>
            <a:ext cx="9144003" cy="1268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List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124063"/>
            <a:ext cx="2600325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125" y="2228838"/>
            <a:ext cx="3133725" cy="2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8413" y="42863"/>
            <a:ext cx="269557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Amount (NO CHANGE)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017724"/>
            <a:ext cx="7481175" cy="399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bit of change (1 dime)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65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Single dime output as change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77" y="931725"/>
            <a:ext cx="5096424" cy="42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more change (1 quarter + 1 dime + 1 </a:t>
            </a:r>
            <a:r>
              <a:rPr lang="en"/>
              <a:t>nickel</a:t>
            </a:r>
            <a:r>
              <a:rPr lang="en"/>
              <a:t>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274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coin output one at a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Same clock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375" y="1727102"/>
            <a:ext cx="674061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w/ Missing Coins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00" y="1112009"/>
            <a:ext cx="8520602" cy="403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Broke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25" y="919025"/>
            <a:ext cx="7796562" cy="37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Enough Money Flag Tripped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7795"/>
            <a:ext cx="9144003" cy="1281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Exact Change Only Mode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0" y="1017724"/>
            <a:ext cx="8409303" cy="378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