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d910e8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3d910e8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d910e8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d910e8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d910e8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3d910e8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d910e8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d910e8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3d910e8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3d910e8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d910e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d910e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d910e8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d910e8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d910e8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3d910e8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d910e8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d910e8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d910e8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3d910e8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d910e8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d910e8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d910e8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d910e8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d910e8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3d910e8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RISCy Business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Haimes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File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 is incremented each “...” is i + 1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8414"/>
            <a:ext cx="9144003" cy="194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adds!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682"/>
            <a:ext cx="9144003" cy="973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Top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Issues in top module, will need to fix for following assignment :(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3304"/>
            <a:ext cx="9144003" cy="296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Top Part 2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9605"/>
            <a:ext cx="9144003" cy="288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present to you…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389600"/>
            <a:ext cx="464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face I made while working on this assignment…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312" y="0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218"/>
            <a:ext cx="9144003" cy="331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Memory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 super sure about this one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124" y="0"/>
            <a:ext cx="1219875" cy="49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6112"/>
            <a:ext cx="7924127" cy="7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 Unit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3998" cy="10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Decoder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5411"/>
            <a:ext cx="9144003" cy="279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A + MUX B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155"/>
            <a:ext cx="9144003" cy="20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Function Unit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Acquired</a:t>
            </a:r>
            <a:r>
              <a:rPr lang="en"/>
              <a:t> from undergrad..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Missing some stuff but my brain got crispy :(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6198"/>
            <a:ext cx="9144003" cy="203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Data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Skipped some sections where things didn’t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waves not included in this due to length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9059"/>
            <a:ext cx="9144003" cy="1084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18251"/>
            <a:ext cx="9144003" cy="106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85341"/>
            <a:ext cx="9144003" cy="1058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D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0000… is shown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Right 0000… is all zeroes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28872"/>
            <a:ext cx="9144003" cy="141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