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e2e9140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7e2e9140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e2e9140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7e2e9140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7e2e9140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7e2e9140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7e2e914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7e2e914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7e2e914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7e2e914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e2e9140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e2e9140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e2e914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e2e914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7e2e9140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7e2e9140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7e2e9140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7e2e9140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7e2e9140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7e2e9140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e2e914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7e2e914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7e2e914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7e2e914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e2e9140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7e2e9140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+ ASM Pt2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Thomas Haimes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Output cont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5374" y="1152475"/>
            <a:ext cx="5513257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Output cont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963" y="1017725"/>
            <a:ext cx="5618086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Skipped a bit ahead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926" y="1152475"/>
            <a:ext cx="5621577" cy="3991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Tests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9740"/>
            <a:ext cx="9143999" cy="184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issues persist within the 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Division has many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Career choices have been made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Corrections made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RISC into the four pipelines to create: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IF.v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DOF.v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EX.v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WB.v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some module debugging to fix signals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Added displays (never used before)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Added header file (first time too)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Correction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900" y="2442001"/>
            <a:ext cx="7564199" cy="27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825" y="445021"/>
            <a:ext cx="5820266" cy="19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WB Correction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300" y="1024365"/>
            <a:ext cx="6531400" cy="3672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196178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6175" y="1258525"/>
            <a:ext cx="5090701" cy="32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cont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3795024" cy="376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4875" y="1064450"/>
            <a:ext cx="4774816" cy="367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cont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017725"/>
            <a:ext cx="4431292" cy="399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1300" y="3935126"/>
            <a:ext cx="4857750" cy="10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Output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775" y="936075"/>
            <a:ext cx="580846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Division Output cont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2727" y="1017725"/>
            <a:ext cx="5698560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