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3388" cy="323977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0" userDrawn="1">
          <p15:clr>
            <a:srgbClr val="A4A3A4"/>
          </p15:clr>
        </p15:guide>
        <p15:guide id="2" orient="horz" pos="19877" userDrawn="1">
          <p15:clr>
            <a:srgbClr val="A4A3A4"/>
          </p15:clr>
        </p15:guide>
        <p15:guide id="3" orient="horz" pos="2114" userDrawn="1">
          <p15:clr>
            <a:srgbClr val="A4A3A4"/>
          </p15:clr>
        </p15:guide>
        <p15:guide id="4" pos="45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1B1E"/>
    <a:srgbClr val="FFC72B"/>
    <a:srgbClr val="FF5050"/>
    <a:srgbClr val="F4D06F"/>
    <a:srgbClr val="FFFFFF"/>
    <a:srgbClr val="1C5AD7"/>
    <a:srgbClr val="0046D2"/>
    <a:srgbClr val="09376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C8AAA-0F0F-3D3E-A671-B86E4EA6DA67}" v="2" dt="2024-04-13T01:55:50.279"/>
    <p1510:client id="{34BD68E8-6D2F-086E-EA75-F69BBAA6FBB4}" v="4" dt="2024-04-12T07:05:32.207"/>
    <p1510:client id="{3F3152BF-8037-D94D-3B51-F2CA6F89F113}" v="2" dt="2024-04-11T02:55:46.131"/>
    <p1510:client id="{579E2639-CFB2-0CF7-93B1-6D94E4B1BDDD}" v="3" dt="2024-04-11T03:14:10.205"/>
    <p1510:client id="{598293B2-C683-2A9F-8C81-1DF98AA0E28F}" v="21" dt="2024-04-12T07:05:47.898"/>
    <p1510:client id="{6ABB2143-FDD7-65D4-8CE8-F6B0C30BA5FC}" v="11" dt="2024-04-12T07:08:15.268"/>
    <p1510:client id="{741EFB69-3C38-DA19-C442-0B8ED56B7321}" v="17" dt="2024-04-11T03:10:44.477"/>
    <p1510:client id="{C4CA7B45-E759-DF60-B96C-5945BC12CEB8}" v="266" dt="2024-04-12T07:29:00.631"/>
    <p1510:client id="{CF0FCB28-2807-4A06-00ED-F615414099E9}" v="3" dt="2024-04-12T07:12:46.688"/>
    <p1510:client id="{E0249ABF-B4E0-5145-BADC-83C7E96E0B67}" v="1" dt="2024-04-12T07:09:51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 snapToGrid="0">
      <p:cViewPr>
        <p:scale>
          <a:sx n="66" d="100"/>
          <a:sy n="66" d="100"/>
        </p:scale>
        <p:origin x="1818" y="-4134"/>
      </p:cViewPr>
      <p:guideLst>
        <p:guide orient="horz" pos="4760"/>
        <p:guide orient="horz" pos="19877"/>
        <p:guide orient="horz" pos="2114"/>
        <p:guide pos="4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0c96187422570b8dfbe9a3be50d91107ea26cecdf51be4112a44d6cee3cba9c4::" providerId="AD" clId="Web-{741EFB69-3C38-DA19-C442-0B8ED56B7321}"/>
    <pc:docChg chg="modSld">
      <pc:chgData name="Guest User" userId="S::urn:spo:anon#0c96187422570b8dfbe9a3be50d91107ea26cecdf51be4112a44d6cee3cba9c4::" providerId="AD" clId="Web-{741EFB69-3C38-DA19-C442-0B8ED56B7321}" dt="2024-04-11T03:10:44.477" v="14" actId="1076"/>
      <pc:docMkLst>
        <pc:docMk/>
      </pc:docMkLst>
      <pc:sldChg chg="addSp delSp modSp">
        <pc:chgData name="Guest User" userId="S::urn:spo:anon#0c96187422570b8dfbe9a3be50d91107ea26cecdf51be4112a44d6cee3cba9c4::" providerId="AD" clId="Web-{741EFB69-3C38-DA19-C442-0B8ED56B7321}" dt="2024-04-11T03:10:44.477" v="14" actId="1076"/>
        <pc:sldMkLst>
          <pc:docMk/>
          <pc:sldMk cId="0" sldId="256"/>
        </pc:sldMkLst>
        <pc:spChg chg="mod">
          <ac:chgData name="Guest User" userId="S::urn:spo:anon#0c96187422570b8dfbe9a3be50d91107ea26cecdf51be4112a44d6cee3cba9c4::" providerId="AD" clId="Web-{741EFB69-3C38-DA19-C442-0B8ED56B7321}" dt="2024-04-11T03:10:18.071" v="3" actId="1076"/>
          <ac:spMkLst>
            <pc:docMk/>
            <pc:sldMk cId="0" sldId="256"/>
            <ac:spMk id="2051" creationId="{00000000-0000-0000-0000-000000000000}"/>
          </ac:spMkLst>
        </pc:spChg>
        <pc:spChg chg="add del mod">
          <ac:chgData name="Guest User" userId="S::urn:spo:anon#0c96187422570b8dfbe9a3be50d91107ea26cecdf51be4112a44d6cee3cba9c4::" providerId="AD" clId="Web-{741EFB69-3C38-DA19-C442-0B8ED56B7321}" dt="2024-04-11T03:10:24.758" v="8"/>
          <ac:spMkLst>
            <pc:docMk/>
            <pc:sldMk cId="0" sldId="256"/>
            <ac:spMk id="2057" creationId="{00000000-0000-0000-0000-000000000000}"/>
          </ac:spMkLst>
        </pc:spChg>
        <pc:picChg chg="add mod">
          <ac:chgData name="Guest User" userId="S::urn:spo:anon#0c96187422570b8dfbe9a3be50d91107ea26cecdf51be4112a44d6cee3cba9c4::" providerId="AD" clId="Web-{741EFB69-3C38-DA19-C442-0B8ED56B7321}" dt="2024-04-11T03:10:44.477" v="14" actId="1076"/>
          <ac:picMkLst>
            <pc:docMk/>
            <pc:sldMk cId="0" sldId="256"/>
            <ac:picMk id="2" creationId="{0B290AA4-6278-AB20-D79E-1317F13B6A19}"/>
          </ac:picMkLst>
        </pc:picChg>
        <pc:picChg chg="add del mod">
          <ac:chgData name="Guest User" userId="S::urn:spo:anon#0c96187422570b8dfbe9a3be50d91107ea26cecdf51be4112a44d6cee3cba9c4::" providerId="AD" clId="Web-{741EFB69-3C38-DA19-C442-0B8ED56B7321}" dt="2024-04-11T03:10:29.086" v="10"/>
          <ac:picMkLst>
            <pc:docMk/>
            <pc:sldMk cId="0" sldId="256"/>
            <ac:picMk id="6" creationId="{F2C8EDDC-A961-13B8-A8BB-129C5107E956}"/>
          </ac:picMkLst>
        </pc:picChg>
      </pc:sldChg>
    </pc:docChg>
  </pc:docChgLst>
  <pc:docChgLst>
    <pc:chgData name="Guest User" userId="S::urn:spo:anon#0c96187422570b8dfbe9a3be50d91107ea26cecdf51be4112a44d6cee3cba9c4::" providerId="AD" clId="Web-{3F3152BF-8037-D94D-3B51-F2CA6F89F113}"/>
    <pc:docChg chg="modSld">
      <pc:chgData name="Guest User" userId="S::urn:spo:anon#0c96187422570b8dfbe9a3be50d91107ea26cecdf51be4112a44d6cee3cba9c4::" providerId="AD" clId="Web-{3F3152BF-8037-D94D-3B51-F2CA6F89F113}" dt="2024-04-11T02:55:46.131" v="1" actId="1076"/>
      <pc:docMkLst>
        <pc:docMk/>
      </pc:docMkLst>
      <pc:sldChg chg="modSp">
        <pc:chgData name="Guest User" userId="S::urn:spo:anon#0c96187422570b8dfbe9a3be50d91107ea26cecdf51be4112a44d6cee3cba9c4::" providerId="AD" clId="Web-{3F3152BF-8037-D94D-3B51-F2CA6F89F113}" dt="2024-04-11T02:55:46.131" v="1" actId="1076"/>
        <pc:sldMkLst>
          <pc:docMk/>
          <pc:sldMk cId="0" sldId="256"/>
        </pc:sldMkLst>
        <pc:picChg chg="mod">
          <ac:chgData name="Guest User" userId="S::urn:spo:anon#0c96187422570b8dfbe9a3be50d91107ea26cecdf51be4112a44d6cee3cba9c4::" providerId="AD" clId="Web-{3F3152BF-8037-D94D-3B51-F2CA6F89F113}" dt="2024-04-11T02:55:46.131" v="1" actId="1076"/>
          <ac:picMkLst>
            <pc:docMk/>
            <pc:sldMk cId="0" sldId="256"/>
            <ac:picMk id="6" creationId="{F2C8EDDC-A961-13B8-A8BB-129C5107E956}"/>
          </ac:picMkLst>
        </pc:picChg>
      </pc:sldChg>
    </pc:docChg>
  </pc:docChgLst>
  <pc:docChgLst>
    <pc:chgData name="Guest User" userId="S::urn:spo:anon#0c96187422570b8dfbe9a3be50d91107ea26cecdf51be4112a44d6cee3cba9c4::" providerId="AD" clId="Web-{34BD68E8-6D2F-086E-EA75-F69BBAA6FBB4}"/>
    <pc:docChg chg="modSld">
      <pc:chgData name="Guest User" userId="S::urn:spo:anon#0c96187422570b8dfbe9a3be50d91107ea26cecdf51be4112a44d6cee3cba9c4::" providerId="AD" clId="Web-{34BD68E8-6D2F-086E-EA75-F69BBAA6FBB4}" dt="2024-04-12T07:05:32.207" v="3" actId="1076"/>
      <pc:docMkLst>
        <pc:docMk/>
      </pc:docMkLst>
      <pc:sldChg chg="modSp">
        <pc:chgData name="Guest User" userId="S::urn:spo:anon#0c96187422570b8dfbe9a3be50d91107ea26cecdf51be4112a44d6cee3cba9c4::" providerId="AD" clId="Web-{34BD68E8-6D2F-086E-EA75-F69BBAA6FBB4}" dt="2024-04-12T07:05:32.207" v="3" actId="1076"/>
        <pc:sldMkLst>
          <pc:docMk/>
          <pc:sldMk cId="0" sldId="256"/>
        </pc:sldMkLst>
        <pc:spChg chg="mod">
          <ac:chgData name="Guest User" userId="S::urn:spo:anon#0c96187422570b8dfbe9a3be50d91107ea26cecdf51be4112a44d6cee3cba9c4::" providerId="AD" clId="Web-{34BD68E8-6D2F-086E-EA75-F69BBAA6FBB4}" dt="2024-04-12T07:05:32.207" v="3" actId="1076"/>
          <ac:spMkLst>
            <pc:docMk/>
            <pc:sldMk cId="0" sldId="256"/>
            <ac:spMk id="2057" creationId="{00000000-0000-0000-0000-000000000000}"/>
          </ac:spMkLst>
        </pc:spChg>
        <pc:picChg chg="mod">
          <ac:chgData name="Guest User" userId="S::urn:spo:anon#0c96187422570b8dfbe9a3be50d91107ea26cecdf51be4112a44d6cee3cba9c4::" providerId="AD" clId="Web-{34BD68E8-6D2F-086E-EA75-F69BBAA6FBB4}" dt="2024-04-12T07:05:21.191" v="1" actId="1076"/>
          <ac:picMkLst>
            <pc:docMk/>
            <pc:sldMk cId="0" sldId="256"/>
            <ac:picMk id="2" creationId="{0B290AA4-6278-AB20-D79E-1317F13B6A19}"/>
          </ac:picMkLst>
        </pc:picChg>
      </pc:sldChg>
    </pc:docChg>
  </pc:docChgLst>
  <pc:docChgLst>
    <pc:chgData name="Guest User" userId="S::urn:spo:anon#0c96187422570b8dfbe9a3be50d91107ea26cecdf51be4112a44d6cee3cba9c4::" providerId="AD" clId="Web-{CF0FCB28-2807-4A06-00ED-F615414099E9}"/>
    <pc:docChg chg="addSld delSld modSld">
      <pc:chgData name="Guest User" userId="S::urn:spo:anon#0c96187422570b8dfbe9a3be50d91107ea26cecdf51be4112a44d6cee3cba9c4::" providerId="AD" clId="Web-{CF0FCB28-2807-4A06-00ED-F615414099E9}" dt="2024-04-12T07:12:46.688" v="2"/>
      <pc:docMkLst>
        <pc:docMk/>
      </pc:docMkLst>
      <pc:sldChg chg="delSp">
        <pc:chgData name="Guest User" userId="S::urn:spo:anon#0c96187422570b8dfbe9a3be50d91107ea26cecdf51be4112a44d6cee3cba9c4::" providerId="AD" clId="Web-{CF0FCB28-2807-4A06-00ED-F615414099E9}" dt="2024-04-12T07:12:37.656" v="0"/>
        <pc:sldMkLst>
          <pc:docMk/>
          <pc:sldMk cId="0" sldId="256"/>
        </pc:sldMkLst>
        <pc:spChg chg="del">
          <ac:chgData name="Guest User" userId="S::urn:spo:anon#0c96187422570b8dfbe9a3be50d91107ea26cecdf51be4112a44d6cee3cba9c4::" providerId="AD" clId="Web-{CF0FCB28-2807-4A06-00ED-F615414099E9}" dt="2024-04-12T07:12:37.656" v="0"/>
          <ac:spMkLst>
            <pc:docMk/>
            <pc:sldMk cId="0" sldId="256"/>
            <ac:spMk id="2" creationId="{BB781A0F-B071-E199-D81A-9FB802F3A3FF}"/>
          </ac:spMkLst>
        </pc:spChg>
      </pc:sldChg>
      <pc:sldChg chg="new del">
        <pc:chgData name="Guest User" userId="S::urn:spo:anon#0c96187422570b8dfbe9a3be50d91107ea26cecdf51be4112a44d6cee3cba9c4::" providerId="AD" clId="Web-{CF0FCB28-2807-4A06-00ED-F615414099E9}" dt="2024-04-12T07:12:46.688" v="2"/>
        <pc:sldMkLst>
          <pc:docMk/>
          <pc:sldMk cId="3964613457" sldId="257"/>
        </pc:sldMkLst>
      </pc:sldChg>
    </pc:docChg>
  </pc:docChgLst>
  <pc:docChgLst>
    <pc:chgData name="Guest User" userId="S::urn:spo:anon#0c96187422570b8dfbe9a3be50d91107ea26cecdf51be4112a44d6cee3cba9c4::" providerId="AD" clId="Web-{6ABB2143-FDD7-65D4-8CE8-F6B0C30BA5FC}"/>
    <pc:docChg chg="modSld">
      <pc:chgData name="Guest User" userId="S::urn:spo:anon#0c96187422570b8dfbe9a3be50d91107ea26cecdf51be4112a44d6cee3cba9c4::" providerId="AD" clId="Web-{6ABB2143-FDD7-65D4-8CE8-F6B0C30BA5FC}" dt="2024-04-12T07:08:15.268" v="9"/>
      <pc:docMkLst>
        <pc:docMk/>
      </pc:docMkLst>
      <pc:sldChg chg="addSp delSp modSp">
        <pc:chgData name="Guest User" userId="S::urn:spo:anon#0c96187422570b8dfbe9a3be50d91107ea26cecdf51be4112a44d6cee3cba9c4::" providerId="AD" clId="Web-{6ABB2143-FDD7-65D4-8CE8-F6B0C30BA5FC}" dt="2024-04-12T07:08:15.268" v="9"/>
        <pc:sldMkLst>
          <pc:docMk/>
          <pc:sldMk cId="0" sldId="256"/>
        </pc:sldMkLst>
        <pc:spChg chg="add del mod">
          <ac:chgData name="Guest User" userId="S::urn:spo:anon#0c96187422570b8dfbe9a3be50d91107ea26cecdf51be4112a44d6cee3cba9c4::" providerId="AD" clId="Web-{6ABB2143-FDD7-65D4-8CE8-F6B0C30BA5FC}" dt="2024-04-12T07:08:15.268" v="9"/>
          <ac:spMkLst>
            <pc:docMk/>
            <pc:sldMk cId="0" sldId="256"/>
            <ac:spMk id="2" creationId="{15E0B8A8-91D8-9DA6-8E89-93F86143E97E}"/>
          </ac:spMkLst>
        </pc:spChg>
      </pc:sldChg>
    </pc:docChg>
  </pc:docChgLst>
  <pc:docChgLst>
    <pc:chgData clId="Web-{E0249ABF-B4E0-5145-BADC-83C7E96E0B67}"/>
    <pc:docChg chg="modSld">
      <pc:chgData name="" userId="" providerId="" clId="Web-{E0249ABF-B4E0-5145-BADC-83C7E96E0B67}" dt="2024-04-12T07:09:51.248" v="0"/>
      <pc:docMkLst>
        <pc:docMk/>
      </pc:docMkLst>
      <pc:sldChg chg="addSp">
        <pc:chgData name="" userId="" providerId="" clId="Web-{E0249ABF-B4E0-5145-BADC-83C7E96E0B67}" dt="2024-04-12T07:09:51.248" v="0"/>
        <pc:sldMkLst>
          <pc:docMk/>
          <pc:sldMk cId="0" sldId="256"/>
        </pc:sldMkLst>
        <pc:spChg chg="add">
          <ac:chgData name="" userId="" providerId="" clId="Web-{E0249ABF-B4E0-5145-BADC-83C7E96E0B67}" dt="2024-04-12T07:09:51.248" v="0"/>
          <ac:spMkLst>
            <pc:docMk/>
            <pc:sldMk cId="0" sldId="256"/>
            <ac:spMk id="2" creationId="{BB781A0F-B071-E199-D81A-9FB802F3A3FF}"/>
          </ac:spMkLst>
        </pc:spChg>
      </pc:sldChg>
    </pc:docChg>
  </pc:docChgLst>
  <pc:docChgLst>
    <pc:chgData name="Chu Thị Minh" userId="3a79baf5-f011-47c5-936a-d8583191d834" providerId="ADAL" clId="{725A5176-DEFA-4495-87E7-6C41E7E58F1E}"/>
    <pc:docChg chg="custSel modSld">
      <pc:chgData name="Chu Thị Minh" userId="3a79baf5-f011-47c5-936a-d8583191d834" providerId="ADAL" clId="{725A5176-DEFA-4495-87E7-6C41E7E58F1E}" dt="2024-02-23T10:21:09.407" v="8" actId="21"/>
      <pc:docMkLst>
        <pc:docMk/>
      </pc:docMkLst>
      <pc:sldChg chg="addSp delSp modSp mod">
        <pc:chgData name="Chu Thị Minh" userId="3a79baf5-f011-47c5-936a-d8583191d834" providerId="ADAL" clId="{725A5176-DEFA-4495-87E7-6C41E7E58F1E}" dt="2024-02-23T10:21:09.407" v="8" actId="21"/>
        <pc:sldMkLst>
          <pc:docMk/>
          <pc:sldMk cId="0" sldId="256"/>
        </pc:sldMkLst>
        <pc:spChg chg="mod">
          <ac:chgData name="Chu Thị Minh" userId="3a79baf5-f011-47c5-936a-d8583191d834" providerId="ADAL" clId="{725A5176-DEFA-4495-87E7-6C41E7E58F1E}" dt="2024-02-23T10:21:06.338" v="7" actId="14100"/>
          <ac:spMkLst>
            <pc:docMk/>
            <pc:sldMk cId="0" sldId="256"/>
            <ac:spMk id="26" creationId="{76367794-F603-49C1-AC61-E46F0C5D8496}"/>
          </ac:spMkLst>
        </pc:spChg>
        <pc:picChg chg="del mod">
          <ac:chgData name="Chu Thị Minh" userId="3a79baf5-f011-47c5-936a-d8583191d834" providerId="ADAL" clId="{725A5176-DEFA-4495-87E7-6C41E7E58F1E}" dt="2024-02-23T10:21:09.407" v="8" actId="21"/>
          <ac:picMkLst>
            <pc:docMk/>
            <pc:sldMk cId="0" sldId="256"/>
            <ac:picMk id="3" creationId="{6E98A825-E941-481B-A7B0-73D7FCBEF98B}"/>
          </ac:picMkLst>
        </pc:picChg>
        <pc:picChg chg="add del">
          <ac:chgData name="Chu Thị Minh" userId="3a79baf5-f011-47c5-936a-d8583191d834" providerId="ADAL" clId="{725A5176-DEFA-4495-87E7-6C41E7E58F1E}" dt="2024-02-23T10:20:46.273" v="4" actId="478"/>
          <ac:picMkLst>
            <pc:docMk/>
            <pc:sldMk cId="0" sldId="256"/>
            <ac:picMk id="4" creationId="{B0E737BB-10EC-A4DF-BEC3-A42B75324512}"/>
          </ac:picMkLst>
        </pc:picChg>
        <pc:picChg chg="add mod">
          <ac:chgData name="Chu Thị Minh" userId="3a79baf5-f011-47c5-936a-d8583191d834" providerId="ADAL" clId="{725A5176-DEFA-4495-87E7-6C41E7E58F1E}" dt="2024-02-23T10:20:51.553" v="6" actId="1076"/>
          <ac:picMkLst>
            <pc:docMk/>
            <pc:sldMk cId="0" sldId="256"/>
            <ac:picMk id="6" creationId="{F2C8EDDC-A961-13B8-A8BB-129C5107E956}"/>
          </ac:picMkLst>
        </pc:picChg>
      </pc:sldChg>
    </pc:docChg>
  </pc:docChgLst>
  <pc:docChgLst>
    <pc:chgData name="Guest User" userId="S::urn:spo:anon#0c96187422570b8dfbe9a3be50d91107ea26cecdf51be4112a44d6cee3cba9c4::" providerId="AD" clId="Web-{579E2639-CFB2-0CF7-93B1-6D94E4B1BDDD}"/>
    <pc:docChg chg="modSld">
      <pc:chgData name="Guest User" userId="S::urn:spo:anon#0c96187422570b8dfbe9a3be50d91107ea26cecdf51be4112a44d6cee3cba9c4::" providerId="AD" clId="Web-{579E2639-CFB2-0CF7-93B1-6D94E4B1BDDD}" dt="2024-04-11T03:14:10.205" v="2" actId="14100"/>
      <pc:docMkLst>
        <pc:docMk/>
      </pc:docMkLst>
      <pc:sldChg chg="modSp">
        <pc:chgData name="Guest User" userId="S::urn:spo:anon#0c96187422570b8dfbe9a3be50d91107ea26cecdf51be4112a44d6cee3cba9c4::" providerId="AD" clId="Web-{579E2639-CFB2-0CF7-93B1-6D94E4B1BDDD}" dt="2024-04-11T03:14:10.205" v="2" actId="14100"/>
        <pc:sldMkLst>
          <pc:docMk/>
          <pc:sldMk cId="0" sldId="256"/>
        </pc:sldMkLst>
        <pc:picChg chg="mod">
          <ac:chgData name="Guest User" userId="S::urn:spo:anon#0c96187422570b8dfbe9a3be50d91107ea26cecdf51be4112a44d6cee3cba9c4::" providerId="AD" clId="Web-{579E2639-CFB2-0CF7-93B1-6D94E4B1BDDD}" dt="2024-04-11T03:14:10.205" v="2" actId="14100"/>
          <ac:picMkLst>
            <pc:docMk/>
            <pc:sldMk cId="0" sldId="256"/>
            <ac:picMk id="2" creationId="{0B290AA4-6278-AB20-D79E-1317F13B6A19}"/>
          </ac:picMkLst>
        </pc:picChg>
      </pc:sldChg>
    </pc:docChg>
  </pc:docChgLst>
  <pc:docChgLst>
    <pc:chgData name="Guest User" userId="S::urn:spo:anon#0c96187422570b8dfbe9a3be50d91107ea26cecdf51be4112a44d6cee3cba9c4::" providerId="AD" clId="Web-{311C8AAA-0F0F-3D3E-A671-B86E4EA6DA67}"/>
    <pc:docChg chg="modSld">
      <pc:chgData name="Guest User" userId="S::urn:spo:anon#0c96187422570b8dfbe9a3be50d91107ea26cecdf51be4112a44d6cee3cba9c4::" providerId="AD" clId="Web-{311C8AAA-0F0F-3D3E-A671-B86E4EA6DA67}" dt="2024-04-13T01:55:50.279" v="1" actId="1076"/>
      <pc:docMkLst>
        <pc:docMk/>
      </pc:docMkLst>
      <pc:sldChg chg="modSp">
        <pc:chgData name="Guest User" userId="S::urn:spo:anon#0c96187422570b8dfbe9a3be50d91107ea26cecdf51be4112a44d6cee3cba9c4::" providerId="AD" clId="Web-{311C8AAA-0F0F-3D3E-A671-B86E4EA6DA67}" dt="2024-04-13T01:55:50.279" v="1" actId="1076"/>
        <pc:sldMkLst>
          <pc:docMk/>
          <pc:sldMk cId="0" sldId="256"/>
        </pc:sldMkLst>
        <pc:spChg chg="mod">
          <ac:chgData name="Guest User" userId="S::urn:spo:anon#0c96187422570b8dfbe9a3be50d91107ea26cecdf51be4112a44d6cee3cba9c4::" providerId="AD" clId="Web-{311C8AAA-0F0F-3D3E-A671-B86E4EA6DA67}" dt="2024-04-13T01:55:46.263" v="0" actId="1076"/>
          <ac:spMkLst>
            <pc:docMk/>
            <pc:sldMk cId="0" sldId="256"/>
            <ac:spMk id="7" creationId="{5B83BC1B-05DC-F5C3-5D23-C37BAAD0F363}"/>
          </ac:spMkLst>
        </pc:spChg>
        <pc:picChg chg="mod">
          <ac:chgData name="Guest User" userId="S::urn:spo:anon#0c96187422570b8dfbe9a3be50d91107ea26cecdf51be4112a44d6cee3cba9c4::" providerId="AD" clId="Web-{311C8AAA-0F0F-3D3E-A671-B86E4EA6DA67}" dt="2024-04-13T01:55:50.279" v="1" actId="1076"/>
          <ac:picMkLst>
            <pc:docMk/>
            <pc:sldMk cId="0" sldId="256"/>
            <ac:picMk id="9" creationId="{DBF7E652-2631-FD78-AE1F-C7B10B6B79EE}"/>
          </ac:picMkLst>
        </pc:picChg>
      </pc:sldChg>
    </pc:docChg>
  </pc:docChgLst>
  <pc:docChgLst>
    <pc:chgData name="Guest User" userId="S::urn:spo:anon#0c96187422570b8dfbe9a3be50d91107ea26cecdf51be4112a44d6cee3cba9c4::" providerId="AD" clId="Web-{C4CA7B45-E759-DF60-B96C-5945BC12CEB8}"/>
    <pc:docChg chg="modSld">
      <pc:chgData name="Guest User" userId="S::urn:spo:anon#0c96187422570b8dfbe9a3be50d91107ea26cecdf51be4112a44d6cee3cba9c4::" providerId="AD" clId="Web-{C4CA7B45-E759-DF60-B96C-5945BC12CEB8}" dt="2024-04-12T07:28:58.928" v="168" actId="20577"/>
      <pc:docMkLst>
        <pc:docMk/>
      </pc:docMkLst>
      <pc:sldChg chg="addSp delSp modSp">
        <pc:chgData name="Guest User" userId="S::urn:spo:anon#0c96187422570b8dfbe9a3be50d91107ea26cecdf51be4112a44d6cee3cba9c4::" providerId="AD" clId="Web-{C4CA7B45-E759-DF60-B96C-5945BC12CEB8}" dt="2024-04-12T07:28:58.928" v="168" actId="20577"/>
        <pc:sldMkLst>
          <pc:docMk/>
          <pc:sldMk cId="0" sldId="256"/>
        </pc:sldMkLst>
        <pc:spChg chg="add mod">
          <ac:chgData name="Guest User" userId="S::urn:spo:anon#0c96187422570b8dfbe9a3be50d91107ea26cecdf51be4112a44d6cee3cba9c4::" providerId="AD" clId="Web-{C4CA7B45-E759-DF60-B96C-5945BC12CEB8}" dt="2024-04-12T07:20:04.410" v="2" actId="1076"/>
          <ac:spMkLst>
            <pc:docMk/>
            <pc:sldMk cId="0" sldId="256"/>
            <ac:spMk id="2" creationId="{5AF40C9C-4E24-8E93-A5A3-416EABE8FFB7}"/>
          </ac:spMkLst>
        </pc:spChg>
        <pc:spChg chg="add mod">
          <ac:chgData name="Guest User" userId="S::urn:spo:anon#0c96187422570b8dfbe9a3be50d91107ea26cecdf51be4112a44d6cee3cba9c4::" providerId="AD" clId="Web-{C4CA7B45-E759-DF60-B96C-5945BC12CEB8}" dt="2024-04-12T07:20:47.379" v="11" actId="14100"/>
          <ac:spMkLst>
            <pc:docMk/>
            <pc:sldMk cId="0" sldId="256"/>
            <ac:spMk id="3" creationId="{E59D46FD-4892-51C7-E665-C2104CAC371F}"/>
          </ac:spMkLst>
        </pc:spChg>
        <pc:spChg chg="add mod">
          <ac:chgData name="Guest User" userId="S::urn:spo:anon#0c96187422570b8dfbe9a3be50d91107ea26cecdf51be4112a44d6cee3cba9c4::" providerId="AD" clId="Web-{C4CA7B45-E759-DF60-B96C-5945BC12CEB8}" dt="2024-04-12T07:21:07.801" v="17" actId="14100"/>
          <ac:spMkLst>
            <pc:docMk/>
            <pc:sldMk cId="0" sldId="256"/>
            <ac:spMk id="4" creationId="{26D27474-F485-AB95-6F4A-BFE457558073}"/>
          </ac:spMkLst>
        </pc:spChg>
        <pc:spChg chg="add mod">
          <ac:chgData name="Guest User" userId="S::urn:spo:anon#0c96187422570b8dfbe9a3be50d91107ea26cecdf51be4112a44d6cee3cba9c4::" providerId="AD" clId="Web-{C4CA7B45-E759-DF60-B96C-5945BC12CEB8}" dt="2024-04-12T07:24:08.895" v="51" actId="1076"/>
          <ac:spMkLst>
            <pc:docMk/>
            <pc:sldMk cId="0" sldId="256"/>
            <ac:spMk id="5" creationId="{674BF449-799E-4CC0-80EA-A49C71F97B12}"/>
          </ac:spMkLst>
        </pc:spChg>
        <pc:spChg chg="add mod">
          <ac:chgData name="Guest User" userId="S::urn:spo:anon#0c96187422570b8dfbe9a3be50d91107ea26cecdf51be4112a44d6cee3cba9c4::" providerId="AD" clId="Web-{C4CA7B45-E759-DF60-B96C-5945BC12CEB8}" dt="2024-04-12T07:21:02.238" v="16" actId="14100"/>
          <ac:spMkLst>
            <pc:docMk/>
            <pc:sldMk cId="0" sldId="256"/>
            <ac:spMk id="6" creationId="{6C9BF3E9-5E22-2ADE-F73C-862DF93EB205}"/>
          </ac:spMkLst>
        </pc:spChg>
        <pc:spChg chg="add mod">
          <ac:chgData name="Guest User" userId="S::urn:spo:anon#0c96187422570b8dfbe9a3be50d91107ea26cecdf51be4112a44d6cee3cba9c4::" providerId="AD" clId="Web-{C4CA7B45-E759-DF60-B96C-5945BC12CEB8}" dt="2024-04-12T07:23:29.520" v="41" actId="1076"/>
          <ac:spMkLst>
            <pc:docMk/>
            <pc:sldMk cId="0" sldId="256"/>
            <ac:spMk id="7" creationId="{5B83BC1B-05DC-F5C3-5D23-C37BAAD0F363}"/>
          </ac:spMkLst>
        </pc:spChg>
        <pc:spChg chg="add mod">
          <ac:chgData name="Guest User" userId="S::urn:spo:anon#0c96187422570b8dfbe9a3be50d91107ea26cecdf51be4112a44d6cee3cba9c4::" providerId="AD" clId="Web-{C4CA7B45-E759-DF60-B96C-5945BC12CEB8}" dt="2024-04-12T07:25:18.942" v="85" actId="1076"/>
          <ac:spMkLst>
            <pc:docMk/>
            <pc:sldMk cId="0" sldId="256"/>
            <ac:spMk id="10" creationId="{E7C73C80-D117-6DFA-35F9-F58390C96973}"/>
          </ac:spMkLst>
        </pc:spChg>
        <pc:spChg chg="add mod">
          <ac:chgData name="Guest User" userId="S::urn:spo:anon#0c96187422570b8dfbe9a3be50d91107ea26cecdf51be4112a44d6cee3cba9c4::" providerId="AD" clId="Web-{C4CA7B45-E759-DF60-B96C-5945BC12CEB8}" dt="2024-04-12T07:25:30.020" v="89" actId="1076"/>
          <ac:spMkLst>
            <pc:docMk/>
            <pc:sldMk cId="0" sldId="256"/>
            <ac:spMk id="11" creationId="{8832216F-AB8B-0E36-4E5D-E218923A8607}"/>
          </ac:spMkLst>
        </pc:spChg>
        <pc:spChg chg="add mod">
          <ac:chgData name="Guest User" userId="S::urn:spo:anon#0c96187422570b8dfbe9a3be50d91107ea26cecdf51be4112a44d6cee3cba9c4::" providerId="AD" clId="Web-{C4CA7B45-E759-DF60-B96C-5945BC12CEB8}" dt="2024-04-12T07:26:00.927" v="105" actId="20577"/>
          <ac:spMkLst>
            <pc:docMk/>
            <pc:sldMk cId="0" sldId="256"/>
            <ac:spMk id="12" creationId="{EF8ECF93-535A-5DD7-07AA-5569215D952A}"/>
          </ac:spMkLst>
        </pc:spChg>
        <pc:spChg chg="add mod">
          <ac:chgData name="Guest User" userId="S::urn:spo:anon#0c96187422570b8dfbe9a3be50d91107ea26cecdf51be4112a44d6cee3cba9c4::" providerId="AD" clId="Web-{C4CA7B45-E759-DF60-B96C-5945BC12CEB8}" dt="2024-04-12T07:26:43.661" v="118" actId="20577"/>
          <ac:spMkLst>
            <pc:docMk/>
            <pc:sldMk cId="0" sldId="256"/>
            <ac:spMk id="13" creationId="{80B0ED81-09DD-4A68-9BBC-0576F03896E4}"/>
          </ac:spMkLst>
        </pc:spChg>
        <pc:spChg chg="add mod">
          <ac:chgData name="Guest User" userId="S::urn:spo:anon#0c96187422570b8dfbe9a3be50d91107ea26cecdf51be4112a44d6cee3cba9c4::" providerId="AD" clId="Web-{C4CA7B45-E759-DF60-B96C-5945BC12CEB8}" dt="2024-04-12T07:27:01.443" v="132" actId="20577"/>
          <ac:spMkLst>
            <pc:docMk/>
            <pc:sldMk cId="0" sldId="256"/>
            <ac:spMk id="14" creationId="{2AB70432-6BE4-C311-DCB2-C8F02D846B4B}"/>
          </ac:spMkLst>
        </pc:spChg>
        <pc:spChg chg="add mod">
          <ac:chgData name="Guest User" userId="S::urn:spo:anon#0c96187422570b8dfbe9a3be50d91107ea26cecdf51be4112a44d6cee3cba9c4::" providerId="AD" clId="Web-{C4CA7B45-E759-DF60-B96C-5945BC12CEB8}" dt="2024-04-12T07:27:25.427" v="142" actId="1076"/>
          <ac:spMkLst>
            <pc:docMk/>
            <pc:sldMk cId="0" sldId="256"/>
            <ac:spMk id="15" creationId="{8B0F2E3E-59A6-81D0-3267-49B9F61C6A20}"/>
          </ac:spMkLst>
        </pc:spChg>
        <pc:spChg chg="add mod">
          <ac:chgData name="Guest User" userId="S::urn:spo:anon#0c96187422570b8dfbe9a3be50d91107ea26cecdf51be4112a44d6cee3cba9c4::" providerId="AD" clId="Web-{C4CA7B45-E759-DF60-B96C-5945BC12CEB8}" dt="2024-04-12T07:27:57.380" v="154" actId="1076"/>
          <ac:spMkLst>
            <pc:docMk/>
            <pc:sldMk cId="0" sldId="256"/>
            <ac:spMk id="16" creationId="{D8BC235C-C4B1-EFB5-A959-E4DCBAC808CD}"/>
          </ac:spMkLst>
        </pc:spChg>
        <pc:spChg chg="add mod">
          <ac:chgData name="Guest User" userId="S::urn:spo:anon#0c96187422570b8dfbe9a3be50d91107ea26cecdf51be4112a44d6cee3cba9c4::" providerId="AD" clId="Web-{C4CA7B45-E759-DF60-B96C-5945BC12CEB8}" dt="2024-04-12T07:28:58.928" v="168" actId="20577"/>
          <ac:spMkLst>
            <pc:docMk/>
            <pc:sldMk cId="0" sldId="256"/>
            <ac:spMk id="17" creationId="{49B77862-4795-4A94-75FF-3B84C9C61675}"/>
          </ac:spMkLst>
        </pc:spChg>
        <pc:picChg chg="add del mod">
          <ac:chgData name="Guest User" userId="S::urn:spo:anon#0c96187422570b8dfbe9a3be50d91107ea26cecdf51be4112a44d6cee3cba9c4::" providerId="AD" clId="Web-{C4CA7B45-E759-DF60-B96C-5945BC12CEB8}" dt="2024-04-12T07:22:58.707" v="37"/>
          <ac:picMkLst>
            <pc:docMk/>
            <pc:sldMk cId="0" sldId="256"/>
            <ac:picMk id="8" creationId="{0E2BBAB3-1A94-1F19-9FB7-DCA3794A1F7B}"/>
          </ac:picMkLst>
        </pc:picChg>
        <pc:picChg chg="add mod">
          <ac:chgData name="Guest User" userId="S::urn:spo:anon#0c96187422570b8dfbe9a3be50d91107ea26cecdf51be4112a44d6cee3cba9c4::" providerId="AD" clId="Web-{C4CA7B45-E759-DF60-B96C-5945BC12CEB8}" dt="2024-04-12T07:23:33.348" v="42" actId="1076"/>
          <ac:picMkLst>
            <pc:docMk/>
            <pc:sldMk cId="0" sldId="256"/>
            <ac:picMk id="9" creationId="{DBF7E652-2631-FD78-AE1F-C7B10B6B79EE}"/>
          </ac:picMkLst>
        </pc:picChg>
      </pc:sldChg>
    </pc:docChg>
  </pc:docChgLst>
  <pc:docChgLst>
    <pc:chgData name="Guest User" userId="S::urn:spo:anon#0c96187422570b8dfbe9a3be50d91107ea26cecdf51be4112a44d6cee3cba9c4::" providerId="AD" clId="Web-{598293B2-C683-2A9F-8C81-1DF98AA0E28F}"/>
    <pc:docChg chg="modSld">
      <pc:chgData name="Guest User" userId="S::urn:spo:anon#0c96187422570b8dfbe9a3be50d91107ea26cecdf51be4112a44d6cee3cba9c4::" providerId="AD" clId="Web-{598293B2-C683-2A9F-8C81-1DF98AA0E28F}" dt="2024-04-12T07:05:47.898" v="20"/>
      <pc:docMkLst>
        <pc:docMk/>
      </pc:docMkLst>
      <pc:sldChg chg="delSp">
        <pc:chgData name="Guest User" userId="S::urn:spo:anon#0c96187422570b8dfbe9a3be50d91107ea26cecdf51be4112a44d6cee3cba9c4::" providerId="AD" clId="Web-{598293B2-C683-2A9F-8C81-1DF98AA0E28F}" dt="2024-04-12T07:05:47.898" v="20"/>
        <pc:sldMkLst>
          <pc:docMk/>
          <pc:sldMk cId="0" sldId="256"/>
        </pc:sldMkLst>
        <pc:spChg chg="del">
          <ac:chgData name="Guest User" userId="S::urn:spo:anon#0c96187422570b8dfbe9a3be50d91107ea26cecdf51be4112a44d6cee3cba9c4::" providerId="AD" clId="Web-{598293B2-C683-2A9F-8C81-1DF98AA0E28F}" dt="2024-04-12T07:05:47.898" v="2"/>
          <ac:spMkLst>
            <pc:docMk/>
            <pc:sldMk cId="0" sldId="256"/>
            <ac:spMk id="26" creationId="{76367794-F603-49C1-AC61-E46F0C5D8496}"/>
          </ac:spMkLst>
        </pc:spChg>
        <pc:spChg chg="del">
          <ac:chgData name="Guest User" userId="S::urn:spo:anon#0c96187422570b8dfbe9a3be50d91107ea26cecdf51be4112a44d6cee3cba9c4::" providerId="AD" clId="Web-{598293B2-C683-2A9F-8C81-1DF98AA0E28F}" dt="2024-04-12T07:05:47.898" v="1"/>
          <ac:spMkLst>
            <pc:docMk/>
            <pc:sldMk cId="0" sldId="256"/>
            <ac:spMk id="29" creationId="{16E037A0-9B7F-4FD4-B3AE-D65902AC9574}"/>
          </ac:spMkLst>
        </pc:spChg>
        <pc:spChg chg="del">
          <ac:chgData name="Guest User" userId="S::urn:spo:anon#0c96187422570b8dfbe9a3be50d91107ea26cecdf51be4112a44d6cee3cba9c4::" providerId="AD" clId="Web-{598293B2-C683-2A9F-8C81-1DF98AA0E28F}" dt="2024-04-12T07:05:47.898" v="20"/>
          <ac:spMkLst>
            <pc:docMk/>
            <pc:sldMk cId="0" sldId="256"/>
            <ac:spMk id="2050" creationId="{00000000-0000-0000-0000-000000000000}"/>
          </ac:spMkLst>
        </pc:spChg>
        <pc:spChg chg="del">
          <ac:chgData name="Guest User" userId="S::urn:spo:anon#0c96187422570b8dfbe9a3be50d91107ea26cecdf51be4112a44d6cee3cba9c4::" providerId="AD" clId="Web-{598293B2-C683-2A9F-8C81-1DF98AA0E28F}" dt="2024-04-12T07:05:47.898" v="19"/>
          <ac:spMkLst>
            <pc:docMk/>
            <pc:sldMk cId="0" sldId="256"/>
            <ac:spMk id="2051" creationId="{00000000-0000-0000-0000-000000000000}"/>
          </ac:spMkLst>
        </pc:spChg>
        <pc:spChg chg="del">
          <ac:chgData name="Guest User" userId="S::urn:spo:anon#0c96187422570b8dfbe9a3be50d91107ea26cecdf51be4112a44d6cee3cba9c4::" providerId="AD" clId="Web-{598293B2-C683-2A9F-8C81-1DF98AA0E28F}" dt="2024-04-12T07:05:47.898" v="18"/>
          <ac:spMkLst>
            <pc:docMk/>
            <pc:sldMk cId="0" sldId="256"/>
            <ac:spMk id="2052" creationId="{00000000-0000-0000-0000-000000000000}"/>
          </ac:spMkLst>
        </pc:spChg>
        <pc:spChg chg="del">
          <ac:chgData name="Guest User" userId="S::urn:spo:anon#0c96187422570b8dfbe9a3be50d91107ea26cecdf51be4112a44d6cee3cba9c4::" providerId="AD" clId="Web-{598293B2-C683-2A9F-8C81-1DF98AA0E28F}" dt="2024-04-12T07:05:47.898" v="17"/>
          <ac:spMkLst>
            <pc:docMk/>
            <pc:sldMk cId="0" sldId="256"/>
            <ac:spMk id="2053" creationId="{00000000-0000-0000-0000-000000000000}"/>
          </ac:spMkLst>
        </pc:spChg>
        <pc:spChg chg="del">
          <ac:chgData name="Guest User" userId="S::urn:spo:anon#0c96187422570b8dfbe9a3be50d91107ea26cecdf51be4112a44d6cee3cba9c4::" providerId="AD" clId="Web-{598293B2-C683-2A9F-8C81-1DF98AA0E28F}" dt="2024-04-12T07:05:47.898" v="16"/>
          <ac:spMkLst>
            <pc:docMk/>
            <pc:sldMk cId="0" sldId="256"/>
            <ac:spMk id="2054" creationId="{00000000-0000-0000-0000-000000000000}"/>
          </ac:spMkLst>
        </pc:spChg>
        <pc:spChg chg="del">
          <ac:chgData name="Guest User" userId="S::urn:spo:anon#0c96187422570b8dfbe9a3be50d91107ea26cecdf51be4112a44d6cee3cba9c4::" providerId="AD" clId="Web-{598293B2-C683-2A9F-8C81-1DF98AA0E28F}" dt="2024-04-12T07:05:47.898" v="15"/>
          <ac:spMkLst>
            <pc:docMk/>
            <pc:sldMk cId="0" sldId="256"/>
            <ac:spMk id="2055" creationId="{00000000-0000-0000-0000-000000000000}"/>
          </ac:spMkLst>
        </pc:spChg>
        <pc:spChg chg="del">
          <ac:chgData name="Guest User" userId="S::urn:spo:anon#0c96187422570b8dfbe9a3be50d91107ea26cecdf51be4112a44d6cee3cba9c4::" providerId="AD" clId="Web-{598293B2-C683-2A9F-8C81-1DF98AA0E28F}" dt="2024-04-12T07:05:47.898" v="14"/>
          <ac:spMkLst>
            <pc:docMk/>
            <pc:sldMk cId="0" sldId="256"/>
            <ac:spMk id="2056" creationId="{00000000-0000-0000-0000-000000000000}"/>
          </ac:spMkLst>
        </pc:spChg>
        <pc:spChg chg="del">
          <ac:chgData name="Guest User" userId="S::urn:spo:anon#0c96187422570b8dfbe9a3be50d91107ea26cecdf51be4112a44d6cee3cba9c4::" providerId="AD" clId="Web-{598293B2-C683-2A9F-8C81-1DF98AA0E28F}" dt="2024-04-12T07:05:47.898" v="13"/>
          <ac:spMkLst>
            <pc:docMk/>
            <pc:sldMk cId="0" sldId="256"/>
            <ac:spMk id="2057" creationId="{00000000-0000-0000-0000-000000000000}"/>
          </ac:spMkLst>
        </pc:spChg>
        <pc:spChg chg="del">
          <ac:chgData name="Guest User" userId="S::urn:spo:anon#0c96187422570b8dfbe9a3be50d91107ea26cecdf51be4112a44d6cee3cba9c4::" providerId="AD" clId="Web-{598293B2-C683-2A9F-8C81-1DF98AA0E28F}" dt="2024-04-12T07:05:47.898" v="12"/>
          <ac:spMkLst>
            <pc:docMk/>
            <pc:sldMk cId="0" sldId="256"/>
            <ac:spMk id="2058" creationId="{00000000-0000-0000-0000-000000000000}"/>
          </ac:spMkLst>
        </pc:spChg>
        <pc:spChg chg="del">
          <ac:chgData name="Guest User" userId="S::urn:spo:anon#0c96187422570b8dfbe9a3be50d91107ea26cecdf51be4112a44d6cee3cba9c4::" providerId="AD" clId="Web-{598293B2-C683-2A9F-8C81-1DF98AA0E28F}" dt="2024-04-12T07:05:47.898" v="11"/>
          <ac:spMkLst>
            <pc:docMk/>
            <pc:sldMk cId="0" sldId="256"/>
            <ac:spMk id="2060" creationId="{00000000-0000-0000-0000-000000000000}"/>
          </ac:spMkLst>
        </pc:spChg>
        <pc:spChg chg="del">
          <ac:chgData name="Guest User" userId="S::urn:spo:anon#0c96187422570b8dfbe9a3be50d91107ea26cecdf51be4112a44d6cee3cba9c4::" providerId="AD" clId="Web-{598293B2-C683-2A9F-8C81-1DF98AA0E28F}" dt="2024-04-12T07:05:47.898" v="10"/>
          <ac:spMkLst>
            <pc:docMk/>
            <pc:sldMk cId="0" sldId="256"/>
            <ac:spMk id="2061" creationId="{00000000-0000-0000-0000-000000000000}"/>
          </ac:spMkLst>
        </pc:spChg>
        <pc:spChg chg="del">
          <ac:chgData name="Guest User" userId="S::urn:spo:anon#0c96187422570b8dfbe9a3be50d91107ea26cecdf51be4112a44d6cee3cba9c4::" providerId="AD" clId="Web-{598293B2-C683-2A9F-8C81-1DF98AA0E28F}" dt="2024-04-12T07:05:47.898" v="9"/>
          <ac:spMkLst>
            <pc:docMk/>
            <pc:sldMk cId="0" sldId="256"/>
            <ac:spMk id="2062" creationId="{00000000-0000-0000-0000-000000000000}"/>
          </ac:spMkLst>
        </pc:spChg>
        <pc:spChg chg="del">
          <ac:chgData name="Guest User" userId="S::urn:spo:anon#0c96187422570b8dfbe9a3be50d91107ea26cecdf51be4112a44d6cee3cba9c4::" providerId="AD" clId="Web-{598293B2-C683-2A9F-8C81-1DF98AA0E28F}" dt="2024-04-12T07:05:47.898" v="8"/>
          <ac:spMkLst>
            <pc:docMk/>
            <pc:sldMk cId="0" sldId="256"/>
            <ac:spMk id="2063" creationId="{00000000-0000-0000-0000-000000000000}"/>
          </ac:spMkLst>
        </pc:spChg>
        <pc:spChg chg="del">
          <ac:chgData name="Guest User" userId="S::urn:spo:anon#0c96187422570b8dfbe9a3be50d91107ea26cecdf51be4112a44d6cee3cba9c4::" providerId="AD" clId="Web-{598293B2-C683-2A9F-8C81-1DF98AA0E28F}" dt="2024-04-12T07:05:47.898" v="7"/>
          <ac:spMkLst>
            <pc:docMk/>
            <pc:sldMk cId="0" sldId="256"/>
            <ac:spMk id="2064" creationId="{00000000-0000-0000-0000-000000000000}"/>
          </ac:spMkLst>
        </pc:spChg>
        <pc:spChg chg="del">
          <ac:chgData name="Guest User" userId="S::urn:spo:anon#0c96187422570b8dfbe9a3be50d91107ea26cecdf51be4112a44d6cee3cba9c4::" providerId="AD" clId="Web-{598293B2-C683-2A9F-8C81-1DF98AA0E28F}" dt="2024-04-12T07:05:47.898" v="6"/>
          <ac:spMkLst>
            <pc:docMk/>
            <pc:sldMk cId="0" sldId="256"/>
            <ac:spMk id="2065" creationId="{00000000-0000-0000-0000-000000000000}"/>
          </ac:spMkLst>
        </pc:spChg>
        <pc:spChg chg="del">
          <ac:chgData name="Guest User" userId="S::urn:spo:anon#0c96187422570b8dfbe9a3be50d91107ea26cecdf51be4112a44d6cee3cba9c4::" providerId="AD" clId="Web-{598293B2-C683-2A9F-8C81-1DF98AA0E28F}" dt="2024-04-12T07:05:47.898" v="5"/>
          <ac:spMkLst>
            <pc:docMk/>
            <pc:sldMk cId="0" sldId="256"/>
            <ac:spMk id="2067" creationId="{00000000-0000-0000-0000-000000000000}"/>
          </ac:spMkLst>
        </pc:spChg>
        <pc:picChg chg="del">
          <ac:chgData name="Guest User" userId="S::urn:spo:anon#0c96187422570b8dfbe9a3be50d91107ea26cecdf51be4112a44d6cee3cba9c4::" providerId="AD" clId="Web-{598293B2-C683-2A9F-8C81-1DF98AA0E28F}" dt="2024-04-12T07:05:47.898" v="0"/>
          <ac:picMkLst>
            <pc:docMk/>
            <pc:sldMk cId="0" sldId="256"/>
            <ac:picMk id="2" creationId="{0B290AA4-6278-AB20-D79E-1317F13B6A19}"/>
          </ac:picMkLst>
        </pc:picChg>
        <pc:picChg chg="del">
          <ac:chgData name="Guest User" userId="S::urn:spo:anon#0c96187422570b8dfbe9a3be50d91107ea26cecdf51be4112a44d6cee3cba9c4::" providerId="AD" clId="Web-{598293B2-C683-2A9F-8C81-1DF98AA0E28F}" dt="2024-04-12T07:05:47.898" v="4"/>
          <ac:picMkLst>
            <pc:docMk/>
            <pc:sldMk cId="0" sldId="256"/>
            <ac:picMk id="2069" creationId="{00000000-0000-0000-0000-000000000000}"/>
          </ac:picMkLst>
        </pc:picChg>
        <pc:picChg chg="del">
          <ac:chgData name="Guest User" userId="S::urn:spo:anon#0c96187422570b8dfbe9a3be50d91107ea26cecdf51be4112a44d6cee3cba9c4::" providerId="AD" clId="Web-{598293B2-C683-2A9F-8C81-1DF98AA0E28F}" dt="2024-04-12T07:05:47.898" v="3"/>
          <ac:picMkLst>
            <pc:docMk/>
            <pc:sldMk cId="0" sldId="256"/>
            <ac:picMk id="207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87625" y="692150"/>
            <a:ext cx="154146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3B4BE90-CE7A-4BA4-A1BA-7D4EC45E2D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574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744054C-6900-4FB9-9ADD-D553D6AB111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25" y="692150"/>
            <a:ext cx="1541463" cy="3465513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925" y="10064751"/>
            <a:ext cx="12241539" cy="6943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438" y="18359438"/>
            <a:ext cx="10082512" cy="82788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06405" indent="0" algn="ctr">
              <a:buNone/>
              <a:defRPr/>
            </a:lvl2pPr>
            <a:lvl3pPr marL="812810" indent="0" algn="ctr">
              <a:buNone/>
              <a:defRPr/>
            </a:lvl3pPr>
            <a:lvl4pPr marL="1219215" indent="0" algn="ctr">
              <a:buNone/>
              <a:defRPr/>
            </a:lvl4pPr>
            <a:lvl5pPr marL="1625620" indent="0" algn="ctr">
              <a:buNone/>
              <a:defRPr/>
            </a:lvl5pPr>
            <a:lvl6pPr marL="2032025" indent="0" algn="ctr">
              <a:buNone/>
              <a:defRPr/>
            </a:lvl6pPr>
            <a:lvl7pPr marL="2438430" indent="0" algn="ctr">
              <a:buNone/>
              <a:defRPr/>
            </a:lvl7pPr>
            <a:lvl8pPr marL="2844836" indent="0" algn="ctr">
              <a:buNone/>
              <a:defRPr/>
            </a:lvl8pPr>
            <a:lvl9pPr marL="325124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395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76" y="1296989"/>
            <a:ext cx="12964037" cy="540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676" y="7559675"/>
            <a:ext cx="12964037" cy="21380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47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3762" y="1296989"/>
            <a:ext cx="3239951" cy="2764313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676" y="1296989"/>
            <a:ext cx="9588618" cy="276431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867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76" y="1296989"/>
            <a:ext cx="12964037" cy="540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76" y="7559675"/>
            <a:ext cx="12964037" cy="21380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399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369" y="20818475"/>
            <a:ext cx="12242950" cy="6434138"/>
          </a:xfrm>
          <a:prstGeom prst="rect">
            <a:avLst/>
          </a:prstGeom>
        </p:spPr>
        <p:txBody>
          <a:bodyPr anchor="t"/>
          <a:lstStyle>
            <a:lvl1pPr algn="l">
              <a:defRPr sz="355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369" y="13731875"/>
            <a:ext cx="12242950" cy="7086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78"/>
            </a:lvl1pPr>
            <a:lvl2pPr marL="406405" indent="0">
              <a:buNone/>
              <a:defRPr sz="1600"/>
            </a:lvl2pPr>
            <a:lvl3pPr marL="812810" indent="0">
              <a:buNone/>
              <a:defRPr sz="1422"/>
            </a:lvl3pPr>
            <a:lvl4pPr marL="1219215" indent="0">
              <a:buNone/>
              <a:defRPr sz="1244"/>
            </a:lvl4pPr>
            <a:lvl5pPr marL="1625620" indent="0">
              <a:buNone/>
              <a:defRPr sz="1244"/>
            </a:lvl5pPr>
            <a:lvl6pPr marL="2032025" indent="0">
              <a:buNone/>
              <a:defRPr sz="1244"/>
            </a:lvl6pPr>
            <a:lvl7pPr marL="2438430" indent="0">
              <a:buNone/>
              <a:defRPr sz="1244"/>
            </a:lvl7pPr>
            <a:lvl8pPr marL="2844836" indent="0">
              <a:buNone/>
              <a:defRPr sz="1244"/>
            </a:lvl8pPr>
            <a:lvl9pPr marL="3251241" indent="0">
              <a:buNone/>
              <a:defRPr sz="12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631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76" y="1296989"/>
            <a:ext cx="12964037" cy="540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675" y="7559675"/>
            <a:ext cx="6413579" cy="21380450"/>
          </a:xfrm>
          <a:prstGeom prst="rect">
            <a:avLst/>
          </a:prstGeo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8723" y="7559675"/>
            <a:ext cx="6414990" cy="21380450"/>
          </a:xfrm>
          <a:prstGeom prst="rect">
            <a:avLst/>
          </a:prstGeo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66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76" y="1296989"/>
            <a:ext cx="12964037" cy="540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676" y="7251700"/>
            <a:ext cx="6364189" cy="3022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676" y="10274301"/>
            <a:ext cx="6364189" cy="18665825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6701" y="7251700"/>
            <a:ext cx="6367011" cy="3022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6701" y="10274301"/>
            <a:ext cx="6367011" cy="18665825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34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76" y="1296989"/>
            <a:ext cx="12964037" cy="540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927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20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76" y="1290639"/>
            <a:ext cx="4738569" cy="5489575"/>
          </a:xfrm>
          <a:prstGeom prst="rect">
            <a:avLst/>
          </a:prstGeo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814" y="1290639"/>
            <a:ext cx="8051899" cy="27649487"/>
          </a:xfrm>
          <a:prstGeom prst="rect">
            <a:avLst/>
          </a:prstGeo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676" y="6780213"/>
            <a:ext cx="4738569" cy="22159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366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669" y="22679026"/>
            <a:ext cx="8641750" cy="2676525"/>
          </a:xfrm>
          <a:prstGeom prst="rect">
            <a:avLst/>
          </a:prstGeo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669" y="2894014"/>
            <a:ext cx="8641750" cy="19438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3669" y="25355551"/>
            <a:ext cx="8641750" cy="3802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15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megaprint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13"/>
            <a:extLst>
              <a:ext uri="{FF2B5EF4-FFF2-40B4-BE49-F238E27FC236}">
                <a16:creationId xmlns:a16="http://schemas.microsoft.com/office/drawing/2014/main" id="{6BFFBEBF-6F96-4D73-87E7-3525B82575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9458698" y="31891316"/>
            <a:ext cx="2893688" cy="16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9C365D95-4213-4FDE-84BF-DFB5A2F65993}"/>
              </a:ext>
            </a:extLst>
          </p:cNvPr>
          <p:cNvSpPr txBox="1"/>
          <p:nvPr userDrawn="1"/>
        </p:nvSpPr>
        <p:spPr>
          <a:xfrm>
            <a:off x="12320326" y="31814479"/>
            <a:ext cx="1779654" cy="2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56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7E6A034-93E0-421C-ACA5-B28573E1673A}"/>
              </a:ext>
            </a:extLst>
          </p:cNvPr>
          <p:cNvSpPr txBox="1"/>
          <p:nvPr userDrawn="1"/>
        </p:nvSpPr>
        <p:spPr>
          <a:xfrm>
            <a:off x="-9107" y="32274590"/>
            <a:ext cx="429926" cy="119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78">
                <a:solidFill>
                  <a:srgbClr val="003064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29583" rtl="0" eaLnBrk="0" fontAlgn="base" hangingPunct="0">
        <a:spcBef>
          <a:spcPct val="0"/>
        </a:spcBef>
        <a:spcAft>
          <a:spcPct val="0"/>
        </a:spcAft>
        <a:defRPr sz="10756">
          <a:solidFill>
            <a:schemeClr val="tx2"/>
          </a:solidFill>
          <a:latin typeface="+mj-lt"/>
          <a:ea typeface="+mj-ea"/>
          <a:cs typeface="+mj-cs"/>
        </a:defRPr>
      </a:lvl1pPr>
      <a:lvl2pPr algn="ctr" defTabSz="2229583" rtl="0" eaLnBrk="0" fontAlgn="base" hangingPunct="0">
        <a:spcBef>
          <a:spcPct val="0"/>
        </a:spcBef>
        <a:spcAft>
          <a:spcPct val="0"/>
        </a:spcAft>
        <a:defRPr sz="10756">
          <a:solidFill>
            <a:schemeClr val="tx2"/>
          </a:solidFill>
          <a:latin typeface="Arial" charset="0"/>
        </a:defRPr>
      </a:lvl2pPr>
      <a:lvl3pPr algn="ctr" defTabSz="2229583" rtl="0" eaLnBrk="0" fontAlgn="base" hangingPunct="0">
        <a:spcBef>
          <a:spcPct val="0"/>
        </a:spcBef>
        <a:spcAft>
          <a:spcPct val="0"/>
        </a:spcAft>
        <a:defRPr sz="10756">
          <a:solidFill>
            <a:schemeClr val="tx2"/>
          </a:solidFill>
          <a:latin typeface="Arial" charset="0"/>
        </a:defRPr>
      </a:lvl3pPr>
      <a:lvl4pPr algn="ctr" defTabSz="2229583" rtl="0" eaLnBrk="0" fontAlgn="base" hangingPunct="0">
        <a:spcBef>
          <a:spcPct val="0"/>
        </a:spcBef>
        <a:spcAft>
          <a:spcPct val="0"/>
        </a:spcAft>
        <a:defRPr sz="10756">
          <a:solidFill>
            <a:schemeClr val="tx2"/>
          </a:solidFill>
          <a:latin typeface="Arial" charset="0"/>
        </a:defRPr>
      </a:lvl4pPr>
      <a:lvl5pPr algn="ctr" defTabSz="2229583" rtl="0" eaLnBrk="0" fontAlgn="base" hangingPunct="0">
        <a:spcBef>
          <a:spcPct val="0"/>
        </a:spcBef>
        <a:spcAft>
          <a:spcPct val="0"/>
        </a:spcAft>
        <a:defRPr sz="10756">
          <a:solidFill>
            <a:schemeClr val="tx2"/>
          </a:solidFill>
          <a:latin typeface="Arial" charset="0"/>
        </a:defRPr>
      </a:lvl5pPr>
      <a:lvl6pPr marL="406405" algn="ctr" defTabSz="2229583" rtl="0" fontAlgn="base">
        <a:spcBef>
          <a:spcPct val="0"/>
        </a:spcBef>
        <a:spcAft>
          <a:spcPct val="0"/>
        </a:spcAft>
        <a:defRPr sz="10756">
          <a:solidFill>
            <a:schemeClr val="tx2"/>
          </a:solidFill>
          <a:latin typeface="Arial" charset="0"/>
        </a:defRPr>
      </a:lvl6pPr>
      <a:lvl7pPr marL="812810" algn="ctr" defTabSz="2229583" rtl="0" fontAlgn="base">
        <a:spcBef>
          <a:spcPct val="0"/>
        </a:spcBef>
        <a:spcAft>
          <a:spcPct val="0"/>
        </a:spcAft>
        <a:defRPr sz="10756">
          <a:solidFill>
            <a:schemeClr val="tx2"/>
          </a:solidFill>
          <a:latin typeface="Arial" charset="0"/>
        </a:defRPr>
      </a:lvl7pPr>
      <a:lvl8pPr marL="1219215" algn="ctr" defTabSz="2229583" rtl="0" fontAlgn="base">
        <a:spcBef>
          <a:spcPct val="0"/>
        </a:spcBef>
        <a:spcAft>
          <a:spcPct val="0"/>
        </a:spcAft>
        <a:defRPr sz="10756">
          <a:solidFill>
            <a:schemeClr val="tx2"/>
          </a:solidFill>
          <a:latin typeface="Arial" charset="0"/>
        </a:defRPr>
      </a:lvl8pPr>
      <a:lvl9pPr marL="1625620" algn="ctr" defTabSz="2229583" rtl="0" fontAlgn="base">
        <a:spcBef>
          <a:spcPct val="0"/>
        </a:spcBef>
        <a:spcAft>
          <a:spcPct val="0"/>
        </a:spcAft>
        <a:defRPr sz="10756">
          <a:solidFill>
            <a:schemeClr val="tx2"/>
          </a:solidFill>
          <a:latin typeface="Arial" charset="0"/>
        </a:defRPr>
      </a:lvl9pPr>
    </p:titleStyle>
    <p:bodyStyle>
      <a:lvl1pPr marL="836800" indent="-836800" algn="l" defTabSz="2229583" rtl="0" eaLnBrk="0" fontAlgn="base" hangingPunct="0">
        <a:spcBef>
          <a:spcPct val="20000"/>
        </a:spcBef>
        <a:spcAft>
          <a:spcPct val="0"/>
        </a:spcAft>
        <a:buChar char="•"/>
        <a:defRPr sz="7822">
          <a:solidFill>
            <a:schemeClr val="tx1"/>
          </a:solidFill>
          <a:latin typeface="+mn-lt"/>
          <a:ea typeface="+mn-ea"/>
          <a:cs typeface="+mn-cs"/>
        </a:defRPr>
      </a:lvl1pPr>
      <a:lvl2pPr marL="1810479" indent="-695687" algn="l" defTabSz="2229583" rtl="0" eaLnBrk="0" fontAlgn="base" hangingPunct="0">
        <a:spcBef>
          <a:spcPct val="20000"/>
        </a:spcBef>
        <a:spcAft>
          <a:spcPct val="0"/>
        </a:spcAft>
        <a:buChar char="–"/>
        <a:defRPr sz="6845">
          <a:solidFill>
            <a:schemeClr val="tx1"/>
          </a:solidFill>
          <a:latin typeface="+mn-lt"/>
        </a:defRPr>
      </a:lvl2pPr>
      <a:lvl3pPr marL="2786980" indent="-557396" algn="l" defTabSz="2229583" rtl="0" eaLnBrk="0" fontAlgn="base" hangingPunct="0">
        <a:spcBef>
          <a:spcPct val="20000"/>
        </a:spcBef>
        <a:spcAft>
          <a:spcPct val="0"/>
        </a:spcAft>
        <a:buChar char="•"/>
        <a:defRPr sz="5867">
          <a:solidFill>
            <a:schemeClr val="tx1"/>
          </a:solidFill>
          <a:latin typeface="+mn-lt"/>
        </a:defRPr>
      </a:lvl3pPr>
      <a:lvl4pPr marL="3900360" indent="-555985" algn="l" defTabSz="2229583" rtl="0" eaLnBrk="0" fontAlgn="base" hangingPunct="0">
        <a:spcBef>
          <a:spcPct val="20000"/>
        </a:spcBef>
        <a:spcAft>
          <a:spcPct val="0"/>
        </a:spcAft>
        <a:buChar char="–"/>
        <a:defRPr sz="4889">
          <a:solidFill>
            <a:schemeClr val="tx1"/>
          </a:solidFill>
          <a:latin typeface="+mn-lt"/>
        </a:defRPr>
      </a:lvl4pPr>
      <a:lvl5pPr marL="5016563" indent="-557396" algn="l" defTabSz="2229583" rtl="0" eaLnBrk="0" fontAlgn="base" hangingPunct="0">
        <a:spcBef>
          <a:spcPct val="20000"/>
        </a:spcBef>
        <a:spcAft>
          <a:spcPct val="0"/>
        </a:spcAft>
        <a:buChar char="»"/>
        <a:defRPr sz="4889">
          <a:solidFill>
            <a:schemeClr val="tx1"/>
          </a:solidFill>
          <a:latin typeface="+mn-lt"/>
        </a:defRPr>
      </a:lvl5pPr>
      <a:lvl6pPr marL="5422968" indent="-557396" algn="l" defTabSz="2229583" rtl="0" fontAlgn="base">
        <a:spcBef>
          <a:spcPct val="20000"/>
        </a:spcBef>
        <a:spcAft>
          <a:spcPct val="0"/>
        </a:spcAft>
        <a:buChar char="»"/>
        <a:defRPr sz="4889">
          <a:solidFill>
            <a:schemeClr val="tx1"/>
          </a:solidFill>
          <a:latin typeface="+mn-lt"/>
        </a:defRPr>
      </a:lvl6pPr>
      <a:lvl7pPr marL="5829373" indent="-557396" algn="l" defTabSz="2229583" rtl="0" fontAlgn="base">
        <a:spcBef>
          <a:spcPct val="20000"/>
        </a:spcBef>
        <a:spcAft>
          <a:spcPct val="0"/>
        </a:spcAft>
        <a:buChar char="»"/>
        <a:defRPr sz="4889">
          <a:solidFill>
            <a:schemeClr val="tx1"/>
          </a:solidFill>
          <a:latin typeface="+mn-lt"/>
        </a:defRPr>
      </a:lvl7pPr>
      <a:lvl8pPr marL="6235778" indent="-557396" algn="l" defTabSz="2229583" rtl="0" fontAlgn="base">
        <a:spcBef>
          <a:spcPct val="20000"/>
        </a:spcBef>
        <a:spcAft>
          <a:spcPct val="0"/>
        </a:spcAft>
        <a:buChar char="»"/>
        <a:defRPr sz="4889">
          <a:solidFill>
            <a:schemeClr val="tx1"/>
          </a:solidFill>
          <a:latin typeface="+mn-lt"/>
        </a:defRPr>
      </a:lvl8pPr>
      <a:lvl9pPr marL="6642183" indent="-557396" algn="l" defTabSz="2229583" rtl="0" fontAlgn="base">
        <a:spcBef>
          <a:spcPct val="20000"/>
        </a:spcBef>
        <a:spcAft>
          <a:spcPct val="0"/>
        </a:spcAft>
        <a:buChar char="»"/>
        <a:defRPr sz="4889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2">
            <a:extLst>
              <a:ext uri="{FF2B5EF4-FFF2-40B4-BE49-F238E27FC236}">
                <a16:creationId xmlns:a16="http://schemas.microsoft.com/office/drawing/2014/main" id="{E59D46FD-4892-51C7-E665-C2104CAC371F}"/>
              </a:ext>
            </a:extLst>
          </p:cNvPr>
          <p:cNvSpPr/>
          <p:nvPr/>
        </p:nvSpPr>
        <p:spPr bwMode="auto">
          <a:xfrm>
            <a:off x="7185728" y="20031529"/>
            <a:ext cx="6847772" cy="11254311"/>
          </a:xfrm>
          <a:prstGeom prst="roundRect">
            <a:avLst>
              <a:gd name="adj" fmla="val 1188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Rectangle: Rounded Corners 2">
            <a:extLst>
              <a:ext uri="{FF2B5EF4-FFF2-40B4-BE49-F238E27FC236}">
                <a16:creationId xmlns:a16="http://schemas.microsoft.com/office/drawing/2014/main" id="{E59D46FD-4892-51C7-E665-C2104CAC371F}"/>
              </a:ext>
            </a:extLst>
          </p:cNvPr>
          <p:cNvSpPr/>
          <p:nvPr/>
        </p:nvSpPr>
        <p:spPr bwMode="auto">
          <a:xfrm>
            <a:off x="438149" y="17911049"/>
            <a:ext cx="6450770" cy="13374791"/>
          </a:xfrm>
          <a:prstGeom prst="roundRect">
            <a:avLst>
              <a:gd name="adj" fmla="val 1188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Rectangle: Rounded Corners 2">
            <a:extLst>
              <a:ext uri="{FF2B5EF4-FFF2-40B4-BE49-F238E27FC236}">
                <a16:creationId xmlns:a16="http://schemas.microsoft.com/office/drawing/2014/main" id="{E59D46FD-4892-51C7-E665-C2104CAC371F}"/>
              </a:ext>
            </a:extLst>
          </p:cNvPr>
          <p:cNvSpPr/>
          <p:nvPr/>
        </p:nvSpPr>
        <p:spPr bwMode="auto">
          <a:xfrm>
            <a:off x="7185728" y="5316000"/>
            <a:ext cx="6847772" cy="14173546"/>
          </a:xfrm>
          <a:prstGeom prst="roundRect">
            <a:avLst>
              <a:gd name="adj" fmla="val 1188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F40C9C-4E24-8E93-A5A3-416EABE8FFB7}"/>
              </a:ext>
            </a:extLst>
          </p:cNvPr>
          <p:cNvSpPr/>
          <p:nvPr/>
        </p:nvSpPr>
        <p:spPr bwMode="auto">
          <a:xfrm>
            <a:off x="437559" y="349438"/>
            <a:ext cx="13590258" cy="441596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9D46FD-4892-51C7-E665-C2104CAC371F}"/>
              </a:ext>
            </a:extLst>
          </p:cNvPr>
          <p:cNvSpPr/>
          <p:nvPr/>
        </p:nvSpPr>
        <p:spPr bwMode="auto">
          <a:xfrm>
            <a:off x="438151" y="5232766"/>
            <a:ext cx="6446888" cy="12187046"/>
          </a:xfrm>
          <a:prstGeom prst="roundRect">
            <a:avLst>
              <a:gd name="adj" fmla="val 1188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3BC1B-05DC-F5C3-5D23-C37BAAD0F363}"/>
              </a:ext>
            </a:extLst>
          </p:cNvPr>
          <p:cNvSpPr txBox="1"/>
          <p:nvPr/>
        </p:nvSpPr>
        <p:spPr>
          <a:xfrm>
            <a:off x="437559" y="458574"/>
            <a:ext cx="135902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Arial"/>
              </a:rPr>
              <a:t>VIETNAM NATIONAL UNIVERSITY, HANOI</a:t>
            </a:r>
            <a:endParaRPr lang="en-US"/>
          </a:p>
          <a:p>
            <a:r>
              <a:rPr lang="en-US" sz="2800">
                <a:latin typeface="Arial"/>
                <a:cs typeface="Arial"/>
              </a:rPr>
              <a:t>​ University of Engineering and Technology</a:t>
            </a:r>
            <a:endParaRPr lang="en-US"/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DBF7E652-2631-FD78-AE1F-C7B10B6B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869" y="413985"/>
            <a:ext cx="1075101" cy="10432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C73C80-D117-6DFA-35F9-F58390C96973}"/>
              </a:ext>
            </a:extLst>
          </p:cNvPr>
          <p:cNvSpPr txBox="1"/>
          <p:nvPr/>
        </p:nvSpPr>
        <p:spPr>
          <a:xfrm>
            <a:off x="437559" y="1486624"/>
            <a:ext cx="1359025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200" b="1">
                <a:latin typeface="Arial Rounded MT Bold" panose="020F0704030504030204" pitchFamily="34" charset="0"/>
                <a:cs typeface="Arial"/>
              </a:rPr>
              <a:t>Architecture Analysis of Rice Panicle</a:t>
            </a:r>
          </a:p>
          <a:p>
            <a:r>
              <a:rPr lang="en-US" sz="5200" b="1">
                <a:latin typeface="Arial Rounded MT Bold" panose="020F0704030504030204" pitchFamily="34" charset="0"/>
                <a:cs typeface="Arial"/>
              </a:rPr>
              <a:t>using Deep Learning</a:t>
            </a:r>
            <a:endParaRPr lang="en-US" sz="5200" b="1"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32216F-AB8B-0E36-4E5D-E218923A8607}"/>
              </a:ext>
            </a:extLst>
          </p:cNvPr>
          <p:cNvSpPr txBox="1"/>
          <p:nvPr/>
        </p:nvSpPr>
        <p:spPr>
          <a:xfrm>
            <a:off x="437559" y="3321742"/>
            <a:ext cx="13590258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smtClean="0">
                <a:latin typeface="Arial"/>
                <a:cs typeface="Arial"/>
              </a:rPr>
              <a:t>Lam Thai Nguyen &amp; Trung Kien Pham</a:t>
            </a:r>
            <a:endParaRPr lang="en-US" sz="240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2400" smtClean="0">
                <a:latin typeface="Arial"/>
                <a:cs typeface="Arial"/>
              </a:rPr>
              <a:t>thainguyen2893@gmail.com &amp; kienyb305@gmail.com</a:t>
            </a:r>
            <a:endParaRPr lang="en-US" sz="240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2400" smtClean="0">
                <a:latin typeface="Arial"/>
                <a:cs typeface="Arial"/>
              </a:rPr>
              <a:t>Faculty of Engineering Mechanics and Automation</a:t>
            </a:r>
            <a:endParaRPr lang="en-US" sz="2400"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ECF93-535A-5DD7-07AA-5569215D952A}"/>
              </a:ext>
            </a:extLst>
          </p:cNvPr>
          <p:cNvSpPr txBox="1"/>
          <p:nvPr/>
        </p:nvSpPr>
        <p:spPr>
          <a:xfrm>
            <a:off x="438149" y="5433091"/>
            <a:ext cx="6446890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smtClean="0">
                <a:latin typeface="Arial"/>
                <a:cs typeface="Arial"/>
              </a:rPr>
              <a:t>1 - Motivation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B0ED81-09DD-4A68-9BBC-0576F03896E4}"/>
              </a:ext>
            </a:extLst>
          </p:cNvPr>
          <p:cNvSpPr txBox="1"/>
          <p:nvPr/>
        </p:nvSpPr>
        <p:spPr>
          <a:xfrm>
            <a:off x="437559" y="18014650"/>
            <a:ext cx="6447478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smtClean="0">
                <a:latin typeface="Arial"/>
                <a:cs typeface="Arial"/>
              </a:rPr>
              <a:t>3 - Results</a:t>
            </a:r>
            <a:endParaRPr 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70432-6BE4-C311-DCB2-C8F02D846B4B}"/>
              </a:ext>
            </a:extLst>
          </p:cNvPr>
          <p:cNvSpPr txBox="1"/>
          <p:nvPr/>
        </p:nvSpPr>
        <p:spPr>
          <a:xfrm>
            <a:off x="7181850" y="5433091"/>
            <a:ext cx="6851650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smtClean="0">
                <a:cs typeface="Arial"/>
              </a:rPr>
              <a:t>2 - Method</a:t>
            </a:r>
            <a:endParaRPr lang="en-US" b="1"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F2E3E-59A6-81D0-3267-49B9F61C6A20}"/>
              </a:ext>
            </a:extLst>
          </p:cNvPr>
          <p:cNvSpPr txBox="1"/>
          <p:nvPr/>
        </p:nvSpPr>
        <p:spPr>
          <a:xfrm>
            <a:off x="7185728" y="20187133"/>
            <a:ext cx="6842089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smtClean="0">
                <a:latin typeface="Arial"/>
                <a:cs typeface="Arial"/>
              </a:rPr>
              <a:t>4 - Conclusion</a:t>
            </a:r>
            <a:endParaRPr 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B77862-4795-4A94-75FF-3B84C9C61675}"/>
              </a:ext>
            </a:extLst>
          </p:cNvPr>
          <p:cNvSpPr txBox="1"/>
          <p:nvPr/>
        </p:nvSpPr>
        <p:spPr>
          <a:xfrm>
            <a:off x="-4119331" y="31453751"/>
            <a:ext cx="2269903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Arial"/>
              </a:rPr>
              <a:t>Address: E3 building, 144 Xuan Thuy Road, Cau Giay District, Hanoi, Vietnam​ </a:t>
            </a:r>
            <a:endParaRPr lang="en-US" sz="2800">
              <a:cs typeface="Arial" charset="0"/>
            </a:endParaRPr>
          </a:p>
          <a:p>
            <a:r>
              <a:rPr lang="en-US" sz="2800">
                <a:latin typeface="Arial"/>
                <a:cs typeface="Arial"/>
              </a:rPr>
              <a:t>Tel.: +84-24-37547 461. Website: http://www.vnu.edu.vn</a:t>
            </a:r>
            <a:endParaRPr lang="en-US" sz="2800">
              <a:cs typeface="Arial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02" y="11417600"/>
            <a:ext cx="2627369" cy="26167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3" y="11417600"/>
            <a:ext cx="2629812" cy="261916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46" y="9165799"/>
            <a:ext cx="2393643" cy="1893989"/>
          </a:xfrm>
          <a:prstGeom prst="rect">
            <a:avLst/>
          </a:prstGeom>
        </p:spPr>
      </p:pic>
      <p:sp>
        <p:nvSpPr>
          <p:cNvPr id="47" name="Oval 46"/>
          <p:cNvSpPr/>
          <p:nvPr/>
        </p:nvSpPr>
        <p:spPr bwMode="auto">
          <a:xfrm>
            <a:off x="7516969" y="9895381"/>
            <a:ext cx="421475" cy="42147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1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885" y="11144103"/>
            <a:ext cx="2385404" cy="189817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885" y="15095921"/>
            <a:ext cx="2372962" cy="188418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885" y="13126597"/>
            <a:ext cx="2372961" cy="189285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885" y="17073089"/>
            <a:ext cx="2372963" cy="1892853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 bwMode="auto">
          <a:xfrm>
            <a:off x="7516969" y="11947833"/>
            <a:ext cx="421475" cy="42147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FFFFFF"/>
                </a:solidFill>
                <a:latin typeface="Arial Rounded MT Bold" panose="020F0704030504030204" pitchFamily="34" charset="0"/>
              </a:rPr>
              <a:t>2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517913" y="13856185"/>
            <a:ext cx="421475" cy="42147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FFFFFF"/>
                </a:solidFill>
                <a:latin typeface="Arial Rounded MT Bold" panose="020F0704030504030204" pitchFamily="34" charset="0"/>
              </a:rPr>
              <a:t>3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7511963" y="15822703"/>
            <a:ext cx="421475" cy="42147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FFFFFF"/>
                </a:solidFill>
                <a:latin typeface="Arial Rounded MT Bold" panose="020F0704030504030204" pitchFamily="34" charset="0"/>
              </a:rPr>
              <a:t>4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7521715" y="17873212"/>
            <a:ext cx="421475" cy="42147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FFFFFF"/>
                </a:solidFill>
                <a:latin typeface="Arial Rounded MT Bold" panose="020F0704030504030204" pitchFamily="34" charset="0"/>
              </a:rPr>
              <a:t>5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24054" y="9914414"/>
            <a:ext cx="3117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Original image</a:t>
            </a:r>
            <a:endParaRPr lang="en-US" sz="2000"/>
          </a:p>
        </p:txBody>
      </p:sp>
      <p:sp>
        <p:nvSpPr>
          <p:cNvPr id="57" name="TextBox 56"/>
          <p:cNvSpPr txBox="1"/>
          <p:nvPr/>
        </p:nvSpPr>
        <p:spPr>
          <a:xfrm>
            <a:off x="8034782" y="11942219"/>
            <a:ext cx="3207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Binary image</a:t>
            </a:r>
            <a:endParaRPr lang="en-US" sz="2000"/>
          </a:p>
        </p:txBody>
      </p:sp>
      <p:sp>
        <p:nvSpPr>
          <p:cNvPr id="58" name="TextBox 57"/>
          <p:cNvSpPr txBox="1"/>
          <p:nvPr/>
        </p:nvSpPr>
        <p:spPr>
          <a:xfrm>
            <a:off x="8034782" y="13878234"/>
            <a:ext cx="3207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Skeleton image</a:t>
            </a:r>
            <a:endParaRPr lang="en-US" sz="2000"/>
          </a:p>
        </p:txBody>
      </p:sp>
      <p:sp>
        <p:nvSpPr>
          <p:cNvPr id="59" name="TextBox 58"/>
          <p:cNvSpPr txBox="1"/>
          <p:nvPr/>
        </p:nvSpPr>
        <p:spPr>
          <a:xfrm>
            <a:off x="7948539" y="15833386"/>
            <a:ext cx="3293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Junction detection</a:t>
            </a:r>
            <a:endParaRPr lang="en-US" sz="2000"/>
          </a:p>
        </p:txBody>
      </p:sp>
      <p:sp>
        <p:nvSpPr>
          <p:cNvPr id="60" name="TextBox 59"/>
          <p:cNvSpPr txBox="1"/>
          <p:nvPr/>
        </p:nvSpPr>
        <p:spPr>
          <a:xfrm>
            <a:off x="7948539" y="17817287"/>
            <a:ext cx="328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Evaluation</a:t>
            </a:r>
            <a:endParaRPr lang="en-US" sz="2000"/>
          </a:p>
        </p:txBody>
      </p:sp>
      <p:sp>
        <p:nvSpPr>
          <p:cNvPr id="61" name="TextBox 60"/>
          <p:cNvSpPr txBox="1"/>
          <p:nvPr/>
        </p:nvSpPr>
        <p:spPr>
          <a:xfrm>
            <a:off x="7933438" y="10736739"/>
            <a:ext cx="184186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800" b="1" smtClean="0"/>
              <a:t>Binarizing</a:t>
            </a:r>
          </a:p>
          <a:p>
            <a:pPr>
              <a:spcAft>
                <a:spcPts val="600"/>
              </a:spcAft>
            </a:pPr>
            <a:r>
              <a:rPr lang="en-GB" sz="1800" smtClean="0"/>
              <a:t>(RUC-Net [2])</a:t>
            </a:r>
            <a:endParaRPr lang="en-US" sz="1800"/>
          </a:p>
        </p:txBody>
      </p:sp>
      <p:sp>
        <p:nvSpPr>
          <p:cNvPr id="62" name="TextBox 61"/>
          <p:cNvSpPr txBox="1"/>
          <p:nvPr/>
        </p:nvSpPr>
        <p:spPr>
          <a:xfrm>
            <a:off x="7933438" y="12963812"/>
            <a:ext cx="185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smtClean="0"/>
              <a:t>Skeletonizing</a:t>
            </a:r>
            <a:endParaRPr lang="en-US" sz="1800" b="1"/>
          </a:p>
        </p:txBody>
      </p:sp>
      <p:sp>
        <p:nvSpPr>
          <p:cNvPr id="63" name="TextBox 62"/>
          <p:cNvSpPr txBox="1"/>
          <p:nvPr/>
        </p:nvSpPr>
        <p:spPr>
          <a:xfrm>
            <a:off x="7933438" y="14861059"/>
            <a:ext cx="184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smtClean="0"/>
              <a:t>Clustering</a:t>
            </a:r>
            <a:endParaRPr lang="en-US" sz="1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7933438" y="16860029"/>
                <a:ext cx="1854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8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800" b="1" i="1">
                          <a:latin typeface="Cambria Math" panose="02040503050406030204" pitchFamily="18" charset="0"/>
                        </a:rPr>
                        <m:t>𝒔𝒄𝒐𝒓𝒆</m:t>
                      </m:r>
                    </m:oMath>
                  </m:oMathPara>
                </a14:m>
                <a:endParaRPr lang="en-US" sz="1800" b="1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438" y="16860029"/>
                <a:ext cx="1854747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 bwMode="auto">
          <a:xfrm flipH="1">
            <a:off x="9783630" y="16267299"/>
            <a:ext cx="1" cy="145329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Oval 68"/>
          <p:cNvSpPr/>
          <p:nvPr/>
        </p:nvSpPr>
        <p:spPr bwMode="auto">
          <a:xfrm>
            <a:off x="2350602" y="28172572"/>
            <a:ext cx="2552067" cy="2552067"/>
          </a:xfrm>
          <a:prstGeom prst="ellipse">
            <a:avLst/>
          </a:prstGeom>
          <a:solidFill>
            <a:srgbClr val="FFC7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70%</a:t>
            </a:r>
            <a:endParaRPr kumimoji="0" lang="en-US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06429" y="21220183"/>
            <a:ext cx="2391122" cy="599123"/>
          </a:xfrm>
          <a:prstGeom prst="roundRect">
            <a:avLst>
              <a:gd name="adj" fmla="val 21995"/>
            </a:avLst>
          </a:prstGeom>
          <a:solidFill>
            <a:srgbClr val="FFC72B"/>
          </a:solidFill>
        </p:spPr>
        <p:txBody>
          <a:bodyPr wrap="square" rtlCol="0">
            <a:spAutoFit/>
          </a:bodyPr>
          <a:lstStyle/>
          <a:p>
            <a:r>
              <a:rPr lang="en-GB" sz="2800" smtClean="0"/>
              <a:t>Contribution</a:t>
            </a:r>
            <a:endParaRPr lang="en-US" sz="2800"/>
          </a:p>
        </p:txBody>
      </p:sp>
      <p:sp>
        <p:nvSpPr>
          <p:cNvPr id="73" name="TextBox 72"/>
          <p:cNvSpPr txBox="1"/>
          <p:nvPr/>
        </p:nvSpPr>
        <p:spPr>
          <a:xfrm>
            <a:off x="9393728" y="24122861"/>
            <a:ext cx="2403823" cy="599123"/>
          </a:xfrm>
          <a:prstGeom prst="roundRect">
            <a:avLst>
              <a:gd name="adj" fmla="val 22994"/>
            </a:avLst>
          </a:prstGeom>
          <a:solidFill>
            <a:srgbClr val="FFC72B"/>
          </a:solidFill>
        </p:spPr>
        <p:txBody>
          <a:bodyPr wrap="square" rtlCol="0">
            <a:spAutoFit/>
          </a:bodyPr>
          <a:lstStyle/>
          <a:p>
            <a:r>
              <a:rPr lang="en-GB" sz="2800" smtClean="0"/>
              <a:t>Novelty</a:t>
            </a:r>
            <a:endParaRPr lang="en-US" sz="2800"/>
          </a:p>
        </p:txBody>
      </p:sp>
      <p:sp>
        <p:nvSpPr>
          <p:cNvPr id="74" name="Rectangle 73"/>
          <p:cNvSpPr/>
          <p:nvPr/>
        </p:nvSpPr>
        <p:spPr>
          <a:xfrm>
            <a:off x="7185729" y="29196824"/>
            <a:ext cx="6857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>
                <a:latin typeface="Arial" panose="020B0604020202020204" pitchFamily="34" charset="0"/>
              </a:rPr>
              <a:t>[1] F. AL-Tam, H. Adam, A. d. Anjos, M. Lorieux, P. Larmande, A. </a:t>
            </a:r>
            <a:r>
              <a:rPr lang="en-US" sz="1600" smtClean="0">
                <a:latin typeface="Arial" panose="020B0604020202020204" pitchFamily="34" charset="0"/>
              </a:rPr>
              <a:t>Ghesqui`ere, S</a:t>
            </a:r>
            <a:r>
              <a:rPr lang="en-US" sz="1600">
                <a:latin typeface="Arial" panose="020B0604020202020204" pitchFamily="34" charset="0"/>
              </a:rPr>
              <a:t>. </a:t>
            </a:r>
            <a:r>
              <a:rPr lang="en-US" sz="1600" smtClean="0">
                <a:latin typeface="Arial" panose="020B0604020202020204" pitchFamily="34" charset="0"/>
              </a:rPr>
              <a:t>Jouannic, and </a:t>
            </a:r>
            <a:r>
              <a:rPr lang="en-US" sz="1600">
                <a:latin typeface="Arial" panose="020B0604020202020204" pitchFamily="34" charset="0"/>
              </a:rPr>
              <a:t>H. R. Shahbazkia, “P-trap: a panicle trait phenotyping tool,” BMC Plant </a:t>
            </a:r>
            <a:r>
              <a:rPr lang="en-US" sz="1600" smtClean="0">
                <a:latin typeface="Arial" panose="020B0604020202020204" pitchFamily="34" charset="0"/>
              </a:rPr>
              <a:t>Biology, vol</a:t>
            </a:r>
            <a:r>
              <a:rPr lang="en-US" sz="1600">
                <a:latin typeface="Arial" panose="020B0604020202020204" pitchFamily="34" charset="0"/>
              </a:rPr>
              <a:t>. 13, no. 1, p. 122, Aug 2013</a:t>
            </a:r>
            <a:r>
              <a:rPr lang="en-US" sz="1600" smtClean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GB" sz="1600" smtClean="0">
                <a:latin typeface="Arial" panose="020B0604020202020204" pitchFamily="34" charset="0"/>
              </a:rPr>
              <a:t>[2] </a:t>
            </a:r>
            <a:r>
              <a:rPr lang="en-US" sz="1600"/>
              <a:t>G. Yu, J. Dong, Y. Wang, and X. Zhou, “Ruc-net: A </a:t>
            </a:r>
            <a:r>
              <a:rPr lang="en-US" sz="1600" smtClean="0"/>
              <a:t>residual-unet-based convolutional neural </a:t>
            </a:r>
            <a:r>
              <a:rPr lang="en-US" sz="1600"/>
              <a:t>network for pixel-level pavement crack segmentation,” Sensors, vol. 23, no. </a:t>
            </a:r>
            <a:r>
              <a:rPr lang="en-US" sz="1600" smtClean="0"/>
              <a:t>1, 2023</a:t>
            </a:r>
            <a:r>
              <a:rPr lang="en-US" sz="160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185728" y="28582613"/>
            <a:ext cx="684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smtClean="0"/>
              <a:t>Bibliography</a:t>
            </a:r>
            <a:endParaRPr lang="en-US" sz="2800" u="sng"/>
          </a:p>
        </p:txBody>
      </p:sp>
      <p:sp>
        <p:nvSpPr>
          <p:cNvPr id="77" name="TextBox 76"/>
          <p:cNvSpPr txBox="1"/>
          <p:nvPr/>
        </p:nvSpPr>
        <p:spPr>
          <a:xfrm>
            <a:off x="7185728" y="24818576"/>
            <a:ext cx="6857337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GB" sz="2200" smtClean="0"/>
              <a:t>A </a:t>
            </a:r>
            <a:r>
              <a:rPr lang="en-GB" sz="2200" b="1" smtClean="0"/>
              <a:t>cross-domain</a:t>
            </a:r>
            <a:r>
              <a:rPr lang="en-GB" sz="2200" smtClean="0"/>
              <a:t> image-based approach utilizing Deep Learning and Machine Learning.</a:t>
            </a:r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7176163" y="21921096"/>
            <a:ext cx="6851654" cy="180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sz="2200"/>
              <a:t>Our proposed </a:t>
            </a:r>
            <a:r>
              <a:rPr lang="en-US" sz="2200" smtClean="0"/>
              <a:t>method, compared to </a:t>
            </a:r>
            <a:r>
              <a:rPr lang="en-US" sz="2200" b="1" smtClean="0"/>
              <a:t>P-TRAP</a:t>
            </a:r>
            <a:r>
              <a:rPr lang="en-US" sz="2200" smtClean="0"/>
              <a:t> [1], </a:t>
            </a:r>
            <a:r>
              <a:rPr lang="en-US" sz="2200"/>
              <a:t>offers advantages in automatically detecting rice </a:t>
            </a:r>
            <a:r>
              <a:rPr lang="en-US" sz="2200" smtClean="0"/>
              <a:t>panicle junctions, addressing </a:t>
            </a:r>
            <a:r>
              <a:rPr lang="en-US" sz="2200"/>
              <a:t>a crucial need </a:t>
            </a:r>
            <a:r>
              <a:rPr lang="en-US" sz="2200" smtClean="0"/>
              <a:t>in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sz="2200" smtClean="0"/>
              <a:t>plant </a:t>
            </a:r>
            <a:r>
              <a:rPr lang="en-US" sz="2200" smtClean="0"/>
              <a:t>phenotyping</a:t>
            </a:r>
            <a:r>
              <a:rPr lang="en-US" sz="2200"/>
              <a:t>. </a:t>
            </a:r>
            <a:endParaRPr lang="en-US" sz="22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6" name="Table 8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070212"/>
                  </p:ext>
                </p:extLst>
              </p:nvPr>
            </p:nvGraphicFramePr>
            <p:xfrm>
              <a:off x="603913" y="22010266"/>
              <a:ext cx="5998012" cy="2292232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775623">
                      <a:extLst>
                        <a:ext uri="{9D8B030D-6E8A-4147-A177-3AD203B41FA5}">
                          <a16:colId xmlns:a16="http://schemas.microsoft.com/office/drawing/2014/main" val="1172440844"/>
                        </a:ext>
                      </a:extLst>
                    </a:gridCol>
                    <a:gridCol w="1294656">
                      <a:extLst>
                        <a:ext uri="{9D8B030D-6E8A-4147-A177-3AD203B41FA5}">
                          <a16:colId xmlns:a16="http://schemas.microsoft.com/office/drawing/2014/main" val="2747316570"/>
                        </a:ext>
                      </a:extLst>
                    </a:gridCol>
                    <a:gridCol w="1679970">
                      <a:extLst>
                        <a:ext uri="{9D8B030D-6E8A-4147-A177-3AD203B41FA5}">
                          <a16:colId xmlns:a16="http://schemas.microsoft.com/office/drawing/2014/main" val="1803306870"/>
                        </a:ext>
                      </a:extLst>
                    </a:gridCol>
                    <a:gridCol w="1247763">
                      <a:extLst>
                        <a:ext uri="{9D8B030D-6E8A-4147-A177-3AD203B41FA5}">
                          <a16:colId xmlns:a16="http://schemas.microsoft.com/office/drawing/2014/main" val="755241044"/>
                        </a:ext>
                      </a:extLst>
                    </a:gridCol>
                  </a:tblGrid>
                  <a:tr h="5730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200" b="1" smtClean="0">
                              <a:solidFill>
                                <a:sysClr val="windowText" lastClr="000000"/>
                              </a:solidFill>
                            </a:rPr>
                            <a:t>Method</a:t>
                          </a:r>
                          <a:endParaRPr lang="en-US" sz="22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7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200" b="1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7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>
                              <a:solidFill>
                                <a:sysClr val="windowText" lastClr="000000"/>
                              </a:solidFill>
                            </a:rPr>
                            <a:t>Precision</a:t>
                          </a:r>
                          <a:endParaRPr lang="en-US" sz="22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7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>
                              <a:solidFill>
                                <a:sysClr val="windowText" lastClr="000000"/>
                              </a:solidFill>
                            </a:rPr>
                            <a:t>Recall</a:t>
                          </a:r>
                          <a:endParaRPr lang="en-US" sz="22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7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360959"/>
                      </a:ext>
                    </a:extLst>
                  </a:tr>
                  <a:tr h="5730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200" b="1" smtClean="0"/>
                            <a:t>CN</a:t>
                          </a:r>
                          <a:endParaRPr lang="en-US" sz="2200" b="1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/>
                            <a:t>0.6946</a:t>
                          </a:r>
                          <a:endParaRPr lang="en-US" sz="2200" b="1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/>
                            <a:t>0.7633</a:t>
                          </a:r>
                          <a:endParaRPr lang="en-US" sz="2200" b="1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/>
                            <a:t>0.6491</a:t>
                          </a:r>
                          <a:endParaRPr lang="en-US" sz="2200" b="1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0224349"/>
                      </a:ext>
                    </a:extLst>
                  </a:tr>
                  <a:tr h="5730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200" smtClean="0"/>
                            <a:t>BWMORPH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smtClean="0"/>
                            <a:t>0.6818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smtClean="0"/>
                            <a:t>0.7022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smtClean="0"/>
                            <a:t>0.6862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221322"/>
                      </a:ext>
                    </a:extLst>
                  </a:tr>
                  <a:tr h="5730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200" smtClean="0"/>
                            <a:t>DBSCAN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smtClean="0"/>
                            <a:t>0.6930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smtClean="0"/>
                            <a:t>0.6447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smtClean="0"/>
                            <a:t>0.5085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24889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6" name="Table 8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070212"/>
                  </p:ext>
                </p:extLst>
              </p:nvPr>
            </p:nvGraphicFramePr>
            <p:xfrm>
              <a:off x="603913" y="22010266"/>
              <a:ext cx="5998012" cy="2292232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775623">
                      <a:extLst>
                        <a:ext uri="{9D8B030D-6E8A-4147-A177-3AD203B41FA5}">
                          <a16:colId xmlns:a16="http://schemas.microsoft.com/office/drawing/2014/main" val="1172440844"/>
                        </a:ext>
                      </a:extLst>
                    </a:gridCol>
                    <a:gridCol w="1294656">
                      <a:extLst>
                        <a:ext uri="{9D8B030D-6E8A-4147-A177-3AD203B41FA5}">
                          <a16:colId xmlns:a16="http://schemas.microsoft.com/office/drawing/2014/main" val="2747316570"/>
                        </a:ext>
                      </a:extLst>
                    </a:gridCol>
                    <a:gridCol w="1679970">
                      <a:extLst>
                        <a:ext uri="{9D8B030D-6E8A-4147-A177-3AD203B41FA5}">
                          <a16:colId xmlns:a16="http://schemas.microsoft.com/office/drawing/2014/main" val="1803306870"/>
                        </a:ext>
                      </a:extLst>
                    </a:gridCol>
                    <a:gridCol w="1247763">
                      <a:extLst>
                        <a:ext uri="{9D8B030D-6E8A-4147-A177-3AD203B41FA5}">
                          <a16:colId xmlns:a16="http://schemas.microsoft.com/office/drawing/2014/main" val="755241044"/>
                        </a:ext>
                      </a:extLst>
                    </a:gridCol>
                  </a:tblGrid>
                  <a:tr h="5730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200" b="1" smtClean="0">
                              <a:solidFill>
                                <a:sysClr val="windowText" lastClr="000000"/>
                              </a:solidFill>
                            </a:rPr>
                            <a:t>Method</a:t>
                          </a:r>
                          <a:endParaRPr lang="en-US" sz="22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7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36620" t="-2128" r="-226761" b="-3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>
                              <a:solidFill>
                                <a:sysClr val="windowText" lastClr="000000"/>
                              </a:solidFill>
                            </a:rPr>
                            <a:t>Precision</a:t>
                          </a:r>
                          <a:endParaRPr lang="en-US" sz="22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7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>
                              <a:solidFill>
                                <a:sysClr val="windowText" lastClr="000000"/>
                              </a:solidFill>
                            </a:rPr>
                            <a:t>Recall</a:t>
                          </a:r>
                          <a:endParaRPr lang="en-US" sz="22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7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360959"/>
                      </a:ext>
                    </a:extLst>
                  </a:tr>
                  <a:tr h="5730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200" b="1" smtClean="0"/>
                            <a:t>CN</a:t>
                          </a:r>
                          <a:endParaRPr lang="en-US" sz="2200" b="1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/>
                            <a:t>0.6946</a:t>
                          </a:r>
                          <a:endParaRPr lang="en-US" sz="2200" b="1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/>
                            <a:t>0.7633</a:t>
                          </a:r>
                          <a:endParaRPr lang="en-US" sz="2200" b="1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/>
                            <a:t>0.6491</a:t>
                          </a:r>
                          <a:endParaRPr lang="en-US" sz="2200" b="1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0224349"/>
                      </a:ext>
                    </a:extLst>
                  </a:tr>
                  <a:tr h="5730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200" smtClean="0"/>
                            <a:t>BWMORPH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smtClean="0"/>
                            <a:t>0.6818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smtClean="0"/>
                            <a:t>0.7022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smtClean="0"/>
                            <a:t>0.6862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221322"/>
                      </a:ext>
                    </a:extLst>
                  </a:tr>
                  <a:tr h="5730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200" smtClean="0"/>
                            <a:t>DBSCAN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smtClean="0"/>
                            <a:t>0.6930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smtClean="0"/>
                            <a:t>0.6447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smtClean="0"/>
                            <a:t>0.5085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24889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8" name="Table 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6554150"/>
                  </p:ext>
                </p:extLst>
              </p:nvPr>
            </p:nvGraphicFramePr>
            <p:xfrm>
              <a:off x="603913" y="25646096"/>
              <a:ext cx="5998012" cy="1719174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775624">
                      <a:extLst>
                        <a:ext uri="{9D8B030D-6E8A-4147-A177-3AD203B41FA5}">
                          <a16:colId xmlns:a16="http://schemas.microsoft.com/office/drawing/2014/main" val="1172440844"/>
                        </a:ext>
                      </a:extLst>
                    </a:gridCol>
                    <a:gridCol w="1310067">
                      <a:extLst>
                        <a:ext uri="{9D8B030D-6E8A-4147-A177-3AD203B41FA5}">
                          <a16:colId xmlns:a16="http://schemas.microsoft.com/office/drawing/2014/main" val="2747316570"/>
                        </a:ext>
                      </a:extLst>
                    </a:gridCol>
                    <a:gridCol w="1664557">
                      <a:extLst>
                        <a:ext uri="{9D8B030D-6E8A-4147-A177-3AD203B41FA5}">
                          <a16:colId xmlns:a16="http://schemas.microsoft.com/office/drawing/2014/main" val="1803306870"/>
                        </a:ext>
                      </a:extLst>
                    </a:gridCol>
                    <a:gridCol w="1247764">
                      <a:extLst>
                        <a:ext uri="{9D8B030D-6E8A-4147-A177-3AD203B41FA5}">
                          <a16:colId xmlns:a16="http://schemas.microsoft.com/office/drawing/2014/main" val="755241044"/>
                        </a:ext>
                      </a:extLst>
                    </a:gridCol>
                  </a:tblGrid>
                  <a:tr h="5730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200" b="1" smtClean="0">
                              <a:solidFill>
                                <a:sysClr val="windowText" lastClr="000000"/>
                              </a:solidFill>
                            </a:rPr>
                            <a:t>Method</a:t>
                          </a:r>
                          <a:endParaRPr lang="en-US" sz="22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7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200" b="1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7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>
                              <a:solidFill>
                                <a:sysClr val="windowText" lastClr="000000"/>
                              </a:solidFill>
                            </a:rPr>
                            <a:t>Precision</a:t>
                          </a:r>
                          <a:endParaRPr lang="en-US" sz="22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7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>
                              <a:solidFill>
                                <a:sysClr val="windowText" lastClr="000000"/>
                              </a:solidFill>
                            </a:rPr>
                            <a:t>Recall</a:t>
                          </a:r>
                          <a:endParaRPr lang="en-US" sz="22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7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360959"/>
                      </a:ext>
                    </a:extLst>
                  </a:tr>
                  <a:tr h="5730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200" b="1" smtClean="0"/>
                            <a:t>Z.S.</a:t>
                          </a:r>
                          <a:endParaRPr lang="en-US" sz="2200" b="1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/>
                            <a:t>0.6946</a:t>
                          </a:r>
                          <a:endParaRPr lang="en-US" sz="2200" b="1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/>
                            <a:t>0.7633</a:t>
                          </a:r>
                          <a:endParaRPr lang="en-US" sz="2200" b="1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/>
                            <a:t>0.6491</a:t>
                          </a:r>
                          <a:endParaRPr lang="en-US" sz="2200" b="1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0224349"/>
                      </a:ext>
                    </a:extLst>
                  </a:tr>
                  <a:tr h="5730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200" smtClean="0"/>
                            <a:t>Gradient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smtClean="0"/>
                            <a:t>0.6304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smtClean="0"/>
                            <a:t>0.7017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smtClean="0"/>
                            <a:t>0.5824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2213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8" name="Table 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6554150"/>
                  </p:ext>
                </p:extLst>
              </p:nvPr>
            </p:nvGraphicFramePr>
            <p:xfrm>
              <a:off x="603913" y="25646096"/>
              <a:ext cx="5998012" cy="1719174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775624">
                      <a:extLst>
                        <a:ext uri="{9D8B030D-6E8A-4147-A177-3AD203B41FA5}">
                          <a16:colId xmlns:a16="http://schemas.microsoft.com/office/drawing/2014/main" val="1172440844"/>
                        </a:ext>
                      </a:extLst>
                    </a:gridCol>
                    <a:gridCol w="1310067">
                      <a:extLst>
                        <a:ext uri="{9D8B030D-6E8A-4147-A177-3AD203B41FA5}">
                          <a16:colId xmlns:a16="http://schemas.microsoft.com/office/drawing/2014/main" val="2747316570"/>
                        </a:ext>
                      </a:extLst>
                    </a:gridCol>
                    <a:gridCol w="1664557">
                      <a:extLst>
                        <a:ext uri="{9D8B030D-6E8A-4147-A177-3AD203B41FA5}">
                          <a16:colId xmlns:a16="http://schemas.microsoft.com/office/drawing/2014/main" val="1803306870"/>
                        </a:ext>
                      </a:extLst>
                    </a:gridCol>
                    <a:gridCol w="1247764">
                      <a:extLst>
                        <a:ext uri="{9D8B030D-6E8A-4147-A177-3AD203B41FA5}">
                          <a16:colId xmlns:a16="http://schemas.microsoft.com/office/drawing/2014/main" val="755241044"/>
                        </a:ext>
                      </a:extLst>
                    </a:gridCol>
                  </a:tblGrid>
                  <a:tr h="5730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200" b="1" smtClean="0">
                              <a:solidFill>
                                <a:sysClr val="windowText" lastClr="000000"/>
                              </a:solidFill>
                            </a:rPr>
                            <a:t>Method</a:t>
                          </a:r>
                          <a:endParaRPr lang="en-US" sz="22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7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35349" t="-3191" r="-223721" b="-2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>
                              <a:solidFill>
                                <a:sysClr val="windowText" lastClr="000000"/>
                              </a:solidFill>
                            </a:rPr>
                            <a:t>Precision</a:t>
                          </a:r>
                          <a:endParaRPr lang="en-US" sz="22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7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>
                              <a:solidFill>
                                <a:sysClr val="windowText" lastClr="000000"/>
                              </a:solidFill>
                            </a:rPr>
                            <a:t>Recall</a:t>
                          </a:r>
                          <a:endParaRPr lang="en-US" sz="22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7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360959"/>
                      </a:ext>
                    </a:extLst>
                  </a:tr>
                  <a:tr h="5730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200" b="1" smtClean="0"/>
                            <a:t>Z.S.</a:t>
                          </a:r>
                          <a:endParaRPr lang="en-US" sz="2200" b="1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/>
                            <a:t>0.6946</a:t>
                          </a:r>
                          <a:endParaRPr lang="en-US" sz="2200" b="1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/>
                            <a:t>0.7633</a:t>
                          </a:r>
                          <a:endParaRPr lang="en-US" sz="2200" b="1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b="1" smtClean="0"/>
                            <a:t>0.6491</a:t>
                          </a:r>
                          <a:endParaRPr lang="en-US" sz="2200" b="1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0224349"/>
                      </a:ext>
                    </a:extLst>
                  </a:tr>
                  <a:tr h="5730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200" smtClean="0"/>
                            <a:t>Gradient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smtClean="0"/>
                            <a:t>0.6304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smtClean="0"/>
                            <a:t>0.7017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200" smtClean="0"/>
                            <a:t>0.5824</a:t>
                          </a:r>
                          <a:endParaRPr lang="en-US" sz="220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2213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9" name="TextBox 88"/>
          <p:cNvSpPr txBox="1"/>
          <p:nvPr/>
        </p:nvSpPr>
        <p:spPr>
          <a:xfrm>
            <a:off x="437560" y="24359328"/>
            <a:ext cx="6447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smtClean="0"/>
              <a:t>Quantitative results of participating Clustering algorithms.</a:t>
            </a:r>
            <a:endParaRPr lang="en-US" sz="1600" b="1"/>
          </a:p>
        </p:txBody>
      </p:sp>
      <p:sp>
        <p:nvSpPr>
          <p:cNvPr id="90" name="TextBox 89"/>
          <p:cNvSpPr txBox="1"/>
          <p:nvPr/>
        </p:nvSpPr>
        <p:spPr>
          <a:xfrm>
            <a:off x="437560" y="27447013"/>
            <a:ext cx="6447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Quantitative results of participating </a:t>
            </a:r>
            <a:r>
              <a:rPr lang="en-GB" sz="1600" b="1" smtClean="0"/>
              <a:t>Skeletonization </a:t>
            </a:r>
            <a:r>
              <a:rPr lang="en-GB" sz="1600" b="1"/>
              <a:t>algorithms.</a:t>
            </a:r>
            <a:endParaRPr 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38149" y="6438900"/>
            <a:ext cx="6446890" cy="438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/>
              <a:t>Plant </a:t>
            </a:r>
            <a:r>
              <a:rPr lang="en-US" sz="2400" smtClean="0"/>
              <a:t>phenotyping </a:t>
            </a:r>
            <a:r>
              <a:rPr lang="en-US" sz="2400"/>
              <a:t>involves the analysis of observable traits in plants, crucial for tasks </a:t>
            </a:r>
            <a:r>
              <a:rPr lang="en-US" sz="2400" smtClean="0"/>
              <a:t>like </a:t>
            </a:r>
            <a:r>
              <a:rPr lang="en-US" sz="2400" b="1" smtClean="0"/>
              <a:t>breeding</a:t>
            </a:r>
            <a:r>
              <a:rPr lang="en-US" sz="2400" smtClean="0"/>
              <a:t> and </a:t>
            </a:r>
            <a:r>
              <a:rPr lang="en-US" sz="2400" b="1" smtClean="0"/>
              <a:t>yield optimization</a:t>
            </a:r>
            <a:r>
              <a:rPr lang="en-US" sz="2400" smtClean="0"/>
              <a:t>. </a:t>
            </a:r>
          </a:p>
          <a:p>
            <a:pPr marL="342900" indent="-342900" algn="l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smtClean="0"/>
              <a:t>Rice panicle phenotyping [1] includes examining ecological </a:t>
            </a:r>
            <a:r>
              <a:rPr lang="en-US" sz="2400"/>
              <a:t>features such as </a:t>
            </a:r>
            <a:r>
              <a:rPr lang="en-US" sz="2400" b="1"/>
              <a:t>panicle length </a:t>
            </a:r>
            <a:r>
              <a:rPr lang="en-US" sz="2400"/>
              <a:t>and </a:t>
            </a:r>
            <a:r>
              <a:rPr lang="en-US" sz="2400" b="1"/>
              <a:t>branch count</a:t>
            </a:r>
            <a:r>
              <a:rPr lang="en-US" sz="2400"/>
              <a:t>. </a:t>
            </a:r>
            <a:endParaRPr lang="en-US" sz="2400" smtClean="0"/>
          </a:p>
          <a:p>
            <a:pPr marL="342900" indent="-342900" algn="l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/>
              <a:t>Traditional methods for trait measurement and junction detection are </a:t>
            </a:r>
            <a:r>
              <a:rPr lang="en-US" sz="2400" b="1"/>
              <a:t>labor-intensive</a:t>
            </a:r>
            <a:r>
              <a:rPr lang="en-US" sz="2400"/>
              <a:t> and </a:t>
            </a:r>
            <a:r>
              <a:rPr lang="en-US" sz="2400" b="1"/>
              <a:t>time-consuming</a:t>
            </a:r>
            <a:r>
              <a:rPr lang="en-US" sz="2400"/>
              <a:t>.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8149" y="11022216"/>
            <a:ext cx="6446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smtClean="0"/>
              <a:t>Visual similarities between concrete cracks and rice panicles.</a:t>
            </a:r>
            <a:endParaRPr lang="en-US" sz="1600" b="1"/>
          </a:p>
        </p:txBody>
      </p:sp>
      <p:sp>
        <p:nvSpPr>
          <p:cNvPr id="79" name="TextBox 78"/>
          <p:cNvSpPr txBox="1"/>
          <p:nvPr/>
        </p:nvSpPr>
        <p:spPr>
          <a:xfrm>
            <a:off x="1349089" y="14076562"/>
            <a:ext cx="153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Concrete crack</a:t>
            </a:r>
            <a:endParaRPr lang="en-US" sz="1400"/>
          </a:p>
        </p:txBody>
      </p:sp>
      <p:sp>
        <p:nvSpPr>
          <p:cNvPr id="84" name="TextBox 83"/>
          <p:cNvSpPr txBox="1"/>
          <p:nvPr/>
        </p:nvSpPr>
        <p:spPr>
          <a:xfrm>
            <a:off x="4470466" y="14075346"/>
            <a:ext cx="153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Rice panicle</a:t>
            </a:r>
            <a:endParaRPr lang="en-US" sz="1400"/>
          </a:p>
        </p:txBody>
      </p:sp>
      <p:sp>
        <p:nvSpPr>
          <p:cNvPr id="82" name="TextBox 81"/>
          <p:cNvSpPr txBox="1"/>
          <p:nvPr/>
        </p:nvSpPr>
        <p:spPr>
          <a:xfrm>
            <a:off x="438148" y="14548936"/>
            <a:ext cx="6446889" cy="252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0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smtClean="0"/>
              <a:t>We </a:t>
            </a:r>
            <a:r>
              <a:rPr lang="en-US" sz="2400"/>
              <a:t>propose </a:t>
            </a:r>
            <a:r>
              <a:rPr lang="en-US" sz="2400" smtClean="0"/>
              <a:t>a cross-domain vision-based </a:t>
            </a:r>
            <a:r>
              <a:rPr lang="en-US" sz="2400"/>
              <a:t>approach to </a:t>
            </a:r>
            <a:r>
              <a:rPr lang="en-US" sz="2400" b="1"/>
              <a:t>automatically detect </a:t>
            </a:r>
            <a:r>
              <a:rPr lang="en-US" sz="2400" b="1" smtClean="0"/>
              <a:t>rice panicle </a:t>
            </a:r>
            <a:r>
              <a:rPr lang="en-US" sz="2400" b="1"/>
              <a:t>junctions</a:t>
            </a:r>
            <a:r>
              <a:rPr lang="en-US" sz="2400" smtClean="0"/>
              <a:t>.</a:t>
            </a:r>
          </a:p>
          <a:p>
            <a:pPr marL="342900" indent="-342900" algn="l">
              <a:lnSpc>
                <a:spcPct val="10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smtClean="0"/>
              <a:t>Our method capitalizes on </a:t>
            </a:r>
            <a:r>
              <a:rPr lang="en-US" sz="2400" b="1" smtClean="0"/>
              <a:t>similarities between concrete cracks and rice panicles</a:t>
            </a:r>
            <a:r>
              <a:rPr lang="en-US" sz="2400" smtClean="0"/>
              <a:t>.</a:t>
            </a:r>
            <a:endParaRPr lang="en-US" sz="2400"/>
          </a:p>
        </p:txBody>
      </p:sp>
      <p:sp>
        <p:nvSpPr>
          <p:cNvPr id="83" name="TextBox 82"/>
          <p:cNvSpPr txBox="1"/>
          <p:nvPr/>
        </p:nvSpPr>
        <p:spPr>
          <a:xfrm>
            <a:off x="7185728" y="6520926"/>
            <a:ext cx="6847772" cy="252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0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smtClean="0"/>
              <a:t>We utilize a crack detection Deep Learning </a:t>
            </a:r>
            <a:r>
              <a:rPr lang="en-US" sz="2400"/>
              <a:t>model named </a:t>
            </a:r>
            <a:r>
              <a:rPr lang="en-US" sz="2400" b="1"/>
              <a:t>RUC-Net</a:t>
            </a:r>
            <a:r>
              <a:rPr lang="en-US" sz="2400"/>
              <a:t> </a:t>
            </a:r>
            <a:r>
              <a:rPr lang="en-US" sz="2400" smtClean="0"/>
              <a:t>[2], </a:t>
            </a:r>
            <a:r>
              <a:rPr lang="en-US" sz="2400"/>
              <a:t>together with </a:t>
            </a:r>
            <a:r>
              <a:rPr lang="en-US" sz="2400" b="1" smtClean="0"/>
              <a:t>Clustering</a:t>
            </a:r>
            <a:r>
              <a:rPr lang="en-US" sz="2400" smtClean="0"/>
              <a:t> and </a:t>
            </a:r>
            <a:r>
              <a:rPr lang="en-US" sz="2400" b="1" smtClean="0"/>
              <a:t>Skeletonization</a:t>
            </a:r>
            <a:r>
              <a:rPr lang="en-US" sz="2400" smtClean="0"/>
              <a:t> </a:t>
            </a:r>
            <a:r>
              <a:rPr lang="en-US" sz="2400"/>
              <a:t>algorithms to effectively </a:t>
            </a:r>
            <a:r>
              <a:rPr lang="en-US" sz="2400" smtClean="0"/>
              <a:t>extract the </a:t>
            </a:r>
            <a:r>
              <a:rPr lang="en-US" sz="2400"/>
              <a:t>desired junctions. </a:t>
            </a:r>
            <a:endParaRPr lang="en-US" sz="2400" smtClean="0"/>
          </a:p>
          <a:p>
            <a:pPr marL="342900" indent="-342900" algn="l">
              <a:lnSpc>
                <a:spcPct val="10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smtClean="0"/>
              <a:t>The image processing </a:t>
            </a:r>
            <a:r>
              <a:rPr lang="en-US" sz="2400"/>
              <a:t>procedure consists of the following steps: </a:t>
            </a:r>
          </a:p>
        </p:txBody>
      </p:sp>
      <p:cxnSp>
        <p:nvCxnSpPr>
          <p:cNvPr id="94" name="Straight Arrow Connector 93"/>
          <p:cNvCxnSpPr/>
          <p:nvPr/>
        </p:nvCxnSpPr>
        <p:spPr bwMode="auto">
          <a:xfrm flipH="1">
            <a:off x="9789700" y="14274150"/>
            <a:ext cx="1" cy="145329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Arrow Connector 94"/>
          <p:cNvCxnSpPr/>
          <p:nvPr/>
        </p:nvCxnSpPr>
        <p:spPr bwMode="auto">
          <a:xfrm flipH="1">
            <a:off x="9783630" y="12421829"/>
            <a:ext cx="1" cy="145329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/>
          <p:nvPr/>
        </p:nvCxnSpPr>
        <p:spPr bwMode="auto">
          <a:xfrm flipH="1">
            <a:off x="9783630" y="10373233"/>
            <a:ext cx="1" cy="145329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37559" y="19030782"/>
                <a:ext cx="6572840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lnSpc>
                    <a:spcPct val="13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/>
                  <a:t>We evaluate the accuracy of our </a:t>
                </a:r>
                <a:r>
                  <a:rPr lang="en-US" sz="2400" smtClean="0"/>
                  <a:t>proposed  method </a:t>
                </a:r>
                <a:r>
                  <a:rPr lang="en-US" sz="2400"/>
                  <a:t>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𝒔𝒄𝒐𝒓𝒆</m:t>
                    </m:r>
                  </m:oMath>
                </a14:m>
                <a:r>
                  <a:rPr lang="en-US" sz="2400" smtClean="0"/>
                  <a:t>, which </a:t>
                </a:r>
                <a:r>
                  <a:rPr lang="en-US" sz="2400"/>
                  <a:t>is the harmonic mean </a:t>
                </a:r>
                <a:r>
                  <a:rPr lang="en-US" sz="2400" smtClean="0"/>
                  <a:t>of </a:t>
                </a:r>
                <a:r>
                  <a:rPr lang="en-US" sz="2400" b="1" smtClean="0"/>
                  <a:t>precision</a:t>
                </a:r>
                <a:r>
                  <a:rPr lang="en-US" sz="2400" smtClean="0"/>
                  <a:t> </a:t>
                </a:r>
                <a:r>
                  <a:rPr lang="en-US" sz="2400"/>
                  <a:t>and </a:t>
                </a:r>
                <a:r>
                  <a:rPr lang="en-US" sz="2400" b="1" smtClean="0"/>
                  <a:t>recall</a:t>
                </a:r>
                <a:r>
                  <a:rPr lang="en-US" sz="2400" smtClean="0"/>
                  <a:t>.</a:t>
                </a:r>
              </a:p>
              <a:p>
                <a:pPr marL="342900" indent="-342900" algn="l">
                  <a:lnSpc>
                    <a:spcPct val="13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smtClean="0"/>
                  <a:t>Obtained results show the optimal algorithm for each step.</a:t>
                </a:r>
                <a:endParaRPr lang="en-US" sz="240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59" y="19030782"/>
                <a:ext cx="6572840" cy="2646878"/>
              </a:xfrm>
              <a:prstGeom prst="rect">
                <a:avLst/>
              </a:prstGeom>
              <a:blipFill>
                <a:blip r:embed="rId15"/>
                <a:stretch>
                  <a:fillRect l="-1299" r="-928" b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7176163" y="19071133"/>
            <a:ext cx="6851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>
                <a:latin typeface="+mj-lt"/>
              </a:rPr>
              <a:t>Rice panicle junction detection process.</a:t>
            </a:r>
            <a:endParaRPr lang="en-US" sz="1600" b="1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14053" y="26083405"/>
            <a:ext cx="2391122" cy="599123"/>
          </a:xfrm>
          <a:prstGeom prst="roundRect">
            <a:avLst>
              <a:gd name="adj" fmla="val 21995"/>
            </a:avLst>
          </a:prstGeom>
          <a:solidFill>
            <a:srgbClr val="FFC72B"/>
          </a:solidFill>
        </p:spPr>
        <p:txBody>
          <a:bodyPr wrap="square" rtlCol="0">
            <a:spAutoFit/>
          </a:bodyPr>
          <a:lstStyle/>
          <a:p>
            <a:r>
              <a:rPr lang="en-GB" sz="2800" smtClean="0"/>
              <a:t>Future Work</a:t>
            </a:r>
            <a:endParaRPr lang="en-US" sz="2800"/>
          </a:p>
        </p:txBody>
      </p:sp>
      <p:sp>
        <p:nvSpPr>
          <p:cNvPr id="67" name="TextBox 66"/>
          <p:cNvSpPr txBox="1"/>
          <p:nvPr/>
        </p:nvSpPr>
        <p:spPr>
          <a:xfrm>
            <a:off x="7185727" y="26782581"/>
            <a:ext cx="6857338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/>
              <a:t>Fine-tuning participating algorithms </a:t>
            </a:r>
            <a:r>
              <a:rPr lang="en-GB" sz="2200"/>
              <a:t>for </a:t>
            </a:r>
            <a:r>
              <a:rPr lang="en-GB" sz="2200" smtClean="0"/>
              <a:t>better accuracy</a:t>
            </a:r>
            <a:r>
              <a:rPr lang="en-GB" sz="2200"/>
              <a:t>.</a:t>
            </a:r>
            <a:endParaRPr lang="vi-VN" sz="2200"/>
          </a:p>
          <a:p>
            <a:pPr marL="342900" indent="-342900" algn="l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/>
              <a:t>Extending to rice grains/spikelets detection.</a:t>
            </a:r>
            <a:endParaRPr lang="vi-VN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06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453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Cambria Math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90x180 cm vertical poster template</dc:title>
  <dc:creator>Ethan Shulda;www.postersession.com</dc:creator>
  <cp:keywords>www.postersession.com</cp:keywords>
  <dc:description>©MegaPrint Inc. 2009-2015</dc:description>
  <cp:lastModifiedBy>Nguyen Thai</cp:lastModifiedBy>
  <cp:revision>33</cp:revision>
  <cp:lastPrinted>2024-04-16T04:31:39Z</cp:lastPrinted>
  <dcterms:created xsi:type="dcterms:W3CDTF">2008-12-04T00:20:37Z</dcterms:created>
  <dcterms:modified xsi:type="dcterms:W3CDTF">2024-04-17T07:05:02Z</dcterms:modified>
</cp:coreProperties>
</file>