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15"/>
  </p:notesMasterIdLst>
  <p:sldIdLst>
    <p:sldId id="256" r:id="rId3"/>
    <p:sldId id="259" r:id="rId4"/>
    <p:sldId id="260" r:id="rId5"/>
    <p:sldId id="261" r:id="rId6"/>
    <p:sldId id="263" r:id="rId7"/>
    <p:sldId id="265" r:id="rId8"/>
    <p:sldId id="269" r:id="rId9"/>
    <p:sldId id="270" r:id="rId10"/>
    <p:sldId id="307" r:id="rId11"/>
    <p:sldId id="275" r:id="rId12"/>
    <p:sldId id="276" r:id="rId13"/>
    <p:sldId id="306" r:id="rId14"/>
  </p:sldIdLst>
  <p:sldSz cx="9144000" cy="5143500" type="screen16x9"/>
  <p:notesSz cx="6858000" cy="9144000"/>
  <p:embeddedFontLst>
    <p:embeddedFont>
      <p:font typeface="Advent Pro" panose="020B060402020202020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iny" panose="020B0604020202020204" charset="0"/>
      <p:regular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Proxima Nova Semibold" panose="020B0604020202020204" charset="0"/>
      <p:regular r:id="rId27"/>
      <p:bold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48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897">
          <p15:clr>
            <a:srgbClr val="9AA0A6"/>
          </p15:clr>
        </p15:guide>
        <p15:guide id="5" orient="horz" pos="346">
          <p15:clr>
            <a:srgbClr val="9AA0A6"/>
          </p15:clr>
        </p15:guide>
        <p15:guide id="6" pos="4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A4AA2E-533B-4272-AE6A-2BBEE82C9DC2}">
  <a:tblStyle styleId="{07A4AA2E-533B-4272-AE6A-2BBEE82C9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48"/>
        <p:guide pos="5311"/>
        <p:guide orient="horz" pos="2897"/>
        <p:guide orient="horz" pos="346"/>
        <p:guide pos="4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6ba8e432a2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6ba8e432a2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7" name="Google Shape;17777;g6b9affecee_0_3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78" name="Google Shape;17778;g6b9affecee_0_3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b5a0b769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b5a0b769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b5a0b769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b5a0b769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b9affece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6b9affece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6b9affecee_0_3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6b9affecee_0_3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6b9affecee_0_32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6b9affecee_0_32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6b9affecee_0_32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6b9affecee_0_32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6ba8e432a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6ba8e432a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9600" y="762775"/>
            <a:ext cx="3618000" cy="2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96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713225" y="1321900"/>
            <a:ext cx="4120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713225" y="2165000"/>
            <a:ext cx="4120800" cy="16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72" name="Google Shape;72;p18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2976000" y="3623075"/>
            <a:ext cx="31920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6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692175" y="631525"/>
            <a:ext cx="2776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ubTitle" idx="1"/>
          </p:nvPr>
        </p:nvSpPr>
        <p:spPr>
          <a:xfrm>
            <a:off x="692175" y="1387225"/>
            <a:ext cx="27768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2"/>
          </p:nvPr>
        </p:nvSpPr>
        <p:spPr>
          <a:xfrm>
            <a:off x="5653977" y="3418588"/>
            <a:ext cx="27768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 idx="3"/>
          </p:nvPr>
        </p:nvSpPr>
        <p:spPr>
          <a:xfrm>
            <a:off x="5653975" y="2662888"/>
            <a:ext cx="2776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859238" y="15115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ubTitle" idx="1"/>
          </p:nvPr>
        </p:nvSpPr>
        <p:spPr>
          <a:xfrm>
            <a:off x="859238" y="22475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title" idx="2"/>
          </p:nvPr>
        </p:nvSpPr>
        <p:spPr>
          <a:xfrm>
            <a:off x="859238" y="2827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ubTitle" idx="3"/>
          </p:nvPr>
        </p:nvSpPr>
        <p:spPr>
          <a:xfrm>
            <a:off x="859238" y="3555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title" idx="4"/>
          </p:nvPr>
        </p:nvSpPr>
        <p:spPr>
          <a:xfrm>
            <a:off x="5861657" y="15115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5"/>
          </p:nvPr>
        </p:nvSpPr>
        <p:spPr>
          <a:xfrm>
            <a:off x="5861657" y="22475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title" idx="6"/>
          </p:nvPr>
        </p:nvSpPr>
        <p:spPr>
          <a:xfrm>
            <a:off x="5861657" y="2827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7"/>
          </p:nvPr>
        </p:nvSpPr>
        <p:spPr>
          <a:xfrm>
            <a:off x="5861657" y="3555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 idx="8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07" name="Google Shape;107;p22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6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10" name="Google Shape;110;p23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23"/>
          <p:cNvSpPr txBox="1">
            <a:spLocks noGrp="1"/>
          </p:cNvSpPr>
          <p:nvPr>
            <p:ph type="title" idx="2"/>
          </p:nvPr>
        </p:nvSpPr>
        <p:spPr>
          <a:xfrm>
            <a:off x="5007425" y="135635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1"/>
          </p:nvPr>
        </p:nvSpPr>
        <p:spPr>
          <a:xfrm>
            <a:off x="5007425" y="1763897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3"/>
          </p:nvPr>
        </p:nvSpPr>
        <p:spPr>
          <a:xfrm>
            <a:off x="5007425" y="212730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4"/>
          </p:nvPr>
        </p:nvSpPr>
        <p:spPr>
          <a:xfrm>
            <a:off x="5007425" y="2534847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 idx="5"/>
          </p:nvPr>
        </p:nvSpPr>
        <p:spPr>
          <a:xfrm>
            <a:off x="5007425" y="2898238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6"/>
          </p:nvPr>
        </p:nvSpPr>
        <p:spPr>
          <a:xfrm>
            <a:off x="5007425" y="3295973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 idx="7"/>
          </p:nvPr>
        </p:nvSpPr>
        <p:spPr>
          <a:xfrm>
            <a:off x="5007425" y="366355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8"/>
          </p:nvPr>
        </p:nvSpPr>
        <p:spPr>
          <a:xfrm>
            <a:off x="5007425" y="4057100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0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 hasCustomPrompt="1"/>
          </p:nvPr>
        </p:nvSpPr>
        <p:spPr>
          <a:xfrm>
            <a:off x="2374200" y="1186650"/>
            <a:ext cx="4395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2374200" y="3073950"/>
            <a:ext cx="4395600" cy="7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ONLY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27" name="Google Shape;127;p2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26"/>
          <p:cNvSpPr txBox="1">
            <a:spLocks noGrp="1"/>
          </p:cNvSpPr>
          <p:nvPr>
            <p:ph type="subTitle" idx="1"/>
          </p:nvPr>
        </p:nvSpPr>
        <p:spPr>
          <a:xfrm>
            <a:off x="5917025" y="3156192"/>
            <a:ext cx="20667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title" idx="2" hasCustomPrompt="1"/>
          </p:nvPr>
        </p:nvSpPr>
        <p:spPr>
          <a:xfrm>
            <a:off x="5917025" y="2570292"/>
            <a:ext cx="206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26"/>
          <p:cNvSpPr txBox="1">
            <a:spLocks noGrp="1"/>
          </p:cNvSpPr>
          <p:nvPr>
            <p:ph type="subTitle" idx="3"/>
          </p:nvPr>
        </p:nvSpPr>
        <p:spPr>
          <a:xfrm>
            <a:off x="5917025" y="4276092"/>
            <a:ext cx="20667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title" idx="4" hasCustomPrompt="1"/>
          </p:nvPr>
        </p:nvSpPr>
        <p:spPr>
          <a:xfrm>
            <a:off x="5917025" y="3690192"/>
            <a:ext cx="206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854275" y="1242775"/>
            <a:ext cx="3158700" cy="1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1"/>
          </p:nvPr>
        </p:nvSpPr>
        <p:spPr>
          <a:xfrm>
            <a:off x="854250" y="2774825"/>
            <a:ext cx="31587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9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1167625" y="19839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subTitle" idx="1"/>
          </p:nvPr>
        </p:nvSpPr>
        <p:spPr>
          <a:xfrm>
            <a:off x="1167625" y="25357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title" idx="2"/>
          </p:nvPr>
        </p:nvSpPr>
        <p:spPr>
          <a:xfrm>
            <a:off x="3637201" y="30507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3"/>
          </p:nvPr>
        </p:nvSpPr>
        <p:spPr>
          <a:xfrm>
            <a:off x="3637201" y="36025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title" idx="4"/>
          </p:nvPr>
        </p:nvSpPr>
        <p:spPr>
          <a:xfrm>
            <a:off x="6106776" y="19839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5"/>
          </p:nvPr>
        </p:nvSpPr>
        <p:spPr>
          <a:xfrm>
            <a:off x="6106776" y="25357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title" idx="6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52" name="Google Shape;152;p2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SECTION_TITLE_AND_DESCRIPTION_1_2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3637201" y="16109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2"/>
          </p:nvPr>
        </p:nvSpPr>
        <p:spPr>
          <a:xfrm>
            <a:off x="1167625" y="33058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subTitle" idx="1"/>
          </p:nvPr>
        </p:nvSpPr>
        <p:spPr>
          <a:xfrm>
            <a:off x="1167625" y="39073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3"/>
          </p:nvPr>
        </p:nvSpPr>
        <p:spPr>
          <a:xfrm>
            <a:off x="3637201" y="33058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subTitle" idx="4"/>
          </p:nvPr>
        </p:nvSpPr>
        <p:spPr>
          <a:xfrm>
            <a:off x="3637200" y="39073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title" idx="5"/>
          </p:nvPr>
        </p:nvSpPr>
        <p:spPr>
          <a:xfrm>
            <a:off x="6106776" y="33058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subTitle" idx="6"/>
          </p:nvPr>
        </p:nvSpPr>
        <p:spPr>
          <a:xfrm>
            <a:off x="6106775" y="39073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62" name="Google Shape;162;p30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30"/>
          <p:cNvSpPr txBox="1">
            <a:spLocks noGrp="1"/>
          </p:cNvSpPr>
          <p:nvPr>
            <p:ph type="title" idx="8"/>
          </p:nvPr>
        </p:nvSpPr>
        <p:spPr>
          <a:xfrm>
            <a:off x="1167625" y="16109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9"/>
          </p:nvPr>
        </p:nvSpPr>
        <p:spPr>
          <a:xfrm>
            <a:off x="1167625" y="22124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subTitle" idx="13"/>
          </p:nvPr>
        </p:nvSpPr>
        <p:spPr>
          <a:xfrm>
            <a:off x="3637200" y="22124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title" idx="14"/>
          </p:nvPr>
        </p:nvSpPr>
        <p:spPr>
          <a:xfrm>
            <a:off x="6106776" y="16109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ubTitle" idx="15"/>
          </p:nvPr>
        </p:nvSpPr>
        <p:spPr>
          <a:xfrm>
            <a:off x="6106775" y="22124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347800" y="2174900"/>
            <a:ext cx="3083100" cy="11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347800" y="3372625"/>
            <a:ext cx="308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347800" y="1262375"/>
            <a:ext cx="3083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8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1673525" y="2185138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>
            <a:off x="1673525" y="2786638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2"/>
          </p:nvPr>
        </p:nvSpPr>
        <p:spPr>
          <a:xfrm>
            <a:off x="5753026" y="10013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subTitle" idx="3"/>
          </p:nvPr>
        </p:nvSpPr>
        <p:spPr>
          <a:xfrm>
            <a:off x="5753025" y="16028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 idx="4"/>
          </p:nvPr>
        </p:nvSpPr>
        <p:spPr>
          <a:xfrm>
            <a:off x="5753026" y="33947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subTitle" idx="5"/>
          </p:nvPr>
        </p:nvSpPr>
        <p:spPr>
          <a:xfrm>
            <a:off x="5753025" y="39962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title" idx="6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7"/>
          </p:nvPr>
        </p:nvSpPr>
        <p:spPr>
          <a:xfrm>
            <a:off x="1670725" y="10013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8"/>
          </p:nvPr>
        </p:nvSpPr>
        <p:spPr>
          <a:xfrm>
            <a:off x="1670725" y="16028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title" idx="9"/>
          </p:nvPr>
        </p:nvSpPr>
        <p:spPr>
          <a:xfrm>
            <a:off x="1670726" y="33947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subTitle" idx="13"/>
          </p:nvPr>
        </p:nvSpPr>
        <p:spPr>
          <a:xfrm>
            <a:off x="1670725" y="39962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 idx="14"/>
          </p:nvPr>
        </p:nvSpPr>
        <p:spPr>
          <a:xfrm>
            <a:off x="5756872" y="2185138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15"/>
          </p:nvPr>
        </p:nvSpPr>
        <p:spPr>
          <a:xfrm>
            <a:off x="5756870" y="2786638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2" name="Google Shape;182;p31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4846475" y="1698363"/>
            <a:ext cx="3411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subTitle" idx="1"/>
          </p:nvPr>
        </p:nvSpPr>
        <p:spPr>
          <a:xfrm>
            <a:off x="4846475" y="2435763"/>
            <a:ext cx="34113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title" idx="2"/>
          </p:nvPr>
        </p:nvSpPr>
        <p:spPr>
          <a:xfrm>
            <a:off x="3484850" y="1388875"/>
            <a:ext cx="49236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subTitle" idx="1"/>
          </p:nvPr>
        </p:nvSpPr>
        <p:spPr>
          <a:xfrm>
            <a:off x="3484850" y="2078275"/>
            <a:ext cx="2461800" cy="19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95" name="Google Shape;195;p3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34"/>
          <p:cNvSpPr txBox="1">
            <a:spLocks noGrp="1"/>
          </p:cNvSpPr>
          <p:nvPr>
            <p:ph type="subTitle" idx="3"/>
          </p:nvPr>
        </p:nvSpPr>
        <p:spPr>
          <a:xfrm>
            <a:off x="5946650" y="2078275"/>
            <a:ext cx="2461800" cy="19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 hasCustomPrompt="1"/>
          </p:nvPr>
        </p:nvSpPr>
        <p:spPr>
          <a:xfrm>
            <a:off x="4368875" y="460725"/>
            <a:ext cx="4049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35"/>
          <p:cNvSpPr txBox="1">
            <a:spLocks noGrp="1"/>
          </p:cNvSpPr>
          <p:nvPr>
            <p:ph type="subTitle" idx="1"/>
          </p:nvPr>
        </p:nvSpPr>
        <p:spPr>
          <a:xfrm>
            <a:off x="4368875" y="14122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title" idx="2" hasCustomPrompt="1"/>
          </p:nvPr>
        </p:nvSpPr>
        <p:spPr>
          <a:xfrm>
            <a:off x="4368875" y="1663000"/>
            <a:ext cx="4049400" cy="11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5"/>
          <p:cNvSpPr txBox="1">
            <a:spLocks noGrp="1"/>
          </p:cNvSpPr>
          <p:nvPr>
            <p:ph type="subTitle" idx="3"/>
          </p:nvPr>
        </p:nvSpPr>
        <p:spPr>
          <a:xfrm>
            <a:off x="4368875" y="27313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4" hasCustomPrompt="1"/>
          </p:nvPr>
        </p:nvSpPr>
        <p:spPr>
          <a:xfrm>
            <a:off x="4368875" y="2982700"/>
            <a:ext cx="4049400" cy="11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5"/>
          </p:nvPr>
        </p:nvSpPr>
        <p:spPr>
          <a:xfrm>
            <a:off x="4368875" y="40510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4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 hasCustomPrompt="1"/>
          </p:nvPr>
        </p:nvSpPr>
        <p:spPr>
          <a:xfrm>
            <a:off x="709175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6" name="Google Shape;206;p36"/>
          <p:cNvSpPr txBox="1">
            <a:spLocks noGrp="1"/>
          </p:cNvSpPr>
          <p:nvPr>
            <p:ph type="title" idx="2" hasCustomPrompt="1"/>
          </p:nvPr>
        </p:nvSpPr>
        <p:spPr>
          <a:xfrm>
            <a:off x="2691000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7" name="Google Shape;207;p36"/>
          <p:cNvSpPr txBox="1">
            <a:spLocks noGrp="1"/>
          </p:cNvSpPr>
          <p:nvPr>
            <p:ph type="title" idx="3" hasCustomPrompt="1"/>
          </p:nvPr>
        </p:nvSpPr>
        <p:spPr>
          <a:xfrm>
            <a:off x="4672825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8" name="Google Shape;208;p36"/>
          <p:cNvSpPr txBox="1">
            <a:spLocks noGrp="1"/>
          </p:cNvSpPr>
          <p:nvPr>
            <p:ph type="subTitle" idx="1"/>
          </p:nvPr>
        </p:nvSpPr>
        <p:spPr>
          <a:xfrm>
            <a:off x="709163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subTitle" idx="4"/>
          </p:nvPr>
        </p:nvSpPr>
        <p:spPr>
          <a:xfrm>
            <a:off x="2690988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5"/>
          </p:nvPr>
        </p:nvSpPr>
        <p:spPr>
          <a:xfrm>
            <a:off x="4672813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title" idx="6" hasCustomPrompt="1"/>
          </p:nvPr>
        </p:nvSpPr>
        <p:spPr>
          <a:xfrm>
            <a:off x="6654650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2" name="Google Shape;212;p36"/>
          <p:cNvSpPr txBox="1">
            <a:spLocks noGrp="1"/>
          </p:cNvSpPr>
          <p:nvPr>
            <p:ph type="subTitle" idx="7"/>
          </p:nvPr>
        </p:nvSpPr>
        <p:spPr>
          <a:xfrm>
            <a:off x="6654638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title" idx="8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14" name="Google Shape;214;p3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5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title" hasCustomPrompt="1"/>
          </p:nvPr>
        </p:nvSpPr>
        <p:spPr>
          <a:xfrm>
            <a:off x="1057550" y="1378547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7" name="Google Shape;217;p37"/>
          <p:cNvSpPr txBox="1">
            <a:spLocks noGrp="1"/>
          </p:cNvSpPr>
          <p:nvPr>
            <p:ph type="title" idx="2" hasCustomPrompt="1"/>
          </p:nvPr>
        </p:nvSpPr>
        <p:spPr>
          <a:xfrm>
            <a:off x="3644375" y="1378547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"/>
          </p:nvPr>
        </p:nvSpPr>
        <p:spPr>
          <a:xfrm>
            <a:off x="1057550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subTitle" idx="3"/>
          </p:nvPr>
        </p:nvSpPr>
        <p:spPr>
          <a:xfrm>
            <a:off x="3644375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ubTitle" idx="4"/>
          </p:nvPr>
        </p:nvSpPr>
        <p:spPr>
          <a:xfrm>
            <a:off x="1045000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ubTitle" idx="5"/>
          </p:nvPr>
        </p:nvSpPr>
        <p:spPr>
          <a:xfrm>
            <a:off x="3644375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title" idx="6" hasCustomPrompt="1"/>
          </p:nvPr>
        </p:nvSpPr>
        <p:spPr>
          <a:xfrm>
            <a:off x="6318700" y="1378550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23" name="Google Shape;223;p37"/>
          <p:cNvSpPr txBox="1">
            <a:spLocks noGrp="1"/>
          </p:cNvSpPr>
          <p:nvPr>
            <p:ph type="subTitle" idx="7"/>
          </p:nvPr>
        </p:nvSpPr>
        <p:spPr>
          <a:xfrm>
            <a:off x="6318750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ubTitle" idx="8"/>
          </p:nvPr>
        </p:nvSpPr>
        <p:spPr>
          <a:xfrm>
            <a:off x="6318750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 idx="9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26" name="Google Shape;226;p3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subTitle" idx="1"/>
          </p:nvPr>
        </p:nvSpPr>
        <p:spPr>
          <a:xfrm>
            <a:off x="726575" y="325002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title" idx="2" hasCustomPrompt="1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5578375" y="2125700"/>
            <a:ext cx="2666400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30" name="Google Shape;30;p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13225" y="1374600"/>
            <a:ext cx="4450800" cy="23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72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19850" y="1550350"/>
            <a:ext cx="38217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dvent Pro"/>
              <a:buNone/>
              <a:defRPr sz="22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719850" y="2187075"/>
            <a:ext cx="3821700" cy="21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871700" y="3005750"/>
            <a:ext cx="3135000" cy="20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2" r:id="rId10"/>
    <p:sldLayoutId id="2147483664" r:id="rId11"/>
    <p:sldLayoutId id="2147483666" r:id="rId12"/>
    <p:sldLayoutId id="2147483668" r:id="rId13"/>
    <p:sldLayoutId id="2147483669" r:id="rId14"/>
    <p:sldLayoutId id="2147483671" r:id="rId15"/>
    <p:sldLayoutId id="2147483672" r:id="rId16"/>
    <p:sldLayoutId id="2147483673" r:id="rId17"/>
    <p:sldLayoutId id="2147483675" r:id="rId18"/>
    <p:sldLayoutId id="2147483676" r:id="rId19"/>
    <p:sldLayoutId id="2147483677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42" name="Google Shape;242;p4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46"/>
          <p:cNvGrpSpPr/>
          <p:nvPr/>
        </p:nvGrpSpPr>
        <p:grpSpPr>
          <a:xfrm>
            <a:off x="4020093" y="607663"/>
            <a:ext cx="5065148" cy="3795451"/>
            <a:chOff x="936525" y="238100"/>
            <a:chExt cx="5319975" cy="3986400"/>
          </a:xfrm>
        </p:grpSpPr>
        <p:sp>
          <p:nvSpPr>
            <p:cNvPr id="255" name="Google Shape;255;p46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6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6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6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6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46"/>
          <p:cNvSpPr txBox="1">
            <a:spLocks noGrp="1"/>
          </p:cNvSpPr>
          <p:nvPr>
            <p:ph type="ctrTitle"/>
          </p:nvPr>
        </p:nvSpPr>
        <p:spPr>
          <a:xfrm>
            <a:off x="699600" y="762775"/>
            <a:ext cx="3618000" cy="2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Thực đơn điện tử</a:t>
            </a:r>
            <a:endParaRPr/>
          </a:p>
        </p:txBody>
      </p:sp>
      <p:sp>
        <p:nvSpPr>
          <p:cNvPr id="261" name="Google Shape;261;p46"/>
          <p:cNvSpPr txBox="1">
            <a:spLocks noGrp="1"/>
          </p:cNvSpPr>
          <p:nvPr>
            <p:ph type="subTitle" idx="1"/>
          </p:nvPr>
        </p:nvSpPr>
        <p:spPr>
          <a:xfrm>
            <a:off x="180753" y="3372625"/>
            <a:ext cx="4839615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Võ Hữu Nhân - DTH185339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Phương Thái Ngọc – DTH185327</a:t>
            </a:r>
            <a:endParaRPr/>
          </a:p>
        </p:txBody>
      </p:sp>
      <p:grpSp>
        <p:nvGrpSpPr>
          <p:cNvPr id="263" name="Google Shape;263;p46"/>
          <p:cNvGrpSpPr/>
          <p:nvPr/>
        </p:nvGrpSpPr>
        <p:grpSpPr>
          <a:xfrm>
            <a:off x="4760184" y="632680"/>
            <a:ext cx="4717227" cy="4962536"/>
            <a:chOff x="1713850" y="264375"/>
            <a:chExt cx="4954550" cy="5212200"/>
          </a:xfrm>
        </p:grpSpPr>
        <p:sp>
          <p:nvSpPr>
            <p:cNvPr id="264" name="Google Shape;264;p46"/>
            <p:cNvSpPr/>
            <p:nvPr/>
          </p:nvSpPr>
          <p:spPr>
            <a:xfrm>
              <a:off x="2555400" y="2170725"/>
              <a:ext cx="694500" cy="332500"/>
            </a:xfrm>
            <a:custGeom>
              <a:avLst/>
              <a:gdLst/>
              <a:ahLst/>
              <a:cxnLst/>
              <a:rect l="l" t="t" r="r" b="b"/>
              <a:pathLst>
                <a:path w="27780" h="13300" extrusionOk="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6"/>
            <p:cNvSpPr/>
            <p:nvPr/>
          </p:nvSpPr>
          <p:spPr>
            <a:xfrm>
              <a:off x="2712825" y="2473500"/>
              <a:ext cx="694475" cy="332500"/>
            </a:xfrm>
            <a:custGeom>
              <a:avLst/>
              <a:gdLst/>
              <a:ahLst/>
              <a:cxnLst/>
              <a:rect l="l" t="t" r="r" b="b"/>
              <a:pathLst>
                <a:path w="27779" h="13300" extrusionOk="0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6"/>
            <p:cNvSpPr/>
            <p:nvPr/>
          </p:nvSpPr>
          <p:spPr>
            <a:xfrm>
              <a:off x="3029050" y="3016525"/>
              <a:ext cx="596800" cy="352825"/>
            </a:xfrm>
            <a:custGeom>
              <a:avLst/>
              <a:gdLst/>
              <a:ahLst/>
              <a:cxnLst/>
              <a:rect l="l" t="t" r="r" b="b"/>
              <a:pathLst>
                <a:path w="23872" h="14113" extrusionOk="0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6"/>
            <p:cNvSpPr/>
            <p:nvPr/>
          </p:nvSpPr>
          <p:spPr>
            <a:xfrm>
              <a:off x="3560800" y="2996475"/>
              <a:ext cx="1775175" cy="1111100"/>
            </a:xfrm>
            <a:custGeom>
              <a:avLst/>
              <a:gdLst/>
              <a:ahLst/>
              <a:cxnLst/>
              <a:rect l="l" t="t" r="r" b="b"/>
              <a:pathLst>
                <a:path w="71007" h="44444" extrusionOk="0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6"/>
            <p:cNvSpPr/>
            <p:nvPr/>
          </p:nvSpPr>
          <p:spPr>
            <a:xfrm>
              <a:off x="2287850" y="547325"/>
              <a:ext cx="2921650" cy="3305875"/>
            </a:xfrm>
            <a:custGeom>
              <a:avLst/>
              <a:gdLst/>
              <a:ahLst/>
              <a:cxnLst/>
              <a:rect l="l" t="t" r="r" b="b"/>
              <a:pathLst>
                <a:path w="116866" h="132235" extrusionOk="0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6"/>
            <p:cNvSpPr/>
            <p:nvPr/>
          </p:nvSpPr>
          <p:spPr>
            <a:xfrm>
              <a:off x="2387300" y="647025"/>
              <a:ext cx="2722650" cy="3107000"/>
            </a:xfrm>
            <a:custGeom>
              <a:avLst/>
              <a:gdLst/>
              <a:ahLst/>
              <a:cxnLst/>
              <a:rect l="l" t="t" r="r" b="b"/>
              <a:pathLst>
                <a:path w="108906" h="124280" extrusionOk="0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6"/>
            <p:cNvSpPr/>
            <p:nvPr/>
          </p:nvSpPr>
          <p:spPr>
            <a:xfrm>
              <a:off x="2187350" y="343625"/>
              <a:ext cx="1749125" cy="1060950"/>
            </a:xfrm>
            <a:custGeom>
              <a:avLst/>
              <a:gdLst/>
              <a:ahLst/>
              <a:cxnLst/>
              <a:rect l="l" t="t" r="r" b="b"/>
              <a:pathLst>
                <a:path w="69965" h="42438" extrusionOk="0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6"/>
            <p:cNvSpPr/>
            <p:nvPr/>
          </p:nvSpPr>
          <p:spPr>
            <a:xfrm>
              <a:off x="2891850" y="714450"/>
              <a:ext cx="425150" cy="246050"/>
            </a:xfrm>
            <a:custGeom>
              <a:avLst/>
              <a:gdLst/>
              <a:ahLst/>
              <a:cxnLst/>
              <a:rect l="l" t="t" r="r" b="b"/>
              <a:pathLst>
                <a:path w="17006" h="9842" extrusionOk="0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6"/>
            <p:cNvSpPr/>
            <p:nvPr/>
          </p:nvSpPr>
          <p:spPr>
            <a:xfrm>
              <a:off x="2792350" y="951775"/>
              <a:ext cx="64725" cy="61475"/>
            </a:xfrm>
            <a:custGeom>
              <a:avLst/>
              <a:gdLst/>
              <a:ahLst/>
              <a:cxnLst/>
              <a:rect l="l" t="t" r="r" b="b"/>
              <a:pathLst>
                <a:path w="2589" h="2459" extrusionOk="0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6"/>
            <p:cNvSpPr/>
            <p:nvPr/>
          </p:nvSpPr>
          <p:spPr>
            <a:xfrm>
              <a:off x="4233575" y="3422800"/>
              <a:ext cx="466300" cy="318325"/>
            </a:xfrm>
            <a:custGeom>
              <a:avLst/>
              <a:gdLst/>
              <a:ahLst/>
              <a:cxnLst/>
              <a:rect l="l" t="t" r="r" b="b"/>
              <a:pathLst>
                <a:path w="18652" h="12733" extrusionOk="0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6"/>
            <p:cNvSpPr/>
            <p:nvPr/>
          </p:nvSpPr>
          <p:spPr>
            <a:xfrm>
              <a:off x="4267250" y="3452325"/>
              <a:ext cx="398925" cy="259300"/>
            </a:xfrm>
            <a:custGeom>
              <a:avLst/>
              <a:gdLst/>
              <a:ahLst/>
              <a:cxnLst/>
              <a:rect l="l" t="t" r="r" b="b"/>
              <a:pathLst>
                <a:path w="15957" h="10372" extrusionOk="0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6"/>
            <p:cNvSpPr/>
            <p:nvPr/>
          </p:nvSpPr>
          <p:spPr>
            <a:xfrm>
              <a:off x="2987500" y="1043625"/>
              <a:ext cx="703525" cy="454950"/>
            </a:xfrm>
            <a:custGeom>
              <a:avLst/>
              <a:gdLst/>
              <a:ahLst/>
              <a:cxnLst/>
              <a:rect l="l" t="t" r="r" b="b"/>
              <a:pathLst>
                <a:path w="28141" h="18198" extrusionOk="0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6"/>
            <p:cNvSpPr/>
            <p:nvPr/>
          </p:nvSpPr>
          <p:spPr>
            <a:xfrm>
              <a:off x="3098975" y="1119800"/>
              <a:ext cx="931950" cy="511425"/>
            </a:xfrm>
            <a:custGeom>
              <a:avLst/>
              <a:gdLst/>
              <a:ahLst/>
              <a:cxnLst/>
              <a:rect l="l" t="t" r="r" b="b"/>
              <a:pathLst>
                <a:path w="37278" h="20457" extrusionOk="0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6"/>
            <p:cNvSpPr/>
            <p:nvPr/>
          </p:nvSpPr>
          <p:spPr>
            <a:xfrm>
              <a:off x="2620925" y="1463425"/>
              <a:ext cx="369575" cy="323675"/>
            </a:xfrm>
            <a:custGeom>
              <a:avLst/>
              <a:gdLst/>
              <a:ahLst/>
              <a:cxnLst/>
              <a:rect l="l" t="t" r="r" b="b"/>
              <a:pathLst>
                <a:path w="14783" h="12947" extrusionOk="0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6"/>
            <p:cNvSpPr/>
            <p:nvPr/>
          </p:nvSpPr>
          <p:spPr>
            <a:xfrm>
              <a:off x="2817025" y="1674850"/>
              <a:ext cx="942525" cy="941950"/>
            </a:xfrm>
            <a:custGeom>
              <a:avLst/>
              <a:gdLst/>
              <a:ahLst/>
              <a:cxnLst/>
              <a:rect l="l" t="t" r="r" b="b"/>
              <a:pathLst>
                <a:path w="37701" h="37678" extrusionOk="0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6"/>
            <p:cNvSpPr/>
            <p:nvPr/>
          </p:nvSpPr>
          <p:spPr>
            <a:xfrm>
              <a:off x="3497325" y="1321150"/>
              <a:ext cx="942525" cy="941975"/>
            </a:xfrm>
            <a:custGeom>
              <a:avLst/>
              <a:gdLst/>
              <a:ahLst/>
              <a:cxnLst/>
              <a:rect l="l" t="t" r="r" b="b"/>
              <a:pathLst>
                <a:path w="37701" h="37679" extrusionOk="0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6"/>
            <p:cNvSpPr/>
            <p:nvPr/>
          </p:nvSpPr>
          <p:spPr>
            <a:xfrm>
              <a:off x="3188400" y="2361350"/>
              <a:ext cx="942475" cy="941975"/>
            </a:xfrm>
            <a:custGeom>
              <a:avLst/>
              <a:gdLst/>
              <a:ahLst/>
              <a:cxnLst/>
              <a:rect l="l" t="t" r="r" b="b"/>
              <a:pathLst>
                <a:path w="37699" h="37679" extrusionOk="0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6"/>
            <p:cNvSpPr/>
            <p:nvPr/>
          </p:nvSpPr>
          <p:spPr>
            <a:xfrm>
              <a:off x="3868675" y="2007675"/>
              <a:ext cx="942500" cy="941975"/>
            </a:xfrm>
            <a:custGeom>
              <a:avLst/>
              <a:gdLst/>
              <a:ahLst/>
              <a:cxnLst/>
              <a:rect l="l" t="t" r="r" b="b"/>
              <a:pathLst>
                <a:path w="37700" h="37679" extrusionOk="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6"/>
            <p:cNvSpPr/>
            <p:nvPr/>
          </p:nvSpPr>
          <p:spPr>
            <a:xfrm>
              <a:off x="4203375" y="2307875"/>
              <a:ext cx="449575" cy="374100"/>
            </a:xfrm>
            <a:custGeom>
              <a:avLst/>
              <a:gdLst/>
              <a:ahLst/>
              <a:cxnLst/>
              <a:rect l="l" t="t" r="r" b="b"/>
              <a:pathLst>
                <a:path w="17983" h="14964" extrusionOk="0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6"/>
            <p:cNvSpPr/>
            <p:nvPr/>
          </p:nvSpPr>
          <p:spPr>
            <a:xfrm>
              <a:off x="4159575" y="2310500"/>
              <a:ext cx="424350" cy="376200"/>
            </a:xfrm>
            <a:custGeom>
              <a:avLst/>
              <a:gdLst/>
              <a:ahLst/>
              <a:cxnLst/>
              <a:rect l="l" t="t" r="r" b="b"/>
              <a:pathLst>
                <a:path w="16974" h="15048" extrusionOk="0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6"/>
            <p:cNvSpPr/>
            <p:nvPr/>
          </p:nvSpPr>
          <p:spPr>
            <a:xfrm>
              <a:off x="4276725" y="2310500"/>
              <a:ext cx="307200" cy="288425"/>
            </a:xfrm>
            <a:custGeom>
              <a:avLst/>
              <a:gdLst/>
              <a:ahLst/>
              <a:cxnLst/>
              <a:rect l="l" t="t" r="r" b="b"/>
              <a:pathLst>
                <a:path w="12288" h="11537" extrusionOk="0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6"/>
            <p:cNvSpPr/>
            <p:nvPr/>
          </p:nvSpPr>
          <p:spPr>
            <a:xfrm>
              <a:off x="4144275" y="2373975"/>
              <a:ext cx="449975" cy="353475"/>
            </a:xfrm>
            <a:custGeom>
              <a:avLst/>
              <a:gdLst/>
              <a:ahLst/>
              <a:cxnLst/>
              <a:rect l="l" t="t" r="r" b="b"/>
              <a:pathLst>
                <a:path w="17999" h="14139" extrusionOk="0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6"/>
            <p:cNvSpPr/>
            <p:nvPr/>
          </p:nvSpPr>
          <p:spPr>
            <a:xfrm>
              <a:off x="4287100" y="2374000"/>
              <a:ext cx="307150" cy="256925"/>
            </a:xfrm>
            <a:custGeom>
              <a:avLst/>
              <a:gdLst/>
              <a:ahLst/>
              <a:cxnLst/>
              <a:rect l="l" t="t" r="r" b="b"/>
              <a:pathLst>
                <a:path w="12286" h="10277" extrusionOk="0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6"/>
            <p:cNvSpPr/>
            <p:nvPr/>
          </p:nvSpPr>
          <p:spPr>
            <a:xfrm>
              <a:off x="4269125" y="25542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6"/>
            <p:cNvSpPr/>
            <p:nvPr/>
          </p:nvSpPr>
          <p:spPr>
            <a:xfrm>
              <a:off x="4410450" y="24809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6"/>
            <p:cNvSpPr/>
            <p:nvPr/>
          </p:nvSpPr>
          <p:spPr>
            <a:xfrm>
              <a:off x="4315650" y="247110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6"/>
            <p:cNvSpPr/>
            <p:nvPr/>
          </p:nvSpPr>
          <p:spPr>
            <a:xfrm>
              <a:off x="4328750" y="2471100"/>
              <a:ext cx="26675" cy="32975"/>
            </a:xfrm>
            <a:custGeom>
              <a:avLst/>
              <a:gdLst/>
              <a:ahLst/>
              <a:cxnLst/>
              <a:rect l="l" t="t" r="r" b="b"/>
              <a:pathLst>
                <a:path w="1067" h="1319" extrusionOk="0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6"/>
            <p:cNvSpPr/>
            <p:nvPr/>
          </p:nvSpPr>
          <p:spPr>
            <a:xfrm>
              <a:off x="3823525" y="1789950"/>
              <a:ext cx="408300" cy="276175"/>
            </a:xfrm>
            <a:custGeom>
              <a:avLst/>
              <a:gdLst/>
              <a:ahLst/>
              <a:cxnLst/>
              <a:rect l="l" t="t" r="r" b="b"/>
              <a:pathLst>
                <a:path w="16332" h="11047" extrusionOk="0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6"/>
            <p:cNvSpPr/>
            <p:nvPr/>
          </p:nvSpPr>
          <p:spPr>
            <a:xfrm>
              <a:off x="4004825" y="1789950"/>
              <a:ext cx="227000" cy="182175"/>
            </a:xfrm>
            <a:custGeom>
              <a:avLst/>
              <a:gdLst/>
              <a:ahLst/>
              <a:cxnLst/>
              <a:rect l="l" t="t" r="r" b="b"/>
              <a:pathLst>
                <a:path w="9080" h="7287" extrusionOk="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6"/>
            <p:cNvSpPr/>
            <p:nvPr/>
          </p:nvSpPr>
          <p:spPr>
            <a:xfrm>
              <a:off x="3719800" y="1578750"/>
              <a:ext cx="448575" cy="366000"/>
            </a:xfrm>
            <a:custGeom>
              <a:avLst/>
              <a:gdLst/>
              <a:ahLst/>
              <a:cxnLst/>
              <a:rect l="l" t="t" r="r" b="b"/>
              <a:pathLst>
                <a:path w="17943" h="14640" extrusionOk="0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6"/>
            <p:cNvSpPr/>
            <p:nvPr/>
          </p:nvSpPr>
          <p:spPr>
            <a:xfrm>
              <a:off x="3858375" y="1578750"/>
              <a:ext cx="310025" cy="272350"/>
            </a:xfrm>
            <a:custGeom>
              <a:avLst/>
              <a:gdLst/>
              <a:ahLst/>
              <a:cxnLst/>
              <a:rect l="l" t="t" r="r" b="b"/>
              <a:pathLst>
                <a:path w="12401" h="10894" extrusionOk="0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6"/>
            <p:cNvSpPr/>
            <p:nvPr/>
          </p:nvSpPr>
          <p:spPr>
            <a:xfrm>
              <a:off x="3742250" y="1689100"/>
              <a:ext cx="481275" cy="305050"/>
            </a:xfrm>
            <a:custGeom>
              <a:avLst/>
              <a:gdLst/>
              <a:ahLst/>
              <a:cxnLst/>
              <a:rect l="l" t="t" r="r" b="b"/>
              <a:pathLst>
                <a:path w="19251" h="12202" extrusionOk="0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6"/>
            <p:cNvSpPr/>
            <p:nvPr/>
          </p:nvSpPr>
          <p:spPr>
            <a:xfrm>
              <a:off x="3825750" y="1730050"/>
              <a:ext cx="39775" cy="39750"/>
            </a:xfrm>
            <a:custGeom>
              <a:avLst/>
              <a:gdLst/>
              <a:ahLst/>
              <a:cxnLst/>
              <a:rect l="l" t="t" r="r" b="b"/>
              <a:pathLst>
                <a:path w="1591" h="1590" extrusionOk="0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6"/>
            <p:cNvSpPr/>
            <p:nvPr/>
          </p:nvSpPr>
          <p:spPr>
            <a:xfrm>
              <a:off x="3967075" y="16567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6"/>
            <p:cNvSpPr/>
            <p:nvPr/>
          </p:nvSpPr>
          <p:spPr>
            <a:xfrm>
              <a:off x="3872275" y="16468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6"/>
            <p:cNvSpPr/>
            <p:nvPr/>
          </p:nvSpPr>
          <p:spPr>
            <a:xfrm>
              <a:off x="3885375" y="1646850"/>
              <a:ext cx="26675" cy="33000"/>
            </a:xfrm>
            <a:custGeom>
              <a:avLst/>
              <a:gdLst/>
              <a:ahLst/>
              <a:cxnLst/>
              <a:rect l="l" t="t" r="r" b="b"/>
              <a:pathLst>
                <a:path w="1067" h="1320" extrusionOk="0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6"/>
            <p:cNvSpPr/>
            <p:nvPr/>
          </p:nvSpPr>
          <p:spPr>
            <a:xfrm>
              <a:off x="3951525" y="1689075"/>
              <a:ext cx="272000" cy="212925"/>
            </a:xfrm>
            <a:custGeom>
              <a:avLst/>
              <a:gdLst/>
              <a:ahLst/>
              <a:cxnLst/>
              <a:rect l="l" t="t" r="r" b="b"/>
              <a:pathLst>
                <a:path w="10880" h="8517" extrusionOk="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6"/>
            <p:cNvSpPr/>
            <p:nvPr/>
          </p:nvSpPr>
          <p:spPr>
            <a:xfrm>
              <a:off x="4025950" y="1713575"/>
              <a:ext cx="97625" cy="111100"/>
            </a:xfrm>
            <a:custGeom>
              <a:avLst/>
              <a:gdLst/>
              <a:ahLst/>
              <a:cxnLst/>
              <a:rect l="l" t="t" r="r" b="b"/>
              <a:pathLst>
                <a:path w="3905" h="4444" extrusionOk="0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6"/>
            <p:cNvSpPr/>
            <p:nvPr/>
          </p:nvSpPr>
          <p:spPr>
            <a:xfrm>
              <a:off x="3853950" y="1844425"/>
              <a:ext cx="43800" cy="105375"/>
            </a:xfrm>
            <a:custGeom>
              <a:avLst/>
              <a:gdLst/>
              <a:ahLst/>
              <a:cxnLst/>
              <a:rect l="l" t="t" r="r" b="b"/>
              <a:pathLst>
                <a:path w="1752" h="4215" extrusionOk="0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6"/>
            <p:cNvSpPr/>
            <p:nvPr/>
          </p:nvSpPr>
          <p:spPr>
            <a:xfrm>
              <a:off x="3961000" y="1788925"/>
              <a:ext cx="43775" cy="105375"/>
            </a:xfrm>
            <a:custGeom>
              <a:avLst/>
              <a:gdLst/>
              <a:ahLst/>
              <a:cxnLst/>
              <a:rect l="l" t="t" r="r" b="b"/>
              <a:pathLst>
                <a:path w="1751" h="4215" extrusionOk="0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6"/>
            <p:cNvSpPr/>
            <p:nvPr/>
          </p:nvSpPr>
          <p:spPr>
            <a:xfrm>
              <a:off x="3971025" y="1788925"/>
              <a:ext cx="33750" cy="75525"/>
            </a:xfrm>
            <a:custGeom>
              <a:avLst/>
              <a:gdLst/>
              <a:ahLst/>
              <a:cxnLst/>
              <a:rect l="l" t="t" r="r" b="b"/>
              <a:pathLst>
                <a:path w="1350" h="3021" extrusionOk="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6"/>
            <p:cNvSpPr/>
            <p:nvPr/>
          </p:nvSpPr>
          <p:spPr>
            <a:xfrm>
              <a:off x="4053875" y="1713575"/>
              <a:ext cx="69700" cy="107550"/>
            </a:xfrm>
            <a:custGeom>
              <a:avLst/>
              <a:gdLst/>
              <a:ahLst/>
              <a:cxnLst/>
              <a:rect l="l" t="t" r="r" b="b"/>
              <a:pathLst>
                <a:path w="2788" h="4302" extrusionOk="0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6"/>
            <p:cNvSpPr/>
            <p:nvPr/>
          </p:nvSpPr>
          <p:spPr>
            <a:xfrm>
              <a:off x="3028200" y="1978900"/>
              <a:ext cx="332225" cy="383625"/>
            </a:xfrm>
            <a:custGeom>
              <a:avLst/>
              <a:gdLst/>
              <a:ahLst/>
              <a:cxnLst/>
              <a:rect l="l" t="t" r="r" b="b"/>
              <a:pathLst>
                <a:path w="13289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6"/>
            <p:cNvSpPr/>
            <p:nvPr/>
          </p:nvSpPr>
          <p:spPr>
            <a:xfrm>
              <a:off x="3028200" y="1978900"/>
              <a:ext cx="173275" cy="383625"/>
            </a:xfrm>
            <a:custGeom>
              <a:avLst/>
              <a:gdLst/>
              <a:ahLst/>
              <a:cxnLst/>
              <a:rect l="l" t="t" r="r" b="b"/>
              <a:pathLst>
                <a:path w="6931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6"/>
            <p:cNvSpPr/>
            <p:nvPr/>
          </p:nvSpPr>
          <p:spPr>
            <a:xfrm>
              <a:off x="3189650" y="2158375"/>
              <a:ext cx="97275" cy="92375"/>
            </a:xfrm>
            <a:custGeom>
              <a:avLst/>
              <a:gdLst/>
              <a:ahLst/>
              <a:cxnLst/>
              <a:rect l="l" t="t" r="r" b="b"/>
              <a:pathLst>
                <a:path w="3891" h="3695" extrusionOk="0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6"/>
            <p:cNvSpPr/>
            <p:nvPr/>
          </p:nvSpPr>
          <p:spPr>
            <a:xfrm>
              <a:off x="3216000" y="2158350"/>
              <a:ext cx="74050" cy="87225"/>
            </a:xfrm>
            <a:custGeom>
              <a:avLst/>
              <a:gdLst/>
              <a:ahLst/>
              <a:cxnLst/>
              <a:rect l="l" t="t" r="r" b="b"/>
              <a:pathLst>
                <a:path w="2962" h="3489" extrusionOk="0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6"/>
            <p:cNvSpPr/>
            <p:nvPr/>
          </p:nvSpPr>
          <p:spPr>
            <a:xfrm>
              <a:off x="3229075" y="2020050"/>
              <a:ext cx="343625" cy="308425"/>
            </a:xfrm>
            <a:custGeom>
              <a:avLst/>
              <a:gdLst/>
              <a:ahLst/>
              <a:cxnLst/>
              <a:rect l="l" t="t" r="r" b="b"/>
              <a:pathLst>
                <a:path w="13745" h="12337" extrusionOk="0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6"/>
            <p:cNvSpPr/>
            <p:nvPr/>
          </p:nvSpPr>
          <p:spPr>
            <a:xfrm>
              <a:off x="3290100" y="2046300"/>
              <a:ext cx="152175" cy="95600"/>
            </a:xfrm>
            <a:custGeom>
              <a:avLst/>
              <a:gdLst/>
              <a:ahLst/>
              <a:cxnLst/>
              <a:rect l="l" t="t" r="r" b="b"/>
              <a:pathLst>
                <a:path w="6087" h="3824" extrusionOk="0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6"/>
            <p:cNvSpPr/>
            <p:nvPr/>
          </p:nvSpPr>
          <p:spPr>
            <a:xfrm>
              <a:off x="3501175" y="2738200"/>
              <a:ext cx="350525" cy="311550"/>
            </a:xfrm>
            <a:custGeom>
              <a:avLst/>
              <a:gdLst/>
              <a:ahLst/>
              <a:cxnLst/>
              <a:rect l="l" t="t" r="r" b="b"/>
              <a:pathLst>
                <a:path w="14021" h="12462" extrusionOk="0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6"/>
            <p:cNvSpPr/>
            <p:nvPr/>
          </p:nvSpPr>
          <p:spPr>
            <a:xfrm>
              <a:off x="3611200" y="2738200"/>
              <a:ext cx="240500" cy="255400"/>
            </a:xfrm>
            <a:custGeom>
              <a:avLst/>
              <a:gdLst/>
              <a:ahLst/>
              <a:cxnLst/>
              <a:rect l="l" t="t" r="r" b="b"/>
              <a:pathLst>
                <a:path w="9620" h="10216" extrusionOk="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3568175" y="2796875"/>
              <a:ext cx="222800" cy="196925"/>
            </a:xfrm>
            <a:custGeom>
              <a:avLst/>
              <a:gdLst/>
              <a:ahLst/>
              <a:cxnLst/>
              <a:rect l="l" t="t" r="r" b="b"/>
              <a:pathLst>
                <a:path w="8912" h="7877" extrusionOk="0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6"/>
            <p:cNvSpPr/>
            <p:nvPr/>
          </p:nvSpPr>
          <p:spPr>
            <a:xfrm>
              <a:off x="3638200" y="2796875"/>
              <a:ext cx="152775" cy="160100"/>
            </a:xfrm>
            <a:custGeom>
              <a:avLst/>
              <a:gdLst/>
              <a:ahLst/>
              <a:cxnLst/>
              <a:rect l="l" t="t" r="r" b="b"/>
              <a:pathLst>
                <a:path w="6111" h="6404" extrusionOk="0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6"/>
            <p:cNvSpPr/>
            <p:nvPr/>
          </p:nvSpPr>
          <p:spPr>
            <a:xfrm>
              <a:off x="3701400" y="2629925"/>
              <a:ext cx="132350" cy="218350"/>
            </a:xfrm>
            <a:custGeom>
              <a:avLst/>
              <a:gdLst/>
              <a:ahLst/>
              <a:cxnLst/>
              <a:rect l="l" t="t" r="r" b="b"/>
              <a:pathLst>
                <a:path w="5294" h="8734" extrusionOk="0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6"/>
            <p:cNvSpPr/>
            <p:nvPr/>
          </p:nvSpPr>
          <p:spPr>
            <a:xfrm>
              <a:off x="3413050" y="2615250"/>
              <a:ext cx="339325" cy="195125"/>
            </a:xfrm>
            <a:custGeom>
              <a:avLst/>
              <a:gdLst/>
              <a:ahLst/>
              <a:cxnLst/>
              <a:rect l="l" t="t" r="r" b="b"/>
              <a:pathLst>
                <a:path w="13573" h="7805" extrusionOk="0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6"/>
            <p:cNvSpPr/>
            <p:nvPr/>
          </p:nvSpPr>
          <p:spPr>
            <a:xfrm>
              <a:off x="3388350" y="2612150"/>
              <a:ext cx="364075" cy="111825"/>
            </a:xfrm>
            <a:custGeom>
              <a:avLst/>
              <a:gdLst/>
              <a:ahLst/>
              <a:cxnLst/>
              <a:rect l="l" t="t" r="r" b="b"/>
              <a:pathLst>
                <a:path w="14563" h="4473" extrusionOk="0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6"/>
            <p:cNvSpPr/>
            <p:nvPr/>
          </p:nvSpPr>
          <p:spPr>
            <a:xfrm>
              <a:off x="3499100" y="2807875"/>
              <a:ext cx="419525" cy="281075"/>
            </a:xfrm>
            <a:custGeom>
              <a:avLst/>
              <a:gdLst/>
              <a:ahLst/>
              <a:cxnLst/>
              <a:rect l="l" t="t" r="r" b="b"/>
              <a:pathLst>
                <a:path w="16781" h="11243" extrusionOk="0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6"/>
            <p:cNvSpPr/>
            <p:nvPr/>
          </p:nvSpPr>
          <p:spPr>
            <a:xfrm>
              <a:off x="3689025" y="2807875"/>
              <a:ext cx="229600" cy="235175"/>
            </a:xfrm>
            <a:custGeom>
              <a:avLst/>
              <a:gdLst/>
              <a:ahLst/>
              <a:cxnLst/>
              <a:rect l="l" t="t" r="r" b="b"/>
              <a:pathLst>
                <a:path w="9184" h="9407" extrusionOk="0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6"/>
            <p:cNvSpPr/>
            <p:nvPr/>
          </p:nvSpPr>
          <p:spPr>
            <a:xfrm>
              <a:off x="3460225" y="2780100"/>
              <a:ext cx="460275" cy="257850"/>
            </a:xfrm>
            <a:custGeom>
              <a:avLst/>
              <a:gdLst/>
              <a:ahLst/>
              <a:cxnLst/>
              <a:rect l="l" t="t" r="r" b="b"/>
              <a:pathLst>
                <a:path w="18411" h="10314" extrusionOk="0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6"/>
            <p:cNvSpPr/>
            <p:nvPr/>
          </p:nvSpPr>
          <p:spPr>
            <a:xfrm>
              <a:off x="3683550" y="2780100"/>
              <a:ext cx="236950" cy="142000"/>
            </a:xfrm>
            <a:custGeom>
              <a:avLst/>
              <a:gdLst/>
              <a:ahLst/>
              <a:cxnLst/>
              <a:rect l="l" t="t" r="r" b="b"/>
              <a:pathLst>
                <a:path w="9478" h="5680" extrusionOk="0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6"/>
            <p:cNvSpPr/>
            <p:nvPr/>
          </p:nvSpPr>
          <p:spPr>
            <a:xfrm>
              <a:off x="3551025" y="3240350"/>
              <a:ext cx="307700" cy="307725"/>
            </a:xfrm>
            <a:custGeom>
              <a:avLst/>
              <a:gdLst/>
              <a:ahLst/>
              <a:cxnLst/>
              <a:rect l="l" t="t" r="r" b="b"/>
              <a:pathLst>
                <a:path w="12308" h="12309" extrusionOk="0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6"/>
            <p:cNvSpPr/>
            <p:nvPr/>
          </p:nvSpPr>
          <p:spPr>
            <a:xfrm>
              <a:off x="3877800" y="3059100"/>
              <a:ext cx="351400" cy="307800"/>
            </a:xfrm>
            <a:custGeom>
              <a:avLst/>
              <a:gdLst/>
              <a:ahLst/>
              <a:cxnLst/>
              <a:rect l="l" t="t" r="r" b="b"/>
              <a:pathLst>
                <a:path w="14056" h="12312" extrusionOk="0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6"/>
            <p:cNvSpPr/>
            <p:nvPr/>
          </p:nvSpPr>
          <p:spPr>
            <a:xfrm>
              <a:off x="4248275" y="2877900"/>
              <a:ext cx="307725" cy="307725"/>
            </a:xfrm>
            <a:custGeom>
              <a:avLst/>
              <a:gdLst/>
              <a:ahLst/>
              <a:cxnLst/>
              <a:rect l="l" t="t" r="r" b="b"/>
              <a:pathLst>
                <a:path w="12309" h="12309" extrusionOk="0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6"/>
            <p:cNvSpPr/>
            <p:nvPr/>
          </p:nvSpPr>
          <p:spPr>
            <a:xfrm>
              <a:off x="4575075" y="2696675"/>
              <a:ext cx="351425" cy="307775"/>
            </a:xfrm>
            <a:custGeom>
              <a:avLst/>
              <a:gdLst/>
              <a:ahLst/>
              <a:cxnLst/>
              <a:rect l="l" t="t" r="r" b="b"/>
              <a:pathLst>
                <a:path w="14057" h="12311" extrusionOk="0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6"/>
            <p:cNvSpPr/>
            <p:nvPr/>
          </p:nvSpPr>
          <p:spPr>
            <a:xfrm>
              <a:off x="3728825" y="1553175"/>
              <a:ext cx="2939575" cy="3923400"/>
            </a:xfrm>
            <a:custGeom>
              <a:avLst/>
              <a:gdLst/>
              <a:ahLst/>
              <a:cxnLst/>
              <a:rect l="l" t="t" r="r" b="b"/>
              <a:pathLst>
                <a:path w="117583" h="156936" extrusionOk="0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6"/>
            <p:cNvSpPr/>
            <p:nvPr/>
          </p:nvSpPr>
          <p:spPr>
            <a:xfrm>
              <a:off x="2262950" y="308040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6"/>
            <p:cNvSpPr/>
            <p:nvPr/>
          </p:nvSpPr>
          <p:spPr>
            <a:xfrm>
              <a:off x="2383650" y="320112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6"/>
            <p:cNvSpPr/>
            <p:nvPr/>
          </p:nvSpPr>
          <p:spPr>
            <a:xfrm>
              <a:off x="5147150" y="140665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6"/>
            <p:cNvSpPr/>
            <p:nvPr/>
          </p:nvSpPr>
          <p:spPr>
            <a:xfrm>
              <a:off x="5267875" y="152737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6"/>
            <p:cNvSpPr/>
            <p:nvPr/>
          </p:nvSpPr>
          <p:spPr>
            <a:xfrm>
              <a:off x="4206600" y="642725"/>
              <a:ext cx="780600" cy="286200"/>
            </a:xfrm>
            <a:custGeom>
              <a:avLst/>
              <a:gdLst/>
              <a:ahLst/>
              <a:cxnLst/>
              <a:rect l="l" t="t" r="r" b="b"/>
              <a:pathLst>
                <a:path w="31224" h="11448" extrusionOk="0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6"/>
            <p:cNvSpPr/>
            <p:nvPr/>
          </p:nvSpPr>
          <p:spPr>
            <a:xfrm>
              <a:off x="4206600" y="642725"/>
              <a:ext cx="322825" cy="512125"/>
            </a:xfrm>
            <a:custGeom>
              <a:avLst/>
              <a:gdLst/>
              <a:ahLst/>
              <a:cxnLst/>
              <a:rect l="l" t="t" r="r" b="b"/>
              <a:pathLst>
                <a:path w="12913" h="20485" extrusionOk="0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6"/>
            <p:cNvSpPr/>
            <p:nvPr/>
          </p:nvSpPr>
          <p:spPr>
            <a:xfrm>
              <a:off x="4206600" y="898800"/>
              <a:ext cx="780600" cy="256050"/>
            </a:xfrm>
            <a:custGeom>
              <a:avLst/>
              <a:gdLst/>
              <a:ahLst/>
              <a:cxnLst/>
              <a:rect l="l" t="t" r="r" b="b"/>
              <a:pathLst>
                <a:path w="31224" h="10242" extrusionOk="0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6"/>
            <p:cNvSpPr/>
            <p:nvPr/>
          </p:nvSpPr>
          <p:spPr>
            <a:xfrm>
              <a:off x="4664350" y="642725"/>
              <a:ext cx="322850" cy="512125"/>
            </a:xfrm>
            <a:custGeom>
              <a:avLst/>
              <a:gdLst/>
              <a:ahLst/>
              <a:cxnLst/>
              <a:rect l="l" t="t" r="r" b="b"/>
              <a:pathLst>
                <a:path w="12914" h="20485" extrusionOk="0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6"/>
            <p:cNvSpPr/>
            <p:nvPr/>
          </p:nvSpPr>
          <p:spPr>
            <a:xfrm>
              <a:off x="1763725" y="1903150"/>
              <a:ext cx="575550" cy="752650"/>
            </a:xfrm>
            <a:custGeom>
              <a:avLst/>
              <a:gdLst/>
              <a:ahLst/>
              <a:cxnLst/>
              <a:rect l="l" t="t" r="r" b="b"/>
              <a:pathLst>
                <a:path w="23022" h="30106" extrusionOk="0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6"/>
            <p:cNvSpPr/>
            <p:nvPr/>
          </p:nvSpPr>
          <p:spPr>
            <a:xfrm>
              <a:off x="1713850" y="1853250"/>
              <a:ext cx="575550" cy="752675"/>
            </a:xfrm>
            <a:custGeom>
              <a:avLst/>
              <a:gdLst/>
              <a:ahLst/>
              <a:cxnLst/>
              <a:rect l="l" t="t" r="r" b="b"/>
              <a:pathLst>
                <a:path w="23022" h="30107" extrusionOk="0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6"/>
            <p:cNvSpPr/>
            <p:nvPr/>
          </p:nvSpPr>
          <p:spPr>
            <a:xfrm>
              <a:off x="2168525" y="1853250"/>
              <a:ext cx="120875" cy="120900"/>
            </a:xfrm>
            <a:custGeom>
              <a:avLst/>
              <a:gdLst/>
              <a:ahLst/>
              <a:cxnLst/>
              <a:rect l="l" t="t" r="r" b="b"/>
              <a:pathLst>
                <a:path w="4835" h="4836" extrusionOk="0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6"/>
            <p:cNvSpPr/>
            <p:nvPr/>
          </p:nvSpPr>
          <p:spPr>
            <a:xfrm>
              <a:off x="1763725" y="1900425"/>
              <a:ext cx="244900" cy="26575"/>
            </a:xfrm>
            <a:custGeom>
              <a:avLst/>
              <a:gdLst/>
              <a:ahLst/>
              <a:cxnLst/>
              <a:rect l="l" t="t" r="r" b="b"/>
              <a:pathLst>
                <a:path w="97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6"/>
            <p:cNvSpPr/>
            <p:nvPr/>
          </p:nvSpPr>
          <p:spPr>
            <a:xfrm>
              <a:off x="1763725" y="1955375"/>
              <a:ext cx="156600" cy="26600"/>
            </a:xfrm>
            <a:custGeom>
              <a:avLst/>
              <a:gdLst/>
              <a:ahLst/>
              <a:cxnLst/>
              <a:rect l="l" t="t" r="r" b="b"/>
              <a:pathLst>
                <a:path w="6264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6"/>
            <p:cNvSpPr/>
            <p:nvPr/>
          </p:nvSpPr>
          <p:spPr>
            <a:xfrm>
              <a:off x="1763725" y="2052775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1763725" y="212805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1763725" y="220330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6"/>
            <p:cNvSpPr/>
            <p:nvPr/>
          </p:nvSpPr>
          <p:spPr>
            <a:xfrm>
              <a:off x="1763725" y="22785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6"/>
            <p:cNvSpPr/>
            <p:nvPr/>
          </p:nvSpPr>
          <p:spPr>
            <a:xfrm>
              <a:off x="1763725" y="23538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1763725" y="242910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6"/>
            <p:cNvSpPr/>
            <p:nvPr/>
          </p:nvSpPr>
          <p:spPr>
            <a:xfrm>
              <a:off x="1763725" y="2504350"/>
              <a:ext cx="274900" cy="26575"/>
            </a:xfrm>
            <a:custGeom>
              <a:avLst/>
              <a:gdLst/>
              <a:ahLst/>
              <a:cxnLst/>
              <a:rect l="l" t="t" r="r" b="b"/>
              <a:pathLst>
                <a:path w="109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6"/>
            <p:cNvSpPr/>
            <p:nvPr/>
          </p:nvSpPr>
          <p:spPr>
            <a:xfrm>
              <a:off x="2275850" y="264375"/>
              <a:ext cx="702625" cy="600125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2337200" y="341000"/>
              <a:ext cx="581250" cy="28825"/>
            </a:xfrm>
            <a:custGeom>
              <a:avLst/>
              <a:gdLst/>
              <a:ahLst/>
              <a:cxnLst/>
              <a:rect l="l" t="t" r="r" b="b"/>
              <a:pathLst>
                <a:path w="23250" h="1153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2337200" y="401050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6"/>
            <p:cNvSpPr/>
            <p:nvPr/>
          </p:nvSpPr>
          <p:spPr>
            <a:xfrm>
              <a:off x="2337200" y="461100"/>
              <a:ext cx="581250" cy="28875"/>
            </a:xfrm>
            <a:custGeom>
              <a:avLst/>
              <a:gdLst/>
              <a:ahLst/>
              <a:cxnLst/>
              <a:rect l="l" t="t" r="r" b="b"/>
              <a:pathLst>
                <a:path w="23250" h="1155" extrusionOk="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6"/>
            <p:cNvSpPr/>
            <p:nvPr/>
          </p:nvSpPr>
          <p:spPr>
            <a:xfrm>
              <a:off x="2337200" y="521175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6"/>
            <p:cNvSpPr/>
            <p:nvPr/>
          </p:nvSpPr>
          <p:spPr>
            <a:xfrm>
              <a:off x="2337200" y="581225"/>
              <a:ext cx="290625" cy="28850"/>
            </a:xfrm>
            <a:custGeom>
              <a:avLst/>
              <a:gdLst/>
              <a:ahLst/>
              <a:cxnLst/>
              <a:rect l="l" t="t" r="r" b="b"/>
              <a:pathLst>
                <a:path w="11625" h="1154" extrusionOk="0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6"/>
            <p:cNvSpPr/>
            <p:nvPr/>
          </p:nvSpPr>
          <p:spPr>
            <a:xfrm>
              <a:off x="5549575" y="2338200"/>
              <a:ext cx="724525" cy="485125"/>
            </a:xfrm>
            <a:custGeom>
              <a:avLst/>
              <a:gdLst/>
              <a:ahLst/>
              <a:cxnLst/>
              <a:rect l="l" t="t" r="r" b="b"/>
              <a:pathLst>
                <a:path w="28981" h="19405" extrusionOk="0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6"/>
            <p:cNvSpPr/>
            <p:nvPr/>
          </p:nvSpPr>
          <p:spPr>
            <a:xfrm>
              <a:off x="5489925" y="2278500"/>
              <a:ext cx="724500" cy="350525"/>
            </a:xfrm>
            <a:custGeom>
              <a:avLst/>
              <a:gdLst/>
              <a:ahLst/>
              <a:cxnLst/>
              <a:rect l="l" t="t" r="r" b="b"/>
              <a:pathLst>
                <a:path w="28980" h="14021" extrusionOk="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6"/>
            <p:cNvSpPr/>
            <p:nvPr/>
          </p:nvSpPr>
          <p:spPr>
            <a:xfrm>
              <a:off x="5489925" y="2434075"/>
              <a:ext cx="724500" cy="329575"/>
            </a:xfrm>
            <a:custGeom>
              <a:avLst/>
              <a:gdLst/>
              <a:ahLst/>
              <a:cxnLst/>
              <a:rect l="l" t="t" r="r" b="b"/>
              <a:pathLst>
                <a:path w="28980" h="13183" extrusionOk="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6"/>
            <p:cNvSpPr/>
            <p:nvPr/>
          </p:nvSpPr>
          <p:spPr>
            <a:xfrm>
              <a:off x="5947450" y="2324400"/>
              <a:ext cx="134475" cy="129375"/>
            </a:xfrm>
            <a:custGeom>
              <a:avLst/>
              <a:gdLst/>
              <a:ahLst/>
              <a:cxnLst/>
              <a:rect l="l" t="t" r="r" b="b"/>
              <a:pathLst>
                <a:path w="5379" h="5175" extrusionOk="0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11F1DC-AF2C-4421-B11E-42B56D117F65}"/>
              </a:ext>
            </a:extLst>
          </p:cNvPr>
          <p:cNvSpPr txBox="1"/>
          <p:nvPr/>
        </p:nvSpPr>
        <p:spPr>
          <a:xfrm>
            <a:off x="-6907" y="7277"/>
            <a:ext cx="665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Đồ Án Môn: Lập Trình Thiết Bị Di Động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65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r>
              <a:rPr lang="en"/>
              <a:t>ơ sở dữ liệu</a:t>
            </a:r>
            <a:endParaRPr/>
          </a:p>
        </p:txBody>
      </p:sp>
      <p:grpSp>
        <p:nvGrpSpPr>
          <p:cNvPr id="1122" name="Google Shape;1122;p65"/>
          <p:cNvGrpSpPr/>
          <p:nvPr/>
        </p:nvGrpSpPr>
        <p:grpSpPr>
          <a:xfrm>
            <a:off x="1462701" y="1520235"/>
            <a:ext cx="1129515" cy="3604344"/>
            <a:chOff x="14762575" y="-1709450"/>
            <a:chExt cx="811550" cy="2589700"/>
          </a:xfrm>
        </p:grpSpPr>
        <p:sp>
          <p:nvSpPr>
            <p:cNvPr id="1123" name="Google Shape;1123;p65"/>
            <p:cNvSpPr/>
            <p:nvPr/>
          </p:nvSpPr>
          <p:spPr>
            <a:xfrm>
              <a:off x="14834800" y="747675"/>
              <a:ext cx="311925" cy="132575"/>
            </a:xfrm>
            <a:custGeom>
              <a:avLst/>
              <a:gdLst/>
              <a:ahLst/>
              <a:cxnLst/>
              <a:rect l="l" t="t" r="r" b="b"/>
              <a:pathLst>
                <a:path w="12477" h="5303" extrusionOk="0">
                  <a:moveTo>
                    <a:pt x="11946" y="0"/>
                  </a:moveTo>
                  <a:lnTo>
                    <a:pt x="9463" y="169"/>
                  </a:lnTo>
                  <a:lnTo>
                    <a:pt x="8523" y="1863"/>
                  </a:lnTo>
                  <a:cubicBezTo>
                    <a:pt x="8523" y="1863"/>
                    <a:pt x="8496" y="1862"/>
                    <a:pt x="8445" y="1862"/>
                  </a:cubicBezTo>
                  <a:cubicBezTo>
                    <a:pt x="7688" y="1862"/>
                    <a:pt x="1619" y="1944"/>
                    <a:pt x="1" y="4522"/>
                  </a:cubicBezTo>
                  <a:cubicBezTo>
                    <a:pt x="1" y="4522"/>
                    <a:pt x="3293" y="5302"/>
                    <a:pt x="6989" y="5302"/>
                  </a:cubicBezTo>
                  <a:cubicBezTo>
                    <a:pt x="8837" y="5302"/>
                    <a:pt x="10787" y="5107"/>
                    <a:pt x="12476" y="4522"/>
                  </a:cubicBezTo>
                  <a:cubicBezTo>
                    <a:pt x="12271" y="1607"/>
                    <a:pt x="11946" y="0"/>
                    <a:pt x="11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5"/>
            <p:cNvSpPr/>
            <p:nvPr/>
          </p:nvSpPr>
          <p:spPr>
            <a:xfrm>
              <a:off x="14834775" y="804200"/>
              <a:ext cx="311950" cy="76050"/>
            </a:xfrm>
            <a:custGeom>
              <a:avLst/>
              <a:gdLst/>
              <a:ahLst/>
              <a:cxnLst/>
              <a:rect l="l" t="t" r="r" b="b"/>
              <a:pathLst>
                <a:path w="12478" h="3042" extrusionOk="0">
                  <a:moveTo>
                    <a:pt x="12265" y="1"/>
                  </a:moveTo>
                  <a:cubicBezTo>
                    <a:pt x="11752" y="297"/>
                    <a:pt x="11280" y="661"/>
                    <a:pt x="10863" y="1081"/>
                  </a:cubicBezTo>
                  <a:cubicBezTo>
                    <a:pt x="10774" y="1172"/>
                    <a:pt x="10685" y="1266"/>
                    <a:pt x="10570" y="1318"/>
                  </a:cubicBezTo>
                  <a:cubicBezTo>
                    <a:pt x="10488" y="1355"/>
                    <a:pt x="10400" y="1367"/>
                    <a:pt x="10311" y="1367"/>
                  </a:cubicBezTo>
                  <a:cubicBezTo>
                    <a:pt x="10214" y="1367"/>
                    <a:pt x="10116" y="1353"/>
                    <a:pt x="10020" y="1340"/>
                  </a:cubicBezTo>
                  <a:cubicBezTo>
                    <a:pt x="9641" y="1290"/>
                    <a:pt x="9260" y="1265"/>
                    <a:pt x="8879" y="1265"/>
                  </a:cubicBezTo>
                  <a:cubicBezTo>
                    <a:pt x="8260" y="1265"/>
                    <a:pt x="7642" y="1331"/>
                    <a:pt x="7036" y="1462"/>
                  </a:cubicBezTo>
                  <a:cubicBezTo>
                    <a:pt x="6981" y="1475"/>
                    <a:pt x="6924" y="1487"/>
                    <a:pt x="6869" y="1487"/>
                  </a:cubicBezTo>
                  <a:cubicBezTo>
                    <a:pt x="6842" y="1487"/>
                    <a:pt x="6816" y="1484"/>
                    <a:pt x="6790" y="1477"/>
                  </a:cubicBezTo>
                  <a:cubicBezTo>
                    <a:pt x="6713" y="1456"/>
                    <a:pt x="6650" y="1401"/>
                    <a:pt x="6590" y="1348"/>
                  </a:cubicBezTo>
                  <a:cubicBezTo>
                    <a:pt x="5912" y="751"/>
                    <a:pt x="5108" y="301"/>
                    <a:pt x="4248" y="23"/>
                  </a:cubicBezTo>
                  <a:cubicBezTo>
                    <a:pt x="2526" y="382"/>
                    <a:pt x="766" y="1042"/>
                    <a:pt x="1" y="2261"/>
                  </a:cubicBezTo>
                  <a:cubicBezTo>
                    <a:pt x="1" y="2261"/>
                    <a:pt x="3293" y="3041"/>
                    <a:pt x="6990" y="3041"/>
                  </a:cubicBezTo>
                  <a:cubicBezTo>
                    <a:pt x="8838" y="3041"/>
                    <a:pt x="10788" y="2846"/>
                    <a:pt x="12477" y="2261"/>
                  </a:cubicBezTo>
                  <a:cubicBezTo>
                    <a:pt x="12414" y="1356"/>
                    <a:pt x="12339" y="607"/>
                    <a:pt x="12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5"/>
            <p:cNvSpPr/>
            <p:nvPr/>
          </p:nvSpPr>
          <p:spPr>
            <a:xfrm>
              <a:off x="15176550" y="751875"/>
              <a:ext cx="311925" cy="128375"/>
            </a:xfrm>
            <a:custGeom>
              <a:avLst/>
              <a:gdLst/>
              <a:ahLst/>
              <a:cxnLst/>
              <a:rect l="l" t="t" r="r" b="b"/>
              <a:pathLst>
                <a:path w="12477" h="5135" extrusionOk="0">
                  <a:moveTo>
                    <a:pt x="3111" y="1"/>
                  </a:moveTo>
                  <a:lnTo>
                    <a:pt x="621" y="118"/>
                  </a:lnTo>
                  <a:cubicBezTo>
                    <a:pt x="621" y="118"/>
                    <a:pt x="206" y="1439"/>
                    <a:pt x="0" y="4354"/>
                  </a:cubicBezTo>
                  <a:cubicBezTo>
                    <a:pt x="1690" y="4939"/>
                    <a:pt x="3640" y="5134"/>
                    <a:pt x="5488" y="5134"/>
                  </a:cubicBezTo>
                  <a:cubicBezTo>
                    <a:pt x="9185" y="5134"/>
                    <a:pt x="12477" y="4354"/>
                    <a:pt x="12477" y="4354"/>
                  </a:cubicBezTo>
                  <a:cubicBezTo>
                    <a:pt x="10858" y="1776"/>
                    <a:pt x="4789" y="1694"/>
                    <a:pt x="4032" y="1694"/>
                  </a:cubicBezTo>
                  <a:cubicBezTo>
                    <a:pt x="3981" y="1694"/>
                    <a:pt x="3954" y="1695"/>
                    <a:pt x="3954" y="1695"/>
                  </a:cubicBezTo>
                  <a:lnTo>
                    <a:pt x="31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5"/>
            <p:cNvSpPr/>
            <p:nvPr/>
          </p:nvSpPr>
          <p:spPr>
            <a:xfrm>
              <a:off x="15176550" y="804200"/>
              <a:ext cx="311925" cy="76050"/>
            </a:xfrm>
            <a:custGeom>
              <a:avLst/>
              <a:gdLst/>
              <a:ahLst/>
              <a:cxnLst/>
              <a:rect l="l" t="t" r="r" b="b"/>
              <a:pathLst>
                <a:path w="12477" h="3042" extrusionOk="0">
                  <a:moveTo>
                    <a:pt x="213" y="1"/>
                  </a:moveTo>
                  <a:cubicBezTo>
                    <a:pt x="139" y="607"/>
                    <a:pt x="64" y="1356"/>
                    <a:pt x="0" y="2261"/>
                  </a:cubicBezTo>
                  <a:cubicBezTo>
                    <a:pt x="1690" y="2846"/>
                    <a:pt x="3640" y="3041"/>
                    <a:pt x="5488" y="3041"/>
                  </a:cubicBezTo>
                  <a:cubicBezTo>
                    <a:pt x="9185" y="3041"/>
                    <a:pt x="12477" y="2261"/>
                    <a:pt x="12477" y="2261"/>
                  </a:cubicBezTo>
                  <a:cubicBezTo>
                    <a:pt x="11712" y="1042"/>
                    <a:pt x="9952" y="382"/>
                    <a:pt x="8229" y="23"/>
                  </a:cubicBezTo>
                  <a:cubicBezTo>
                    <a:pt x="7371" y="301"/>
                    <a:pt x="6567" y="751"/>
                    <a:pt x="5888" y="1348"/>
                  </a:cubicBezTo>
                  <a:cubicBezTo>
                    <a:pt x="5828" y="1401"/>
                    <a:pt x="5766" y="1456"/>
                    <a:pt x="5688" y="1477"/>
                  </a:cubicBezTo>
                  <a:cubicBezTo>
                    <a:pt x="5662" y="1484"/>
                    <a:pt x="5636" y="1487"/>
                    <a:pt x="5610" y="1487"/>
                  </a:cubicBezTo>
                  <a:cubicBezTo>
                    <a:pt x="5554" y="1487"/>
                    <a:pt x="5498" y="1475"/>
                    <a:pt x="5443" y="1462"/>
                  </a:cubicBezTo>
                  <a:cubicBezTo>
                    <a:pt x="4836" y="1331"/>
                    <a:pt x="4218" y="1265"/>
                    <a:pt x="3599" y="1265"/>
                  </a:cubicBezTo>
                  <a:cubicBezTo>
                    <a:pt x="3218" y="1265"/>
                    <a:pt x="2837" y="1290"/>
                    <a:pt x="2457" y="1340"/>
                  </a:cubicBezTo>
                  <a:cubicBezTo>
                    <a:pt x="2362" y="1353"/>
                    <a:pt x="2264" y="1367"/>
                    <a:pt x="2168" y="1367"/>
                  </a:cubicBezTo>
                  <a:cubicBezTo>
                    <a:pt x="2078" y="1367"/>
                    <a:pt x="1991" y="1355"/>
                    <a:pt x="1909" y="1318"/>
                  </a:cubicBezTo>
                  <a:cubicBezTo>
                    <a:pt x="1793" y="1266"/>
                    <a:pt x="1704" y="1172"/>
                    <a:pt x="1616" y="1081"/>
                  </a:cubicBezTo>
                  <a:cubicBezTo>
                    <a:pt x="1198" y="661"/>
                    <a:pt x="726" y="297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5"/>
            <p:cNvSpPr/>
            <p:nvPr/>
          </p:nvSpPr>
          <p:spPr>
            <a:xfrm>
              <a:off x="14904425" y="-482675"/>
              <a:ext cx="516700" cy="1240625"/>
            </a:xfrm>
            <a:custGeom>
              <a:avLst/>
              <a:gdLst/>
              <a:ahLst/>
              <a:cxnLst/>
              <a:rect l="l" t="t" r="r" b="b"/>
              <a:pathLst>
                <a:path w="20668" h="49625" extrusionOk="0">
                  <a:moveTo>
                    <a:pt x="7352" y="1"/>
                  </a:moveTo>
                  <a:lnTo>
                    <a:pt x="7352" y="1628"/>
                  </a:lnTo>
                  <a:lnTo>
                    <a:pt x="1157" y="1005"/>
                  </a:lnTo>
                  <a:lnTo>
                    <a:pt x="1157" y="1005"/>
                  </a:lnTo>
                  <a:cubicBezTo>
                    <a:pt x="1157" y="1005"/>
                    <a:pt x="1" y="30463"/>
                    <a:pt x="6580" y="49625"/>
                  </a:cubicBezTo>
                  <a:cubicBezTo>
                    <a:pt x="7216" y="49597"/>
                    <a:pt x="7853" y="49537"/>
                    <a:pt x="8452" y="49523"/>
                  </a:cubicBezTo>
                  <a:cubicBezTo>
                    <a:pt x="8688" y="49518"/>
                    <a:pt x="8925" y="49510"/>
                    <a:pt x="9162" y="49500"/>
                  </a:cubicBezTo>
                  <a:cubicBezTo>
                    <a:pt x="9168" y="49494"/>
                    <a:pt x="9173" y="49488"/>
                    <a:pt x="9180" y="49482"/>
                  </a:cubicBezTo>
                  <a:lnTo>
                    <a:pt x="9249" y="6063"/>
                  </a:lnTo>
                  <a:lnTo>
                    <a:pt x="11418" y="5983"/>
                  </a:lnTo>
                  <a:lnTo>
                    <a:pt x="11487" y="49482"/>
                  </a:lnTo>
                  <a:cubicBezTo>
                    <a:pt x="11494" y="49488"/>
                    <a:pt x="11499" y="49494"/>
                    <a:pt x="11505" y="49500"/>
                  </a:cubicBezTo>
                  <a:cubicBezTo>
                    <a:pt x="11742" y="49509"/>
                    <a:pt x="11979" y="49517"/>
                    <a:pt x="12215" y="49523"/>
                  </a:cubicBezTo>
                  <a:cubicBezTo>
                    <a:pt x="12814" y="49536"/>
                    <a:pt x="13451" y="49597"/>
                    <a:pt x="14087" y="49625"/>
                  </a:cubicBezTo>
                  <a:cubicBezTo>
                    <a:pt x="20667" y="30463"/>
                    <a:pt x="19510" y="1005"/>
                    <a:pt x="19510" y="1005"/>
                  </a:cubicBezTo>
                  <a:lnTo>
                    <a:pt x="19510" y="1005"/>
                  </a:lnTo>
                  <a:lnTo>
                    <a:pt x="13119" y="1648"/>
                  </a:lnTo>
                  <a:lnTo>
                    <a:pt x="13212" y="655"/>
                  </a:lnTo>
                  <a:lnTo>
                    <a:pt x="73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5"/>
            <p:cNvSpPr/>
            <p:nvPr/>
          </p:nvSpPr>
          <p:spPr>
            <a:xfrm>
              <a:off x="15371650" y="-880400"/>
              <a:ext cx="197475" cy="222700"/>
            </a:xfrm>
            <a:custGeom>
              <a:avLst/>
              <a:gdLst/>
              <a:ahLst/>
              <a:cxnLst/>
              <a:rect l="l" t="t" r="r" b="b"/>
              <a:pathLst>
                <a:path w="7899" h="8908" extrusionOk="0">
                  <a:moveTo>
                    <a:pt x="4862" y="1"/>
                  </a:moveTo>
                  <a:lnTo>
                    <a:pt x="1" y="832"/>
                  </a:lnTo>
                  <a:lnTo>
                    <a:pt x="2505" y="8781"/>
                  </a:lnTo>
                  <a:cubicBezTo>
                    <a:pt x="2505" y="8781"/>
                    <a:pt x="3538" y="8908"/>
                    <a:pt x="4698" y="8908"/>
                  </a:cubicBezTo>
                  <a:cubicBezTo>
                    <a:pt x="6172" y="8908"/>
                    <a:pt x="7850" y="8702"/>
                    <a:pt x="7868" y="7770"/>
                  </a:cubicBezTo>
                  <a:cubicBezTo>
                    <a:pt x="7898" y="6105"/>
                    <a:pt x="4862" y="1"/>
                    <a:pt x="4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5"/>
            <p:cNvSpPr/>
            <p:nvPr/>
          </p:nvSpPr>
          <p:spPr>
            <a:xfrm>
              <a:off x="14769525" y="-893225"/>
              <a:ext cx="191050" cy="222675"/>
            </a:xfrm>
            <a:custGeom>
              <a:avLst/>
              <a:gdLst/>
              <a:ahLst/>
              <a:cxnLst/>
              <a:rect l="l" t="t" r="r" b="b"/>
              <a:pathLst>
                <a:path w="7642" h="8907" extrusionOk="0">
                  <a:moveTo>
                    <a:pt x="3036" y="0"/>
                  </a:moveTo>
                  <a:cubicBezTo>
                    <a:pt x="3036" y="0"/>
                    <a:pt x="1" y="6104"/>
                    <a:pt x="31" y="7769"/>
                  </a:cubicBezTo>
                  <a:cubicBezTo>
                    <a:pt x="48" y="8701"/>
                    <a:pt x="1724" y="8906"/>
                    <a:pt x="3197" y="8906"/>
                  </a:cubicBezTo>
                  <a:cubicBezTo>
                    <a:pt x="4358" y="8906"/>
                    <a:pt x="5394" y="8779"/>
                    <a:pt x="5394" y="8779"/>
                  </a:cubicBezTo>
                  <a:lnTo>
                    <a:pt x="7642" y="1690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5"/>
            <p:cNvSpPr/>
            <p:nvPr/>
          </p:nvSpPr>
          <p:spPr>
            <a:xfrm>
              <a:off x="14783025" y="-1709450"/>
              <a:ext cx="740225" cy="750225"/>
            </a:xfrm>
            <a:custGeom>
              <a:avLst/>
              <a:gdLst/>
              <a:ahLst/>
              <a:cxnLst/>
              <a:rect l="l" t="t" r="r" b="b"/>
              <a:pathLst>
                <a:path w="29609" h="30009" extrusionOk="0">
                  <a:moveTo>
                    <a:pt x="14716" y="1"/>
                  </a:moveTo>
                  <a:cubicBezTo>
                    <a:pt x="12673" y="1"/>
                    <a:pt x="10590" y="577"/>
                    <a:pt x="9029" y="1885"/>
                  </a:cubicBezTo>
                  <a:cubicBezTo>
                    <a:pt x="7660" y="3032"/>
                    <a:pt x="6944" y="4547"/>
                    <a:pt x="6433" y="6220"/>
                  </a:cubicBezTo>
                  <a:cubicBezTo>
                    <a:pt x="5944" y="7822"/>
                    <a:pt x="6221" y="9826"/>
                    <a:pt x="5207" y="11237"/>
                  </a:cubicBezTo>
                  <a:cubicBezTo>
                    <a:pt x="4710" y="11930"/>
                    <a:pt x="3946" y="12369"/>
                    <a:pt x="3260" y="12873"/>
                  </a:cubicBezTo>
                  <a:cubicBezTo>
                    <a:pt x="1988" y="13804"/>
                    <a:pt x="897" y="15059"/>
                    <a:pt x="448" y="16569"/>
                  </a:cubicBezTo>
                  <a:cubicBezTo>
                    <a:pt x="0" y="18080"/>
                    <a:pt x="291" y="19861"/>
                    <a:pt x="1419" y="20960"/>
                  </a:cubicBezTo>
                  <a:cubicBezTo>
                    <a:pt x="1747" y="21281"/>
                    <a:pt x="2155" y="21566"/>
                    <a:pt x="2284" y="22005"/>
                  </a:cubicBezTo>
                  <a:cubicBezTo>
                    <a:pt x="2420" y="22463"/>
                    <a:pt x="2211" y="22943"/>
                    <a:pt x="2065" y="23399"/>
                  </a:cubicBezTo>
                  <a:cubicBezTo>
                    <a:pt x="1490" y="25194"/>
                    <a:pt x="1946" y="27282"/>
                    <a:pt x="3216" y="28673"/>
                  </a:cubicBezTo>
                  <a:cubicBezTo>
                    <a:pt x="3744" y="29252"/>
                    <a:pt x="4412" y="29719"/>
                    <a:pt x="5170" y="29914"/>
                  </a:cubicBezTo>
                  <a:cubicBezTo>
                    <a:pt x="5413" y="29976"/>
                    <a:pt x="5666" y="30009"/>
                    <a:pt x="5918" y="30009"/>
                  </a:cubicBezTo>
                  <a:cubicBezTo>
                    <a:pt x="6451" y="30009"/>
                    <a:pt x="6981" y="29865"/>
                    <a:pt x="7415" y="29559"/>
                  </a:cubicBezTo>
                  <a:lnTo>
                    <a:pt x="23532" y="29137"/>
                  </a:lnTo>
                  <a:cubicBezTo>
                    <a:pt x="24817" y="28909"/>
                    <a:pt x="26086" y="28366"/>
                    <a:pt x="26964" y="27401"/>
                  </a:cubicBezTo>
                  <a:cubicBezTo>
                    <a:pt x="27843" y="26436"/>
                    <a:pt x="28268" y="25004"/>
                    <a:pt x="27828" y="23775"/>
                  </a:cubicBezTo>
                  <a:cubicBezTo>
                    <a:pt x="27717" y="23462"/>
                    <a:pt x="27550" y="23142"/>
                    <a:pt x="27613" y="22815"/>
                  </a:cubicBezTo>
                  <a:cubicBezTo>
                    <a:pt x="27685" y="22439"/>
                    <a:pt x="28033" y="22190"/>
                    <a:pt x="28312" y="21926"/>
                  </a:cubicBezTo>
                  <a:cubicBezTo>
                    <a:pt x="29414" y="20877"/>
                    <a:pt x="29608" y="19119"/>
                    <a:pt x="29104" y="17684"/>
                  </a:cubicBezTo>
                  <a:cubicBezTo>
                    <a:pt x="28706" y="16550"/>
                    <a:pt x="27941" y="15592"/>
                    <a:pt x="27079" y="14770"/>
                  </a:cubicBezTo>
                  <a:cubicBezTo>
                    <a:pt x="26338" y="14065"/>
                    <a:pt x="25237" y="14013"/>
                    <a:pt x="24573" y="13209"/>
                  </a:cubicBezTo>
                  <a:cubicBezTo>
                    <a:pt x="23925" y="12423"/>
                    <a:pt x="24163" y="11531"/>
                    <a:pt x="24023" y="10618"/>
                  </a:cubicBezTo>
                  <a:cubicBezTo>
                    <a:pt x="23895" y="9786"/>
                    <a:pt x="23777" y="8941"/>
                    <a:pt x="23652" y="8100"/>
                  </a:cubicBezTo>
                  <a:cubicBezTo>
                    <a:pt x="23365" y="6189"/>
                    <a:pt x="23122" y="4273"/>
                    <a:pt x="21749" y="2789"/>
                  </a:cubicBezTo>
                  <a:cubicBezTo>
                    <a:pt x="20425" y="1360"/>
                    <a:pt x="18544" y="515"/>
                    <a:pt x="16649" y="173"/>
                  </a:cubicBezTo>
                  <a:cubicBezTo>
                    <a:pt x="16021" y="60"/>
                    <a:pt x="15371" y="1"/>
                    <a:pt x="14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5"/>
            <p:cNvSpPr/>
            <p:nvPr/>
          </p:nvSpPr>
          <p:spPr>
            <a:xfrm>
              <a:off x="15108200" y="-1168800"/>
              <a:ext cx="2350" cy="625"/>
            </a:xfrm>
            <a:custGeom>
              <a:avLst/>
              <a:gdLst/>
              <a:ahLst/>
              <a:cxnLst/>
              <a:rect l="l" t="t" r="r" b="b"/>
              <a:pathLst>
                <a:path w="94" h="25" extrusionOk="0">
                  <a:moveTo>
                    <a:pt x="0" y="24"/>
                  </a:moveTo>
                  <a:cubicBezTo>
                    <a:pt x="33" y="16"/>
                    <a:pt x="65" y="8"/>
                    <a:pt x="94" y="1"/>
                  </a:cubicBezTo>
                  <a:cubicBezTo>
                    <a:pt x="65" y="8"/>
                    <a:pt x="33" y="16"/>
                    <a:pt x="0" y="24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5"/>
            <p:cNvSpPr/>
            <p:nvPr/>
          </p:nvSpPr>
          <p:spPr>
            <a:xfrm>
              <a:off x="15113475" y="-1169775"/>
              <a:ext cx="1275" cy="325"/>
            </a:xfrm>
            <a:custGeom>
              <a:avLst/>
              <a:gdLst/>
              <a:ahLst/>
              <a:cxnLst/>
              <a:rect l="l" t="t" r="r" b="b"/>
              <a:pathLst>
                <a:path w="51" h="13" extrusionOk="0">
                  <a:moveTo>
                    <a:pt x="0" y="12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5"/>
            <p:cNvSpPr/>
            <p:nvPr/>
          </p:nvSpPr>
          <p:spPr>
            <a:xfrm>
              <a:off x="15090975" y="-1164850"/>
              <a:ext cx="4300" cy="1225"/>
            </a:xfrm>
            <a:custGeom>
              <a:avLst/>
              <a:gdLst/>
              <a:ahLst/>
              <a:cxnLst/>
              <a:rect l="l" t="t" r="r" b="b"/>
              <a:pathLst>
                <a:path w="172" h="49" extrusionOk="0">
                  <a:moveTo>
                    <a:pt x="171" y="1"/>
                  </a:moveTo>
                  <a:lnTo>
                    <a:pt x="171" y="1"/>
                  </a:lnTo>
                  <a:cubicBezTo>
                    <a:pt x="116" y="16"/>
                    <a:pt x="60" y="32"/>
                    <a:pt x="0" y="49"/>
                  </a:cubicBezTo>
                  <a:cubicBezTo>
                    <a:pt x="60" y="32"/>
                    <a:pt x="117" y="16"/>
                    <a:pt x="171" y="1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5"/>
            <p:cNvSpPr/>
            <p:nvPr/>
          </p:nvSpPr>
          <p:spPr>
            <a:xfrm>
              <a:off x="15111125" y="-1169375"/>
              <a:ext cx="1850" cy="475"/>
            </a:xfrm>
            <a:custGeom>
              <a:avLst/>
              <a:gdLst/>
              <a:ahLst/>
              <a:cxnLst/>
              <a:rect l="l" t="t" r="r" b="b"/>
              <a:pathLst>
                <a:path w="74" h="19" extrusionOk="0">
                  <a:moveTo>
                    <a:pt x="0" y="18"/>
                  </a:moveTo>
                  <a:lnTo>
                    <a:pt x="73" y="0"/>
                  </a:ln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5"/>
            <p:cNvSpPr/>
            <p:nvPr/>
          </p:nvSpPr>
          <p:spPr>
            <a:xfrm>
              <a:off x="15100600" y="-1167150"/>
              <a:ext cx="3350" cy="900"/>
            </a:xfrm>
            <a:custGeom>
              <a:avLst/>
              <a:gdLst/>
              <a:ahLst/>
              <a:cxnLst/>
              <a:rect l="l" t="t" r="r" b="b"/>
              <a:pathLst>
                <a:path w="134" h="36" extrusionOk="0">
                  <a:moveTo>
                    <a:pt x="133" y="0"/>
                  </a:moveTo>
                  <a:cubicBezTo>
                    <a:pt x="92" y="11"/>
                    <a:pt x="47" y="23"/>
                    <a:pt x="1" y="36"/>
                  </a:cubicBezTo>
                  <a:cubicBezTo>
                    <a:pt x="47" y="23"/>
                    <a:pt x="92" y="12"/>
                    <a:pt x="133" y="0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5"/>
            <p:cNvSpPr/>
            <p:nvPr/>
          </p:nvSpPr>
          <p:spPr>
            <a:xfrm>
              <a:off x="15096075" y="-1166050"/>
              <a:ext cx="3750" cy="1025"/>
            </a:xfrm>
            <a:custGeom>
              <a:avLst/>
              <a:gdLst/>
              <a:ahLst/>
              <a:cxnLst/>
              <a:rect l="l" t="t" r="r" b="b"/>
              <a:pathLst>
                <a:path w="150" h="41" extrusionOk="0">
                  <a:moveTo>
                    <a:pt x="0" y="40"/>
                  </a:moveTo>
                  <a:cubicBezTo>
                    <a:pt x="52" y="25"/>
                    <a:pt x="102" y="13"/>
                    <a:pt x="150" y="0"/>
                  </a:cubicBezTo>
                  <a:cubicBezTo>
                    <a:pt x="102" y="13"/>
                    <a:pt x="52" y="25"/>
                    <a:pt x="0" y="40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5"/>
            <p:cNvSpPr/>
            <p:nvPr/>
          </p:nvSpPr>
          <p:spPr>
            <a:xfrm>
              <a:off x="15104675" y="-1168050"/>
              <a:ext cx="2850" cy="750"/>
            </a:xfrm>
            <a:custGeom>
              <a:avLst/>
              <a:gdLst/>
              <a:ahLst/>
              <a:cxnLst/>
              <a:rect l="l" t="t" r="r" b="b"/>
              <a:pathLst>
                <a:path w="114" h="30" extrusionOk="0">
                  <a:moveTo>
                    <a:pt x="114" y="0"/>
                  </a:moveTo>
                  <a:cubicBezTo>
                    <a:pt x="101" y="3"/>
                    <a:pt x="88" y="7"/>
                    <a:pt x="75" y="10"/>
                  </a:cubicBezTo>
                  <a:lnTo>
                    <a:pt x="75" y="10"/>
                  </a:lnTo>
                  <a:lnTo>
                    <a:pt x="114" y="0"/>
                  </a:lnTo>
                  <a:close/>
                  <a:moveTo>
                    <a:pt x="75" y="10"/>
                  </a:moveTo>
                  <a:lnTo>
                    <a:pt x="0" y="29"/>
                  </a:lnTo>
                  <a:cubicBezTo>
                    <a:pt x="26" y="23"/>
                    <a:pt x="51" y="16"/>
                    <a:pt x="75" y="10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5"/>
            <p:cNvSpPr/>
            <p:nvPr/>
          </p:nvSpPr>
          <p:spPr>
            <a:xfrm>
              <a:off x="15085525" y="-1163450"/>
              <a:ext cx="4850" cy="1400"/>
            </a:xfrm>
            <a:custGeom>
              <a:avLst/>
              <a:gdLst/>
              <a:ahLst/>
              <a:cxnLst/>
              <a:rect l="l" t="t" r="r" b="b"/>
              <a:pathLst>
                <a:path w="194" h="56" extrusionOk="0">
                  <a:moveTo>
                    <a:pt x="1" y="55"/>
                  </a:moveTo>
                  <a:cubicBezTo>
                    <a:pt x="68" y="35"/>
                    <a:pt x="131" y="17"/>
                    <a:pt x="194" y="0"/>
                  </a:cubicBezTo>
                  <a:cubicBezTo>
                    <a:pt x="131" y="17"/>
                    <a:pt x="68" y="35"/>
                    <a:pt x="1" y="55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5"/>
            <p:cNvSpPr/>
            <p:nvPr/>
          </p:nvSpPr>
          <p:spPr>
            <a:xfrm>
              <a:off x="15119575" y="-1173650"/>
              <a:ext cx="170925" cy="21250"/>
            </a:xfrm>
            <a:custGeom>
              <a:avLst/>
              <a:gdLst/>
              <a:ahLst/>
              <a:cxnLst/>
              <a:rect l="l" t="t" r="r" b="b"/>
              <a:pathLst>
                <a:path w="6837" h="850" extrusionOk="0">
                  <a:moveTo>
                    <a:pt x="3227" y="0"/>
                  </a:moveTo>
                  <a:lnTo>
                    <a:pt x="1" y="136"/>
                  </a:lnTo>
                  <a:lnTo>
                    <a:pt x="3227" y="0"/>
                  </a:lnTo>
                  <a:lnTo>
                    <a:pt x="3227" y="0"/>
                  </a:lnTo>
                  <a:cubicBezTo>
                    <a:pt x="3250" y="4"/>
                    <a:pt x="5021" y="293"/>
                    <a:pt x="6837" y="850"/>
                  </a:cubicBezTo>
                  <a:cubicBezTo>
                    <a:pt x="5009" y="289"/>
                    <a:pt x="3228" y="0"/>
                    <a:pt x="3228" y="0"/>
                  </a:cubicBezTo>
                  <a:lnTo>
                    <a:pt x="3227" y="0"/>
                  </a:lnTo>
                  <a:lnTo>
                    <a:pt x="3227" y="0"/>
                  </a:lnTo>
                  <a:cubicBezTo>
                    <a:pt x="3227" y="0"/>
                    <a:pt x="3227" y="0"/>
                    <a:pt x="3227" y="0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5"/>
            <p:cNvSpPr/>
            <p:nvPr/>
          </p:nvSpPr>
          <p:spPr>
            <a:xfrm>
              <a:off x="15115050" y="-1170050"/>
              <a:ext cx="775" cy="225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0" y="8"/>
                  </a:moveTo>
                  <a:lnTo>
                    <a:pt x="31" y="1"/>
                  </a:ln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5"/>
            <p:cNvSpPr/>
            <p:nvPr/>
          </p:nvSpPr>
          <p:spPr>
            <a:xfrm>
              <a:off x="15099800" y="-1166275"/>
              <a:ext cx="825" cy="250"/>
            </a:xfrm>
            <a:custGeom>
              <a:avLst/>
              <a:gdLst/>
              <a:ahLst/>
              <a:cxnLst/>
              <a:rect l="l" t="t" r="r" b="b"/>
              <a:pathLst>
                <a:path w="33" h="10" extrusionOk="0">
                  <a:moveTo>
                    <a:pt x="1" y="9"/>
                  </a:moveTo>
                  <a:lnTo>
                    <a:pt x="33" y="1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5"/>
            <p:cNvSpPr/>
            <p:nvPr/>
          </p:nvSpPr>
          <p:spPr>
            <a:xfrm>
              <a:off x="15090375" y="-1163650"/>
              <a:ext cx="625" cy="225"/>
            </a:xfrm>
            <a:custGeom>
              <a:avLst/>
              <a:gdLst/>
              <a:ahLst/>
              <a:cxnLst/>
              <a:rect l="l" t="t" r="r" b="b"/>
              <a:pathLst>
                <a:path w="25" h="9" extrusionOk="0">
                  <a:moveTo>
                    <a:pt x="0" y="8"/>
                  </a:moveTo>
                  <a:lnTo>
                    <a:pt x="24" y="1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5"/>
            <p:cNvSpPr/>
            <p:nvPr/>
          </p:nvSpPr>
          <p:spPr>
            <a:xfrm>
              <a:off x="15085025" y="-1162075"/>
              <a:ext cx="525" cy="150"/>
            </a:xfrm>
            <a:custGeom>
              <a:avLst/>
              <a:gdLst/>
              <a:ahLst/>
              <a:cxnLst/>
              <a:rect l="l" t="t" r="r" b="b"/>
              <a:pathLst>
                <a:path w="21" h="6" extrusionOk="0">
                  <a:moveTo>
                    <a:pt x="1" y="6"/>
                  </a:moveTo>
                  <a:lnTo>
                    <a:pt x="21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5"/>
            <p:cNvSpPr/>
            <p:nvPr/>
          </p:nvSpPr>
          <p:spPr>
            <a:xfrm>
              <a:off x="15095250" y="-1165050"/>
              <a:ext cx="850" cy="225"/>
            </a:xfrm>
            <a:custGeom>
              <a:avLst/>
              <a:gdLst/>
              <a:ahLst/>
              <a:cxnLst/>
              <a:rect l="l" t="t" r="r" b="b"/>
              <a:pathLst>
                <a:path w="34" h="9" extrusionOk="0">
                  <a:moveTo>
                    <a:pt x="0" y="9"/>
                  </a:moveTo>
                  <a:lnTo>
                    <a:pt x="33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5"/>
            <p:cNvSpPr/>
            <p:nvPr/>
          </p:nvSpPr>
          <p:spPr>
            <a:xfrm>
              <a:off x="15115800" y="-1170250"/>
              <a:ext cx="3800" cy="225"/>
            </a:xfrm>
            <a:custGeom>
              <a:avLst/>
              <a:gdLst/>
              <a:ahLst/>
              <a:cxnLst/>
              <a:rect l="l" t="t" r="r" b="b"/>
              <a:pathLst>
                <a:path w="152" h="9" extrusionOk="0">
                  <a:moveTo>
                    <a:pt x="152" y="0"/>
                  </a:moveTo>
                  <a:lnTo>
                    <a:pt x="16" y="6"/>
                  </a:lnTo>
                  <a:lnTo>
                    <a:pt x="1" y="9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5"/>
            <p:cNvSpPr/>
            <p:nvPr/>
          </p:nvSpPr>
          <p:spPr>
            <a:xfrm>
              <a:off x="15103925" y="-1167325"/>
              <a:ext cx="775" cy="225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0" y="0"/>
                  </a:moveTo>
                  <a:lnTo>
                    <a:pt x="8" y="6"/>
                  </a:lnTo>
                  <a:lnTo>
                    <a:pt x="8" y="6"/>
                  </a:lnTo>
                  <a:cubicBezTo>
                    <a:pt x="16" y="4"/>
                    <a:pt x="23" y="2"/>
                    <a:pt x="30" y="0"/>
                  </a:cubicBezTo>
                  <a:close/>
                  <a:moveTo>
                    <a:pt x="8" y="6"/>
                  </a:moveTo>
                  <a:cubicBezTo>
                    <a:pt x="6" y="7"/>
                    <a:pt x="3" y="8"/>
                    <a:pt x="0" y="9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5"/>
            <p:cNvSpPr/>
            <p:nvPr/>
          </p:nvSpPr>
          <p:spPr>
            <a:xfrm>
              <a:off x="15290475" y="-1152425"/>
              <a:ext cx="700" cy="250"/>
            </a:xfrm>
            <a:custGeom>
              <a:avLst/>
              <a:gdLst/>
              <a:ahLst/>
              <a:cxnLst/>
              <a:rect l="l" t="t" r="r" b="b"/>
              <a:pathLst>
                <a:path w="28" h="10" extrusionOk="0">
                  <a:moveTo>
                    <a:pt x="1" y="1"/>
                  </a:moveTo>
                  <a:lnTo>
                    <a:pt x="27" y="9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5"/>
            <p:cNvSpPr/>
            <p:nvPr/>
          </p:nvSpPr>
          <p:spPr>
            <a:xfrm>
              <a:off x="15112950" y="-1169475"/>
              <a:ext cx="550" cy="125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5"/>
            <p:cNvSpPr/>
            <p:nvPr/>
          </p:nvSpPr>
          <p:spPr>
            <a:xfrm>
              <a:off x="15114725" y="-1169850"/>
              <a:ext cx="350" cy="100"/>
            </a:xfrm>
            <a:custGeom>
              <a:avLst/>
              <a:gdLst/>
              <a:ahLst/>
              <a:cxnLst/>
              <a:rect l="l" t="t" r="r" b="b"/>
              <a:pathLst>
                <a:path w="14" h="4" extrusionOk="0">
                  <a:moveTo>
                    <a:pt x="0" y="3"/>
                  </a:moveTo>
                  <a:lnTo>
                    <a:pt x="13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5"/>
            <p:cNvSpPr/>
            <p:nvPr/>
          </p:nvSpPr>
          <p:spPr>
            <a:xfrm>
              <a:off x="15110525" y="-1168925"/>
              <a:ext cx="600" cy="150"/>
            </a:xfrm>
            <a:custGeom>
              <a:avLst/>
              <a:gdLst/>
              <a:ahLst/>
              <a:cxnLst/>
              <a:rect l="l" t="t" r="r" b="b"/>
              <a:pathLst>
                <a:path w="24" h="6" extrusionOk="0">
                  <a:moveTo>
                    <a:pt x="1" y="6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5"/>
            <p:cNvSpPr/>
            <p:nvPr/>
          </p:nvSpPr>
          <p:spPr>
            <a:xfrm>
              <a:off x="15107500" y="-1168200"/>
              <a:ext cx="725" cy="17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1" y="6"/>
                  </a:moveTo>
                  <a:lnTo>
                    <a:pt x="28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5"/>
            <p:cNvSpPr/>
            <p:nvPr/>
          </p:nvSpPr>
          <p:spPr>
            <a:xfrm>
              <a:off x="15046750" y="-1173650"/>
              <a:ext cx="248600" cy="98250"/>
            </a:xfrm>
            <a:custGeom>
              <a:avLst/>
              <a:gdLst/>
              <a:ahLst/>
              <a:cxnLst/>
              <a:rect l="l" t="t" r="r" b="b"/>
              <a:pathLst>
                <a:path w="9944" h="3930" extrusionOk="0">
                  <a:moveTo>
                    <a:pt x="6140" y="0"/>
                  </a:moveTo>
                  <a:lnTo>
                    <a:pt x="2914" y="136"/>
                  </a:lnTo>
                  <a:lnTo>
                    <a:pt x="2778" y="142"/>
                  </a:lnTo>
                  <a:lnTo>
                    <a:pt x="2763" y="145"/>
                  </a:lnTo>
                  <a:lnTo>
                    <a:pt x="2732" y="152"/>
                  </a:lnTo>
                  <a:lnTo>
                    <a:pt x="2719" y="155"/>
                  </a:lnTo>
                  <a:lnTo>
                    <a:pt x="2669" y="167"/>
                  </a:lnTo>
                  <a:lnTo>
                    <a:pt x="2648" y="171"/>
                  </a:lnTo>
                  <a:lnTo>
                    <a:pt x="2575" y="189"/>
                  </a:lnTo>
                  <a:lnTo>
                    <a:pt x="2552" y="195"/>
                  </a:lnTo>
                  <a:cubicBezTo>
                    <a:pt x="2523" y="202"/>
                    <a:pt x="2491" y="210"/>
                    <a:pt x="2458" y="218"/>
                  </a:cubicBezTo>
                  <a:lnTo>
                    <a:pt x="2431" y="224"/>
                  </a:lnTo>
                  <a:cubicBezTo>
                    <a:pt x="2396" y="233"/>
                    <a:pt x="2357" y="244"/>
                    <a:pt x="2317" y="253"/>
                  </a:cubicBezTo>
                  <a:lnTo>
                    <a:pt x="2287" y="260"/>
                  </a:lnTo>
                  <a:cubicBezTo>
                    <a:pt x="2246" y="271"/>
                    <a:pt x="2201" y="283"/>
                    <a:pt x="2155" y="296"/>
                  </a:cubicBezTo>
                  <a:lnTo>
                    <a:pt x="2123" y="304"/>
                  </a:lnTo>
                  <a:cubicBezTo>
                    <a:pt x="2075" y="317"/>
                    <a:pt x="2024" y="329"/>
                    <a:pt x="1972" y="343"/>
                  </a:cubicBezTo>
                  <a:lnTo>
                    <a:pt x="1940" y="353"/>
                  </a:lnTo>
                  <a:cubicBezTo>
                    <a:pt x="1885" y="368"/>
                    <a:pt x="1828" y="384"/>
                    <a:pt x="1769" y="400"/>
                  </a:cubicBezTo>
                  <a:lnTo>
                    <a:pt x="1744" y="407"/>
                  </a:lnTo>
                  <a:cubicBezTo>
                    <a:pt x="1682" y="425"/>
                    <a:pt x="1619" y="443"/>
                    <a:pt x="1552" y="462"/>
                  </a:cubicBezTo>
                  <a:lnTo>
                    <a:pt x="1532" y="469"/>
                  </a:lnTo>
                  <a:cubicBezTo>
                    <a:pt x="1091" y="597"/>
                    <a:pt x="564" y="765"/>
                    <a:pt x="0" y="971"/>
                  </a:cubicBezTo>
                  <a:cubicBezTo>
                    <a:pt x="484" y="2048"/>
                    <a:pt x="1366" y="2959"/>
                    <a:pt x="2443" y="3455"/>
                  </a:cubicBezTo>
                  <a:cubicBezTo>
                    <a:pt x="3143" y="3777"/>
                    <a:pt x="3907" y="3930"/>
                    <a:pt x="4676" y="3930"/>
                  </a:cubicBezTo>
                  <a:cubicBezTo>
                    <a:pt x="5760" y="3930"/>
                    <a:pt x="6852" y="3626"/>
                    <a:pt x="7781" y="3061"/>
                  </a:cubicBezTo>
                  <a:cubicBezTo>
                    <a:pt x="8660" y="2528"/>
                    <a:pt x="9391" y="1778"/>
                    <a:pt x="9943" y="910"/>
                  </a:cubicBezTo>
                  <a:cubicBezTo>
                    <a:pt x="9888" y="893"/>
                    <a:pt x="9832" y="875"/>
                    <a:pt x="9775" y="857"/>
                  </a:cubicBezTo>
                  <a:lnTo>
                    <a:pt x="9749" y="850"/>
                  </a:lnTo>
                  <a:cubicBezTo>
                    <a:pt x="7921" y="288"/>
                    <a:pt x="6140" y="0"/>
                    <a:pt x="6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5"/>
            <p:cNvSpPr/>
            <p:nvPr/>
          </p:nvSpPr>
          <p:spPr>
            <a:xfrm>
              <a:off x="14962375" y="-1003325"/>
              <a:ext cx="37475" cy="189900"/>
            </a:xfrm>
            <a:custGeom>
              <a:avLst/>
              <a:gdLst/>
              <a:ahLst/>
              <a:cxnLst/>
              <a:rect l="l" t="t" r="r" b="b"/>
              <a:pathLst>
                <a:path w="1499" h="7596" extrusionOk="0">
                  <a:moveTo>
                    <a:pt x="1398" y="1"/>
                  </a:moveTo>
                  <a:cubicBezTo>
                    <a:pt x="1353" y="1"/>
                    <a:pt x="1314" y="33"/>
                    <a:pt x="1306" y="79"/>
                  </a:cubicBezTo>
                  <a:lnTo>
                    <a:pt x="1" y="7291"/>
                  </a:lnTo>
                  <a:cubicBezTo>
                    <a:pt x="13" y="7289"/>
                    <a:pt x="24" y="7288"/>
                    <a:pt x="36" y="7286"/>
                  </a:cubicBezTo>
                  <a:cubicBezTo>
                    <a:pt x="70" y="7390"/>
                    <a:pt x="103" y="7493"/>
                    <a:pt x="135" y="7596"/>
                  </a:cubicBezTo>
                  <a:lnTo>
                    <a:pt x="1489" y="114"/>
                  </a:lnTo>
                  <a:cubicBezTo>
                    <a:pt x="1499" y="62"/>
                    <a:pt x="1466" y="13"/>
                    <a:pt x="1415" y="3"/>
                  </a:cubicBezTo>
                  <a:cubicBezTo>
                    <a:pt x="1409" y="2"/>
                    <a:pt x="1403" y="1"/>
                    <a:pt x="1398" y="1"/>
                  </a:cubicBezTo>
                  <a:close/>
                </a:path>
              </a:pathLst>
            </a:custGeom>
            <a:solidFill>
              <a:srgbClr val="827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5"/>
            <p:cNvSpPr/>
            <p:nvPr/>
          </p:nvSpPr>
          <p:spPr>
            <a:xfrm>
              <a:off x="14807850" y="-1161925"/>
              <a:ext cx="707625" cy="749500"/>
            </a:xfrm>
            <a:custGeom>
              <a:avLst/>
              <a:gdLst/>
              <a:ahLst/>
              <a:cxnLst/>
              <a:rect l="l" t="t" r="r" b="b"/>
              <a:pathLst>
                <a:path w="28305" h="29980" extrusionOk="0">
                  <a:moveTo>
                    <a:pt x="11088" y="1"/>
                  </a:moveTo>
                  <a:lnTo>
                    <a:pt x="11088" y="1"/>
                  </a:lnTo>
                  <a:cubicBezTo>
                    <a:pt x="10753" y="98"/>
                    <a:pt x="10368" y="218"/>
                    <a:pt x="9956" y="361"/>
                  </a:cubicBezTo>
                  <a:lnTo>
                    <a:pt x="9956" y="361"/>
                  </a:lnTo>
                  <a:cubicBezTo>
                    <a:pt x="10368" y="218"/>
                    <a:pt x="10753" y="98"/>
                    <a:pt x="11088" y="1"/>
                  </a:cubicBezTo>
                  <a:close/>
                  <a:moveTo>
                    <a:pt x="9956" y="361"/>
                  </a:moveTo>
                  <a:cubicBezTo>
                    <a:pt x="8135" y="990"/>
                    <a:pt x="5774" y="2055"/>
                    <a:pt x="4790" y="3581"/>
                  </a:cubicBezTo>
                  <a:cubicBezTo>
                    <a:pt x="3088" y="6221"/>
                    <a:pt x="0" y="11148"/>
                    <a:pt x="0" y="11148"/>
                  </a:cubicBezTo>
                  <a:cubicBezTo>
                    <a:pt x="0" y="11148"/>
                    <a:pt x="1011" y="13759"/>
                    <a:pt x="4717" y="13759"/>
                  </a:cubicBezTo>
                  <a:cubicBezTo>
                    <a:pt x="5175" y="13759"/>
                    <a:pt x="5674" y="13719"/>
                    <a:pt x="6217" y="13630"/>
                  </a:cubicBezTo>
                  <a:cubicBezTo>
                    <a:pt x="7196" y="16664"/>
                    <a:pt x="7591" y="19456"/>
                    <a:pt x="7591" y="19456"/>
                  </a:cubicBezTo>
                  <a:lnTo>
                    <a:pt x="4240" y="28653"/>
                  </a:lnTo>
                  <a:cubicBezTo>
                    <a:pt x="4240" y="28653"/>
                    <a:pt x="8628" y="29980"/>
                    <a:pt x="14193" y="29980"/>
                  </a:cubicBezTo>
                  <a:cubicBezTo>
                    <a:pt x="17204" y="29980"/>
                    <a:pt x="20559" y="29591"/>
                    <a:pt x="23750" y="28394"/>
                  </a:cubicBezTo>
                  <a:cubicBezTo>
                    <a:pt x="20876" y="21505"/>
                    <a:pt x="20790" y="19403"/>
                    <a:pt x="20790" y="19403"/>
                  </a:cubicBezTo>
                  <a:lnTo>
                    <a:pt x="21624" y="13267"/>
                  </a:lnTo>
                  <a:cubicBezTo>
                    <a:pt x="21624" y="13267"/>
                    <a:pt x="21918" y="13294"/>
                    <a:pt x="22399" y="13294"/>
                  </a:cubicBezTo>
                  <a:cubicBezTo>
                    <a:pt x="23710" y="13294"/>
                    <a:pt x="26407" y="13093"/>
                    <a:pt x="28304" y="11594"/>
                  </a:cubicBezTo>
                  <a:cubicBezTo>
                    <a:pt x="27071" y="8163"/>
                    <a:pt x="24579" y="3168"/>
                    <a:pt x="22108" y="1574"/>
                  </a:cubicBezTo>
                  <a:cubicBezTo>
                    <a:pt x="21368" y="1096"/>
                    <a:pt x="20344" y="701"/>
                    <a:pt x="19331" y="389"/>
                  </a:cubicBezTo>
                  <a:lnTo>
                    <a:pt x="19331" y="389"/>
                  </a:lnTo>
                  <a:cubicBezTo>
                    <a:pt x="19388" y="407"/>
                    <a:pt x="19443" y="424"/>
                    <a:pt x="19499" y="442"/>
                  </a:cubicBezTo>
                  <a:cubicBezTo>
                    <a:pt x="18946" y="1310"/>
                    <a:pt x="18215" y="2059"/>
                    <a:pt x="17337" y="2592"/>
                  </a:cubicBezTo>
                  <a:cubicBezTo>
                    <a:pt x="16409" y="3157"/>
                    <a:pt x="15317" y="3462"/>
                    <a:pt x="14232" y="3462"/>
                  </a:cubicBezTo>
                  <a:cubicBezTo>
                    <a:pt x="13464" y="3462"/>
                    <a:pt x="12699" y="3309"/>
                    <a:pt x="11999" y="2986"/>
                  </a:cubicBezTo>
                  <a:cubicBezTo>
                    <a:pt x="10921" y="2491"/>
                    <a:pt x="10040" y="1580"/>
                    <a:pt x="9557" y="503"/>
                  </a:cubicBezTo>
                  <a:cubicBezTo>
                    <a:pt x="9692" y="453"/>
                    <a:pt x="9825" y="406"/>
                    <a:pt x="9956" y="3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5"/>
            <p:cNvSpPr/>
            <p:nvPr/>
          </p:nvSpPr>
          <p:spPr>
            <a:xfrm>
              <a:off x="15111050" y="-1306750"/>
              <a:ext cx="85650" cy="191800"/>
            </a:xfrm>
            <a:custGeom>
              <a:avLst/>
              <a:gdLst/>
              <a:ahLst/>
              <a:cxnLst/>
              <a:rect l="l" t="t" r="r" b="b"/>
              <a:pathLst>
                <a:path w="3426" h="7672" extrusionOk="0">
                  <a:moveTo>
                    <a:pt x="1" y="1"/>
                  </a:moveTo>
                  <a:lnTo>
                    <a:pt x="1" y="6344"/>
                  </a:lnTo>
                  <a:cubicBezTo>
                    <a:pt x="1" y="7078"/>
                    <a:pt x="595" y="7671"/>
                    <a:pt x="1328" y="7671"/>
                  </a:cubicBezTo>
                  <a:lnTo>
                    <a:pt x="2099" y="7671"/>
                  </a:lnTo>
                  <a:cubicBezTo>
                    <a:pt x="2832" y="7671"/>
                    <a:pt x="3426" y="7078"/>
                    <a:pt x="3426" y="6344"/>
                  </a:cubicBezTo>
                  <a:lnTo>
                    <a:pt x="3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5"/>
            <p:cNvSpPr/>
            <p:nvPr/>
          </p:nvSpPr>
          <p:spPr>
            <a:xfrm>
              <a:off x="14972950" y="-1679250"/>
              <a:ext cx="361850" cy="430400"/>
            </a:xfrm>
            <a:custGeom>
              <a:avLst/>
              <a:gdLst/>
              <a:ahLst/>
              <a:cxnLst/>
              <a:rect l="l" t="t" r="r" b="b"/>
              <a:pathLst>
                <a:path w="14474" h="17216" extrusionOk="0">
                  <a:moveTo>
                    <a:pt x="6496" y="1"/>
                  </a:moveTo>
                  <a:cubicBezTo>
                    <a:pt x="2909" y="1"/>
                    <a:pt x="0" y="2724"/>
                    <a:pt x="0" y="6312"/>
                  </a:cubicBezTo>
                  <a:lnTo>
                    <a:pt x="0" y="10721"/>
                  </a:lnTo>
                  <a:cubicBezTo>
                    <a:pt x="0" y="14307"/>
                    <a:pt x="2909" y="17215"/>
                    <a:pt x="6496" y="17215"/>
                  </a:cubicBezTo>
                  <a:lnTo>
                    <a:pt x="7979" y="17215"/>
                  </a:lnTo>
                  <a:cubicBezTo>
                    <a:pt x="11566" y="17215"/>
                    <a:pt x="14473" y="14307"/>
                    <a:pt x="14473" y="10721"/>
                  </a:cubicBezTo>
                  <a:lnTo>
                    <a:pt x="14473" y="6312"/>
                  </a:lnTo>
                  <a:cubicBezTo>
                    <a:pt x="14473" y="2724"/>
                    <a:pt x="11566" y="1"/>
                    <a:pt x="79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5"/>
            <p:cNvSpPr/>
            <p:nvPr/>
          </p:nvSpPr>
          <p:spPr>
            <a:xfrm>
              <a:off x="14954825" y="-1682200"/>
              <a:ext cx="145250" cy="235525"/>
            </a:xfrm>
            <a:custGeom>
              <a:avLst/>
              <a:gdLst/>
              <a:ahLst/>
              <a:cxnLst/>
              <a:rect l="l" t="t" r="r" b="b"/>
              <a:pathLst>
                <a:path w="5810" h="9421" extrusionOk="0">
                  <a:moveTo>
                    <a:pt x="5632" y="0"/>
                  </a:moveTo>
                  <a:cubicBezTo>
                    <a:pt x="5552" y="0"/>
                    <a:pt x="5472" y="3"/>
                    <a:pt x="5392" y="7"/>
                  </a:cubicBezTo>
                  <a:lnTo>
                    <a:pt x="5392" y="7"/>
                  </a:lnTo>
                  <a:lnTo>
                    <a:pt x="5809" y="4"/>
                  </a:lnTo>
                  <a:cubicBezTo>
                    <a:pt x="5750" y="2"/>
                    <a:pt x="5691" y="0"/>
                    <a:pt x="5632" y="0"/>
                  </a:cubicBezTo>
                  <a:close/>
                  <a:moveTo>
                    <a:pt x="5392" y="7"/>
                  </a:moveTo>
                  <a:lnTo>
                    <a:pt x="5247" y="8"/>
                  </a:lnTo>
                  <a:cubicBezTo>
                    <a:pt x="5247" y="12"/>
                    <a:pt x="5246" y="15"/>
                    <a:pt x="5246" y="18"/>
                  </a:cubicBezTo>
                  <a:lnTo>
                    <a:pt x="5246" y="18"/>
                  </a:lnTo>
                  <a:cubicBezTo>
                    <a:pt x="5295" y="14"/>
                    <a:pt x="5343" y="10"/>
                    <a:pt x="5392" y="7"/>
                  </a:cubicBezTo>
                  <a:close/>
                  <a:moveTo>
                    <a:pt x="5246" y="18"/>
                  </a:moveTo>
                  <a:lnTo>
                    <a:pt x="5246" y="18"/>
                  </a:lnTo>
                  <a:cubicBezTo>
                    <a:pt x="3058" y="220"/>
                    <a:pt x="1018" y="2113"/>
                    <a:pt x="388" y="4620"/>
                  </a:cubicBezTo>
                  <a:cubicBezTo>
                    <a:pt x="0" y="6168"/>
                    <a:pt x="113" y="7828"/>
                    <a:pt x="334" y="9421"/>
                  </a:cubicBezTo>
                  <a:cubicBezTo>
                    <a:pt x="1911" y="8835"/>
                    <a:pt x="3185" y="7369"/>
                    <a:pt x="3974" y="5648"/>
                  </a:cubicBezTo>
                  <a:cubicBezTo>
                    <a:pt x="4762" y="3928"/>
                    <a:pt x="5106" y="1968"/>
                    <a:pt x="5246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5"/>
            <p:cNvSpPr/>
            <p:nvPr/>
          </p:nvSpPr>
          <p:spPr>
            <a:xfrm>
              <a:off x="15293400" y="-1456800"/>
              <a:ext cx="102150" cy="103250"/>
            </a:xfrm>
            <a:custGeom>
              <a:avLst/>
              <a:gdLst/>
              <a:ahLst/>
              <a:cxnLst/>
              <a:rect l="l" t="t" r="r" b="b"/>
              <a:pathLst>
                <a:path w="4086" h="4130" extrusionOk="0">
                  <a:moveTo>
                    <a:pt x="2595" y="1"/>
                  </a:moveTo>
                  <a:cubicBezTo>
                    <a:pt x="1949" y="1"/>
                    <a:pt x="1216" y="416"/>
                    <a:pt x="713" y="1134"/>
                  </a:cubicBezTo>
                  <a:cubicBezTo>
                    <a:pt x="1" y="2152"/>
                    <a:pt x="20" y="3394"/>
                    <a:pt x="754" y="3907"/>
                  </a:cubicBezTo>
                  <a:cubicBezTo>
                    <a:pt x="970" y="4058"/>
                    <a:pt x="1224" y="4130"/>
                    <a:pt x="1492" y="4130"/>
                  </a:cubicBezTo>
                  <a:cubicBezTo>
                    <a:pt x="2138" y="4130"/>
                    <a:pt x="2871" y="3715"/>
                    <a:pt x="3374" y="2997"/>
                  </a:cubicBezTo>
                  <a:cubicBezTo>
                    <a:pt x="4086" y="1979"/>
                    <a:pt x="4067" y="737"/>
                    <a:pt x="3332" y="223"/>
                  </a:cubicBezTo>
                  <a:cubicBezTo>
                    <a:pt x="3117" y="72"/>
                    <a:pt x="2864" y="1"/>
                    <a:pt x="2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5"/>
            <p:cNvSpPr/>
            <p:nvPr/>
          </p:nvSpPr>
          <p:spPr>
            <a:xfrm>
              <a:off x="14910325" y="-1444950"/>
              <a:ext cx="102000" cy="103175"/>
            </a:xfrm>
            <a:custGeom>
              <a:avLst/>
              <a:gdLst/>
              <a:ahLst/>
              <a:cxnLst/>
              <a:rect l="l" t="t" r="r" b="b"/>
              <a:pathLst>
                <a:path w="4080" h="4127" extrusionOk="0">
                  <a:moveTo>
                    <a:pt x="1490" y="0"/>
                  </a:moveTo>
                  <a:cubicBezTo>
                    <a:pt x="1224" y="0"/>
                    <a:pt x="973" y="71"/>
                    <a:pt x="758" y="220"/>
                  </a:cubicBezTo>
                  <a:cubicBezTo>
                    <a:pt x="23" y="731"/>
                    <a:pt x="1" y="1971"/>
                    <a:pt x="708" y="2989"/>
                  </a:cubicBezTo>
                  <a:cubicBezTo>
                    <a:pt x="1210" y="3710"/>
                    <a:pt x="1943" y="4127"/>
                    <a:pt x="2589" y="4127"/>
                  </a:cubicBezTo>
                  <a:cubicBezTo>
                    <a:pt x="2855" y="4127"/>
                    <a:pt x="3107" y="4056"/>
                    <a:pt x="3322" y="3907"/>
                  </a:cubicBezTo>
                  <a:cubicBezTo>
                    <a:pt x="4057" y="3396"/>
                    <a:pt x="4079" y="2157"/>
                    <a:pt x="3371" y="1138"/>
                  </a:cubicBezTo>
                  <a:cubicBezTo>
                    <a:pt x="2870" y="417"/>
                    <a:pt x="2137" y="0"/>
                    <a:pt x="1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5"/>
            <p:cNvSpPr/>
            <p:nvPr/>
          </p:nvSpPr>
          <p:spPr>
            <a:xfrm>
              <a:off x="15071875" y="-1691475"/>
              <a:ext cx="291825" cy="180350"/>
            </a:xfrm>
            <a:custGeom>
              <a:avLst/>
              <a:gdLst/>
              <a:ahLst/>
              <a:cxnLst/>
              <a:rect l="l" t="t" r="r" b="b"/>
              <a:pathLst>
                <a:path w="11673" h="7214" extrusionOk="0">
                  <a:moveTo>
                    <a:pt x="3032" y="1"/>
                  </a:moveTo>
                  <a:cubicBezTo>
                    <a:pt x="2196" y="1"/>
                    <a:pt x="1360" y="117"/>
                    <a:pt x="557" y="355"/>
                  </a:cubicBezTo>
                  <a:lnTo>
                    <a:pt x="0" y="195"/>
                  </a:lnTo>
                  <a:lnTo>
                    <a:pt x="0" y="195"/>
                  </a:lnTo>
                  <a:cubicBezTo>
                    <a:pt x="846" y="2356"/>
                    <a:pt x="2552" y="4120"/>
                    <a:pt x="4564" y="5275"/>
                  </a:cubicBezTo>
                  <a:cubicBezTo>
                    <a:pt x="6578" y="6428"/>
                    <a:pt x="8883" y="7006"/>
                    <a:pt x="11195" y="7207"/>
                  </a:cubicBezTo>
                  <a:cubicBezTo>
                    <a:pt x="11231" y="7211"/>
                    <a:pt x="11268" y="7213"/>
                    <a:pt x="11306" y="7213"/>
                  </a:cubicBezTo>
                  <a:cubicBezTo>
                    <a:pt x="11424" y="7213"/>
                    <a:pt x="11541" y="7189"/>
                    <a:pt x="11606" y="7097"/>
                  </a:cubicBezTo>
                  <a:cubicBezTo>
                    <a:pt x="11672" y="7000"/>
                    <a:pt x="11651" y="6870"/>
                    <a:pt x="11623" y="6756"/>
                  </a:cubicBezTo>
                  <a:cubicBezTo>
                    <a:pt x="11070" y="4436"/>
                    <a:pt x="9531" y="2370"/>
                    <a:pt x="7467" y="1176"/>
                  </a:cubicBezTo>
                  <a:cubicBezTo>
                    <a:pt x="6127" y="400"/>
                    <a:pt x="4579" y="1"/>
                    <a:pt x="30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5"/>
            <p:cNvSpPr/>
            <p:nvPr/>
          </p:nvSpPr>
          <p:spPr>
            <a:xfrm>
              <a:off x="15024025" y="-852650"/>
              <a:ext cx="259500" cy="28225"/>
            </a:xfrm>
            <a:custGeom>
              <a:avLst/>
              <a:gdLst/>
              <a:ahLst/>
              <a:cxnLst/>
              <a:rect l="l" t="t" r="r" b="b"/>
              <a:pathLst>
                <a:path w="10380" h="1129" extrusionOk="0">
                  <a:moveTo>
                    <a:pt x="16" y="0"/>
                  </a:moveTo>
                  <a:cubicBezTo>
                    <a:pt x="8" y="0"/>
                    <a:pt x="1" y="7"/>
                    <a:pt x="1" y="16"/>
                  </a:cubicBezTo>
                  <a:lnTo>
                    <a:pt x="1" y="1112"/>
                  </a:lnTo>
                  <a:cubicBezTo>
                    <a:pt x="1" y="1121"/>
                    <a:pt x="8" y="1128"/>
                    <a:pt x="16" y="1128"/>
                  </a:cubicBezTo>
                  <a:lnTo>
                    <a:pt x="10364" y="1128"/>
                  </a:lnTo>
                  <a:cubicBezTo>
                    <a:pt x="10372" y="1128"/>
                    <a:pt x="10380" y="1121"/>
                    <a:pt x="10380" y="1112"/>
                  </a:cubicBezTo>
                  <a:lnTo>
                    <a:pt x="10380" y="16"/>
                  </a:lnTo>
                  <a:cubicBezTo>
                    <a:pt x="10380" y="7"/>
                    <a:pt x="10372" y="0"/>
                    <a:pt x="103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5"/>
            <p:cNvSpPr/>
            <p:nvPr/>
          </p:nvSpPr>
          <p:spPr>
            <a:xfrm>
              <a:off x="15039225" y="-853600"/>
              <a:ext cx="226725" cy="26325"/>
            </a:xfrm>
            <a:custGeom>
              <a:avLst/>
              <a:gdLst/>
              <a:ahLst/>
              <a:cxnLst/>
              <a:rect l="l" t="t" r="r" b="b"/>
              <a:pathLst>
                <a:path w="9069" h="1053" extrusionOk="0">
                  <a:moveTo>
                    <a:pt x="1" y="1"/>
                  </a:moveTo>
                  <a:cubicBezTo>
                    <a:pt x="240" y="386"/>
                    <a:pt x="548" y="804"/>
                    <a:pt x="999" y="849"/>
                  </a:cubicBezTo>
                  <a:cubicBezTo>
                    <a:pt x="1026" y="851"/>
                    <a:pt x="1052" y="853"/>
                    <a:pt x="1078" y="853"/>
                  </a:cubicBezTo>
                  <a:cubicBezTo>
                    <a:pt x="1517" y="853"/>
                    <a:pt x="1927" y="508"/>
                    <a:pt x="2362" y="508"/>
                  </a:cubicBezTo>
                  <a:cubicBezTo>
                    <a:pt x="2401" y="508"/>
                    <a:pt x="2440" y="511"/>
                    <a:pt x="2479" y="517"/>
                  </a:cubicBezTo>
                  <a:cubicBezTo>
                    <a:pt x="2698" y="551"/>
                    <a:pt x="2888" y="681"/>
                    <a:pt x="3080" y="791"/>
                  </a:cubicBezTo>
                  <a:cubicBezTo>
                    <a:pt x="3336" y="937"/>
                    <a:pt x="3631" y="1052"/>
                    <a:pt x="3920" y="1052"/>
                  </a:cubicBezTo>
                  <a:cubicBezTo>
                    <a:pt x="4029" y="1052"/>
                    <a:pt x="4137" y="1036"/>
                    <a:pt x="4242" y="999"/>
                  </a:cubicBezTo>
                  <a:cubicBezTo>
                    <a:pt x="4606" y="869"/>
                    <a:pt x="4870" y="507"/>
                    <a:pt x="5251" y="448"/>
                  </a:cubicBezTo>
                  <a:cubicBezTo>
                    <a:pt x="5289" y="442"/>
                    <a:pt x="5326" y="439"/>
                    <a:pt x="5363" y="439"/>
                  </a:cubicBezTo>
                  <a:cubicBezTo>
                    <a:pt x="5806" y="439"/>
                    <a:pt x="6192" y="827"/>
                    <a:pt x="6642" y="912"/>
                  </a:cubicBezTo>
                  <a:cubicBezTo>
                    <a:pt x="6689" y="920"/>
                    <a:pt x="6737" y="925"/>
                    <a:pt x="6785" y="925"/>
                  </a:cubicBezTo>
                  <a:cubicBezTo>
                    <a:pt x="6840" y="925"/>
                    <a:pt x="6894" y="918"/>
                    <a:pt x="6946" y="902"/>
                  </a:cubicBezTo>
                  <a:cubicBezTo>
                    <a:pt x="7129" y="845"/>
                    <a:pt x="7260" y="680"/>
                    <a:pt x="7438" y="611"/>
                  </a:cubicBezTo>
                  <a:cubicBezTo>
                    <a:pt x="7511" y="583"/>
                    <a:pt x="7587" y="573"/>
                    <a:pt x="7664" y="573"/>
                  </a:cubicBezTo>
                  <a:cubicBezTo>
                    <a:pt x="7874" y="573"/>
                    <a:pt x="8095" y="649"/>
                    <a:pt x="8307" y="649"/>
                  </a:cubicBezTo>
                  <a:cubicBezTo>
                    <a:pt x="8369" y="649"/>
                    <a:pt x="8430" y="643"/>
                    <a:pt x="8491" y="626"/>
                  </a:cubicBezTo>
                  <a:cubicBezTo>
                    <a:pt x="8752" y="554"/>
                    <a:pt x="8922" y="308"/>
                    <a:pt x="9068" y="7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5"/>
            <p:cNvSpPr/>
            <p:nvPr/>
          </p:nvSpPr>
          <p:spPr>
            <a:xfrm>
              <a:off x="15024025" y="-910225"/>
              <a:ext cx="259500" cy="28250"/>
            </a:xfrm>
            <a:custGeom>
              <a:avLst/>
              <a:gdLst/>
              <a:ahLst/>
              <a:cxnLst/>
              <a:rect l="l" t="t" r="r" b="b"/>
              <a:pathLst>
                <a:path w="10380" h="1130" extrusionOk="0">
                  <a:moveTo>
                    <a:pt x="16" y="1"/>
                  </a:moveTo>
                  <a:cubicBezTo>
                    <a:pt x="8" y="1"/>
                    <a:pt x="1" y="8"/>
                    <a:pt x="1" y="17"/>
                  </a:cubicBezTo>
                  <a:lnTo>
                    <a:pt x="1" y="1113"/>
                  </a:lnTo>
                  <a:cubicBezTo>
                    <a:pt x="1" y="1122"/>
                    <a:pt x="8" y="1129"/>
                    <a:pt x="16" y="1129"/>
                  </a:cubicBezTo>
                  <a:lnTo>
                    <a:pt x="10364" y="1129"/>
                  </a:lnTo>
                  <a:cubicBezTo>
                    <a:pt x="10372" y="1129"/>
                    <a:pt x="10380" y="1122"/>
                    <a:pt x="10380" y="1113"/>
                  </a:cubicBezTo>
                  <a:lnTo>
                    <a:pt x="10380" y="17"/>
                  </a:lnTo>
                  <a:cubicBezTo>
                    <a:pt x="10380" y="8"/>
                    <a:pt x="10372" y="1"/>
                    <a:pt x="103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5"/>
            <p:cNvSpPr/>
            <p:nvPr/>
          </p:nvSpPr>
          <p:spPr>
            <a:xfrm>
              <a:off x="15014875" y="-882325"/>
              <a:ext cx="277800" cy="32075"/>
            </a:xfrm>
            <a:custGeom>
              <a:avLst/>
              <a:gdLst/>
              <a:ahLst/>
              <a:cxnLst/>
              <a:rect l="l" t="t" r="r" b="b"/>
              <a:pathLst>
                <a:path w="11112" h="1283" extrusionOk="0">
                  <a:moveTo>
                    <a:pt x="18" y="0"/>
                  </a:moveTo>
                  <a:cubicBezTo>
                    <a:pt x="9" y="0"/>
                    <a:pt x="0" y="9"/>
                    <a:pt x="0" y="18"/>
                  </a:cubicBezTo>
                  <a:lnTo>
                    <a:pt x="0" y="1264"/>
                  </a:lnTo>
                  <a:cubicBezTo>
                    <a:pt x="0" y="1274"/>
                    <a:pt x="9" y="1283"/>
                    <a:pt x="18" y="1283"/>
                  </a:cubicBezTo>
                  <a:lnTo>
                    <a:pt x="11094" y="1283"/>
                  </a:lnTo>
                  <a:cubicBezTo>
                    <a:pt x="11105" y="1283"/>
                    <a:pt x="11112" y="1274"/>
                    <a:pt x="11112" y="1264"/>
                  </a:cubicBezTo>
                  <a:lnTo>
                    <a:pt x="11112" y="18"/>
                  </a:lnTo>
                  <a:cubicBezTo>
                    <a:pt x="11112" y="9"/>
                    <a:pt x="11105" y="0"/>
                    <a:pt x="110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5"/>
            <p:cNvSpPr/>
            <p:nvPr/>
          </p:nvSpPr>
          <p:spPr>
            <a:xfrm>
              <a:off x="15047875" y="-910400"/>
              <a:ext cx="226900" cy="22225"/>
            </a:xfrm>
            <a:custGeom>
              <a:avLst/>
              <a:gdLst/>
              <a:ahLst/>
              <a:cxnLst/>
              <a:rect l="l" t="t" r="r" b="b"/>
              <a:pathLst>
                <a:path w="9076" h="889" extrusionOk="0">
                  <a:moveTo>
                    <a:pt x="9076" y="0"/>
                  </a:moveTo>
                  <a:lnTo>
                    <a:pt x="30" y="35"/>
                  </a:lnTo>
                  <a:cubicBezTo>
                    <a:pt x="1" y="312"/>
                    <a:pt x="215" y="593"/>
                    <a:pt x="490" y="636"/>
                  </a:cubicBezTo>
                  <a:cubicBezTo>
                    <a:pt x="522" y="641"/>
                    <a:pt x="554" y="644"/>
                    <a:pt x="586" y="644"/>
                  </a:cubicBezTo>
                  <a:cubicBezTo>
                    <a:pt x="823" y="644"/>
                    <a:pt x="1055" y="517"/>
                    <a:pt x="1297" y="510"/>
                  </a:cubicBezTo>
                  <a:cubicBezTo>
                    <a:pt x="1305" y="510"/>
                    <a:pt x="1314" y="509"/>
                    <a:pt x="1322" y="509"/>
                  </a:cubicBezTo>
                  <a:cubicBezTo>
                    <a:pt x="1570" y="509"/>
                    <a:pt x="1802" y="629"/>
                    <a:pt x="2033" y="720"/>
                  </a:cubicBezTo>
                  <a:cubicBezTo>
                    <a:pt x="2291" y="822"/>
                    <a:pt x="2574" y="889"/>
                    <a:pt x="2850" y="889"/>
                  </a:cubicBezTo>
                  <a:cubicBezTo>
                    <a:pt x="3091" y="889"/>
                    <a:pt x="3327" y="838"/>
                    <a:pt x="3535" y="715"/>
                  </a:cubicBezTo>
                  <a:cubicBezTo>
                    <a:pt x="3668" y="636"/>
                    <a:pt x="3788" y="530"/>
                    <a:pt x="3933" y="481"/>
                  </a:cubicBezTo>
                  <a:cubicBezTo>
                    <a:pt x="4000" y="459"/>
                    <a:pt x="4067" y="449"/>
                    <a:pt x="4134" y="449"/>
                  </a:cubicBezTo>
                  <a:cubicBezTo>
                    <a:pt x="4367" y="449"/>
                    <a:pt x="4603" y="563"/>
                    <a:pt x="4824" y="660"/>
                  </a:cubicBezTo>
                  <a:cubicBezTo>
                    <a:pt x="4992" y="734"/>
                    <a:pt x="5186" y="798"/>
                    <a:pt x="5367" y="798"/>
                  </a:cubicBezTo>
                  <a:cubicBezTo>
                    <a:pt x="5490" y="798"/>
                    <a:pt x="5608" y="769"/>
                    <a:pt x="5708" y="692"/>
                  </a:cubicBezTo>
                  <a:cubicBezTo>
                    <a:pt x="5798" y="625"/>
                    <a:pt x="5865" y="525"/>
                    <a:pt x="5969" y="480"/>
                  </a:cubicBezTo>
                  <a:cubicBezTo>
                    <a:pt x="6008" y="464"/>
                    <a:pt x="6049" y="457"/>
                    <a:pt x="6091" y="457"/>
                  </a:cubicBezTo>
                  <a:cubicBezTo>
                    <a:pt x="6174" y="457"/>
                    <a:pt x="6259" y="484"/>
                    <a:pt x="6337" y="515"/>
                  </a:cubicBezTo>
                  <a:cubicBezTo>
                    <a:pt x="6639" y="637"/>
                    <a:pt x="7026" y="870"/>
                    <a:pt x="7366" y="870"/>
                  </a:cubicBezTo>
                  <a:cubicBezTo>
                    <a:pt x="7544" y="870"/>
                    <a:pt x="7709" y="807"/>
                    <a:pt x="7843" y="631"/>
                  </a:cubicBezTo>
                  <a:cubicBezTo>
                    <a:pt x="7909" y="543"/>
                    <a:pt x="7994" y="455"/>
                    <a:pt x="8104" y="446"/>
                  </a:cubicBezTo>
                  <a:cubicBezTo>
                    <a:pt x="8111" y="446"/>
                    <a:pt x="8117" y="445"/>
                    <a:pt x="8123" y="445"/>
                  </a:cubicBezTo>
                  <a:cubicBezTo>
                    <a:pt x="8194" y="445"/>
                    <a:pt x="8261" y="478"/>
                    <a:pt x="8329" y="496"/>
                  </a:cubicBezTo>
                  <a:cubicBezTo>
                    <a:pt x="8383" y="511"/>
                    <a:pt x="8436" y="518"/>
                    <a:pt x="8489" y="518"/>
                  </a:cubicBezTo>
                  <a:cubicBezTo>
                    <a:pt x="8778" y="518"/>
                    <a:pt x="9037" y="303"/>
                    <a:pt x="9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5"/>
            <p:cNvSpPr/>
            <p:nvPr/>
          </p:nvSpPr>
          <p:spPr>
            <a:xfrm>
              <a:off x="15015400" y="-1044000"/>
              <a:ext cx="276500" cy="138025"/>
            </a:xfrm>
            <a:custGeom>
              <a:avLst/>
              <a:gdLst/>
              <a:ahLst/>
              <a:cxnLst/>
              <a:rect l="l" t="t" r="r" b="b"/>
              <a:pathLst>
                <a:path w="11060" h="5521" extrusionOk="0">
                  <a:moveTo>
                    <a:pt x="5529" y="0"/>
                  </a:moveTo>
                  <a:cubicBezTo>
                    <a:pt x="2767" y="0"/>
                    <a:pt x="475" y="2029"/>
                    <a:pt x="66" y="4680"/>
                  </a:cubicBezTo>
                  <a:cubicBezTo>
                    <a:pt x="1" y="5108"/>
                    <a:pt x="326" y="5496"/>
                    <a:pt x="759" y="5497"/>
                  </a:cubicBezTo>
                  <a:lnTo>
                    <a:pt x="10298" y="5521"/>
                  </a:lnTo>
                  <a:cubicBezTo>
                    <a:pt x="10299" y="5521"/>
                    <a:pt x="10299" y="5521"/>
                    <a:pt x="10300" y="5521"/>
                  </a:cubicBezTo>
                  <a:cubicBezTo>
                    <a:pt x="10732" y="5521"/>
                    <a:pt x="11059" y="5135"/>
                    <a:pt x="10995" y="4707"/>
                  </a:cubicBezTo>
                  <a:cubicBezTo>
                    <a:pt x="10599" y="2049"/>
                    <a:pt x="8311" y="8"/>
                    <a:pt x="5542" y="0"/>
                  </a:cubicBezTo>
                  <a:cubicBezTo>
                    <a:pt x="5538" y="0"/>
                    <a:pt x="5533" y="0"/>
                    <a:pt x="55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5"/>
            <p:cNvSpPr/>
            <p:nvPr/>
          </p:nvSpPr>
          <p:spPr>
            <a:xfrm>
              <a:off x="15016250" y="-827300"/>
              <a:ext cx="275075" cy="47875"/>
            </a:xfrm>
            <a:custGeom>
              <a:avLst/>
              <a:gdLst/>
              <a:ahLst/>
              <a:cxnLst/>
              <a:rect l="l" t="t" r="r" b="b"/>
              <a:pathLst>
                <a:path w="11003" h="1915" extrusionOk="0">
                  <a:moveTo>
                    <a:pt x="668" y="1"/>
                  </a:moveTo>
                  <a:cubicBezTo>
                    <a:pt x="282" y="1"/>
                    <a:pt x="1" y="367"/>
                    <a:pt x="100" y="740"/>
                  </a:cubicBezTo>
                  <a:cubicBezTo>
                    <a:pt x="285" y="1433"/>
                    <a:pt x="911" y="1914"/>
                    <a:pt x="1628" y="1914"/>
                  </a:cubicBezTo>
                  <a:lnTo>
                    <a:pt x="9375" y="1914"/>
                  </a:lnTo>
                  <a:cubicBezTo>
                    <a:pt x="10091" y="1914"/>
                    <a:pt x="10718" y="1433"/>
                    <a:pt x="10903" y="740"/>
                  </a:cubicBezTo>
                  <a:cubicBezTo>
                    <a:pt x="11003" y="367"/>
                    <a:pt x="10722" y="1"/>
                    <a:pt x="10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5"/>
            <p:cNvSpPr/>
            <p:nvPr/>
          </p:nvSpPr>
          <p:spPr>
            <a:xfrm>
              <a:off x="14762575" y="-851350"/>
              <a:ext cx="362775" cy="216050"/>
            </a:xfrm>
            <a:custGeom>
              <a:avLst/>
              <a:gdLst/>
              <a:ahLst/>
              <a:cxnLst/>
              <a:rect l="l" t="t" r="r" b="b"/>
              <a:pathLst>
                <a:path w="14511" h="8642" extrusionOk="0">
                  <a:moveTo>
                    <a:pt x="12894" y="0"/>
                  </a:moveTo>
                  <a:cubicBezTo>
                    <a:pt x="12802" y="0"/>
                    <a:pt x="12708" y="29"/>
                    <a:pt x="12620" y="57"/>
                  </a:cubicBezTo>
                  <a:cubicBezTo>
                    <a:pt x="9146" y="1186"/>
                    <a:pt x="5511" y="1787"/>
                    <a:pt x="2888" y="4582"/>
                  </a:cubicBezTo>
                  <a:lnTo>
                    <a:pt x="941" y="4198"/>
                  </a:lnTo>
                  <a:cubicBezTo>
                    <a:pt x="263" y="5473"/>
                    <a:pt x="1" y="6965"/>
                    <a:pt x="203" y="8396"/>
                  </a:cubicBezTo>
                  <a:cubicBezTo>
                    <a:pt x="231" y="8588"/>
                    <a:pt x="780" y="8641"/>
                    <a:pt x="1396" y="8641"/>
                  </a:cubicBezTo>
                  <a:cubicBezTo>
                    <a:pt x="2119" y="8641"/>
                    <a:pt x="2933" y="8568"/>
                    <a:pt x="3098" y="8559"/>
                  </a:cubicBezTo>
                  <a:cubicBezTo>
                    <a:pt x="4014" y="8510"/>
                    <a:pt x="4895" y="8345"/>
                    <a:pt x="5787" y="8090"/>
                  </a:cubicBezTo>
                  <a:cubicBezTo>
                    <a:pt x="9315" y="7084"/>
                    <a:pt x="12501" y="4586"/>
                    <a:pt x="14511" y="1526"/>
                  </a:cubicBezTo>
                  <a:cubicBezTo>
                    <a:pt x="14104" y="1069"/>
                    <a:pt x="13684" y="624"/>
                    <a:pt x="13249" y="192"/>
                  </a:cubicBezTo>
                  <a:cubicBezTo>
                    <a:pt x="13176" y="120"/>
                    <a:pt x="13098" y="45"/>
                    <a:pt x="13000" y="15"/>
                  </a:cubicBezTo>
                  <a:cubicBezTo>
                    <a:pt x="12965" y="5"/>
                    <a:pt x="12929" y="0"/>
                    <a:pt x="1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5"/>
            <p:cNvSpPr/>
            <p:nvPr/>
          </p:nvSpPr>
          <p:spPr>
            <a:xfrm>
              <a:off x="15211350" y="-851350"/>
              <a:ext cx="362775" cy="216050"/>
            </a:xfrm>
            <a:custGeom>
              <a:avLst/>
              <a:gdLst/>
              <a:ahLst/>
              <a:cxnLst/>
              <a:rect l="l" t="t" r="r" b="b"/>
              <a:pathLst>
                <a:path w="14511" h="8642" extrusionOk="0">
                  <a:moveTo>
                    <a:pt x="1618" y="0"/>
                  </a:moveTo>
                  <a:cubicBezTo>
                    <a:pt x="1582" y="0"/>
                    <a:pt x="1547" y="5"/>
                    <a:pt x="1512" y="15"/>
                  </a:cubicBezTo>
                  <a:cubicBezTo>
                    <a:pt x="1414" y="45"/>
                    <a:pt x="1336" y="120"/>
                    <a:pt x="1263" y="192"/>
                  </a:cubicBezTo>
                  <a:cubicBezTo>
                    <a:pt x="828" y="624"/>
                    <a:pt x="407" y="1069"/>
                    <a:pt x="1" y="1526"/>
                  </a:cubicBezTo>
                  <a:cubicBezTo>
                    <a:pt x="2011" y="4586"/>
                    <a:pt x="5196" y="7084"/>
                    <a:pt x="8724" y="8090"/>
                  </a:cubicBezTo>
                  <a:cubicBezTo>
                    <a:pt x="9617" y="8345"/>
                    <a:pt x="10498" y="8510"/>
                    <a:pt x="11414" y="8559"/>
                  </a:cubicBezTo>
                  <a:cubicBezTo>
                    <a:pt x="11579" y="8568"/>
                    <a:pt x="12393" y="8641"/>
                    <a:pt x="13116" y="8641"/>
                  </a:cubicBezTo>
                  <a:cubicBezTo>
                    <a:pt x="13731" y="8641"/>
                    <a:pt x="14281" y="8588"/>
                    <a:pt x="14308" y="8396"/>
                  </a:cubicBezTo>
                  <a:cubicBezTo>
                    <a:pt x="14510" y="6953"/>
                    <a:pt x="14251" y="5484"/>
                    <a:pt x="13571" y="4198"/>
                  </a:cubicBezTo>
                  <a:lnTo>
                    <a:pt x="11624" y="4582"/>
                  </a:lnTo>
                  <a:cubicBezTo>
                    <a:pt x="9000" y="1787"/>
                    <a:pt x="5366" y="1186"/>
                    <a:pt x="1892" y="57"/>
                  </a:cubicBezTo>
                  <a:cubicBezTo>
                    <a:pt x="1804" y="29"/>
                    <a:pt x="1710" y="0"/>
                    <a:pt x="1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5"/>
            <p:cNvSpPr/>
            <p:nvPr/>
          </p:nvSpPr>
          <p:spPr>
            <a:xfrm>
              <a:off x="14913825" y="-494025"/>
              <a:ext cx="487825" cy="81600"/>
            </a:xfrm>
            <a:custGeom>
              <a:avLst/>
              <a:gdLst/>
              <a:ahLst/>
              <a:cxnLst/>
              <a:rect l="l" t="t" r="r" b="b"/>
              <a:pathLst>
                <a:path w="19513" h="3264" extrusionOk="0">
                  <a:moveTo>
                    <a:pt x="18829" y="1"/>
                  </a:moveTo>
                  <a:cubicBezTo>
                    <a:pt x="15749" y="1281"/>
                    <a:pt x="12325" y="1692"/>
                    <a:pt x="8931" y="1692"/>
                  </a:cubicBezTo>
                  <a:cubicBezTo>
                    <a:pt x="8230" y="1692"/>
                    <a:pt x="7529" y="1675"/>
                    <a:pt x="6834" y="1644"/>
                  </a:cubicBezTo>
                  <a:cubicBezTo>
                    <a:pt x="4691" y="1548"/>
                    <a:pt x="2489" y="1314"/>
                    <a:pt x="504" y="556"/>
                  </a:cubicBezTo>
                  <a:lnTo>
                    <a:pt x="1" y="1936"/>
                  </a:lnTo>
                  <a:cubicBezTo>
                    <a:pt x="1" y="1936"/>
                    <a:pt x="4390" y="3264"/>
                    <a:pt x="9956" y="3264"/>
                  </a:cubicBezTo>
                  <a:cubicBezTo>
                    <a:pt x="12966" y="3264"/>
                    <a:pt x="16321" y="2875"/>
                    <a:pt x="19512" y="1678"/>
                  </a:cubicBezTo>
                  <a:cubicBezTo>
                    <a:pt x="19264" y="1082"/>
                    <a:pt x="19038" y="525"/>
                    <a:pt x="18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5"/>
            <p:cNvSpPr/>
            <p:nvPr/>
          </p:nvSpPr>
          <p:spPr>
            <a:xfrm>
              <a:off x="15057125" y="-1153075"/>
              <a:ext cx="100" cy="5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0" y="1"/>
                  </a:moveTo>
                  <a:lnTo>
                    <a:pt x="3" y="0"/>
                  </a:ln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5"/>
            <p:cNvSpPr/>
            <p:nvPr/>
          </p:nvSpPr>
          <p:spPr>
            <a:xfrm>
              <a:off x="15046775" y="-1149450"/>
              <a:ext cx="175" cy="100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4"/>
                  </a:move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5"/>
            <p:cNvSpPr/>
            <p:nvPr/>
          </p:nvSpPr>
          <p:spPr>
            <a:xfrm>
              <a:off x="15057225" y="-1156375"/>
              <a:ext cx="9875" cy="3325"/>
            </a:xfrm>
            <a:custGeom>
              <a:avLst/>
              <a:gdLst/>
              <a:ahLst/>
              <a:cxnLst/>
              <a:rect l="l" t="t" r="r" b="b"/>
              <a:pathLst>
                <a:path w="395" h="133" extrusionOk="0">
                  <a:moveTo>
                    <a:pt x="0" y="132"/>
                  </a:moveTo>
                  <a:cubicBezTo>
                    <a:pt x="134" y="85"/>
                    <a:pt x="266" y="42"/>
                    <a:pt x="394" y="0"/>
                  </a:cubicBezTo>
                  <a:cubicBezTo>
                    <a:pt x="266" y="42"/>
                    <a:pt x="134" y="85"/>
                    <a:pt x="0" y="132"/>
                  </a:cubicBez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5"/>
            <p:cNvSpPr/>
            <p:nvPr/>
          </p:nvSpPr>
          <p:spPr>
            <a:xfrm>
              <a:off x="15046925" y="-1153050"/>
              <a:ext cx="10225" cy="3650"/>
            </a:xfrm>
            <a:custGeom>
              <a:avLst/>
              <a:gdLst/>
              <a:ahLst/>
              <a:cxnLst/>
              <a:rect l="l" t="t" r="r" b="b"/>
              <a:pathLst>
                <a:path w="409" h="146" extrusionOk="0">
                  <a:moveTo>
                    <a:pt x="408" y="0"/>
                  </a:moveTo>
                  <a:lnTo>
                    <a:pt x="408" y="0"/>
                  </a:lnTo>
                  <a:cubicBezTo>
                    <a:pt x="274" y="46"/>
                    <a:pt x="139" y="95"/>
                    <a:pt x="1" y="145"/>
                  </a:cubicBezTo>
                  <a:cubicBezTo>
                    <a:pt x="139" y="95"/>
                    <a:pt x="275" y="46"/>
                    <a:pt x="408" y="0"/>
                  </a:cubicBez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5"/>
            <p:cNvSpPr/>
            <p:nvPr/>
          </p:nvSpPr>
          <p:spPr>
            <a:xfrm>
              <a:off x="15067075" y="-1161950"/>
              <a:ext cx="17975" cy="5600"/>
            </a:xfrm>
            <a:custGeom>
              <a:avLst/>
              <a:gdLst/>
              <a:ahLst/>
              <a:cxnLst/>
              <a:rect l="l" t="t" r="r" b="b"/>
              <a:pathLst>
                <a:path w="719" h="224" extrusionOk="0">
                  <a:moveTo>
                    <a:pt x="0" y="223"/>
                  </a:moveTo>
                  <a:cubicBezTo>
                    <a:pt x="257" y="140"/>
                    <a:pt x="499" y="65"/>
                    <a:pt x="719" y="1"/>
                  </a:cubicBezTo>
                  <a:cubicBezTo>
                    <a:pt x="499" y="65"/>
                    <a:pt x="257" y="140"/>
                    <a:pt x="0" y="223"/>
                  </a:cubicBez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5"/>
            <p:cNvSpPr/>
            <p:nvPr/>
          </p:nvSpPr>
          <p:spPr>
            <a:xfrm>
              <a:off x="15008000" y="-1150875"/>
              <a:ext cx="324050" cy="106650"/>
            </a:xfrm>
            <a:custGeom>
              <a:avLst/>
              <a:gdLst/>
              <a:ahLst/>
              <a:cxnLst/>
              <a:rect l="l" t="t" r="r" b="b"/>
              <a:pathLst>
                <a:path w="12962" h="4266" extrusionOk="0">
                  <a:moveTo>
                    <a:pt x="11493" y="0"/>
                  </a:moveTo>
                  <a:cubicBezTo>
                    <a:pt x="10940" y="868"/>
                    <a:pt x="10210" y="1617"/>
                    <a:pt x="9331" y="2150"/>
                  </a:cubicBezTo>
                  <a:cubicBezTo>
                    <a:pt x="8403" y="2715"/>
                    <a:pt x="7311" y="3019"/>
                    <a:pt x="6227" y="3019"/>
                  </a:cubicBezTo>
                  <a:cubicBezTo>
                    <a:pt x="5458" y="3019"/>
                    <a:pt x="4693" y="2866"/>
                    <a:pt x="3992" y="2544"/>
                  </a:cubicBezTo>
                  <a:cubicBezTo>
                    <a:pt x="2915" y="2048"/>
                    <a:pt x="2034" y="1138"/>
                    <a:pt x="1551" y="61"/>
                  </a:cubicBezTo>
                  <a:cubicBezTo>
                    <a:pt x="1050" y="243"/>
                    <a:pt x="522" y="459"/>
                    <a:pt x="0" y="703"/>
                  </a:cubicBezTo>
                  <a:cubicBezTo>
                    <a:pt x="326" y="1410"/>
                    <a:pt x="813" y="2046"/>
                    <a:pt x="1402" y="2558"/>
                  </a:cubicBezTo>
                  <a:cubicBezTo>
                    <a:pt x="2353" y="3386"/>
                    <a:pt x="3553" y="3901"/>
                    <a:pt x="4793" y="4129"/>
                  </a:cubicBezTo>
                  <a:cubicBezTo>
                    <a:pt x="5287" y="4220"/>
                    <a:pt x="5790" y="4265"/>
                    <a:pt x="6293" y="4265"/>
                  </a:cubicBezTo>
                  <a:cubicBezTo>
                    <a:pt x="7695" y="4265"/>
                    <a:pt x="9097" y="3912"/>
                    <a:pt x="10307" y="3207"/>
                  </a:cubicBezTo>
                  <a:cubicBezTo>
                    <a:pt x="11407" y="2562"/>
                    <a:pt x="12321" y="1643"/>
                    <a:pt x="12961" y="540"/>
                  </a:cubicBezTo>
                  <a:cubicBezTo>
                    <a:pt x="12496" y="340"/>
                    <a:pt x="11996" y="160"/>
                    <a:pt x="1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5"/>
            <p:cNvSpPr/>
            <p:nvPr/>
          </p:nvSpPr>
          <p:spPr>
            <a:xfrm>
              <a:off x="15067050" y="-1156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5"/>
            <p:cNvSpPr/>
            <p:nvPr/>
          </p:nvSpPr>
          <p:spPr>
            <a:xfrm>
              <a:off x="15291125" y="-1152200"/>
              <a:ext cx="4225" cy="1350"/>
            </a:xfrm>
            <a:custGeom>
              <a:avLst/>
              <a:gdLst/>
              <a:ahLst/>
              <a:cxnLst/>
              <a:rect l="l" t="t" r="r" b="b"/>
              <a:pathLst>
                <a:path w="169" h="54" extrusionOk="0">
                  <a:moveTo>
                    <a:pt x="1" y="0"/>
                  </a:moveTo>
                  <a:cubicBezTo>
                    <a:pt x="57" y="17"/>
                    <a:pt x="113" y="36"/>
                    <a:pt x="168" y="53"/>
                  </a:cubicBezTo>
                  <a:cubicBezTo>
                    <a:pt x="113" y="35"/>
                    <a:pt x="57" y="17"/>
                    <a:pt x="1" y="0"/>
                  </a:cubicBez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5"/>
            <p:cNvSpPr/>
            <p:nvPr/>
          </p:nvSpPr>
          <p:spPr>
            <a:xfrm>
              <a:off x="15049425" y="-932850"/>
              <a:ext cx="141550" cy="159775"/>
            </a:xfrm>
            <a:custGeom>
              <a:avLst/>
              <a:gdLst/>
              <a:ahLst/>
              <a:cxnLst/>
              <a:rect l="l" t="t" r="r" b="b"/>
              <a:pathLst>
                <a:path w="5662" h="6391" extrusionOk="0">
                  <a:moveTo>
                    <a:pt x="3460" y="1"/>
                  </a:moveTo>
                  <a:cubicBezTo>
                    <a:pt x="2659" y="514"/>
                    <a:pt x="2298" y="1481"/>
                    <a:pt x="1988" y="2382"/>
                  </a:cubicBezTo>
                  <a:cubicBezTo>
                    <a:pt x="1967" y="1807"/>
                    <a:pt x="1946" y="1231"/>
                    <a:pt x="1869" y="660"/>
                  </a:cubicBezTo>
                  <a:cubicBezTo>
                    <a:pt x="1857" y="566"/>
                    <a:pt x="1815" y="446"/>
                    <a:pt x="1721" y="446"/>
                  </a:cubicBezTo>
                  <a:cubicBezTo>
                    <a:pt x="1720" y="446"/>
                    <a:pt x="1718" y="446"/>
                    <a:pt x="1717" y="446"/>
                  </a:cubicBezTo>
                  <a:cubicBezTo>
                    <a:pt x="1618" y="451"/>
                    <a:pt x="1587" y="580"/>
                    <a:pt x="1583" y="679"/>
                  </a:cubicBezTo>
                  <a:cubicBezTo>
                    <a:pt x="1561" y="1295"/>
                    <a:pt x="1511" y="1925"/>
                    <a:pt x="1276" y="2496"/>
                  </a:cubicBezTo>
                  <a:cubicBezTo>
                    <a:pt x="1043" y="3068"/>
                    <a:pt x="595" y="3582"/>
                    <a:pt x="0" y="3753"/>
                  </a:cubicBezTo>
                  <a:lnTo>
                    <a:pt x="1429" y="6390"/>
                  </a:lnTo>
                  <a:cubicBezTo>
                    <a:pt x="2232" y="5433"/>
                    <a:pt x="3452" y="4937"/>
                    <a:pt x="4407" y="4131"/>
                  </a:cubicBezTo>
                  <a:cubicBezTo>
                    <a:pt x="4477" y="4073"/>
                    <a:pt x="4553" y="3996"/>
                    <a:pt x="4539" y="3906"/>
                  </a:cubicBezTo>
                  <a:cubicBezTo>
                    <a:pt x="4523" y="3794"/>
                    <a:pt x="4397" y="3758"/>
                    <a:pt x="4274" y="3758"/>
                  </a:cubicBezTo>
                  <a:cubicBezTo>
                    <a:pt x="4241" y="3758"/>
                    <a:pt x="4208" y="3761"/>
                    <a:pt x="4178" y="3765"/>
                  </a:cubicBezTo>
                  <a:lnTo>
                    <a:pt x="3317" y="3884"/>
                  </a:lnTo>
                  <a:cubicBezTo>
                    <a:pt x="3955" y="3403"/>
                    <a:pt x="4587" y="2913"/>
                    <a:pt x="5213" y="2416"/>
                  </a:cubicBezTo>
                  <a:cubicBezTo>
                    <a:pt x="5427" y="2245"/>
                    <a:pt x="5662" y="2031"/>
                    <a:pt x="5650" y="1757"/>
                  </a:cubicBezTo>
                  <a:cubicBezTo>
                    <a:pt x="5647" y="1675"/>
                    <a:pt x="5617" y="1590"/>
                    <a:pt x="5553" y="1541"/>
                  </a:cubicBezTo>
                  <a:cubicBezTo>
                    <a:pt x="5510" y="1507"/>
                    <a:pt x="5459" y="1493"/>
                    <a:pt x="5406" y="1493"/>
                  </a:cubicBezTo>
                  <a:cubicBezTo>
                    <a:pt x="5306" y="1493"/>
                    <a:pt x="5195" y="1542"/>
                    <a:pt x="5103" y="1595"/>
                  </a:cubicBezTo>
                  <a:cubicBezTo>
                    <a:pt x="4433" y="1976"/>
                    <a:pt x="3814" y="2443"/>
                    <a:pt x="3263" y="2983"/>
                  </a:cubicBezTo>
                  <a:lnTo>
                    <a:pt x="4550" y="1037"/>
                  </a:lnTo>
                  <a:cubicBezTo>
                    <a:pt x="4633" y="913"/>
                    <a:pt x="4713" y="741"/>
                    <a:pt x="4614" y="630"/>
                  </a:cubicBezTo>
                  <a:lnTo>
                    <a:pt x="4614" y="630"/>
                  </a:lnTo>
                  <a:cubicBezTo>
                    <a:pt x="3711" y="925"/>
                    <a:pt x="3142" y="1794"/>
                    <a:pt x="2646" y="2605"/>
                  </a:cubicBezTo>
                  <a:cubicBezTo>
                    <a:pt x="2930" y="1819"/>
                    <a:pt x="3212" y="1032"/>
                    <a:pt x="3495" y="246"/>
                  </a:cubicBezTo>
                  <a:cubicBezTo>
                    <a:pt x="3526" y="160"/>
                    <a:pt x="3543" y="39"/>
                    <a:pt x="3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5"/>
            <p:cNvSpPr/>
            <p:nvPr/>
          </p:nvSpPr>
          <p:spPr>
            <a:xfrm>
              <a:off x="15144125" y="-918425"/>
              <a:ext cx="127275" cy="110000"/>
            </a:xfrm>
            <a:custGeom>
              <a:avLst/>
              <a:gdLst/>
              <a:ahLst/>
              <a:cxnLst/>
              <a:rect l="l" t="t" r="r" b="b"/>
              <a:pathLst>
                <a:path w="5091" h="4400" extrusionOk="0">
                  <a:moveTo>
                    <a:pt x="1729" y="1"/>
                  </a:moveTo>
                  <a:cubicBezTo>
                    <a:pt x="1640" y="191"/>
                    <a:pt x="1736" y="413"/>
                    <a:pt x="1838" y="597"/>
                  </a:cubicBezTo>
                  <a:cubicBezTo>
                    <a:pt x="2123" y="1113"/>
                    <a:pt x="2476" y="1590"/>
                    <a:pt x="2885" y="2014"/>
                  </a:cubicBezTo>
                  <a:cubicBezTo>
                    <a:pt x="2355" y="1598"/>
                    <a:pt x="1681" y="1371"/>
                    <a:pt x="1008" y="1371"/>
                  </a:cubicBezTo>
                  <a:cubicBezTo>
                    <a:pt x="866" y="1371"/>
                    <a:pt x="724" y="1381"/>
                    <a:pt x="583" y="1402"/>
                  </a:cubicBezTo>
                  <a:cubicBezTo>
                    <a:pt x="524" y="1410"/>
                    <a:pt x="454" y="1430"/>
                    <a:pt x="433" y="1487"/>
                  </a:cubicBezTo>
                  <a:cubicBezTo>
                    <a:pt x="411" y="1551"/>
                    <a:pt x="468" y="1613"/>
                    <a:pt x="523" y="1653"/>
                  </a:cubicBezTo>
                  <a:cubicBezTo>
                    <a:pt x="1038" y="2045"/>
                    <a:pt x="1748" y="2083"/>
                    <a:pt x="2296" y="2430"/>
                  </a:cubicBezTo>
                  <a:cubicBezTo>
                    <a:pt x="1899" y="2360"/>
                    <a:pt x="1484" y="2291"/>
                    <a:pt x="1079" y="2291"/>
                  </a:cubicBezTo>
                  <a:cubicBezTo>
                    <a:pt x="703" y="2291"/>
                    <a:pt x="335" y="2351"/>
                    <a:pt x="0" y="2523"/>
                  </a:cubicBezTo>
                  <a:cubicBezTo>
                    <a:pt x="217" y="2753"/>
                    <a:pt x="553" y="2818"/>
                    <a:pt x="866" y="2865"/>
                  </a:cubicBezTo>
                  <a:cubicBezTo>
                    <a:pt x="1246" y="2921"/>
                    <a:pt x="1629" y="2969"/>
                    <a:pt x="2012" y="3007"/>
                  </a:cubicBezTo>
                  <a:cubicBezTo>
                    <a:pt x="1575" y="3208"/>
                    <a:pt x="1203" y="3524"/>
                    <a:pt x="931" y="3918"/>
                  </a:cubicBezTo>
                  <a:cubicBezTo>
                    <a:pt x="879" y="3995"/>
                    <a:pt x="829" y="4095"/>
                    <a:pt x="875" y="4175"/>
                  </a:cubicBezTo>
                  <a:cubicBezTo>
                    <a:pt x="912" y="4241"/>
                    <a:pt x="990" y="4258"/>
                    <a:pt x="1069" y="4258"/>
                  </a:cubicBezTo>
                  <a:cubicBezTo>
                    <a:pt x="1095" y="4258"/>
                    <a:pt x="1121" y="4256"/>
                    <a:pt x="1146" y="4254"/>
                  </a:cubicBezTo>
                  <a:cubicBezTo>
                    <a:pt x="1566" y="4208"/>
                    <a:pt x="1997" y="4129"/>
                    <a:pt x="2417" y="4129"/>
                  </a:cubicBezTo>
                  <a:cubicBezTo>
                    <a:pt x="2670" y="4129"/>
                    <a:pt x="2919" y="4157"/>
                    <a:pt x="3159" y="4239"/>
                  </a:cubicBezTo>
                  <a:cubicBezTo>
                    <a:pt x="3232" y="4264"/>
                    <a:pt x="3320" y="4328"/>
                    <a:pt x="3290" y="4399"/>
                  </a:cubicBezTo>
                  <a:lnTo>
                    <a:pt x="5091" y="3075"/>
                  </a:lnTo>
                  <a:cubicBezTo>
                    <a:pt x="4367" y="2342"/>
                    <a:pt x="4164" y="1262"/>
                    <a:pt x="3846" y="283"/>
                  </a:cubicBezTo>
                  <a:cubicBezTo>
                    <a:pt x="3804" y="155"/>
                    <a:pt x="3710" y="1"/>
                    <a:pt x="3590" y="1"/>
                  </a:cubicBezTo>
                  <a:cubicBezTo>
                    <a:pt x="3574" y="1"/>
                    <a:pt x="3557" y="4"/>
                    <a:pt x="3539" y="10"/>
                  </a:cubicBezTo>
                  <a:cubicBezTo>
                    <a:pt x="3445" y="44"/>
                    <a:pt x="3412" y="158"/>
                    <a:pt x="3397" y="257"/>
                  </a:cubicBezTo>
                  <a:cubicBezTo>
                    <a:pt x="3312" y="788"/>
                    <a:pt x="3345" y="1331"/>
                    <a:pt x="3492" y="1848"/>
                  </a:cubicBezTo>
                  <a:cubicBezTo>
                    <a:pt x="3143" y="1042"/>
                    <a:pt x="2519" y="387"/>
                    <a:pt x="1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65"/>
          <p:cNvGrpSpPr/>
          <p:nvPr/>
        </p:nvGrpSpPr>
        <p:grpSpPr>
          <a:xfrm>
            <a:off x="6373296" y="1228392"/>
            <a:ext cx="1974649" cy="3896161"/>
            <a:chOff x="6373296" y="1228392"/>
            <a:chExt cx="1974649" cy="3896161"/>
          </a:xfrm>
        </p:grpSpPr>
        <p:grpSp>
          <p:nvGrpSpPr>
            <p:cNvPr id="1188" name="Google Shape;1188;p65"/>
            <p:cNvGrpSpPr/>
            <p:nvPr/>
          </p:nvGrpSpPr>
          <p:grpSpPr>
            <a:xfrm>
              <a:off x="6373296" y="1520242"/>
              <a:ext cx="1826388" cy="3604311"/>
              <a:chOff x="13843250" y="888100"/>
              <a:chExt cx="1317075" cy="2599200"/>
            </a:xfrm>
          </p:grpSpPr>
          <p:sp>
            <p:nvSpPr>
              <p:cNvPr id="1189" name="Google Shape;1189;p65"/>
              <p:cNvSpPr/>
              <p:nvPr/>
            </p:nvSpPr>
            <p:spPr>
              <a:xfrm>
                <a:off x="14427525" y="888100"/>
                <a:ext cx="248150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9926" h="8817" extrusionOk="0">
                    <a:moveTo>
                      <a:pt x="4825" y="1"/>
                    </a:moveTo>
                    <a:cubicBezTo>
                      <a:pt x="3315" y="1"/>
                      <a:pt x="1806" y="718"/>
                      <a:pt x="1057" y="2118"/>
                    </a:cubicBezTo>
                    <a:cubicBezTo>
                      <a:pt x="1" y="4089"/>
                      <a:pt x="337" y="6897"/>
                      <a:pt x="1662" y="8660"/>
                    </a:cubicBezTo>
                    <a:lnTo>
                      <a:pt x="3353" y="8816"/>
                    </a:lnTo>
                    <a:cubicBezTo>
                      <a:pt x="3379" y="8816"/>
                      <a:pt x="3405" y="8816"/>
                      <a:pt x="3431" y="8816"/>
                    </a:cubicBezTo>
                    <a:cubicBezTo>
                      <a:pt x="4522" y="8816"/>
                      <a:pt x="5627" y="8619"/>
                      <a:pt x="6598" y="8125"/>
                    </a:cubicBezTo>
                    <a:cubicBezTo>
                      <a:pt x="9030" y="6886"/>
                      <a:pt x="9926" y="3677"/>
                      <a:pt x="8151" y="1500"/>
                    </a:cubicBezTo>
                    <a:cubicBezTo>
                      <a:pt x="7331" y="494"/>
                      <a:pt x="6078" y="1"/>
                      <a:pt x="4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65"/>
              <p:cNvSpPr/>
              <p:nvPr/>
            </p:nvSpPr>
            <p:spPr>
              <a:xfrm>
                <a:off x="14430850" y="923975"/>
                <a:ext cx="53025" cy="14865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5946" extrusionOk="0">
                    <a:moveTo>
                      <a:pt x="856" y="0"/>
                    </a:moveTo>
                    <a:cubicBezTo>
                      <a:pt x="816" y="0"/>
                      <a:pt x="776" y="5"/>
                      <a:pt x="734" y="14"/>
                    </a:cubicBezTo>
                    <a:cubicBezTo>
                      <a:pt x="383" y="89"/>
                      <a:pt x="230" y="602"/>
                      <a:pt x="148" y="888"/>
                    </a:cubicBezTo>
                    <a:cubicBezTo>
                      <a:pt x="0" y="1407"/>
                      <a:pt x="65" y="1973"/>
                      <a:pt x="151" y="2495"/>
                    </a:cubicBezTo>
                    <a:cubicBezTo>
                      <a:pt x="352" y="3698"/>
                      <a:pt x="842" y="4858"/>
                      <a:pt x="1488" y="5885"/>
                    </a:cubicBezTo>
                    <a:cubicBezTo>
                      <a:pt x="1515" y="5928"/>
                      <a:pt x="1554" y="5945"/>
                      <a:pt x="1592" y="5945"/>
                    </a:cubicBezTo>
                    <a:cubicBezTo>
                      <a:pt x="1681" y="5945"/>
                      <a:pt x="1769" y="5854"/>
                      <a:pt x="1708" y="5757"/>
                    </a:cubicBezTo>
                    <a:cubicBezTo>
                      <a:pt x="1236" y="5008"/>
                      <a:pt x="867" y="4197"/>
                      <a:pt x="614" y="3348"/>
                    </a:cubicBezTo>
                    <a:cubicBezTo>
                      <a:pt x="353" y="2474"/>
                      <a:pt x="34" y="1161"/>
                      <a:pt x="661" y="370"/>
                    </a:cubicBezTo>
                    <a:cubicBezTo>
                      <a:pt x="725" y="289"/>
                      <a:pt x="789" y="256"/>
                      <a:pt x="851" y="256"/>
                    </a:cubicBezTo>
                    <a:cubicBezTo>
                      <a:pt x="1081" y="256"/>
                      <a:pt x="1275" y="723"/>
                      <a:pt x="1327" y="831"/>
                    </a:cubicBezTo>
                    <a:cubicBezTo>
                      <a:pt x="1433" y="1050"/>
                      <a:pt x="1502" y="1285"/>
                      <a:pt x="1566" y="1519"/>
                    </a:cubicBezTo>
                    <a:cubicBezTo>
                      <a:pt x="1686" y="1954"/>
                      <a:pt x="1726" y="2407"/>
                      <a:pt x="1748" y="2855"/>
                    </a:cubicBezTo>
                    <a:cubicBezTo>
                      <a:pt x="1796" y="3825"/>
                      <a:pt x="1689" y="4796"/>
                      <a:pt x="1728" y="5766"/>
                    </a:cubicBezTo>
                    <a:cubicBezTo>
                      <a:pt x="1731" y="5849"/>
                      <a:pt x="1797" y="5890"/>
                      <a:pt x="1860" y="5890"/>
                    </a:cubicBezTo>
                    <a:cubicBezTo>
                      <a:pt x="1924" y="5890"/>
                      <a:pt x="1986" y="5849"/>
                      <a:pt x="1983" y="5766"/>
                    </a:cubicBezTo>
                    <a:cubicBezTo>
                      <a:pt x="1933" y="4533"/>
                      <a:pt x="2121" y="3281"/>
                      <a:pt x="1930" y="2054"/>
                    </a:cubicBezTo>
                    <a:cubicBezTo>
                      <a:pt x="1849" y="1534"/>
                      <a:pt x="1598" y="0"/>
                      <a:pt x="8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65"/>
              <p:cNvSpPr/>
              <p:nvPr/>
            </p:nvSpPr>
            <p:spPr>
              <a:xfrm>
                <a:off x="14349125" y="988525"/>
                <a:ext cx="137100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5484" h="3553" extrusionOk="0">
                    <a:moveTo>
                      <a:pt x="1300" y="293"/>
                    </a:moveTo>
                    <a:cubicBezTo>
                      <a:pt x="1595" y="293"/>
                      <a:pt x="1928" y="406"/>
                      <a:pt x="2128" y="518"/>
                    </a:cubicBezTo>
                    <a:cubicBezTo>
                      <a:pt x="2514" y="734"/>
                      <a:pt x="2854" y="1030"/>
                      <a:pt x="3174" y="1331"/>
                    </a:cubicBezTo>
                    <a:cubicBezTo>
                      <a:pt x="3762" y="1887"/>
                      <a:pt x="4248" y="2543"/>
                      <a:pt x="4720" y="3199"/>
                    </a:cubicBezTo>
                    <a:lnTo>
                      <a:pt x="4720" y="3199"/>
                    </a:lnTo>
                    <a:cubicBezTo>
                      <a:pt x="4053" y="3071"/>
                      <a:pt x="3395" y="2901"/>
                      <a:pt x="2750" y="2681"/>
                    </a:cubicBezTo>
                    <a:cubicBezTo>
                      <a:pt x="1961" y="2412"/>
                      <a:pt x="702" y="1853"/>
                      <a:pt x="693" y="872"/>
                    </a:cubicBezTo>
                    <a:cubicBezTo>
                      <a:pt x="690" y="434"/>
                      <a:pt x="971" y="293"/>
                      <a:pt x="1300" y="293"/>
                    </a:cubicBezTo>
                    <a:close/>
                    <a:moveTo>
                      <a:pt x="1312" y="1"/>
                    </a:moveTo>
                    <a:cubicBezTo>
                      <a:pt x="1053" y="1"/>
                      <a:pt x="815" y="96"/>
                      <a:pt x="636" y="344"/>
                    </a:cubicBezTo>
                    <a:cubicBezTo>
                      <a:pt x="0" y="1226"/>
                      <a:pt x="989" y="2083"/>
                      <a:pt x="1695" y="2493"/>
                    </a:cubicBezTo>
                    <a:cubicBezTo>
                      <a:pt x="2751" y="3110"/>
                      <a:pt x="4070" y="3367"/>
                      <a:pt x="5262" y="3551"/>
                    </a:cubicBezTo>
                    <a:cubicBezTo>
                      <a:pt x="5269" y="3552"/>
                      <a:pt x="5277" y="3552"/>
                      <a:pt x="5284" y="3552"/>
                    </a:cubicBezTo>
                    <a:cubicBezTo>
                      <a:pt x="5428" y="3552"/>
                      <a:pt x="5483" y="3329"/>
                      <a:pt x="5329" y="3304"/>
                    </a:cubicBezTo>
                    <a:cubicBezTo>
                      <a:pt x="5245" y="3291"/>
                      <a:pt x="5161" y="3278"/>
                      <a:pt x="5078" y="3264"/>
                    </a:cubicBezTo>
                    <a:lnTo>
                      <a:pt x="5078" y="3264"/>
                    </a:lnTo>
                    <a:cubicBezTo>
                      <a:pt x="4428" y="2361"/>
                      <a:pt x="3762" y="1464"/>
                      <a:pt x="2898" y="751"/>
                    </a:cubicBezTo>
                    <a:cubicBezTo>
                      <a:pt x="2543" y="458"/>
                      <a:pt x="1879" y="1"/>
                      <a:pt x="1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65"/>
              <p:cNvSpPr/>
              <p:nvPr/>
            </p:nvSpPr>
            <p:spPr>
              <a:xfrm>
                <a:off x="14208725" y="1061725"/>
                <a:ext cx="444050" cy="341325"/>
              </a:xfrm>
              <a:custGeom>
                <a:avLst/>
                <a:gdLst/>
                <a:ahLst/>
                <a:cxnLst/>
                <a:rect l="l" t="t" r="r" b="b"/>
                <a:pathLst>
                  <a:path w="17762" h="13653" extrusionOk="0">
                    <a:moveTo>
                      <a:pt x="9081" y="0"/>
                    </a:moveTo>
                    <a:cubicBezTo>
                      <a:pt x="7182" y="0"/>
                      <a:pt x="5288" y="413"/>
                      <a:pt x="3687" y="1299"/>
                    </a:cubicBezTo>
                    <a:cubicBezTo>
                      <a:pt x="2138" y="2155"/>
                      <a:pt x="911" y="3509"/>
                      <a:pt x="494" y="5254"/>
                    </a:cubicBezTo>
                    <a:cubicBezTo>
                      <a:pt x="0" y="7323"/>
                      <a:pt x="85" y="9626"/>
                      <a:pt x="326" y="11723"/>
                    </a:cubicBezTo>
                    <a:lnTo>
                      <a:pt x="17080" y="13652"/>
                    </a:lnTo>
                    <a:cubicBezTo>
                      <a:pt x="17254" y="13005"/>
                      <a:pt x="17580" y="12410"/>
                      <a:pt x="17646" y="11746"/>
                    </a:cubicBezTo>
                    <a:cubicBezTo>
                      <a:pt x="17716" y="11044"/>
                      <a:pt x="17762" y="10305"/>
                      <a:pt x="17757" y="9596"/>
                    </a:cubicBezTo>
                    <a:cubicBezTo>
                      <a:pt x="17751" y="8075"/>
                      <a:pt x="17453" y="6574"/>
                      <a:pt x="17051" y="5112"/>
                    </a:cubicBezTo>
                    <a:cubicBezTo>
                      <a:pt x="16674" y="3744"/>
                      <a:pt x="15663" y="1694"/>
                      <a:pt x="14288" y="1079"/>
                    </a:cubicBezTo>
                    <a:cubicBezTo>
                      <a:pt x="12715" y="377"/>
                      <a:pt x="10896" y="0"/>
                      <a:pt x="90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65"/>
              <p:cNvSpPr/>
              <p:nvPr/>
            </p:nvSpPr>
            <p:spPr>
              <a:xfrm>
                <a:off x="14174775" y="1336025"/>
                <a:ext cx="100875" cy="95625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3825" extrusionOk="0">
                    <a:moveTo>
                      <a:pt x="1337" y="0"/>
                    </a:moveTo>
                    <a:cubicBezTo>
                      <a:pt x="1062" y="0"/>
                      <a:pt x="812" y="79"/>
                      <a:pt x="614" y="245"/>
                    </a:cubicBezTo>
                    <a:cubicBezTo>
                      <a:pt x="1" y="762"/>
                      <a:pt x="130" y="1928"/>
                      <a:pt x="905" y="2848"/>
                    </a:cubicBezTo>
                    <a:cubicBezTo>
                      <a:pt x="1431" y="3473"/>
                      <a:pt x="2118" y="3824"/>
                      <a:pt x="2698" y="3824"/>
                    </a:cubicBezTo>
                    <a:cubicBezTo>
                      <a:pt x="2972" y="3824"/>
                      <a:pt x="3222" y="3745"/>
                      <a:pt x="3420" y="3579"/>
                    </a:cubicBezTo>
                    <a:cubicBezTo>
                      <a:pt x="4034" y="3062"/>
                      <a:pt x="3904" y="1897"/>
                      <a:pt x="3129" y="977"/>
                    </a:cubicBezTo>
                    <a:cubicBezTo>
                      <a:pt x="2604" y="352"/>
                      <a:pt x="1916" y="0"/>
                      <a:pt x="13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65"/>
              <p:cNvSpPr/>
              <p:nvPr/>
            </p:nvSpPr>
            <p:spPr>
              <a:xfrm>
                <a:off x="14396650" y="1496425"/>
                <a:ext cx="78950" cy="159200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6368" extrusionOk="0">
                    <a:moveTo>
                      <a:pt x="0" y="0"/>
                    </a:moveTo>
                    <a:lnTo>
                      <a:pt x="0" y="4921"/>
                    </a:lnTo>
                    <a:cubicBezTo>
                      <a:pt x="0" y="5720"/>
                      <a:pt x="648" y="6367"/>
                      <a:pt x="1446" y="6367"/>
                    </a:cubicBezTo>
                    <a:lnTo>
                      <a:pt x="1711" y="6367"/>
                    </a:lnTo>
                    <a:cubicBezTo>
                      <a:pt x="2510" y="6367"/>
                      <a:pt x="3158" y="5720"/>
                      <a:pt x="3158" y="4921"/>
                    </a:cubicBez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65"/>
              <p:cNvSpPr/>
              <p:nvPr/>
            </p:nvSpPr>
            <p:spPr>
              <a:xfrm>
                <a:off x="14484375" y="2727250"/>
                <a:ext cx="318225" cy="760050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30402" extrusionOk="0">
                    <a:moveTo>
                      <a:pt x="0" y="1"/>
                    </a:moveTo>
                    <a:lnTo>
                      <a:pt x="2405" y="27688"/>
                    </a:lnTo>
                    <a:lnTo>
                      <a:pt x="2433" y="27685"/>
                    </a:lnTo>
                    <a:lnTo>
                      <a:pt x="2433" y="27685"/>
                    </a:lnTo>
                    <a:lnTo>
                      <a:pt x="2405" y="29678"/>
                    </a:lnTo>
                    <a:cubicBezTo>
                      <a:pt x="2401" y="29985"/>
                      <a:pt x="2659" y="30239"/>
                      <a:pt x="2994" y="30257"/>
                    </a:cubicBezTo>
                    <a:cubicBezTo>
                      <a:pt x="3952" y="30310"/>
                      <a:pt x="5928" y="30402"/>
                      <a:pt x="7933" y="30402"/>
                    </a:cubicBezTo>
                    <a:cubicBezTo>
                      <a:pt x="9756" y="30402"/>
                      <a:pt x="11603" y="30326"/>
                      <a:pt x="12728" y="30075"/>
                    </a:cubicBezTo>
                    <a:cubicBezTo>
                      <a:pt x="12392" y="28728"/>
                      <a:pt x="10149" y="28508"/>
                      <a:pt x="8714" y="28508"/>
                    </a:cubicBezTo>
                    <a:cubicBezTo>
                      <a:pt x="8632" y="28508"/>
                      <a:pt x="8553" y="28509"/>
                      <a:pt x="8477" y="28510"/>
                    </a:cubicBezTo>
                    <a:cubicBezTo>
                      <a:pt x="8455" y="28511"/>
                      <a:pt x="8433" y="28511"/>
                      <a:pt x="8411" y="28511"/>
                    </a:cubicBezTo>
                    <a:cubicBezTo>
                      <a:pt x="7763" y="28511"/>
                      <a:pt x="7125" y="28346"/>
                      <a:pt x="6557" y="28032"/>
                    </a:cubicBezTo>
                    <a:lnTo>
                      <a:pt x="4893" y="27231"/>
                    </a:lnTo>
                    <a:lnTo>
                      <a:pt x="6530" y="12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65"/>
              <p:cNvSpPr/>
              <p:nvPr/>
            </p:nvSpPr>
            <p:spPr>
              <a:xfrm>
                <a:off x="14544375" y="3438800"/>
                <a:ext cx="258225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10329" h="1940" extrusionOk="0">
                    <a:moveTo>
                      <a:pt x="22" y="1"/>
                    </a:moveTo>
                    <a:lnTo>
                      <a:pt x="5" y="1216"/>
                    </a:lnTo>
                    <a:cubicBezTo>
                      <a:pt x="1" y="1523"/>
                      <a:pt x="260" y="1777"/>
                      <a:pt x="594" y="1795"/>
                    </a:cubicBezTo>
                    <a:cubicBezTo>
                      <a:pt x="1552" y="1848"/>
                      <a:pt x="3529" y="1940"/>
                      <a:pt x="5534" y="1940"/>
                    </a:cubicBezTo>
                    <a:cubicBezTo>
                      <a:pt x="7357" y="1940"/>
                      <a:pt x="9204" y="1864"/>
                      <a:pt x="10328" y="1613"/>
                    </a:cubicBezTo>
                    <a:cubicBezTo>
                      <a:pt x="9992" y="266"/>
                      <a:pt x="7749" y="46"/>
                      <a:pt x="6314" y="46"/>
                    </a:cubicBezTo>
                    <a:cubicBezTo>
                      <a:pt x="6232" y="46"/>
                      <a:pt x="6153" y="47"/>
                      <a:pt x="6077" y="48"/>
                    </a:cubicBezTo>
                    <a:cubicBezTo>
                      <a:pt x="6062" y="49"/>
                      <a:pt x="6046" y="49"/>
                      <a:pt x="6031" y="49"/>
                    </a:cubicBezTo>
                    <a:cubicBezTo>
                      <a:pt x="5955" y="49"/>
                      <a:pt x="5880" y="47"/>
                      <a:pt x="5806" y="43"/>
                    </a:cubicBezTo>
                    <a:cubicBezTo>
                      <a:pt x="5404" y="186"/>
                      <a:pt x="5016" y="366"/>
                      <a:pt x="4647" y="578"/>
                    </a:cubicBezTo>
                    <a:cubicBezTo>
                      <a:pt x="4528" y="647"/>
                      <a:pt x="4408" y="721"/>
                      <a:pt x="4270" y="748"/>
                    </a:cubicBezTo>
                    <a:cubicBezTo>
                      <a:pt x="4222" y="758"/>
                      <a:pt x="4173" y="761"/>
                      <a:pt x="4124" y="761"/>
                    </a:cubicBezTo>
                    <a:cubicBezTo>
                      <a:pt x="4050" y="761"/>
                      <a:pt x="3976" y="753"/>
                      <a:pt x="3902" y="747"/>
                    </a:cubicBezTo>
                    <a:cubicBezTo>
                      <a:pt x="3697" y="729"/>
                      <a:pt x="3492" y="720"/>
                      <a:pt x="3287" y="720"/>
                    </a:cubicBezTo>
                    <a:cubicBezTo>
                      <a:pt x="2876" y="720"/>
                      <a:pt x="2465" y="756"/>
                      <a:pt x="2060" y="827"/>
                    </a:cubicBezTo>
                    <a:cubicBezTo>
                      <a:pt x="1973" y="843"/>
                      <a:pt x="1884" y="861"/>
                      <a:pt x="1796" y="861"/>
                    </a:cubicBezTo>
                    <a:cubicBezTo>
                      <a:pt x="1771" y="861"/>
                      <a:pt x="1746" y="859"/>
                      <a:pt x="1721" y="856"/>
                    </a:cubicBezTo>
                    <a:cubicBezTo>
                      <a:pt x="1482" y="825"/>
                      <a:pt x="1308" y="640"/>
                      <a:pt x="1130" y="488"/>
                    </a:cubicBezTo>
                    <a:cubicBezTo>
                      <a:pt x="826" y="226"/>
                      <a:pt x="436" y="37"/>
                      <a:pt x="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65"/>
              <p:cNvSpPr/>
              <p:nvPr/>
            </p:nvSpPr>
            <p:spPr>
              <a:xfrm>
                <a:off x="14068575" y="2727250"/>
                <a:ext cx="318200" cy="760050"/>
              </a:xfrm>
              <a:custGeom>
                <a:avLst/>
                <a:gdLst/>
                <a:ahLst/>
                <a:cxnLst/>
                <a:rect l="l" t="t" r="r" b="b"/>
                <a:pathLst>
                  <a:path w="12728" h="30402" extrusionOk="0">
                    <a:moveTo>
                      <a:pt x="12727" y="1"/>
                    </a:moveTo>
                    <a:lnTo>
                      <a:pt x="6198" y="1276"/>
                    </a:lnTo>
                    <a:lnTo>
                      <a:pt x="7845" y="27226"/>
                    </a:lnTo>
                    <a:lnTo>
                      <a:pt x="6170" y="28032"/>
                    </a:lnTo>
                    <a:cubicBezTo>
                      <a:pt x="5603" y="28346"/>
                      <a:pt x="4964" y="28511"/>
                      <a:pt x="4316" y="28511"/>
                    </a:cubicBezTo>
                    <a:cubicBezTo>
                      <a:pt x="4294" y="28511"/>
                      <a:pt x="4272" y="28511"/>
                      <a:pt x="4250" y="28510"/>
                    </a:cubicBezTo>
                    <a:cubicBezTo>
                      <a:pt x="4174" y="28509"/>
                      <a:pt x="4095" y="28508"/>
                      <a:pt x="4013" y="28508"/>
                    </a:cubicBezTo>
                    <a:cubicBezTo>
                      <a:pt x="2579" y="28508"/>
                      <a:pt x="336" y="28728"/>
                      <a:pt x="0" y="30075"/>
                    </a:cubicBezTo>
                    <a:cubicBezTo>
                      <a:pt x="1125" y="30326"/>
                      <a:pt x="2971" y="30402"/>
                      <a:pt x="4794" y="30402"/>
                    </a:cubicBezTo>
                    <a:cubicBezTo>
                      <a:pt x="6799" y="30402"/>
                      <a:pt x="8776" y="30310"/>
                      <a:pt x="9733" y="30257"/>
                    </a:cubicBezTo>
                    <a:cubicBezTo>
                      <a:pt x="10069" y="30239"/>
                      <a:pt x="10328" y="29985"/>
                      <a:pt x="10323" y="29678"/>
                    </a:cubicBezTo>
                    <a:lnTo>
                      <a:pt x="10296" y="27686"/>
                    </a:lnTo>
                    <a:lnTo>
                      <a:pt x="127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65"/>
              <p:cNvSpPr/>
              <p:nvPr/>
            </p:nvSpPr>
            <p:spPr>
              <a:xfrm>
                <a:off x="14656925" y="1654350"/>
                <a:ext cx="266200" cy="606050"/>
              </a:xfrm>
              <a:custGeom>
                <a:avLst/>
                <a:gdLst/>
                <a:ahLst/>
                <a:cxnLst/>
                <a:rect l="l" t="t" r="r" b="b"/>
                <a:pathLst>
                  <a:path w="10648" h="24242" extrusionOk="0">
                    <a:moveTo>
                      <a:pt x="0" y="1"/>
                    </a:moveTo>
                    <a:lnTo>
                      <a:pt x="0" y="2576"/>
                    </a:lnTo>
                    <a:cubicBezTo>
                      <a:pt x="2526" y="5715"/>
                      <a:pt x="8695" y="24242"/>
                      <a:pt x="8695" y="24242"/>
                    </a:cubicBezTo>
                    <a:lnTo>
                      <a:pt x="10647" y="23739"/>
                    </a:lnTo>
                    <a:cubicBezTo>
                      <a:pt x="7297" y="1173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65"/>
              <p:cNvSpPr/>
              <p:nvPr/>
            </p:nvSpPr>
            <p:spPr>
              <a:xfrm>
                <a:off x="14141125" y="1604500"/>
                <a:ext cx="594300" cy="339600"/>
              </a:xfrm>
              <a:custGeom>
                <a:avLst/>
                <a:gdLst/>
                <a:ahLst/>
                <a:cxnLst/>
                <a:rect l="l" t="t" r="r" b="b"/>
                <a:pathLst>
                  <a:path w="23772" h="13584" extrusionOk="0">
                    <a:moveTo>
                      <a:pt x="10196" y="0"/>
                    </a:moveTo>
                    <a:cubicBezTo>
                      <a:pt x="10196" y="0"/>
                      <a:pt x="5805" y="11"/>
                      <a:pt x="4713" y="1156"/>
                    </a:cubicBezTo>
                    <a:cubicBezTo>
                      <a:pt x="3453" y="1866"/>
                      <a:pt x="0" y="11593"/>
                      <a:pt x="0" y="11593"/>
                    </a:cubicBezTo>
                    <a:lnTo>
                      <a:pt x="4498" y="13584"/>
                    </a:lnTo>
                    <a:lnTo>
                      <a:pt x="6529" y="10735"/>
                    </a:lnTo>
                    <a:lnTo>
                      <a:pt x="23772" y="11732"/>
                    </a:lnTo>
                    <a:cubicBezTo>
                      <a:pt x="23772" y="11732"/>
                      <a:pt x="22291" y="1226"/>
                      <a:pt x="18949" y="630"/>
                    </a:cubicBezTo>
                    <a:cubicBezTo>
                      <a:pt x="15607" y="32"/>
                      <a:pt x="13380" y="11"/>
                      <a:pt x="13380" y="11"/>
                    </a:cubicBezTo>
                    <a:lnTo>
                      <a:pt x="101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65"/>
              <p:cNvSpPr/>
              <p:nvPr/>
            </p:nvSpPr>
            <p:spPr>
              <a:xfrm>
                <a:off x="13890900" y="1791575"/>
                <a:ext cx="400550" cy="326300"/>
              </a:xfrm>
              <a:custGeom>
                <a:avLst/>
                <a:gdLst/>
                <a:ahLst/>
                <a:cxnLst/>
                <a:rect l="l" t="t" r="r" b="b"/>
                <a:pathLst>
                  <a:path w="16022" h="13052" extrusionOk="0">
                    <a:moveTo>
                      <a:pt x="11580" y="0"/>
                    </a:moveTo>
                    <a:lnTo>
                      <a:pt x="8807" y="6572"/>
                    </a:lnTo>
                    <a:cubicBezTo>
                      <a:pt x="8807" y="6572"/>
                      <a:pt x="4597" y="2868"/>
                      <a:pt x="1735" y="591"/>
                    </a:cubicBezTo>
                    <a:cubicBezTo>
                      <a:pt x="905" y="1197"/>
                      <a:pt x="0" y="1925"/>
                      <a:pt x="0" y="1925"/>
                    </a:cubicBezTo>
                    <a:cubicBezTo>
                      <a:pt x="0" y="1925"/>
                      <a:pt x="2284" y="9395"/>
                      <a:pt x="8385" y="12845"/>
                    </a:cubicBezTo>
                    <a:cubicBezTo>
                      <a:pt x="8636" y="12986"/>
                      <a:pt x="8913" y="13051"/>
                      <a:pt x="9194" y="13051"/>
                    </a:cubicBezTo>
                    <a:cubicBezTo>
                      <a:pt x="9649" y="13051"/>
                      <a:pt x="10112" y="12881"/>
                      <a:pt x="10479" y="12592"/>
                    </a:cubicBezTo>
                    <a:cubicBezTo>
                      <a:pt x="14030" y="9809"/>
                      <a:pt x="16022" y="3976"/>
                      <a:pt x="16022" y="3976"/>
                    </a:cubicBezTo>
                    <a:lnTo>
                      <a:pt x="1158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65"/>
              <p:cNvSpPr/>
              <p:nvPr/>
            </p:nvSpPr>
            <p:spPr>
              <a:xfrm>
                <a:off x="14068575" y="3438800"/>
                <a:ext cx="258200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10328" h="1940" extrusionOk="0">
                    <a:moveTo>
                      <a:pt x="10306" y="1"/>
                    </a:moveTo>
                    <a:cubicBezTo>
                      <a:pt x="9891" y="37"/>
                      <a:pt x="9503" y="226"/>
                      <a:pt x="9198" y="488"/>
                    </a:cubicBezTo>
                    <a:cubicBezTo>
                      <a:pt x="9021" y="640"/>
                      <a:pt x="8847" y="825"/>
                      <a:pt x="8607" y="856"/>
                    </a:cubicBezTo>
                    <a:cubicBezTo>
                      <a:pt x="8582" y="859"/>
                      <a:pt x="8557" y="861"/>
                      <a:pt x="8532" y="861"/>
                    </a:cubicBezTo>
                    <a:cubicBezTo>
                      <a:pt x="8444" y="861"/>
                      <a:pt x="8355" y="843"/>
                      <a:pt x="8268" y="827"/>
                    </a:cubicBezTo>
                    <a:cubicBezTo>
                      <a:pt x="7863" y="756"/>
                      <a:pt x="7452" y="720"/>
                      <a:pt x="7041" y="720"/>
                    </a:cubicBezTo>
                    <a:cubicBezTo>
                      <a:pt x="6836" y="720"/>
                      <a:pt x="6631" y="729"/>
                      <a:pt x="6426" y="747"/>
                    </a:cubicBezTo>
                    <a:cubicBezTo>
                      <a:pt x="6353" y="753"/>
                      <a:pt x="6278" y="761"/>
                      <a:pt x="6204" y="761"/>
                    </a:cubicBezTo>
                    <a:cubicBezTo>
                      <a:pt x="6155" y="761"/>
                      <a:pt x="6106" y="758"/>
                      <a:pt x="6058" y="748"/>
                    </a:cubicBezTo>
                    <a:cubicBezTo>
                      <a:pt x="5921" y="721"/>
                      <a:pt x="5801" y="647"/>
                      <a:pt x="5682" y="578"/>
                    </a:cubicBezTo>
                    <a:cubicBezTo>
                      <a:pt x="5312" y="366"/>
                      <a:pt x="4924" y="186"/>
                      <a:pt x="4523" y="43"/>
                    </a:cubicBezTo>
                    <a:cubicBezTo>
                      <a:pt x="4448" y="47"/>
                      <a:pt x="4373" y="49"/>
                      <a:pt x="4298" y="49"/>
                    </a:cubicBezTo>
                    <a:cubicBezTo>
                      <a:pt x="4282" y="49"/>
                      <a:pt x="4267" y="49"/>
                      <a:pt x="4251" y="48"/>
                    </a:cubicBezTo>
                    <a:cubicBezTo>
                      <a:pt x="4175" y="47"/>
                      <a:pt x="4096" y="46"/>
                      <a:pt x="4014" y="46"/>
                    </a:cubicBezTo>
                    <a:cubicBezTo>
                      <a:pt x="2580" y="46"/>
                      <a:pt x="337" y="266"/>
                      <a:pt x="0" y="1613"/>
                    </a:cubicBezTo>
                    <a:cubicBezTo>
                      <a:pt x="1125" y="1864"/>
                      <a:pt x="2971" y="1940"/>
                      <a:pt x="4795" y="1940"/>
                    </a:cubicBezTo>
                    <a:cubicBezTo>
                      <a:pt x="6800" y="1940"/>
                      <a:pt x="8776" y="1848"/>
                      <a:pt x="9734" y="1795"/>
                    </a:cubicBezTo>
                    <a:cubicBezTo>
                      <a:pt x="10069" y="1777"/>
                      <a:pt x="10328" y="1523"/>
                      <a:pt x="10323" y="1216"/>
                    </a:cubicBezTo>
                    <a:lnTo>
                      <a:pt x="103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65"/>
              <p:cNvSpPr/>
              <p:nvPr/>
            </p:nvSpPr>
            <p:spPr>
              <a:xfrm>
                <a:off x="13867900" y="1672850"/>
                <a:ext cx="164450" cy="234250"/>
              </a:xfrm>
              <a:custGeom>
                <a:avLst/>
                <a:gdLst/>
                <a:ahLst/>
                <a:cxnLst/>
                <a:rect l="l" t="t" r="r" b="b"/>
                <a:pathLst>
                  <a:path w="6578" h="9370" extrusionOk="0">
                    <a:moveTo>
                      <a:pt x="0" y="0"/>
                    </a:moveTo>
                    <a:lnTo>
                      <a:pt x="2422" y="8864"/>
                    </a:lnTo>
                    <a:cubicBezTo>
                      <a:pt x="2535" y="9200"/>
                      <a:pt x="2830" y="9370"/>
                      <a:pt x="3126" y="9370"/>
                    </a:cubicBezTo>
                    <a:cubicBezTo>
                      <a:pt x="3411" y="9370"/>
                      <a:pt x="3697" y="9212"/>
                      <a:pt x="3819" y="8893"/>
                    </a:cubicBezTo>
                    <a:lnTo>
                      <a:pt x="657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65"/>
              <p:cNvSpPr/>
              <p:nvPr/>
            </p:nvSpPr>
            <p:spPr>
              <a:xfrm>
                <a:off x="13843250" y="1534475"/>
                <a:ext cx="209175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8367" h="7716" extrusionOk="0">
                    <a:moveTo>
                      <a:pt x="4292" y="1"/>
                    </a:moveTo>
                    <a:cubicBezTo>
                      <a:pt x="2611" y="1"/>
                      <a:pt x="979" y="980"/>
                      <a:pt x="363" y="2577"/>
                    </a:cubicBezTo>
                    <a:cubicBezTo>
                      <a:pt x="0" y="3518"/>
                      <a:pt x="29" y="4736"/>
                      <a:pt x="817" y="5363"/>
                    </a:cubicBezTo>
                    <a:cubicBezTo>
                      <a:pt x="813" y="5363"/>
                      <a:pt x="809" y="5363"/>
                      <a:pt x="805" y="5363"/>
                    </a:cubicBezTo>
                    <a:cubicBezTo>
                      <a:pt x="431" y="5363"/>
                      <a:pt x="113" y="5739"/>
                      <a:pt x="138" y="6113"/>
                    </a:cubicBezTo>
                    <a:cubicBezTo>
                      <a:pt x="165" y="6491"/>
                      <a:pt x="498" y="6811"/>
                      <a:pt x="872" y="6866"/>
                    </a:cubicBezTo>
                    <a:cubicBezTo>
                      <a:pt x="917" y="6873"/>
                      <a:pt x="962" y="6876"/>
                      <a:pt x="1006" y="6876"/>
                    </a:cubicBezTo>
                    <a:cubicBezTo>
                      <a:pt x="1337" y="6876"/>
                      <a:pt x="1663" y="6701"/>
                      <a:pt x="1870" y="6439"/>
                    </a:cubicBezTo>
                    <a:lnTo>
                      <a:pt x="1870" y="6439"/>
                    </a:lnTo>
                    <a:cubicBezTo>
                      <a:pt x="1771" y="6953"/>
                      <a:pt x="2104" y="7533"/>
                      <a:pt x="2613" y="7652"/>
                    </a:cubicBezTo>
                    <a:cubicBezTo>
                      <a:pt x="2670" y="7665"/>
                      <a:pt x="2728" y="7671"/>
                      <a:pt x="2786" y="7671"/>
                    </a:cubicBezTo>
                    <a:cubicBezTo>
                      <a:pt x="3246" y="7671"/>
                      <a:pt x="3702" y="7277"/>
                      <a:pt x="3682" y="6812"/>
                    </a:cubicBezTo>
                    <a:lnTo>
                      <a:pt x="3682" y="6812"/>
                    </a:lnTo>
                    <a:cubicBezTo>
                      <a:pt x="3799" y="7278"/>
                      <a:pt x="4194" y="7703"/>
                      <a:pt x="4673" y="7715"/>
                    </a:cubicBezTo>
                    <a:cubicBezTo>
                      <a:pt x="4679" y="7716"/>
                      <a:pt x="4686" y="7716"/>
                      <a:pt x="4692" y="7716"/>
                    </a:cubicBezTo>
                    <a:cubicBezTo>
                      <a:pt x="5150" y="7716"/>
                      <a:pt x="5474" y="7285"/>
                      <a:pt x="5449" y="6853"/>
                    </a:cubicBezTo>
                    <a:lnTo>
                      <a:pt x="5449" y="6853"/>
                    </a:lnTo>
                    <a:cubicBezTo>
                      <a:pt x="5569" y="7193"/>
                      <a:pt x="5879" y="7479"/>
                      <a:pt x="6245" y="7479"/>
                    </a:cubicBezTo>
                    <a:cubicBezTo>
                      <a:pt x="6291" y="7479"/>
                      <a:pt x="6337" y="7474"/>
                      <a:pt x="6384" y="7465"/>
                    </a:cubicBezTo>
                    <a:cubicBezTo>
                      <a:pt x="6898" y="7364"/>
                      <a:pt x="7145" y="6777"/>
                      <a:pt x="6961" y="6318"/>
                    </a:cubicBezTo>
                    <a:lnTo>
                      <a:pt x="6961" y="6318"/>
                    </a:lnTo>
                    <a:cubicBezTo>
                      <a:pt x="7049" y="6511"/>
                      <a:pt x="7268" y="6624"/>
                      <a:pt x="7484" y="6624"/>
                    </a:cubicBezTo>
                    <a:cubicBezTo>
                      <a:pt x="7515" y="6624"/>
                      <a:pt x="7546" y="6622"/>
                      <a:pt x="7576" y="6617"/>
                    </a:cubicBezTo>
                    <a:cubicBezTo>
                      <a:pt x="7828" y="6579"/>
                      <a:pt x="8041" y="6404"/>
                      <a:pt x="8184" y="6193"/>
                    </a:cubicBezTo>
                    <a:cubicBezTo>
                      <a:pt x="8232" y="6127"/>
                      <a:pt x="8269" y="6053"/>
                      <a:pt x="8295" y="5975"/>
                    </a:cubicBezTo>
                    <a:cubicBezTo>
                      <a:pt x="8367" y="5725"/>
                      <a:pt x="8248" y="5452"/>
                      <a:pt x="8062" y="5269"/>
                    </a:cubicBezTo>
                    <a:cubicBezTo>
                      <a:pt x="7877" y="5087"/>
                      <a:pt x="7633" y="4979"/>
                      <a:pt x="7396" y="4874"/>
                    </a:cubicBezTo>
                    <a:cubicBezTo>
                      <a:pt x="7766" y="4645"/>
                      <a:pt x="7993" y="4264"/>
                      <a:pt x="8073" y="3853"/>
                    </a:cubicBezTo>
                    <a:cubicBezTo>
                      <a:pt x="8099" y="3712"/>
                      <a:pt x="8110" y="3569"/>
                      <a:pt x="8103" y="3425"/>
                    </a:cubicBezTo>
                    <a:cubicBezTo>
                      <a:pt x="8069" y="2831"/>
                      <a:pt x="7878" y="2256"/>
                      <a:pt x="7550" y="1759"/>
                    </a:cubicBezTo>
                    <a:cubicBezTo>
                      <a:pt x="6871" y="730"/>
                      <a:pt x="5676" y="47"/>
                      <a:pt x="4443" y="3"/>
                    </a:cubicBezTo>
                    <a:cubicBezTo>
                      <a:pt x="4393" y="2"/>
                      <a:pt x="4343" y="1"/>
                      <a:pt x="4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65"/>
              <p:cNvSpPr/>
              <p:nvPr/>
            </p:nvSpPr>
            <p:spPr>
              <a:xfrm>
                <a:off x="14122525" y="1604525"/>
                <a:ext cx="650200" cy="1275800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51032" extrusionOk="0">
                    <a:moveTo>
                      <a:pt x="9572" y="0"/>
                    </a:moveTo>
                    <a:lnTo>
                      <a:pt x="9572" y="0"/>
                    </a:lnTo>
                    <a:cubicBezTo>
                      <a:pt x="9391" y="2"/>
                      <a:pt x="8837" y="112"/>
                      <a:pt x="8658" y="114"/>
                    </a:cubicBezTo>
                    <a:cubicBezTo>
                      <a:pt x="8289" y="2047"/>
                      <a:pt x="5380" y="7820"/>
                      <a:pt x="4201" y="10011"/>
                    </a:cubicBezTo>
                    <a:cubicBezTo>
                      <a:pt x="2158" y="13812"/>
                      <a:pt x="6488" y="17417"/>
                      <a:pt x="6488" y="17417"/>
                    </a:cubicBezTo>
                    <a:lnTo>
                      <a:pt x="0" y="48913"/>
                    </a:lnTo>
                    <a:cubicBezTo>
                      <a:pt x="0" y="48913"/>
                      <a:pt x="5014" y="51031"/>
                      <a:pt x="12886" y="51031"/>
                    </a:cubicBezTo>
                    <a:cubicBezTo>
                      <a:pt x="16677" y="51031"/>
                      <a:pt x="21131" y="50540"/>
                      <a:pt x="26007" y="49084"/>
                    </a:cubicBezTo>
                    <a:cubicBezTo>
                      <a:pt x="24103" y="40210"/>
                      <a:pt x="19360" y="17593"/>
                      <a:pt x="19360" y="17593"/>
                    </a:cubicBezTo>
                    <a:lnTo>
                      <a:pt x="20959" y="13285"/>
                    </a:lnTo>
                    <a:lnTo>
                      <a:pt x="19064" y="952"/>
                    </a:lnTo>
                    <a:lnTo>
                      <a:pt x="18422" y="769"/>
                    </a:lnTo>
                    <a:cubicBezTo>
                      <a:pt x="18422" y="769"/>
                      <a:pt x="17827" y="4161"/>
                      <a:pt x="17077" y="7986"/>
                    </a:cubicBezTo>
                    <a:cubicBezTo>
                      <a:pt x="16821" y="9286"/>
                      <a:pt x="15758" y="10285"/>
                      <a:pt x="14441" y="10427"/>
                    </a:cubicBezTo>
                    <a:cubicBezTo>
                      <a:pt x="14002" y="10475"/>
                      <a:pt x="13588" y="10497"/>
                      <a:pt x="13199" y="10497"/>
                    </a:cubicBezTo>
                    <a:cubicBezTo>
                      <a:pt x="10785" y="10497"/>
                      <a:pt x="9314" y="9653"/>
                      <a:pt x="8457" y="8847"/>
                    </a:cubicBezTo>
                    <a:cubicBezTo>
                      <a:pt x="7745" y="8177"/>
                      <a:pt x="7468" y="7165"/>
                      <a:pt x="7715" y="6219"/>
                    </a:cubicBezTo>
                    <a:lnTo>
                      <a:pt x="957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65"/>
              <p:cNvSpPr/>
              <p:nvPr/>
            </p:nvSpPr>
            <p:spPr>
              <a:xfrm>
                <a:off x="14268225" y="2039900"/>
                <a:ext cx="362500" cy="120450"/>
              </a:xfrm>
              <a:custGeom>
                <a:avLst/>
                <a:gdLst/>
                <a:ahLst/>
                <a:cxnLst/>
                <a:rect l="l" t="t" r="r" b="b"/>
                <a:pathLst>
                  <a:path w="14500" h="4818" extrusionOk="0">
                    <a:moveTo>
                      <a:pt x="660" y="0"/>
                    </a:moveTo>
                    <a:lnTo>
                      <a:pt x="0" y="3206"/>
                    </a:lnTo>
                    <a:cubicBezTo>
                      <a:pt x="245" y="3295"/>
                      <a:pt x="492" y="3381"/>
                      <a:pt x="741" y="3458"/>
                    </a:cubicBezTo>
                    <a:cubicBezTo>
                      <a:pt x="2043" y="3860"/>
                      <a:pt x="3380" y="4146"/>
                      <a:pt x="4728" y="4344"/>
                    </a:cubicBezTo>
                    <a:cubicBezTo>
                      <a:pt x="4751" y="4348"/>
                      <a:pt x="5153" y="4401"/>
                      <a:pt x="5142" y="4401"/>
                    </a:cubicBezTo>
                    <a:cubicBezTo>
                      <a:pt x="5141" y="4401"/>
                      <a:pt x="5135" y="4400"/>
                      <a:pt x="5123" y="4399"/>
                    </a:cubicBezTo>
                    <a:lnTo>
                      <a:pt x="5123" y="4399"/>
                    </a:lnTo>
                    <a:cubicBezTo>
                      <a:pt x="5219" y="4411"/>
                      <a:pt x="5314" y="4422"/>
                      <a:pt x="5409" y="4434"/>
                    </a:cubicBezTo>
                    <a:cubicBezTo>
                      <a:pt x="5757" y="4473"/>
                      <a:pt x="6105" y="4511"/>
                      <a:pt x="6454" y="4542"/>
                    </a:cubicBezTo>
                    <a:cubicBezTo>
                      <a:pt x="7141" y="4604"/>
                      <a:pt x="7830" y="4655"/>
                      <a:pt x="8519" y="4689"/>
                    </a:cubicBezTo>
                    <a:cubicBezTo>
                      <a:pt x="9937" y="4758"/>
                      <a:pt x="11391" y="4817"/>
                      <a:pt x="12850" y="4817"/>
                    </a:cubicBezTo>
                    <a:cubicBezTo>
                      <a:pt x="13400" y="4817"/>
                      <a:pt x="13950" y="4809"/>
                      <a:pt x="14500" y="4789"/>
                    </a:cubicBezTo>
                    <a:cubicBezTo>
                      <a:pt x="13912" y="1991"/>
                      <a:pt x="13532" y="177"/>
                      <a:pt x="13532" y="177"/>
                    </a:cubicBezTo>
                    <a:cubicBezTo>
                      <a:pt x="12507" y="435"/>
                      <a:pt x="10972" y="526"/>
                      <a:pt x="9316" y="526"/>
                    </a:cubicBezTo>
                    <a:cubicBezTo>
                      <a:pt x="5339" y="526"/>
                      <a:pt x="660" y="0"/>
                      <a:pt x="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65"/>
              <p:cNvSpPr/>
              <p:nvPr/>
            </p:nvSpPr>
            <p:spPr>
              <a:xfrm>
                <a:off x="13881450" y="1735475"/>
                <a:ext cx="78275" cy="1668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6673" extrusionOk="0">
                    <a:moveTo>
                      <a:pt x="2051" y="0"/>
                    </a:moveTo>
                    <a:cubicBezTo>
                      <a:pt x="1432" y="0"/>
                      <a:pt x="847" y="392"/>
                      <a:pt x="522" y="923"/>
                    </a:cubicBezTo>
                    <a:cubicBezTo>
                      <a:pt x="0" y="1772"/>
                      <a:pt x="16" y="2797"/>
                      <a:pt x="216" y="3743"/>
                    </a:cubicBezTo>
                    <a:cubicBezTo>
                      <a:pt x="438" y="4802"/>
                      <a:pt x="955" y="5706"/>
                      <a:pt x="1435" y="6672"/>
                    </a:cubicBezTo>
                    <a:lnTo>
                      <a:pt x="1431" y="5287"/>
                    </a:lnTo>
                    <a:cubicBezTo>
                      <a:pt x="1243" y="4657"/>
                      <a:pt x="1504" y="3917"/>
                      <a:pt x="2048" y="3545"/>
                    </a:cubicBezTo>
                    <a:cubicBezTo>
                      <a:pt x="2216" y="3430"/>
                      <a:pt x="2408" y="3346"/>
                      <a:pt x="2551" y="3200"/>
                    </a:cubicBezTo>
                    <a:cubicBezTo>
                      <a:pt x="2694" y="3055"/>
                      <a:pt x="2774" y="2816"/>
                      <a:pt x="2662" y="2646"/>
                    </a:cubicBezTo>
                    <a:cubicBezTo>
                      <a:pt x="2565" y="2499"/>
                      <a:pt x="2367" y="2461"/>
                      <a:pt x="2191" y="2449"/>
                    </a:cubicBezTo>
                    <a:cubicBezTo>
                      <a:pt x="2118" y="2444"/>
                      <a:pt x="2045" y="2442"/>
                      <a:pt x="1971" y="2442"/>
                    </a:cubicBezTo>
                    <a:cubicBezTo>
                      <a:pt x="1783" y="2442"/>
                      <a:pt x="1594" y="2458"/>
                      <a:pt x="1408" y="2490"/>
                    </a:cubicBezTo>
                    <a:lnTo>
                      <a:pt x="1408" y="2490"/>
                    </a:lnTo>
                    <a:cubicBezTo>
                      <a:pt x="1906" y="2397"/>
                      <a:pt x="2378" y="2203"/>
                      <a:pt x="2797" y="1918"/>
                    </a:cubicBezTo>
                    <a:cubicBezTo>
                      <a:pt x="2902" y="1847"/>
                      <a:pt x="3005" y="1767"/>
                      <a:pt x="3066" y="1657"/>
                    </a:cubicBezTo>
                    <a:cubicBezTo>
                      <a:pt x="3125" y="1546"/>
                      <a:pt x="3130" y="1396"/>
                      <a:pt x="3047" y="1301"/>
                    </a:cubicBezTo>
                    <a:cubicBezTo>
                      <a:pt x="2980" y="1227"/>
                      <a:pt x="2872" y="1202"/>
                      <a:pt x="2773" y="1187"/>
                    </a:cubicBezTo>
                    <a:cubicBezTo>
                      <a:pt x="2619" y="1163"/>
                      <a:pt x="2464" y="1152"/>
                      <a:pt x="2310" y="1152"/>
                    </a:cubicBezTo>
                    <a:cubicBezTo>
                      <a:pt x="1948" y="1152"/>
                      <a:pt x="1587" y="1216"/>
                      <a:pt x="1244" y="1342"/>
                    </a:cubicBezTo>
                    <a:cubicBezTo>
                      <a:pt x="1661" y="1138"/>
                      <a:pt x="2100" y="915"/>
                      <a:pt x="2342" y="518"/>
                    </a:cubicBezTo>
                    <a:cubicBezTo>
                      <a:pt x="2426" y="379"/>
                      <a:pt x="2472" y="177"/>
                      <a:pt x="2349" y="71"/>
                    </a:cubicBezTo>
                    <a:cubicBezTo>
                      <a:pt x="2291" y="19"/>
                      <a:pt x="2207" y="7"/>
                      <a:pt x="2130" y="2"/>
                    </a:cubicBezTo>
                    <a:cubicBezTo>
                      <a:pt x="2103" y="1"/>
                      <a:pt x="2077" y="0"/>
                      <a:pt x="20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65"/>
              <p:cNvSpPr/>
              <p:nvPr/>
            </p:nvSpPr>
            <p:spPr>
              <a:xfrm>
                <a:off x="13970625" y="1730425"/>
                <a:ext cx="41025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3280" extrusionOk="0">
                    <a:moveTo>
                      <a:pt x="320" y="1"/>
                    </a:moveTo>
                    <a:cubicBezTo>
                      <a:pt x="304" y="1"/>
                      <a:pt x="287" y="2"/>
                      <a:pt x="271" y="5"/>
                    </a:cubicBezTo>
                    <a:cubicBezTo>
                      <a:pt x="108" y="31"/>
                      <a:pt x="5" y="210"/>
                      <a:pt x="3" y="376"/>
                    </a:cubicBezTo>
                    <a:cubicBezTo>
                      <a:pt x="1" y="542"/>
                      <a:pt x="73" y="698"/>
                      <a:pt x="140" y="850"/>
                    </a:cubicBezTo>
                    <a:cubicBezTo>
                      <a:pt x="494" y="1643"/>
                      <a:pt x="712" y="2408"/>
                      <a:pt x="747" y="3279"/>
                    </a:cubicBezTo>
                    <a:cubicBezTo>
                      <a:pt x="833" y="3273"/>
                      <a:pt x="894" y="3195"/>
                      <a:pt x="942" y="3123"/>
                    </a:cubicBezTo>
                    <a:cubicBezTo>
                      <a:pt x="1103" y="2878"/>
                      <a:pt x="1239" y="2615"/>
                      <a:pt x="1344" y="2340"/>
                    </a:cubicBezTo>
                    <a:cubicBezTo>
                      <a:pt x="1641" y="1571"/>
                      <a:pt x="1317" y="455"/>
                      <a:pt x="539" y="63"/>
                    </a:cubicBezTo>
                    <a:cubicBezTo>
                      <a:pt x="471" y="29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65"/>
              <p:cNvSpPr/>
              <p:nvPr/>
            </p:nvSpPr>
            <p:spPr>
              <a:xfrm>
                <a:off x="14122475" y="2758625"/>
                <a:ext cx="650225" cy="121675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4867" extrusionOk="0">
                    <a:moveTo>
                      <a:pt x="568" y="0"/>
                    </a:moveTo>
                    <a:lnTo>
                      <a:pt x="1" y="2748"/>
                    </a:lnTo>
                    <a:cubicBezTo>
                      <a:pt x="1" y="2748"/>
                      <a:pt x="5016" y="4867"/>
                      <a:pt x="12888" y="4867"/>
                    </a:cubicBezTo>
                    <a:cubicBezTo>
                      <a:pt x="16679" y="4867"/>
                      <a:pt x="21133" y="4375"/>
                      <a:pt x="26008" y="2920"/>
                    </a:cubicBezTo>
                    <a:cubicBezTo>
                      <a:pt x="25841" y="2141"/>
                      <a:pt x="25653" y="1255"/>
                      <a:pt x="25447" y="289"/>
                    </a:cubicBezTo>
                    <a:cubicBezTo>
                      <a:pt x="21838" y="1612"/>
                      <a:pt x="17908" y="2112"/>
                      <a:pt x="13978" y="2112"/>
                    </a:cubicBezTo>
                    <a:cubicBezTo>
                      <a:pt x="12317" y="2112"/>
                      <a:pt x="10657" y="2023"/>
                      <a:pt x="9021" y="1868"/>
                    </a:cubicBezTo>
                    <a:cubicBezTo>
                      <a:pt x="6153" y="1598"/>
                      <a:pt x="3205" y="1100"/>
                      <a:pt x="5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65"/>
              <p:cNvSpPr/>
              <p:nvPr/>
            </p:nvSpPr>
            <p:spPr>
              <a:xfrm>
                <a:off x="14518500" y="2110750"/>
                <a:ext cx="641825" cy="706675"/>
              </a:xfrm>
              <a:custGeom>
                <a:avLst/>
                <a:gdLst/>
                <a:ahLst/>
                <a:cxnLst/>
                <a:rect l="l" t="t" r="r" b="b"/>
                <a:pathLst>
                  <a:path w="25673" h="28267" extrusionOk="0">
                    <a:moveTo>
                      <a:pt x="18036" y="0"/>
                    </a:moveTo>
                    <a:lnTo>
                      <a:pt x="0" y="5245"/>
                    </a:lnTo>
                    <a:lnTo>
                      <a:pt x="3486" y="25379"/>
                    </a:lnTo>
                    <a:cubicBezTo>
                      <a:pt x="3778" y="27069"/>
                      <a:pt x="5245" y="28266"/>
                      <a:pt x="6906" y="28266"/>
                    </a:cubicBezTo>
                    <a:cubicBezTo>
                      <a:pt x="7094" y="28266"/>
                      <a:pt x="7284" y="28251"/>
                      <a:pt x="7475" y="28219"/>
                    </a:cubicBezTo>
                    <a:cubicBezTo>
                      <a:pt x="11583" y="27541"/>
                      <a:pt x="18533" y="26114"/>
                      <a:pt x="23391" y="23644"/>
                    </a:cubicBezTo>
                    <a:cubicBezTo>
                      <a:pt x="24946" y="22853"/>
                      <a:pt x="25673" y="21032"/>
                      <a:pt x="25092" y="19387"/>
                    </a:cubicBezTo>
                    <a:cubicBezTo>
                      <a:pt x="22263" y="11372"/>
                      <a:pt x="18036" y="0"/>
                      <a:pt x="180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65"/>
              <p:cNvSpPr/>
              <p:nvPr/>
            </p:nvSpPr>
            <p:spPr>
              <a:xfrm>
                <a:off x="14488475" y="1620500"/>
                <a:ext cx="276050" cy="710900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28436" extrusionOk="0">
                    <a:moveTo>
                      <a:pt x="4075" y="0"/>
                    </a:moveTo>
                    <a:cubicBezTo>
                      <a:pt x="1" y="0"/>
                      <a:pt x="1877" y="6638"/>
                      <a:pt x="2579" y="8813"/>
                    </a:cubicBezTo>
                    <a:cubicBezTo>
                      <a:pt x="4654" y="15247"/>
                      <a:pt x="6717" y="21745"/>
                      <a:pt x="7993" y="28394"/>
                    </a:cubicBezTo>
                    <a:cubicBezTo>
                      <a:pt x="8520" y="28421"/>
                      <a:pt x="9050" y="28436"/>
                      <a:pt x="9578" y="28436"/>
                    </a:cubicBezTo>
                    <a:cubicBezTo>
                      <a:pt x="10067" y="28407"/>
                      <a:pt x="10554" y="28369"/>
                      <a:pt x="11040" y="28321"/>
                    </a:cubicBezTo>
                    <a:cubicBezTo>
                      <a:pt x="11041" y="25677"/>
                      <a:pt x="11037" y="22868"/>
                      <a:pt x="11027" y="22458"/>
                    </a:cubicBezTo>
                    <a:cubicBezTo>
                      <a:pt x="10947" y="18758"/>
                      <a:pt x="10541" y="15070"/>
                      <a:pt x="9920" y="11423"/>
                    </a:cubicBezTo>
                    <a:cubicBezTo>
                      <a:pt x="9548" y="9239"/>
                      <a:pt x="8954" y="7095"/>
                      <a:pt x="8222" y="5003"/>
                    </a:cubicBezTo>
                    <a:cubicBezTo>
                      <a:pt x="8135" y="4755"/>
                      <a:pt x="8047" y="4508"/>
                      <a:pt x="7957" y="4262"/>
                    </a:cubicBezTo>
                    <a:cubicBezTo>
                      <a:pt x="7263" y="2375"/>
                      <a:pt x="6797" y="186"/>
                      <a:pt x="4366" y="11"/>
                    </a:cubicBezTo>
                    <a:cubicBezTo>
                      <a:pt x="4266" y="4"/>
                      <a:pt x="4169" y="0"/>
                      <a:pt x="40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65"/>
              <p:cNvSpPr/>
              <p:nvPr/>
            </p:nvSpPr>
            <p:spPr>
              <a:xfrm>
                <a:off x="14488925" y="1612825"/>
                <a:ext cx="181100" cy="708075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28323" extrusionOk="0">
                    <a:moveTo>
                      <a:pt x="4503" y="1"/>
                    </a:moveTo>
                    <a:cubicBezTo>
                      <a:pt x="3648" y="1"/>
                      <a:pt x="2824" y="446"/>
                      <a:pt x="2168" y="1041"/>
                    </a:cubicBezTo>
                    <a:cubicBezTo>
                      <a:pt x="897" y="2194"/>
                      <a:pt x="271" y="3929"/>
                      <a:pt x="135" y="5641"/>
                    </a:cubicBezTo>
                    <a:cubicBezTo>
                      <a:pt x="1" y="7353"/>
                      <a:pt x="305" y="9066"/>
                      <a:pt x="638" y="10750"/>
                    </a:cubicBezTo>
                    <a:cubicBezTo>
                      <a:pt x="1706" y="16162"/>
                      <a:pt x="3694" y="22590"/>
                      <a:pt x="5166" y="28014"/>
                    </a:cubicBezTo>
                    <a:cubicBezTo>
                      <a:pt x="5244" y="28093"/>
                      <a:pt x="5324" y="28170"/>
                      <a:pt x="5405" y="28244"/>
                    </a:cubicBezTo>
                    <a:cubicBezTo>
                      <a:pt x="5579" y="28297"/>
                      <a:pt x="5759" y="28323"/>
                      <a:pt x="5940" y="28323"/>
                    </a:cubicBezTo>
                    <a:cubicBezTo>
                      <a:pt x="6079" y="28323"/>
                      <a:pt x="6218" y="28307"/>
                      <a:pt x="6355" y="28276"/>
                    </a:cubicBezTo>
                    <a:cubicBezTo>
                      <a:pt x="6760" y="28180"/>
                      <a:pt x="7033" y="28006"/>
                      <a:pt x="7200" y="27768"/>
                    </a:cubicBezTo>
                    <a:cubicBezTo>
                      <a:pt x="7219" y="27647"/>
                      <a:pt x="7235" y="27525"/>
                      <a:pt x="7244" y="27403"/>
                    </a:cubicBezTo>
                    <a:cubicBezTo>
                      <a:pt x="5535" y="22166"/>
                      <a:pt x="3623" y="15438"/>
                      <a:pt x="2806" y="10058"/>
                    </a:cubicBezTo>
                    <a:cubicBezTo>
                      <a:pt x="2488" y="7966"/>
                      <a:pt x="2009" y="5802"/>
                      <a:pt x="2407" y="3686"/>
                    </a:cubicBezTo>
                    <a:cubicBezTo>
                      <a:pt x="2687" y="2202"/>
                      <a:pt x="3333" y="900"/>
                      <a:pt x="4910" y="800"/>
                    </a:cubicBezTo>
                    <a:cubicBezTo>
                      <a:pt x="5050" y="780"/>
                      <a:pt x="5195" y="768"/>
                      <a:pt x="5339" y="768"/>
                    </a:cubicBezTo>
                    <a:cubicBezTo>
                      <a:pt x="5470" y="768"/>
                      <a:pt x="5601" y="778"/>
                      <a:pt x="5728" y="803"/>
                    </a:cubicBezTo>
                    <a:cubicBezTo>
                      <a:pt x="5855" y="828"/>
                      <a:pt x="6203" y="878"/>
                      <a:pt x="6268" y="1010"/>
                    </a:cubicBezTo>
                    <a:cubicBezTo>
                      <a:pt x="6107" y="681"/>
                      <a:pt x="5915" y="421"/>
                      <a:pt x="5587" y="257"/>
                    </a:cubicBezTo>
                    <a:cubicBezTo>
                      <a:pt x="5227" y="79"/>
                      <a:pt x="4862" y="1"/>
                      <a:pt x="45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65"/>
              <p:cNvSpPr/>
              <p:nvPr/>
            </p:nvSpPr>
            <p:spPr>
              <a:xfrm>
                <a:off x="14746225" y="1856400"/>
                <a:ext cx="175275" cy="401475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16059" extrusionOk="0">
                    <a:moveTo>
                      <a:pt x="540" y="1"/>
                    </a:moveTo>
                    <a:cubicBezTo>
                      <a:pt x="316" y="1"/>
                      <a:pt x="94" y="142"/>
                      <a:pt x="43" y="405"/>
                    </a:cubicBezTo>
                    <a:cubicBezTo>
                      <a:pt x="42" y="412"/>
                      <a:pt x="40" y="419"/>
                      <a:pt x="39" y="426"/>
                    </a:cubicBezTo>
                    <a:cubicBezTo>
                      <a:pt x="1" y="622"/>
                      <a:pt x="74" y="826"/>
                      <a:pt x="239" y="940"/>
                    </a:cubicBezTo>
                    <a:cubicBezTo>
                      <a:pt x="619" y="1205"/>
                      <a:pt x="811" y="1683"/>
                      <a:pt x="456" y="2173"/>
                    </a:cubicBezTo>
                    <a:cubicBezTo>
                      <a:pt x="430" y="2210"/>
                      <a:pt x="402" y="2246"/>
                      <a:pt x="373" y="2282"/>
                    </a:cubicBezTo>
                    <a:cubicBezTo>
                      <a:pt x="265" y="2422"/>
                      <a:pt x="240" y="2609"/>
                      <a:pt x="306" y="2773"/>
                    </a:cubicBezTo>
                    <a:cubicBezTo>
                      <a:pt x="2366" y="8042"/>
                      <a:pt x="4412" y="14051"/>
                      <a:pt x="4972" y="15714"/>
                    </a:cubicBezTo>
                    <a:cubicBezTo>
                      <a:pt x="5043" y="15924"/>
                      <a:pt x="5241" y="16059"/>
                      <a:pt x="5453" y="16059"/>
                    </a:cubicBezTo>
                    <a:cubicBezTo>
                      <a:pt x="5495" y="16059"/>
                      <a:pt x="5537" y="16054"/>
                      <a:pt x="5580" y="16043"/>
                    </a:cubicBezTo>
                    <a:lnTo>
                      <a:pt x="6570" y="15788"/>
                    </a:lnTo>
                    <a:cubicBezTo>
                      <a:pt x="6847" y="15717"/>
                      <a:pt x="7010" y="15431"/>
                      <a:pt x="6933" y="15157"/>
                    </a:cubicBezTo>
                    <a:cubicBezTo>
                      <a:pt x="5379" y="9763"/>
                      <a:pt x="3059" y="4460"/>
                      <a:pt x="994" y="283"/>
                    </a:cubicBezTo>
                    <a:cubicBezTo>
                      <a:pt x="900" y="91"/>
                      <a:pt x="719" y="1"/>
                      <a:pt x="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65"/>
              <p:cNvSpPr/>
              <p:nvPr/>
            </p:nvSpPr>
            <p:spPr>
              <a:xfrm>
                <a:off x="14226925" y="1081475"/>
                <a:ext cx="396275" cy="456875"/>
              </a:xfrm>
              <a:custGeom>
                <a:avLst/>
                <a:gdLst/>
                <a:ahLst/>
                <a:cxnLst/>
                <a:rect l="l" t="t" r="r" b="b"/>
                <a:pathLst>
                  <a:path w="15851" h="18275" extrusionOk="0">
                    <a:moveTo>
                      <a:pt x="8369" y="1"/>
                    </a:moveTo>
                    <a:cubicBezTo>
                      <a:pt x="8248" y="1"/>
                      <a:pt x="8126" y="4"/>
                      <a:pt x="8003" y="10"/>
                    </a:cubicBezTo>
                    <a:lnTo>
                      <a:pt x="6927" y="65"/>
                    </a:lnTo>
                    <a:cubicBezTo>
                      <a:pt x="3013" y="264"/>
                      <a:pt x="1" y="3597"/>
                      <a:pt x="199" y="7513"/>
                    </a:cubicBezTo>
                    <a:lnTo>
                      <a:pt x="469" y="12804"/>
                    </a:lnTo>
                    <a:cubicBezTo>
                      <a:pt x="624" y="15883"/>
                      <a:pt x="3170" y="18274"/>
                      <a:pt x="6218" y="18274"/>
                    </a:cubicBezTo>
                    <a:cubicBezTo>
                      <a:pt x="6317" y="18274"/>
                      <a:pt x="6416" y="18272"/>
                      <a:pt x="6515" y="18267"/>
                    </a:cubicBezTo>
                    <a:lnTo>
                      <a:pt x="8924" y="18145"/>
                    </a:lnTo>
                    <a:cubicBezTo>
                      <a:pt x="12838" y="17946"/>
                      <a:pt x="15850" y="14612"/>
                      <a:pt x="15652" y="10698"/>
                    </a:cubicBezTo>
                    <a:lnTo>
                      <a:pt x="15451" y="6739"/>
                    </a:lnTo>
                    <a:cubicBezTo>
                      <a:pt x="15258" y="2946"/>
                      <a:pt x="12123" y="1"/>
                      <a:pt x="8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65"/>
              <p:cNvSpPr/>
              <p:nvPr/>
            </p:nvSpPr>
            <p:spPr>
              <a:xfrm>
                <a:off x="14430200" y="1242400"/>
                <a:ext cx="7110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1270" extrusionOk="0">
                    <a:moveTo>
                      <a:pt x="823" y="1"/>
                    </a:moveTo>
                    <a:cubicBezTo>
                      <a:pt x="620" y="1"/>
                      <a:pt x="414" y="27"/>
                      <a:pt x="209" y="81"/>
                    </a:cubicBezTo>
                    <a:cubicBezTo>
                      <a:pt x="1" y="137"/>
                      <a:pt x="66" y="440"/>
                      <a:pt x="255" y="440"/>
                    </a:cubicBezTo>
                    <a:cubicBezTo>
                      <a:pt x="272" y="440"/>
                      <a:pt x="289" y="437"/>
                      <a:pt x="307" y="433"/>
                    </a:cubicBezTo>
                    <a:cubicBezTo>
                      <a:pt x="479" y="387"/>
                      <a:pt x="654" y="364"/>
                      <a:pt x="827" y="364"/>
                    </a:cubicBezTo>
                    <a:cubicBezTo>
                      <a:pt x="1454" y="364"/>
                      <a:pt x="2054" y="658"/>
                      <a:pt x="2434" y="1189"/>
                    </a:cubicBezTo>
                    <a:cubicBezTo>
                      <a:pt x="2474" y="1246"/>
                      <a:pt x="2531" y="1269"/>
                      <a:pt x="2586" y="1269"/>
                    </a:cubicBezTo>
                    <a:cubicBezTo>
                      <a:pt x="2717" y="1269"/>
                      <a:pt x="2844" y="1140"/>
                      <a:pt x="2748" y="1006"/>
                    </a:cubicBezTo>
                    <a:cubicBezTo>
                      <a:pt x="2290" y="366"/>
                      <a:pt x="1578" y="1"/>
                      <a:pt x="823" y="1"/>
                    </a:cubicBezTo>
                    <a:close/>
                  </a:path>
                </a:pathLst>
              </a:custGeom>
              <a:solidFill>
                <a:srgbClr val="3439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65"/>
              <p:cNvSpPr/>
              <p:nvPr/>
            </p:nvSpPr>
            <p:spPr>
              <a:xfrm>
                <a:off x="14335550" y="1071450"/>
                <a:ext cx="292975" cy="262125"/>
              </a:xfrm>
              <a:custGeom>
                <a:avLst/>
                <a:gdLst/>
                <a:ahLst/>
                <a:cxnLst/>
                <a:rect l="l" t="t" r="r" b="b"/>
                <a:pathLst>
                  <a:path w="11719" h="10485" extrusionOk="0">
                    <a:moveTo>
                      <a:pt x="3119" y="1"/>
                    </a:moveTo>
                    <a:cubicBezTo>
                      <a:pt x="2901" y="1"/>
                      <a:pt x="2683" y="8"/>
                      <a:pt x="2465" y="20"/>
                    </a:cubicBezTo>
                    <a:cubicBezTo>
                      <a:pt x="1584" y="72"/>
                      <a:pt x="808" y="376"/>
                      <a:pt x="88" y="893"/>
                    </a:cubicBezTo>
                    <a:cubicBezTo>
                      <a:pt x="1" y="955"/>
                      <a:pt x="471" y="2587"/>
                      <a:pt x="527" y="2798"/>
                    </a:cubicBezTo>
                    <a:cubicBezTo>
                      <a:pt x="769" y="3701"/>
                      <a:pt x="1063" y="4597"/>
                      <a:pt x="1504" y="5422"/>
                    </a:cubicBezTo>
                    <a:cubicBezTo>
                      <a:pt x="2418" y="7134"/>
                      <a:pt x="3946" y="8482"/>
                      <a:pt x="5696" y="9321"/>
                    </a:cubicBezTo>
                    <a:cubicBezTo>
                      <a:pt x="7389" y="10133"/>
                      <a:pt x="9281" y="10485"/>
                      <a:pt x="11159" y="10485"/>
                    </a:cubicBezTo>
                    <a:cubicBezTo>
                      <a:pt x="11222" y="10485"/>
                      <a:pt x="11286" y="10484"/>
                      <a:pt x="11349" y="10483"/>
                    </a:cubicBezTo>
                    <a:cubicBezTo>
                      <a:pt x="11719" y="9364"/>
                      <a:pt x="11572" y="8147"/>
                      <a:pt x="11399" y="6981"/>
                    </a:cubicBezTo>
                    <a:cubicBezTo>
                      <a:pt x="11298" y="6296"/>
                      <a:pt x="11189" y="5610"/>
                      <a:pt x="10968" y="4955"/>
                    </a:cubicBezTo>
                    <a:cubicBezTo>
                      <a:pt x="10388" y="3230"/>
                      <a:pt x="9042" y="1812"/>
                      <a:pt x="7423" y="982"/>
                    </a:cubicBezTo>
                    <a:cubicBezTo>
                      <a:pt x="6097" y="303"/>
                      <a:pt x="4604" y="1"/>
                      <a:pt x="31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65"/>
              <p:cNvSpPr/>
              <p:nvPr/>
            </p:nvSpPr>
            <p:spPr>
              <a:xfrm>
                <a:off x="14575675" y="1305525"/>
                <a:ext cx="111975" cy="117225"/>
              </a:xfrm>
              <a:custGeom>
                <a:avLst/>
                <a:gdLst/>
                <a:ahLst/>
                <a:cxnLst/>
                <a:rect l="l" t="t" r="r" b="b"/>
                <a:pathLst>
                  <a:path w="4479" h="4689" extrusionOk="0">
                    <a:moveTo>
                      <a:pt x="2975" y="1"/>
                    </a:moveTo>
                    <a:cubicBezTo>
                      <a:pt x="2253" y="1"/>
                      <a:pt x="1405" y="512"/>
                      <a:pt x="817" y="1375"/>
                    </a:cubicBezTo>
                    <a:cubicBezTo>
                      <a:pt x="13" y="2553"/>
                      <a:pt x="0" y="3943"/>
                      <a:pt x="786" y="4478"/>
                    </a:cubicBezTo>
                    <a:cubicBezTo>
                      <a:pt x="996" y="4621"/>
                      <a:pt x="1241" y="4688"/>
                      <a:pt x="1504" y="4688"/>
                    </a:cubicBezTo>
                    <a:cubicBezTo>
                      <a:pt x="2225" y="4688"/>
                      <a:pt x="3074" y="4178"/>
                      <a:pt x="3662" y="3314"/>
                    </a:cubicBezTo>
                    <a:cubicBezTo>
                      <a:pt x="4466" y="2136"/>
                      <a:pt x="4478" y="748"/>
                      <a:pt x="3693" y="212"/>
                    </a:cubicBezTo>
                    <a:cubicBezTo>
                      <a:pt x="3483" y="69"/>
                      <a:pt x="3237" y="1"/>
                      <a:pt x="29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65"/>
              <p:cNvSpPr/>
              <p:nvPr/>
            </p:nvSpPr>
            <p:spPr>
              <a:xfrm>
                <a:off x="14651700" y="2275950"/>
                <a:ext cx="164300" cy="181750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7270" extrusionOk="0">
                    <a:moveTo>
                      <a:pt x="4274" y="1"/>
                    </a:moveTo>
                    <a:lnTo>
                      <a:pt x="1443" y="1528"/>
                    </a:lnTo>
                    <a:cubicBezTo>
                      <a:pt x="1463" y="2416"/>
                      <a:pt x="1237" y="3292"/>
                      <a:pt x="788" y="4059"/>
                    </a:cubicBezTo>
                    <a:cubicBezTo>
                      <a:pt x="543" y="4475"/>
                      <a:pt x="234" y="4857"/>
                      <a:pt x="55" y="5306"/>
                    </a:cubicBezTo>
                    <a:cubicBezTo>
                      <a:pt x="0" y="5447"/>
                      <a:pt x="8" y="5670"/>
                      <a:pt x="158" y="5677"/>
                    </a:cubicBezTo>
                    <a:cubicBezTo>
                      <a:pt x="160" y="5677"/>
                      <a:pt x="161" y="5677"/>
                      <a:pt x="162" y="5677"/>
                    </a:cubicBezTo>
                    <a:cubicBezTo>
                      <a:pt x="233" y="5677"/>
                      <a:pt x="291" y="5621"/>
                      <a:pt x="339" y="5568"/>
                    </a:cubicBezTo>
                    <a:cubicBezTo>
                      <a:pt x="924" y="4914"/>
                      <a:pt x="1407" y="4176"/>
                      <a:pt x="1773" y="3378"/>
                    </a:cubicBezTo>
                    <a:lnTo>
                      <a:pt x="1773" y="3378"/>
                    </a:lnTo>
                    <a:cubicBezTo>
                      <a:pt x="1645" y="4701"/>
                      <a:pt x="1835" y="6036"/>
                      <a:pt x="2326" y="7270"/>
                    </a:cubicBezTo>
                    <a:cubicBezTo>
                      <a:pt x="2522" y="7170"/>
                      <a:pt x="2556" y="6910"/>
                      <a:pt x="2563" y="6690"/>
                    </a:cubicBezTo>
                    <a:cubicBezTo>
                      <a:pt x="2594" y="5777"/>
                      <a:pt x="2580" y="4863"/>
                      <a:pt x="2522" y="3950"/>
                    </a:cubicBezTo>
                    <a:lnTo>
                      <a:pt x="2522" y="3950"/>
                    </a:lnTo>
                    <a:cubicBezTo>
                      <a:pt x="2755" y="4967"/>
                      <a:pt x="3004" y="6020"/>
                      <a:pt x="3648" y="6841"/>
                    </a:cubicBezTo>
                    <a:cubicBezTo>
                      <a:pt x="3696" y="6903"/>
                      <a:pt x="3764" y="6969"/>
                      <a:pt x="3838" y="6969"/>
                    </a:cubicBezTo>
                    <a:cubicBezTo>
                      <a:pt x="3850" y="6969"/>
                      <a:pt x="3863" y="6967"/>
                      <a:pt x="3875" y="6963"/>
                    </a:cubicBezTo>
                    <a:cubicBezTo>
                      <a:pt x="3967" y="6934"/>
                      <a:pt x="3986" y="6814"/>
                      <a:pt x="3983" y="6717"/>
                    </a:cubicBezTo>
                    <a:cubicBezTo>
                      <a:pt x="3972" y="6298"/>
                      <a:pt x="3866" y="5888"/>
                      <a:pt x="3758" y="5483"/>
                    </a:cubicBezTo>
                    <a:cubicBezTo>
                      <a:pt x="3599" y="4889"/>
                      <a:pt x="3437" y="4297"/>
                      <a:pt x="3269" y="3707"/>
                    </a:cubicBezTo>
                    <a:lnTo>
                      <a:pt x="3269" y="3707"/>
                    </a:lnTo>
                    <a:cubicBezTo>
                      <a:pt x="3563" y="4674"/>
                      <a:pt x="3900" y="5703"/>
                      <a:pt x="4696" y="6326"/>
                    </a:cubicBezTo>
                    <a:cubicBezTo>
                      <a:pt x="4785" y="6397"/>
                      <a:pt x="4913" y="6453"/>
                      <a:pt x="5021" y="6453"/>
                    </a:cubicBezTo>
                    <a:cubicBezTo>
                      <a:pt x="5097" y="6453"/>
                      <a:pt x="5163" y="6426"/>
                      <a:pt x="5200" y="6355"/>
                    </a:cubicBezTo>
                    <a:cubicBezTo>
                      <a:pt x="5241" y="6275"/>
                      <a:pt x="5218" y="6178"/>
                      <a:pt x="5191" y="6092"/>
                    </a:cubicBezTo>
                    <a:cubicBezTo>
                      <a:pt x="4925" y="5215"/>
                      <a:pt x="4521" y="4387"/>
                      <a:pt x="3993" y="3638"/>
                    </a:cubicBezTo>
                    <a:lnTo>
                      <a:pt x="3993" y="3638"/>
                    </a:lnTo>
                    <a:cubicBezTo>
                      <a:pt x="4557" y="4197"/>
                      <a:pt x="5163" y="4712"/>
                      <a:pt x="5805" y="5177"/>
                    </a:cubicBezTo>
                    <a:cubicBezTo>
                      <a:pt x="5915" y="5257"/>
                      <a:pt x="6032" y="5338"/>
                      <a:pt x="6168" y="5358"/>
                    </a:cubicBezTo>
                    <a:cubicBezTo>
                      <a:pt x="6184" y="5361"/>
                      <a:pt x="6200" y="5362"/>
                      <a:pt x="6217" y="5362"/>
                    </a:cubicBezTo>
                    <a:cubicBezTo>
                      <a:pt x="6339" y="5362"/>
                      <a:pt x="6465" y="5300"/>
                      <a:pt x="6503" y="5186"/>
                    </a:cubicBezTo>
                    <a:cubicBezTo>
                      <a:pt x="6571" y="4986"/>
                      <a:pt x="5885" y="4371"/>
                      <a:pt x="5756" y="4241"/>
                    </a:cubicBezTo>
                    <a:cubicBezTo>
                      <a:pt x="5453" y="3937"/>
                      <a:pt x="5092" y="3643"/>
                      <a:pt x="4861" y="3276"/>
                    </a:cubicBezTo>
                    <a:cubicBezTo>
                      <a:pt x="4598" y="2855"/>
                      <a:pt x="4621" y="2249"/>
                      <a:pt x="4572" y="1771"/>
                    </a:cubicBezTo>
                    <a:cubicBezTo>
                      <a:pt x="4509" y="1176"/>
                      <a:pt x="4444" y="577"/>
                      <a:pt x="4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8" name="Google Shape;1218;p65"/>
            <p:cNvGrpSpPr/>
            <p:nvPr/>
          </p:nvGrpSpPr>
          <p:grpSpPr>
            <a:xfrm>
              <a:off x="7665418" y="1228392"/>
              <a:ext cx="682526" cy="804990"/>
              <a:chOff x="9562793" y="2485692"/>
              <a:chExt cx="682526" cy="804990"/>
            </a:xfrm>
          </p:grpSpPr>
          <p:sp>
            <p:nvSpPr>
              <p:cNvPr id="1219" name="Google Shape;1219;p65"/>
              <p:cNvSpPr/>
              <p:nvPr/>
            </p:nvSpPr>
            <p:spPr>
              <a:xfrm>
                <a:off x="9562793" y="2485692"/>
                <a:ext cx="682526" cy="804990"/>
              </a:xfrm>
              <a:custGeom>
                <a:avLst/>
                <a:gdLst/>
                <a:ahLst/>
                <a:cxnLst/>
                <a:rect l="l" t="t" r="r" b="b"/>
                <a:pathLst>
                  <a:path w="31946" h="37678" extrusionOk="0">
                    <a:moveTo>
                      <a:pt x="15973" y="0"/>
                    </a:moveTo>
                    <a:cubicBezTo>
                      <a:pt x="24789" y="0"/>
                      <a:pt x="31945" y="7156"/>
                      <a:pt x="31945" y="15972"/>
                    </a:cubicBezTo>
                    <a:cubicBezTo>
                      <a:pt x="31945" y="24787"/>
                      <a:pt x="24787" y="31943"/>
                      <a:pt x="15973" y="31943"/>
                    </a:cubicBezTo>
                    <a:cubicBezTo>
                      <a:pt x="14348" y="31943"/>
                      <a:pt x="11300" y="31249"/>
                      <a:pt x="11300" y="31249"/>
                    </a:cubicBezTo>
                    <a:lnTo>
                      <a:pt x="4761" y="37677"/>
                    </a:lnTo>
                    <a:lnTo>
                      <a:pt x="5814" y="28292"/>
                    </a:lnTo>
                    <a:cubicBezTo>
                      <a:pt x="5814" y="28292"/>
                      <a:pt x="4756" y="27359"/>
                      <a:pt x="4276" y="26842"/>
                    </a:cubicBezTo>
                    <a:cubicBezTo>
                      <a:pt x="1624" y="23990"/>
                      <a:pt x="0" y="20169"/>
                      <a:pt x="0" y="15971"/>
                    </a:cubicBezTo>
                    <a:cubicBezTo>
                      <a:pt x="0" y="7156"/>
                      <a:pt x="7158" y="0"/>
                      <a:pt x="159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65"/>
              <p:cNvSpPr/>
              <p:nvPr/>
            </p:nvSpPr>
            <p:spPr>
              <a:xfrm>
                <a:off x="9741832" y="2642618"/>
                <a:ext cx="319962" cy="354125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16575" extrusionOk="0">
                    <a:moveTo>
                      <a:pt x="7667" y="5817"/>
                    </a:moveTo>
                    <a:cubicBezTo>
                      <a:pt x="7667" y="5817"/>
                      <a:pt x="5653" y="2210"/>
                      <a:pt x="2796" y="2925"/>
                    </a:cubicBezTo>
                    <a:cubicBezTo>
                      <a:pt x="1008" y="3373"/>
                      <a:pt x="1" y="5945"/>
                      <a:pt x="1179" y="8860"/>
                    </a:cubicBezTo>
                    <a:cubicBezTo>
                      <a:pt x="2599" y="12372"/>
                      <a:pt x="8486" y="16575"/>
                      <a:pt x="8486" y="16575"/>
                    </a:cubicBezTo>
                    <a:cubicBezTo>
                      <a:pt x="8486" y="16575"/>
                      <a:pt x="13940" y="10627"/>
                      <a:pt x="14483" y="6465"/>
                    </a:cubicBezTo>
                    <a:cubicBezTo>
                      <a:pt x="14975" y="2700"/>
                      <a:pt x="9611" y="0"/>
                      <a:pt x="7667" y="58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D10CB83-C4DF-4F96-BC91-ECCD648E2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74" y="1520234"/>
            <a:ext cx="8431619" cy="3249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66"/>
          <p:cNvSpPr txBox="1">
            <a:spLocks noGrp="1"/>
          </p:cNvSpPr>
          <p:nvPr>
            <p:ph type="title" idx="7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</a:t>
            </a:r>
            <a:r>
              <a:rPr lang="en"/>
              <a:t>ướng phát triển</a:t>
            </a:r>
            <a:endParaRPr/>
          </a:p>
        </p:txBody>
      </p:sp>
      <p:sp>
        <p:nvSpPr>
          <p:cNvPr id="1226" name="Google Shape;1226;p66"/>
          <p:cNvSpPr txBox="1">
            <a:spLocks noGrp="1"/>
          </p:cNvSpPr>
          <p:nvPr>
            <p:ph type="title" idx="2"/>
          </p:nvPr>
        </p:nvSpPr>
        <p:spPr>
          <a:xfrm>
            <a:off x="1167625" y="33058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 hóa đơn</a:t>
            </a:r>
            <a:endParaRPr/>
          </a:p>
        </p:txBody>
      </p:sp>
      <p:sp>
        <p:nvSpPr>
          <p:cNvPr id="1228" name="Google Shape;1228;p66"/>
          <p:cNvSpPr txBox="1">
            <a:spLocks noGrp="1"/>
          </p:cNvSpPr>
          <p:nvPr>
            <p:ph type="title" idx="3"/>
          </p:nvPr>
        </p:nvSpPr>
        <p:spPr>
          <a:xfrm>
            <a:off x="3637175" y="39721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 kê thu chi (vẽ biểu đồ thống kê).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/>
          </a:p>
        </p:txBody>
      </p:sp>
      <p:sp>
        <p:nvSpPr>
          <p:cNvPr id="1230" name="Google Shape;1230;p66"/>
          <p:cNvSpPr txBox="1">
            <a:spLocks noGrp="1"/>
          </p:cNvSpPr>
          <p:nvPr>
            <p:ph type="title" idx="5"/>
          </p:nvPr>
        </p:nvSpPr>
        <p:spPr>
          <a:xfrm>
            <a:off x="6106776" y="33058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</a:t>
            </a:r>
            <a:endParaRPr/>
          </a:p>
        </p:txBody>
      </p:sp>
      <p:sp>
        <p:nvSpPr>
          <p:cNvPr id="1232" name="Google Shape;1232;p66"/>
          <p:cNvSpPr txBox="1">
            <a:spLocks noGrp="1"/>
          </p:cNvSpPr>
          <p:nvPr>
            <p:ph type="title" idx="8"/>
          </p:nvPr>
        </p:nvSpPr>
        <p:spPr>
          <a:xfrm>
            <a:off x="1072797" y="2105586"/>
            <a:ext cx="2393079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 thiện chức năng gọi nhiều món cùng một lúc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34" name="Google Shape;1234;p66"/>
          <p:cNvSpPr txBox="1">
            <a:spLocks noGrp="1"/>
          </p:cNvSpPr>
          <p:nvPr>
            <p:ph type="title"/>
          </p:nvPr>
        </p:nvSpPr>
        <p:spPr>
          <a:xfrm>
            <a:off x="3637175" y="2247409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 ưu hóa giao diện phù hợp với nhiều thiết bị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/>
          </a:p>
        </p:txBody>
      </p:sp>
      <p:sp>
        <p:nvSpPr>
          <p:cNvPr id="1236" name="Google Shape;1236;p66"/>
          <p:cNvSpPr txBox="1">
            <a:spLocks noGrp="1"/>
          </p:cNvSpPr>
          <p:nvPr>
            <p:ph type="title" idx="14"/>
          </p:nvPr>
        </p:nvSpPr>
        <p:spPr>
          <a:xfrm>
            <a:off x="6106775" y="2331872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 triển đa ngôn ngữ cho ứng dụng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/>
          </a:p>
        </p:txBody>
      </p:sp>
      <p:cxnSp>
        <p:nvCxnSpPr>
          <p:cNvPr id="1238" name="Google Shape;1238;p66"/>
          <p:cNvCxnSpPr/>
          <p:nvPr/>
        </p:nvCxnSpPr>
        <p:spPr>
          <a:xfrm>
            <a:off x="1138200" y="3266522"/>
            <a:ext cx="68676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9" name="Google Shape;1239;p66"/>
          <p:cNvCxnSpPr/>
          <p:nvPr/>
        </p:nvCxnSpPr>
        <p:spPr>
          <a:xfrm>
            <a:off x="1108775" y="1582898"/>
            <a:ext cx="68676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0" name="Google Shape;1240;p66"/>
          <p:cNvSpPr/>
          <p:nvPr/>
        </p:nvSpPr>
        <p:spPr>
          <a:xfrm>
            <a:off x="2016775" y="1497248"/>
            <a:ext cx="171300" cy="1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66"/>
          <p:cNvSpPr/>
          <p:nvPr/>
        </p:nvSpPr>
        <p:spPr>
          <a:xfrm>
            <a:off x="4486350" y="1497248"/>
            <a:ext cx="171300" cy="1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66"/>
          <p:cNvSpPr/>
          <p:nvPr/>
        </p:nvSpPr>
        <p:spPr>
          <a:xfrm>
            <a:off x="6955925" y="1497248"/>
            <a:ext cx="171300" cy="1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66"/>
          <p:cNvSpPr/>
          <p:nvPr/>
        </p:nvSpPr>
        <p:spPr>
          <a:xfrm>
            <a:off x="2016775" y="3180872"/>
            <a:ext cx="171300" cy="1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66"/>
          <p:cNvSpPr/>
          <p:nvPr/>
        </p:nvSpPr>
        <p:spPr>
          <a:xfrm>
            <a:off x="4486350" y="3180872"/>
            <a:ext cx="171300" cy="1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66"/>
          <p:cNvSpPr/>
          <p:nvPr/>
        </p:nvSpPr>
        <p:spPr>
          <a:xfrm>
            <a:off x="6955925" y="3180872"/>
            <a:ext cx="171300" cy="1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7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A94AF5-B65F-4C0E-B417-08FB9A3E4EC9}"/>
              </a:ext>
            </a:extLst>
          </p:cNvPr>
          <p:cNvSpPr txBox="1"/>
          <p:nvPr/>
        </p:nvSpPr>
        <p:spPr>
          <a:xfrm>
            <a:off x="1669311" y="2310140"/>
            <a:ext cx="6453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Cảm ơn thầy và các bạn đã lắng nghe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/>
          <p:nvPr/>
        </p:nvSpPr>
        <p:spPr>
          <a:xfrm rot="10800000" flipH="1">
            <a:off x="-905570" y="1593628"/>
            <a:ext cx="5893767" cy="4581960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9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</a:t>
            </a:r>
            <a:r>
              <a:rPr lang="en"/>
              <a:t>ý do chọn đề tài</a:t>
            </a:r>
            <a:endParaRPr/>
          </a:p>
        </p:txBody>
      </p:sp>
      <p:sp>
        <p:nvSpPr>
          <p:cNvPr id="391" name="Google Shape;391;p49"/>
          <p:cNvSpPr txBox="1">
            <a:spLocks noGrp="1"/>
          </p:cNvSpPr>
          <p:nvPr>
            <p:ph type="body" idx="1"/>
          </p:nvPr>
        </p:nvSpPr>
        <p:spPr>
          <a:xfrm>
            <a:off x="5059989" y="2125700"/>
            <a:ext cx="3521736" cy="2473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/>
              <a:t>Trong đồ án chúng em xây dựng ứng dụng được xem như là giải pháp quản lý cho các nghiệp vụ của nhà hàng – quán ăn. Ứng dụng này giúp cho quản lý nắm được các thông tin về danh sách món ăn, quá trình gọi món, thanh toán, thêm món ăn, …</a:t>
            </a:r>
          </a:p>
        </p:txBody>
      </p:sp>
      <p:grpSp>
        <p:nvGrpSpPr>
          <p:cNvPr id="392" name="Google Shape;392;p49"/>
          <p:cNvGrpSpPr/>
          <p:nvPr/>
        </p:nvGrpSpPr>
        <p:grpSpPr>
          <a:xfrm>
            <a:off x="886600" y="1400288"/>
            <a:ext cx="3137921" cy="3359131"/>
            <a:chOff x="886600" y="1400288"/>
            <a:chExt cx="3137921" cy="3359131"/>
          </a:xfrm>
        </p:grpSpPr>
        <p:grpSp>
          <p:nvGrpSpPr>
            <p:cNvPr id="393" name="Google Shape;393;p49"/>
            <p:cNvGrpSpPr/>
            <p:nvPr/>
          </p:nvGrpSpPr>
          <p:grpSpPr>
            <a:xfrm>
              <a:off x="1623201" y="1400288"/>
              <a:ext cx="1658721" cy="1139708"/>
              <a:chOff x="1623201" y="1400288"/>
              <a:chExt cx="1658721" cy="1139708"/>
            </a:xfrm>
          </p:grpSpPr>
          <p:grpSp>
            <p:nvGrpSpPr>
              <p:cNvPr id="394" name="Google Shape;394;p49"/>
              <p:cNvGrpSpPr/>
              <p:nvPr/>
            </p:nvGrpSpPr>
            <p:grpSpPr>
              <a:xfrm>
                <a:off x="1623201" y="1930145"/>
                <a:ext cx="647710" cy="609850"/>
                <a:chOff x="1623201" y="1930145"/>
                <a:chExt cx="647710" cy="609850"/>
              </a:xfrm>
            </p:grpSpPr>
            <p:sp>
              <p:nvSpPr>
                <p:cNvPr id="395" name="Google Shape;395;p49"/>
                <p:cNvSpPr/>
                <p:nvPr/>
              </p:nvSpPr>
              <p:spPr>
                <a:xfrm>
                  <a:off x="1658420" y="1965364"/>
                  <a:ext cx="577249" cy="53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1" h="24307" extrusionOk="0">
                      <a:moveTo>
                        <a:pt x="1" y="1"/>
                      </a:moveTo>
                      <a:lnTo>
                        <a:pt x="1" y="24306"/>
                      </a:lnTo>
                      <a:lnTo>
                        <a:pt x="26011" y="24306"/>
                      </a:lnTo>
                      <a:lnTo>
                        <a:pt x="2601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49"/>
                <p:cNvSpPr/>
                <p:nvPr/>
              </p:nvSpPr>
              <p:spPr>
                <a:xfrm>
                  <a:off x="1740731" y="1965342"/>
                  <a:ext cx="494937" cy="43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2" h="19565" extrusionOk="0">
                      <a:moveTo>
                        <a:pt x="0" y="1"/>
                      </a:moveTo>
                      <a:cubicBezTo>
                        <a:pt x="2510" y="2314"/>
                        <a:pt x="4480" y="5285"/>
                        <a:pt x="3376" y="8599"/>
                      </a:cubicBezTo>
                      <a:cubicBezTo>
                        <a:pt x="2185" y="11773"/>
                        <a:pt x="200" y="16535"/>
                        <a:pt x="4169" y="18520"/>
                      </a:cubicBezTo>
                      <a:cubicBezTo>
                        <a:pt x="5494" y="19088"/>
                        <a:pt x="7089" y="19565"/>
                        <a:pt x="8611" y="19565"/>
                      </a:cubicBezTo>
                      <a:cubicBezTo>
                        <a:pt x="10280" y="19565"/>
                        <a:pt x="11861" y="18990"/>
                        <a:pt x="12900" y="17329"/>
                      </a:cubicBezTo>
                      <a:cubicBezTo>
                        <a:pt x="14486" y="14155"/>
                        <a:pt x="14090" y="9393"/>
                        <a:pt x="17265" y="7805"/>
                      </a:cubicBezTo>
                      <a:cubicBezTo>
                        <a:pt x="19357" y="6854"/>
                        <a:pt x="20991" y="5444"/>
                        <a:pt x="22302" y="3755"/>
                      </a:cubicBezTo>
                      <a:lnTo>
                        <a:pt x="223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49"/>
                <p:cNvSpPr/>
                <p:nvPr/>
              </p:nvSpPr>
              <p:spPr>
                <a:xfrm>
                  <a:off x="2028363" y="2291632"/>
                  <a:ext cx="207300" cy="213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1" h="9605" extrusionOk="0">
                      <a:moveTo>
                        <a:pt x="9341" y="1"/>
                      </a:moveTo>
                      <a:cubicBezTo>
                        <a:pt x="4474" y="865"/>
                        <a:pt x="931" y="4927"/>
                        <a:pt x="1" y="9604"/>
                      </a:cubicBezTo>
                      <a:lnTo>
                        <a:pt x="9341" y="9604"/>
                      </a:lnTo>
                      <a:lnTo>
                        <a:pt x="934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49"/>
                <p:cNvSpPr/>
                <p:nvPr/>
              </p:nvSpPr>
              <p:spPr>
                <a:xfrm>
                  <a:off x="1623201" y="1930145"/>
                  <a:ext cx="647710" cy="60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6" h="27480" extrusionOk="0">
                      <a:moveTo>
                        <a:pt x="26011" y="3174"/>
                      </a:moveTo>
                      <a:lnTo>
                        <a:pt x="26011" y="24305"/>
                      </a:lnTo>
                      <a:lnTo>
                        <a:pt x="3175" y="24305"/>
                      </a:lnTo>
                      <a:lnTo>
                        <a:pt x="3175" y="3174"/>
                      </a:lnTo>
                      <a:close/>
                      <a:moveTo>
                        <a:pt x="1" y="0"/>
                      </a:moveTo>
                      <a:lnTo>
                        <a:pt x="1" y="27480"/>
                      </a:lnTo>
                      <a:lnTo>
                        <a:pt x="29186" y="27480"/>
                      </a:lnTo>
                      <a:lnTo>
                        <a:pt x="291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9" name="Google Shape;399;p49"/>
              <p:cNvGrpSpPr/>
              <p:nvPr/>
            </p:nvGrpSpPr>
            <p:grpSpPr>
              <a:xfrm>
                <a:off x="2402677" y="1400288"/>
                <a:ext cx="879245" cy="826249"/>
                <a:chOff x="2402677" y="1400288"/>
                <a:chExt cx="879245" cy="826249"/>
              </a:xfrm>
            </p:grpSpPr>
            <p:sp>
              <p:nvSpPr>
                <p:cNvPr id="400" name="Google Shape;400;p49"/>
                <p:cNvSpPr/>
                <p:nvPr/>
              </p:nvSpPr>
              <p:spPr>
                <a:xfrm>
                  <a:off x="2437874" y="1435529"/>
                  <a:ext cx="808806" cy="755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5" h="34055" extrusionOk="0">
                      <a:moveTo>
                        <a:pt x="1" y="1"/>
                      </a:moveTo>
                      <a:lnTo>
                        <a:pt x="1" y="34055"/>
                      </a:lnTo>
                      <a:lnTo>
                        <a:pt x="36445" y="34055"/>
                      </a:lnTo>
                      <a:lnTo>
                        <a:pt x="364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49"/>
                <p:cNvSpPr/>
                <p:nvPr/>
              </p:nvSpPr>
              <p:spPr>
                <a:xfrm>
                  <a:off x="2663612" y="1435529"/>
                  <a:ext cx="583086" cy="601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4" h="27102" extrusionOk="0">
                      <a:moveTo>
                        <a:pt x="0" y="1"/>
                      </a:moveTo>
                      <a:cubicBezTo>
                        <a:pt x="292" y="3003"/>
                        <a:pt x="1179" y="5759"/>
                        <a:pt x="3060" y="8267"/>
                      </a:cubicBezTo>
                      <a:cubicBezTo>
                        <a:pt x="4507" y="10679"/>
                        <a:pt x="6834" y="11038"/>
                        <a:pt x="9328" y="11038"/>
                      </a:cubicBezTo>
                      <a:cubicBezTo>
                        <a:pt x="10386" y="11038"/>
                        <a:pt x="11473" y="10974"/>
                        <a:pt x="12536" y="10974"/>
                      </a:cubicBezTo>
                      <a:cubicBezTo>
                        <a:pt x="13090" y="10974"/>
                        <a:pt x="13638" y="10991"/>
                        <a:pt x="14171" y="11045"/>
                      </a:cubicBezTo>
                      <a:cubicBezTo>
                        <a:pt x="20917" y="11838"/>
                        <a:pt x="14964" y="21759"/>
                        <a:pt x="18536" y="24934"/>
                      </a:cubicBezTo>
                      <a:cubicBezTo>
                        <a:pt x="20074" y="26471"/>
                        <a:pt x="21736" y="27101"/>
                        <a:pt x="23465" y="27101"/>
                      </a:cubicBezTo>
                      <a:cubicBezTo>
                        <a:pt x="24385" y="27101"/>
                        <a:pt x="25324" y="26923"/>
                        <a:pt x="26274" y="26608"/>
                      </a:cubicBezTo>
                      <a:lnTo>
                        <a:pt x="262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49"/>
                <p:cNvSpPr/>
                <p:nvPr/>
              </p:nvSpPr>
              <p:spPr>
                <a:xfrm>
                  <a:off x="2437874" y="1666215"/>
                  <a:ext cx="665220" cy="52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5" h="23660" extrusionOk="0">
                      <a:moveTo>
                        <a:pt x="6869" y="1"/>
                      </a:moveTo>
                      <a:cubicBezTo>
                        <a:pt x="4602" y="1"/>
                        <a:pt x="2252" y="613"/>
                        <a:pt x="1" y="1472"/>
                      </a:cubicBezTo>
                      <a:lnTo>
                        <a:pt x="1" y="23660"/>
                      </a:lnTo>
                      <a:lnTo>
                        <a:pt x="29974" y="23660"/>
                      </a:lnTo>
                      <a:cubicBezTo>
                        <a:pt x="29531" y="21531"/>
                        <a:pt x="28658" y="19598"/>
                        <a:pt x="26724" y="18110"/>
                      </a:cubicBezTo>
                      <a:cubicBezTo>
                        <a:pt x="25242" y="16957"/>
                        <a:pt x="23555" y="16693"/>
                        <a:pt x="21777" y="16693"/>
                      </a:cubicBezTo>
                      <a:cubicBezTo>
                        <a:pt x="20268" y="16693"/>
                        <a:pt x="18693" y="16883"/>
                        <a:pt x="17121" y="16883"/>
                      </a:cubicBezTo>
                      <a:cubicBezTo>
                        <a:pt x="16081" y="16883"/>
                        <a:pt x="15042" y="16800"/>
                        <a:pt x="14024" y="16522"/>
                      </a:cubicBezTo>
                      <a:cubicBezTo>
                        <a:pt x="11247" y="15332"/>
                        <a:pt x="12041" y="12555"/>
                        <a:pt x="12834" y="10174"/>
                      </a:cubicBezTo>
                      <a:cubicBezTo>
                        <a:pt x="14422" y="6205"/>
                        <a:pt x="13231" y="1443"/>
                        <a:pt x="9262" y="253"/>
                      </a:cubicBezTo>
                      <a:cubicBezTo>
                        <a:pt x="8481" y="79"/>
                        <a:pt x="7680" y="1"/>
                        <a:pt x="6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49"/>
                <p:cNvSpPr/>
                <p:nvPr/>
              </p:nvSpPr>
              <p:spPr>
                <a:xfrm>
                  <a:off x="2402677" y="1400288"/>
                  <a:ext cx="879245" cy="82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19" h="37231" extrusionOk="0">
                      <a:moveTo>
                        <a:pt x="36444" y="3176"/>
                      </a:moveTo>
                      <a:lnTo>
                        <a:pt x="36444" y="34056"/>
                      </a:lnTo>
                      <a:lnTo>
                        <a:pt x="3174" y="34056"/>
                      </a:lnTo>
                      <a:lnTo>
                        <a:pt x="3174" y="3176"/>
                      </a:lnTo>
                      <a:close/>
                      <a:moveTo>
                        <a:pt x="0" y="1"/>
                      </a:moveTo>
                      <a:lnTo>
                        <a:pt x="0" y="37231"/>
                      </a:lnTo>
                      <a:lnTo>
                        <a:pt x="39618" y="37231"/>
                      </a:lnTo>
                      <a:lnTo>
                        <a:pt x="3961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4" name="Google Shape;404;p49"/>
            <p:cNvGrpSpPr/>
            <p:nvPr/>
          </p:nvGrpSpPr>
          <p:grpSpPr>
            <a:xfrm>
              <a:off x="886600" y="2083936"/>
              <a:ext cx="3137921" cy="2675482"/>
              <a:chOff x="886600" y="2083936"/>
              <a:chExt cx="3137921" cy="2675482"/>
            </a:xfrm>
          </p:grpSpPr>
          <p:sp>
            <p:nvSpPr>
              <p:cNvPr id="405" name="Google Shape;405;p49"/>
              <p:cNvSpPr/>
              <p:nvPr/>
            </p:nvSpPr>
            <p:spPr>
              <a:xfrm>
                <a:off x="886600" y="3482126"/>
                <a:ext cx="3043945" cy="1117548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50357" extrusionOk="0">
                    <a:moveTo>
                      <a:pt x="54608" y="0"/>
                    </a:moveTo>
                    <a:cubicBezTo>
                      <a:pt x="35108" y="0"/>
                      <a:pt x="18099" y="137"/>
                      <a:pt x="14828" y="586"/>
                    </a:cubicBezTo>
                    <a:cubicBezTo>
                      <a:pt x="6467" y="1736"/>
                      <a:pt x="0" y="6158"/>
                      <a:pt x="4719" y="12227"/>
                    </a:cubicBezTo>
                    <a:cubicBezTo>
                      <a:pt x="14145" y="24349"/>
                      <a:pt x="10034" y="50357"/>
                      <a:pt x="10034" y="50357"/>
                    </a:cubicBezTo>
                    <a:lnTo>
                      <a:pt x="129035" y="50357"/>
                    </a:lnTo>
                    <a:cubicBezTo>
                      <a:pt x="129035" y="50357"/>
                      <a:pt x="128238" y="29759"/>
                      <a:pt x="129234" y="24784"/>
                    </a:cubicBezTo>
                    <a:cubicBezTo>
                      <a:pt x="130229" y="19809"/>
                      <a:pt x="137161" y="14607"/>
                      <a:pt x="133291" y="6075"/>
                    </a:cubicBezTo>
                    <a:cubicBezTo>
                      <a:pt x="131284" y="1650"/>
                      <a:pt x="119689" y="332"/>
                      <a:pt x="119689" y="332"/>
                    </a:cubicBezTo>
                    <a:lnTo>
                      <a:pt x="121364" y="332"/>
                    </a:lnTo>
                    <a:cubicBezTo>
                      <a:pt x="121364" y="332"/>
                      <a:pt x="84967" y="0"/>
                      <a:pt x="54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49"/>
              <p:cNvSpPr/>
              <p:nvPr/>
            </p:nvSpPr>
            <p:spPr>
              <a:xfrm>
                <a:off x="886600" y="3482103"/>
                <a:ext cx="3043945" cy="755055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34023" extrusionOk="0">
                    <a:moveTo>
                      <a:pt x="54651" y="1"/>
                    </a:moveTo>
                    <a:cubicBezTo>
                      <a:pt x="35132" y="1"/>
                      <a:pt x="18101" y="138"/>
                      <a:pt x="14827" y="587"/>
                    </a:cubicBezTo>
                    <a:cubicBezTo>
                      <a:pt x="6464" y="1737"/>
                      <a:pt x="0" y="6159"/>
                      <a:pt x="4719" y="12227"/>
                    </a:cubicBezTo>
                    <a:cubicBezTo>
                      <a:pt x="8143" y="16632"/>
                      <a:pt x="9780" y="27866"/>
                      <a:pt x="10478" y="34023"/>
                    </a:cubicBezTo>
                    <a:lnTo>
                      <a:pt x="128844" y="34023"/>
                    </a:lnTo>
                    <a:cubicBezTo>
                      <a:pt x="128922" y="32215"/>
                      <a:pt x="129046" y="25724"/>
                      <a:pt x="129234" y="24785"/>
                    </a:cubicBezTo>
                    <a:cubicBezTo>
                      <a:pt x="130229" y="19810"/>
                      <a:pt x="137161" y="14608"/>
                      <a:pt x="133291" y="6076"/>
                    </a:cubicBezTo>
                    <a:cubicBezTo>
                      <a:pt x="131284" y="1651"/>
                      <a:pt x="119689" y="332"/>
                      <a:pt x="119689" y="332"/>
                    </a:cubicBezTo>
                    <a:lnTo>
                      <a:pt x="121363" y="332"/>
                    </a:lnTo>
                    <a:cubicBezTo>
                      <a:pt x="121363" y="332"/>
                      <a:pt x="85000" y="1"/>
                      <a:pt x="54651" y="1"/>
                    </a:cubicBezTo>
                    <a:close/>
                  </a:path>
                </a:pathLst>
              </a:custGeom>
              <a:solidFill>
                <a:srgbClr val="E9B7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49"/>
              <p:cNvSpPr/>
              <p:nvPr/>
            </p:nvSpPr>
            <p:spPr>
              <a:xfrm>
                <a:off x="1185239" y="3147447"/>
                <a:ext cx="2409573" cy="878068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39566" extrusionOk="0">
                    <a:moveTo>
                      <a:pt x="79246" y="0"/>
                    </a:moveTo>
                    <a:cubicBezTo>
                      <a:pt x="64677" y="0"/>
                      <a:pt x="42243" y="119"/>
                      <a:pt x="27164" y="119"/>
                    </a:cubicBezTo>
                    <a:cubicBezTo>
                      <a:pt x="21761" y="119"/>
                      <a:pt x="17302" y="104"/>
                      <a:pt x="14488" y="63"/>
                    </a:cubicBezTo>
                    <a:cubicBezTo>
                      <a:pt x="14320" y="60"/>
                      <a:pt x="14155" y="59"/>
                      <a:pt x="13992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108575" y="39566"/>
                    </a:lnTo>
                    <a:cubicBezTo>
                      <a:pt x="108575" y="39566"/>
                      <a:pt x="108024" y="15784"/>
                      <a:pt x="107824" y="9416"/>
                    </a:cubicBezTo>
                    <a:cubicBezTo>
                      <a:pt x="107625" y="3048"/>
                      <a:pt x="103048" y="262"/>
                      <a:pt x="91306" y="59"/>
                    </a:cubicBezTo>
                    <a:cubicBezTo>
                      <a:pt x="88822" y="16"/>
                      <a:pt x="84557" y="0"/>
                      <a:pt x="792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49"/>
              <p:cNvSpPr/>
              <p:nvPr/>
            </p:nvSpPr>
            <p:spPr>
              <a:xfrm>
                <a:off x="1185239" y="3147447"/>
                <a:ext cx="2390953" cy="864176"/>
              </a:xfrm>
              <a:custGeom>
                <a:avLst/>
                <a:gdLst/>
                <a:ahLst/>
                <a:cxnLst/>
                <a:rect l="l" t="t" r="r" b="b"/>
                <a:pathLst>
                  <a:path w="107737" h="38940" extrusionOk="0">
                    <a:moveTo>
                      <a:pt x="79280" y="1"/>
                    </a:moveTo>
                    <a:cubicBezTo>
                      <a:pt x="64722" y="1"/>
                      <a:pt x="42289" y="119"/>
                      <a:pt x="27198" y="119"/>
                    </a:cubicBezTo>
                    <a:cubicBezTo>
                      <a:pt x="21780" y="119"/>
                      <a:pt x="17308" y="104"/>
                      <a:pt x="14488" y="63"/>
                    </a:cubicBezTo>
                    <a:cubicBezTo>
                      <a:pt x="14321" y="60"/>
                      <a:pt x="14157" y="59"/>
                      <a:pt x="13994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3660" y="38940"/>
                    </a:lnTo>
                    <a:lnTo>
                      <a:pt x="4017" y="13508"/>
                    </a:lnTo>
                    <a:cubicBezTo>
                      <a:pt x="4017" y="13508"/>
                      <a:pt x="4521" y="5744"/>
                      <a:pt x="17571" y="5744"/>
                    </a:cubicBezTo>
                    <a:cubicBezTo>
                      <a:pt x="17734" y="5744"/>
                      <a:pt x="17899" y="5745"/>
                      <a:pt x="18067" y="5747"/>
                    </a:cubicBezTo>
                    <a:cubicBezTo>
                      <a:pt x="20880" y="5789"/>
                      <a:pt x="25337" y="5804"/>
                      <a:pt x="30738" y="5804"/>
                    </a:cubicBezTo>
                    <a:cubicBezTo>
                      <a:pt x="45842" y="5804"/>
                      <a:pt x="68329" y="5685"/>
                      <a:pt x="82898" y="5685"/>
                    </a:cubicBezTo>
                    <a:cubicBezTo>
                      <a:pt x="88175" y="5685"/>
                      <a:pt x="92413" y="5700"/>
                      <a:pt x="94886" y="5743"/>
                    </a:cubicBezTo>
                    <a:cubicBezTo>
                      <a:pt x="100959" y="5849"/>
                      <a:pt x="105111" y="6646"/>
                      <a:pt x="107736" y="8271"/>
                    </a:cubicBezTo>
                    <a:cubicBezTo>
                      <a:pt x="107030" y="2712"/>
                      <a:pt x="102320" y="250"/>
                      <a:pt x="91306" y="59"/>
                    </a:cubicBezTo>
                    <a:cubicBezTo>
                      <a:pt x="88828" y="17"/>
                      <a:pt x="84575" y="1"/>
                      <a:pt x="79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49"/>
              <p:cNvSpPr/>
              <p:nvPr/>
            </p:nvSpPr>
            <p:spPr>
              <a:xfrm>
                <a:off x="1185239" y="3864340"/>
                <a:ext cx="2409573" cy="161162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7262" extrusionOk="0">
                    <a:moveTo>
                      <a:pt x="94" y="0"/>
                    </a:moveTo>
                    <a:lnTo>
                      <a:pt x="0" y="6614"/>
                    </a:lnTo>
                    <a:lnTo>
                      <a:pt x="108575" y="7262"/>
                    </a:lnTo>
                    <a:cubicBezTo>
                      <a:pt x="108575" y="7262"/>
                      <a:pt x="108504" y="4210"/>
                      <a:pt x="108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49"/>
              <p:cNvSpPr/>
              <p:nvPr/>
            </p:nvSpPr>
            <p:spPr>
              <a:xfrm>
                <a:off x="3461530" y="3551210"/>
                <a:ext cx="446957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47243" extrusionOk="0">
                    <a:moveTo>
                      <a:pt x="12914" y="0"/>
                    </a:moveTo>
                    <a:cubicBezTo>
                      <a:pt x="7917" y="0"/>
                      <a:pt x="4173" y="8880"/>
                      <a:pt x="2183" y="14669"/>
                    </a:cubicBezTo>
                    <a:cubicBezTo>
                      <a:pt x="1" y="21018"/>
                      <a:pt x="397" y="47243"/>
                      <a:pt x="397" y="47243"/>
                    </a:cubicBezTo>
                    <a:lnTo>
                      <a:pt x="13889" y="47243"/>
                    </a:lnTo>
                    <a:cubicBezTo>
                      <a:pt x="13889" y="47243"/>
                      <a:pt x="13228" y="32394"/>
                      <a:pt x="13161" y="28558"/>
                    </a:cubicBezTo>
                    <a:cubicBezTo>
                      <a:pt x="13096" y="24722"/>
                      <a:pt x="13130" y="22099"/>
                      <a:pt x="16270" y="16455"/>
                    </a:cubicBezTo>
                    <a:cubicBezTo>
                      <a:pt x="19411" y="10811"/>
                      <a:pt x="20139" y="2268"/>
                      <a:pt x="14399" y="260"/>
                    </a:cubicBezTo>
                    <a:cubicBezTo>
                      <a:pt x="13892" y="83"/>
                      <a:pt x="13397" y="0"/>
                      <a:pt x="129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49"/>
              <p:cNvSpPr/>
              <p:nvPr/>
            </p:nvSpPr>
            <p:spPr>
              <a:xfrm>
                <a:off x="910212" y="3551210"/>
                <a:ext cx="446979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1" h="47243" extrusionOk="0">
                    <a:moveTo>
                      <a:pt x="7227" y="0"/>
                    </a:moveTo>
                    <a:cubicBezTo>
                      <a:pt x="6744" y="0"/>
                      <a:pt x="6249" y="83"/>
                      <a:pt x="5742" y="260"/>
                    </a:cubicBezTo>
                    <a:cubicBezTo>
                      <a:pt x="1" y="2268"/>
                      <a:pt x="730" y="10811"/>
                      <a:pt x="3870" y="16455"/>
                    </a:cubicBezTo>
                    <a:cubicBezTo>
                      <a:pt x="7011" y="22099"/>
                      <a:pt x="7045" y="24722"/>
                      <a:pt x="6978" y="28558"/>
                    </a:cubicBezTo>
                    <a:cubicBezTo>
                      <a:pt x="6913" y="32394"/>
                      <a:pt x="6251" y="47243"/>
                      <a:pt x="6251" y="47243"/>
                    </a:cubicBezTo>
                    <a:lnTo>
                      <a:pt x="19743" y="47243"/>
                    </a:lnTo>
                    <a:cubicBezTo>
                      <a:pt x="19743" y="47243"/>
                      <a:pt x="20140" y="21018"/>
                      <a:pt x="17957" y="14669"/>
                    </a:cubicBezTo>
                    <a:cubicBezTo>
                      <a:pt x="15968" y="8880"/>
                      <a:pt x="12223" y="0"/>
                      <a:pt x="7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49"/>
              <p:cNvSpPr/>
              <p:nvPr/>
            </p:nvSpPr>
            <p:spPr>
              <a:xfrm>
                <a:off x="2480106" y="4451875"/>
                <a:ext cx="337148" cy="259430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11690" extrusionOk="0">
                    <a:moveTo>
                      <a:pt x="5594" y="0"/>
                    </a:moveTo>
                    <a:lnTo>
                      <a:pt x="1415" y="464"/>
                    </a:lnTo>
                    <a:cubicBezTo>
                      <a:pt x="1415" y="464"/>
                      <a:pt x="1515" y="2959"/>
                      <a:pt x="757" y="3939"/>
                    </a:cubicBezTo>
                    <a:cubicBezTo>
                      <a:pt x="1" y="4920"/>
                      <a:pt x="747" y="6789"/>
                      <a:pt x="2644" y="7454"/>
                    </a:cubicBezTo>
                    <a:cubicBezTo>
                      <a:pt x="4542" y="8120"/>
                      <a:pt x="5742" y="10378"/>
                      <a:pt x="8071" y="11365"/>
                    </a:cubicBezTo>
                    <a:cubicBezTo>
                      <a:pt x="8608" y="11593"/>
                      <a:pt x="9228" y="11690"/>
                      <a:pt x="9870" y="11690"/>
                    </a:cubicBezTo>
                    <a:cubicBezTo>
                      <a:pt x="12014" y="11690"/>
                      <a:pt x="14403" y="10609"/>
                      <a:pt x="14745" y="9696"/>
                    </a:cubicBezTo>
                    <a:cubicBezTo>
                      <a:pt x="15191" y="8509"/>
                      <a:pt x="12563" y="8894"/>
                      <a:pt x="10496" y="7972"/>
                    </a:cubicBezTo>
                    <a:cubicBezTo>
                      <a:pt x="8428" y="7051"/>
                      <a:pt x="5594" y="0"/>
                      <a:pt x="55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49"/>
              <p:cNvSpPr/>
              <p:nvPr/>
            </p:nvSpPr>
            <p:spPr>
              <a:xfrm>
                <a:off x="2480106" y="4506667"/>
                <a:ext cx="337126" cy="204637"/>
              </a:xfrm>
              <a:custGeom>
                <a:avLst/>
                <a:gdLst/>
                <a:ahLst/>
                <a:cxnLst/>
                <a:rect l="l" t="t" r="r" b="b"/>
                <a:pathLst>
                  <a:path w="15191" h="9221" extrusionOk="0">
                    <a:moveTo>
                      <a:pt x="1286" y="0"/>
                    </a:moveTo>
                    <a:cubicBezTo>
                      <a:pt x="1191" y="562"/>
                      <a:pt x="1031" y="1116"/>
                      <a:pt x="757" y="1470"/>
                    </a:cubicBezTo>
                    <a:cubicBezTo>
                      <a:pt x="1" y="2451"/>
                      <a:pt x="746" y="4319"/>
                      <a:pt x="2644" y="4985"/>
                    </a:cubicBezTo>
                    <a:cubicBezTo>
                      <a:pt x="4542" y="5652"/>
                      <a:pt x="5742" y="7910"/>
                      <a:pt x="8071" y="8896"/>
                    </a:cubicBezTo>
                    <a:cubicBezTo>
                      <a:pt x="8608" y="9124"/>
                      <a:pt x="9228" y="9221"/>
                      <a:pt x="9870" y="9221"/>
                    </a:cubicBezTo>
                    <a:cubicBezTo>
                      <a:pt x="12014" y="9221"/>
                      <a:pt x="14403" y="8140"/>
                      <a:pt x="14745" y="7227"/>
                    </a:cubicBezTo>
                    <a:cubicBezTo>
                      <a:pt x="15190" y="6040"/>
                      <a:pt x="12562" y="6425"/>
                      <a:pt x="10496" y="5503"/>
                    </a:cubicBezTo>
                    <a:cubicBezTo>
                      <a:pt x="9710" y="5153"/>
                      <a:pt x="8815" y="3919"/>
                      <a:pt x="8006" y="2523"/>
                    </a:cubicBezTo>
                    <a:cubicBezTo>
                      <a:pt x="7346" y="3047"/>
                      <a:pt x="6687" y="3265"/>
                      <a:pt x="6045" y="3265"/>
                    </a:cubicBezTo>
                    <a:cubicBezTo>
                      <a:pt x="4187" y="3265"/>
                      <a:pt x="2472" y="1446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49"/>
              <p:cNvSpPr/>
              <p:nvPr/>
            </p:nvSpPr>
            <p:spPr>
              <a:xfrm>
                <a:off x="2483479" y="4545792"/>
                <a:ext cx="326696" cy="165512"/>
              </a:xfrm>
              <a:custGeom>
                <a:avLst/>
                <a:gdLst/>
                <a:ahLst/>
                <a:cxnLst/>
                <a:rect l="l" t="t" r="r" b="b"/>
                <a:pathLst>
                  <a:path w="14721" h="7458" extrusionOk="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0" y="1022"/>
                      <a:pt x="768" y="2617"/>
                      <a:pt x="2492" y="3222"/>
                    </a:cubicBezTo>
                    <a:cubicBezTo>
                      <a:pt x="4390" y="3887"/>
                      <a:pt x="5590" y="6146"/>
                      <a:pt x="7919" y="7133"/>
                    </a:cubicBezTo>
                    <a:cubicBezTo>
                      <a:pt x="8456" y="7361"/>
                      <a:pt x="9076" y="7458"/>
                      <a:pt x="9718" y="7458"/>
                    </a:cubicBezTo>
                    <a:cubicBezTo>
                      <a:pt x="11862" y="7458"/>
                      <a:pt x="14251" y="6377"/>
                      <a:pt x="14593" y="5463"/>
                    </a:cubicBezTo>
                    <a:cubicBezTo>
                      <a:pt x="14720" y="5127"/>
                      <a:pt x="14593" y="4919"/>
                      <a:pt x="14307" y="4770"/>
                    </a:cubicBezTo>
                    <a:cubicBezTo>
                      <a:pt x="13507" y="5549"/>
                      <a:pt x="11550" y="6301"/>
                      <a:pt x="9762" y="6301"/>
                    </a:cubicBezTo>
                    <a:cubicBezTo>
                      <a:pt x="9120" y="6301"/>
                      <a:pt x="8500" y="6204"/>
                      <a:pt x="7964" y="5977"/>
                    </a:cubicBezTo>
                    <a:cubicBezTo>
                      <a:pt x="5635" y="4990"/>
                      <a:pt x="4435" y="2730"/>
                      <a:pt x="2538" y="2064"/>
                    </a:cubicBezTo>
                    <a:cubicBezTo>
                      <a:pt x="1390" y="1662"/>
                      <a:pt x="667" y="820"/>
                      <a:pt x="4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49"/>
              <p:cNvSpPr/>
              <p:nvPr/>
            </p:nvSpPr>
            <p:spPr>
              <a:xfrm>
                <a:off x="2511485" y="4462105"/>
                <a:ext cx="399" cy="390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6" extrusionOk="0">
                    <a:moveTo>
                      <a:pt x="18" y="0"/>
                    </a:moveTo>
                    <a:lnTo>
                      <a:pt x="1" y="3"/>
                    </a:lnTo>
                    <a:cubicBezTo>
                      <a:pt x="1" y="3"/>
                      <a:pt x="3" y="69"/>
                      <a:pt x="4" y="176"/>
                    </a:cubicBezTo>
                    <a:cubicBezTo>
                      <a:pt x="10" y="117"/>
                      <a:pt x="14" y="58"/>
                      <a:pt x="18" y="0"/>
                    </a:cubicBezTo>
                    <a:close/>
                  </a:path>
                </a:pathLst>
              </a:custGeom>
              <a:solidFill>
                <a:srgbClr val="9B8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49"/>
              <p:cNvSpPr/>
              <p:nvPr/>
            </p:nvSpPr>
            <p:spPr>
              <a:xfrm>
                <a:off x="2319523" y="4451875"/>
                <a:ext cx="304437" cy="307544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858" extrusionOk="0">
                    <a:moveTo>
                      <a:pt x="3446" y="0"/>
                    </a:moveTo>
                    <a:cubicBezTo>
                      <a:pt x="3446" y="0"/>
                      <a:pt x="2701" y="2383"/>
                      <a:pt x="1659" y="3053"/>
                    </a:cubicBezTo>
                    <a:cubicBezTo>
                      <a:pt x="617" y="3722"/>
                      <a:pt x="0" y="5663"/>
                      <a:pt x="1564" y="6929"/>
                    </a:cubicBezTo>
                    <a:cubicBezTo>
                      <a:pt x="3127" y="8193"/>
                      <a:pt x="4190" y="10792"/>
                      <a:pt x="6051" y="12505"/>
                    </a:cubicBezTo>
                    <a:cubicBezTo>
                      <a:pt x="7087" y="13458"/>
                      <a:pt x="8838" y="13858"/>
                      <a:pt x="10328" y="13858"/>
                    </a:cubicBezTo>
                    <a:cubicBezTo>
                      <a:pt x="11515" y="13858"/>
                      <a:pt x="12536" y="13604"/>
                      <a:pt x="12899" y="13175"/>
                    </a:cubicBezTo>
                    <a:cubicBezTo>
                      <a:pt x="13717" y="12207"/>
                      <a:pt x="11112" y="11687"/>
                      <a:pt x="9475" y="10124"/>
                    </a:cubicBezTo>
                    <a:cubicBezTo>
                      <a:pt x="7838" y="8560"/>
                      <a:pt x="7538" y="968"/>
                      <a:pt x="7538" y="968"/>
                    </a:cubicBez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49"/>
              <p:cNvSpPr/>
              <p:nvPr/>
            </p:nvSpPr>
            <p:spPr>
              <a:xfrm>
                <a:off x="2319523" y="4503360"/>
                <a:ext cx="304415" cy="256035"/>
              </a:xfrm>
              <a:custGeom>
                <a:avLst/>
                <a:gdLst/>
                <a:ahLst/>
                <a:cxnLst/>
                <a:rect l="l" t="t" r="r" b="b"/>
                <a:pathLst>
                  <a:path w="13717" h="11537" extrusionOk="0">
                    <a:moveTo>
                      <a:pt x="2356" y="0"/>
                    </a:moveTo>
                    <a:cubicBezTo>
                      <a:pt x="2145" y="306"/>
                      <a:pt x="1911" y="569"/>
                      <a:pt x="1659" y="731"/>
                    </a:cubicBezTo>
                    <a:cubicBezTo>
                      <a:pt x="616" y="1402"/>
                      <a:pt x="0" y="3343"/>
                      <a:pt x="1563" y="4608"/>
                    </a:cubicBezTo>
                    <a:cubicBezTo>
                      <a:pt x="3126" y="5873"/>
                      <a:pt x="4189" y="8473"/>
                      <a:pt x="6051" y="10184"/>
                    </a:cubicBezTo>
                    <a:cubicBezTo>
                      <a:pt x="7087" y="11137"/>
                      <a:pt x="8839" y="11537"/>
                      <a:pt x="10329" y="11537"/>
                    </a:cubicBezTo>
                    <a:cubicBezTo>
                      <a:pt x="11515" y="11537"/>
                      <a:pt x="12535" y="11283"/>
                      <a:pt x="12898" y="10854"/>
                    </a:cubicBezTo>
                    <a:cubicBezTo>
                      <a:pt x="13716" y="9885"/>
                      <a:pt x="11112" y="9366"/>
                      <a:pt x="9475" y="7804"/>
                    </a:cubicBezTo>
                    <a:cubicBezTo>
                      <a:pt x="8966" y="7317"/>
                      <a:pt x="8586" y="6248"/>
                      <a:pt x="8304" y="5005"/>
                    </a:cubicBezTo>
                    <a:cubicBezTo>
                      <a:pt x="8041" y="5420"/>
                      <a:pt x="7638" y="5656"/>
                      <a:pt x="7181" y="5656"/>
                    </a:cubicBezTo>
                    <a:cubicBezTo>
                      <a:pt x="6885" y="5656"/>
                      <a:pt x="6566" y="5557"/>
                      <a:pt x="6247" y="5344"/>
                    </a:cubicBezTo>
                    <a:cubicBezTo>
                      <a:pt x="4324" y="3806"/>
                      <a:pt x="3151" y="2261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49"/>
              <p:cNvSpPr/>
              <p:nvPr/>
            </p:nvSpPr>
            <p:spPr>
              <a:xfrm>
                <a:off x="2329377" y="4540244"/>
                <a:ext cx="282089" cy="219173"/>
              </a:xfrm>
              <a:custGeom>
                <a:avLst/>
                <a:gdLst/>
                <a:ahLst/>
                <a:cxnLst/>
                <a:rect l="l" t="t" r="r" b="b"/>
                <a:pathLst>
                  <a:path w="12711" h="9876" extrusionOk="0">
                    <a:moveTo>
                      <a:pt x="423" y="1"/>
                    </a:moveTo>
                    <a:lnTo>
                      <a:pt x="423" y="1"/>
                    </a:lnTo>
                    <a:cubicBezTo>
                      <a:pt x="0" y="878"/>
                      <a:pt x="41" y="2073"/>
                      <a:pt x="1120" y="2947"/>
                    </a:cubicBezTo>
                    <a:cubicBezTo>
                      <a:pt x="2683" y="4211"/>
                      <a:pt x="3745" y="6811"/>
                      <a:pt x="5607" y="8523"/>
                    </a:cubicBezTo>
                    <a:cubicBezTo>
                      <a:pt x="6644" y="9475"/>
                      <a:pt x="8396" y="9875"/>
                      <a:pt x="9886" y="9875"/>
                    </a:cubicBezTo>
                    <a:cubicBezTo>
                      <a:pt x="11072" y="9875"/>
                      <a:pt x="12092" y="9622"/>
                      <a:pt x="12455" y="9193"/>
                    </a:cubicBezTo>
                    <a:cubicBezTo>
                      <a:pt x="12711" y="8891"/>
                      <a:pt x="12631" y="8632"/>
                      <a:pt x="12351" y="8370"/>
                    </a:cubicBezTo>
                    <a:cubicBezTo>
                      <a:pt x="11859" y="8638"/>
                      <a:pt x="11039" y="8790"/>
                      <a:pt x="10121" y="8790"/>
                    </a:cubicBezTo>
                    <a:cubicBezTo>
                      <a:pt x="8635" y="8790"/>
                      <a:pt x="6890" y="8391"/>
                      <a:pt x="5855" y="7439"/>
                    </a:cubicBezTo>
                    <a:cubicBezTo>
                      <a:pt x="3993" y="5728"/>
                      <a:pt x="2931" y="3128"/>
                      <a:pt x="1368" y="1863"/>
                    </a:cubicBezTo>
                    <a:cubicBezTo>
                      <a:pt x="692" y="1315"/>
                      <a:pt x="425" y="643"/>
                      <a:pt x="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49"/>
              <p:cNvSpPr/>
              <p:nvPr/>
            </p:nvSpPr>
            <p:spPr>
              <a:xfrm>
                <a:off x="2207542" y="3273609"/>
                <a:ext cx="184819" cy="295804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13329" extrusionOk="0">
                    <a:moveTo>
                      <a:pt x="0" y="0"/>
                    </a:moveTo>
                    <a:cubicBezTo>
                      <a:pt x="0" y="1"/>
                      <a:pt x="1292" y="11678"/>
                      <a:pt x="2725" y="12976"/>
                    </a:cubicBezTo>
                    <a:cubicBezTo>
                      <a:pt x="3178" y="13222"/>
                      <a:pt x="3668" y="13329"/>
                      <a:pt x="4156" y="13329"/>
                    </a:cubicBezTo>
                    <a:cubicBezTo>
                      <a:pt x="6248" y="13329"/>
                      <a:pt x="8328" y="11381"/>
                      <a:pt x="7483" y="10109"/>
                    </a:cubicBezTo>
                    <a:cubicBezTo>
                      <a:pt x="6440" y="8541"/>
                      <a:pt x="3351" y="332"/>
                      <a:pt x="3351" y="3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49"/>
              <p:cNvSpPr/>
              <p:nvPr/>
            </p:nvSpPr>
            <p:spPr>
              <a:xfrm>
                <a:off x="1822375" y="2872620"/>
                <a:ext cx="135951" cy="138748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6252" extrusionOk="0">
                    <a:moveTo>
                      <a:pt x="3063" y="1"/>
                    </a:moveTo>
                    <a:cubicBezTo>
                      <a:pt x="1372" y="1"/>
                      <a:pt x="0" y="1399"/>
                      <a:pt x="0" y="3126"/>
                    </a:cubicBezTo>
                    <a:cubicBezTo>
                      <a:pt x="0" y="4852"/>
                      <a:pt x="1372" y="6251"/>
                      <a:pt x="3063" y="6251"/>
                    </a:cubicBezTo>
                    <a:cubicBezTo>
                      <a:pt x="4754" y="6251"/>
                      <a:pt x="6126" y="4852"/>
                      <a:pt x="6126" y="3126"/>
                    </a:cubicBezTo>
                    <a:cubicBezTo>
                      <a:pt x="6126" y="1399"/>
                      <a:pt x="4754" y="1"/>
                      <a:pt x="30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49"/>
              <p:cNvSpPr/>
              <p:nvPr/>
            </p:nvSpPr>
            <p:spPr>
              <a:xfrm>
                <a:off x="2061984" y="3630480"/>
                <a:ext cx="762690" cy="857496"/>
              </a:xfrm>
              <a:custGeom>
                <a:avLst/>
                <a:gdLst/>
                <a:ahLst/>
                <a:cxnLst/>
                <a:rect l="l" t="t" r="r" b="b"/>
                <a:pathLst>
                  <a:path w="34367" h="38639" extrusionOk="0">
                    <a:moveTo>
                      <a:pt x="21109" y="0"/>
                    </a:moveTo>
                    <a:cubicBezTo>
                      <a:pt x="14584" y="0"/>
                      <a:pt x="7960" y="733"/>
                      <a:pt x="7960" y="733"/>
                    </a:cubicBezTo>
                    <a:lnTo>
                      <a:pt x="920" y="6655"/>
                    </a:lnTo>
                    <a:lnTo>
                      <a:pt x="970" y="7430"/>
                    </a:lnTo>
                    <a:cubicBezTo>
                      <a:pt x="970" y="7430"/>
                      <a:pt x="1" y="13053"/>
                      <a:pt x="6591" y="13246"/>
                    </a:cubicBezTo>
                    <a:cubicBezTo>
                      <a:pt x="6693" y="13248"/>
                      <a:pt x="6796" y="13250"/>
                      <a:pt x="6901" y="13250"/>
                    </a:cubicBezTo>
                    <a:cubicBezTo>
                      <a:pt x="13566" y="13250"/>
                      <a:pt x="25745" y="7302"/>
                      <a:pt x="25746" y="7302"/>
                    </a:cubicBezTo>
                    <a:lnTo>
                      <a:pt x="25746" y="7302"/>
                    </a:lnTo>
                    <a:lnTo>
                      <a:pt x="19580" y="37670"/>
                    </a:lnTo>
                    <a:lnTo>
                      <a:pt x="25976" y="38639"/>
                    </a:lnTo>
                    <a:cubicBezTo>
                      <a:pt x="25976" y="38639"/>
                      <a:pt x="34366" y="6310"/>
                      <a:pt x="33636" y="3044"/>
                    </a:cubicBezTo>
                    <a:cubicBezTo>
                      <a:pt x="33097" y="628"/>
                      <a:pt x="27145" y="0"/>
                      <a:pt x="211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49"/>
              <p:cNvSpPr/>
              <p:nvPr/>
            </p:nvSpPr>
            <p:spPr>
              <a:xfrm>
                <a:off x="1905840" y="3667363"/>
                <a:ext cx="810093" cy="840008"/>
              </a:xfrm>
              <a:custGeom>
                <a:avLst/>
                <a:gdLst/>
                <a:ahLst/>
                <a:cxnLst/>
                <a:rect l="l" t="t" r="r" b="b"/>
                <a:pathLst>
                  <a:path w="36503" h="37851" extrusionOk="0">
                    <a:moveTo>
                      <a:pt x="25936" y="0"/>
                    </a:moveTo>
                    <a:cubicBezTo>
                      <a:pt x="19762" y="0"/>
                      <a:pt x="13012" y="609"/>
                      <a:pt x="13012" y="609"/>
                    </a:cubicBezTo>
                    <a:lnTo>
                      <a:pt x="1996" y="5865"/>
                    </a:lnTo>
                    <a:lnTo>
                      <a:pt x="0" y="8664"/>
                    </a:lnTo>
                    <a:cubicBezTo>
                      <a:pt x="0" y="8664"/>
                      <a:pt x="487" y="13709"/>
                      <a:pt x="7077" y="13902"/>
                    </a:cubicBezTo>
                    <a:cubicBezTo>
                      <a:pt x="7193" y="13906"/>
                      <a:pt x="7311" y="13908"/>
                      <a:pt x="7430" y="13908"/>
                    </a:cubicBezTo>
                    <a:cubicBezTo>
                      <a:pt x="14084" y="13908"/>
                      <a:pt x="25578" y="8662"/>
                      <a:pt x="25579" y="8662"/>
                    </a:cubicBezTo>
                    <a:lnTo>
                      <a:pt x="25579" y="8662"/>
                    </a:lnTo>
                    <a:lnTo>
                      <a:pt x="20656" y="36882"/>
                    </a:lnTo>
                    <a:lnTo>
                      <a:pt x="27053" y="37851"/>
                    </a:lnTo>
                    <a:cubicBezTo>
                      <a:pt x="27053" y="37851"/>
                      <a:pt x="36502" y="5187"/>
                      <a:pt x="35920" y="1892"/>
                    </a:cubicBezTo>
                    <a:cubicBezTo>
                      <a:pt x="35658" y="408"/>
                      <a:pt x="30990" y="0"/>
                      <a:pt x="25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49"/>
              <p:cNvSpPr/>
              <p:nvPr/>
            </p:nvSpPr>
            <p:spPr>
              <a:xfrm>
                <a:off x="1747699" y="2600723"/>
                <a:ext cx="520658" cy="539145"/>
              </a:xfrm>
              <a:custGeom>
                <a:avLst/>
                <a:gdLst/>
                <a:ahLst/>
                <a:cxnLst/>
                <a:rect l="l" t="t" r="r" b="b"/>
                <a:pathLst>
                  <a:path w="23461" h="24294" extrusionOk="0">
                    <a:moveTo>
                      <a:pt x="10743" y="0"/>
                    </a:moveTo>
                    <a:cubicBezTo>
                      <a:pt x="8084" y="0"/>
                      <a:pt x="5311" y="1494"/>
                      <a:pt x="3365" y="3916"/>
                    </a:cubicBezTo>
                    <a:cubicBezTo>
                      <a:pt x="1161" y="6660"/>
                      <a:pt x="1" y="15707"/>
                      <a:pt x="1006" y="19545"/>
                    </a:cubicBezTo>
                    <a:cubicBezTo>
                      <a:pt x="2128" y="23833"/>
                      <a:pt x="6857" y="24293"/>
                      <a:pt x="8835" y="24293"/>
                    </a:cubicBezTo>
                    <a:cubicBezTo>
                      <a:pt x="9376" y="24293"/>
                      <a:pt x="9712" y="24259"/>
                      <a:pt x="9712" y="24259"/>
                    </a:cubicBezTo>
                    <a:cubicBezTo>
                      <a:pt x="9712" y="24259"/>
                      <a:pt x="10598" y="22561"/>
                      <a:pt x="10825" y="21001"/>
                    </a:cubicBezTo>
                    <a:cubicBezTo>
                      <a:pt x="10054" y="20642"/>
                      <a:pt x="8705" y="19312"/>
                      <a:pt x="7466" y="17353"/>
                    </a:cubicBezTo>
                    <a:cubicBezTo>
                      <a:pt x="5958" y="17237"/>
                      <a:pt x="4251" y="15255"/>
                      <a:pt x="5137" y="13779"/>
                    </a:cubicBezTo>
                    <a:cubicBezTo>
                      <a:pt x="8235" y="13337"/>
                      <a:pt x="15246" y="5294"/>
                      <a:pt x="15247" y="5294"/>
                    </a:cubicBezTo>
                    <a:lnTo>
                      <a:pt x="15247" y="5294"/>
                    </a:lnTo>
                    <a:lnTo>
                      <a:pt x="11513" y="22479"/>
                    </a:lnTo>
                    <a:cubicBezTo>
                      <a:pt x="11513" y="22479"/>
                      <a:pt x="12312" y="22320"/>
                      <a:pt x="13172" y="22320"/>
                    </a:cubicBezTo>
                    <a:cubicBezTo>
                      <a:pt x="14157" y="22320"/>
                      <a:pt x="15221" y="22529"/>
                      <a:pt x="15247" y="23422"/>
                    </a:cubicBezTo>
                    <a:cubicBezTo>
                      <a:pt x="23460" y="20474"/>
                      <a:pt x="19400" y="1945"/>
                      <a:pt x="15247" y="1777"/>
                    </a:cubicBezTo>
                    <a:cubicBezTo>
                      <a:pt x="13927" y="550"/>
                      <a:pt x="12356" y="0"/>
                      <a:pt x="107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49"/>
              <p:cNvSpPr/>
              <p:nvPr/>
            </p:nvSpPr>
            <p:spPr>
              <a:xfrm>
                <a:off x="2003175" y="2640314"/>
                <a:ext cx="264046" cy="480224"/>
              </a:xfrm>
              <a:custGeom>
                <a:avLst/>
                <a:gdLst/>
                <a:ahLst/>
                <a:cxnLst/>
                <a:rect l="l" t="t" r="r" b="b"/>
                <a:pathLst>
                  <a:path w="11898" h="21639" extrusionOk="0">
                    <a:moveTo>
                      <a:pt x="3811" y="0"/>
                    </a:moveTo>
                    <a:lnTo>
                      <a:pt x="3811" y="0"/>
                    </a:lnTo>
                    <a:cubicBezTo>
                      <a:pt x="6661" y="5007"/>
                      <a:pt x="7868" y="17146"/>
                      <a:pt x="1354" y="19483"/>
                    </a:cubicBezTo>
                    <a:cubicBezTo>
                      <a:pt x="1338" y="18963"/>
                      <a:pt x="970" y="18675"/>
                      <a:pt x="472" y="18526"/>
                    </a:cubicBezTo>
                    <a:lnTo>
                      <a:pt x="1" y="20695"/>
                    </a:lnTo>
                    <a:cubicBezTo>
                      <a:pt x="1" y="20695"/>
                      <a:pt x="800" y="20536"/>
                      <a:pt x="1659" y="20536"/>
                    </a:cubicBezTo>
                    <a:cubicBezTo>
                      <a:pt x="2645" y="20536"/>
                      <a:pt x="3708" y="20745"/>
                      <a:pt x="3735" y="21638"/>
                    </a:cubicBezTo>
                    <a:cubicBezTo>
                      <a:pt x="11897" y="18709"/>
                      <a:pt x="7936" y="390"/>
                      <a:pt x="3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49"/>
              <p:cNvSpPr/>
              <p:nvPr/>
            </p:nvSpPr>
            <p:spPr>
              <a:xfrm>
                <a:off x="1675907" y="3079229"/>
                <a:ext cx="641008" cy="82185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37033" extrusionOk="0">
                    <a:moveTo>
                      <a:pt x="12482" y="0"/>
                    </a:moveTo>
                    <a:cubicBezTo>
                      <a:pt x="12482" y="0"/>
                      <a:pt x="6494" y="383"/>
                      <a:pt x="3975" y="2225"/>
                    </a:cubicBezTo>
                    <a:cubicBezTo>
                      <a:pt x="1454" y="4066"/>
                      <a:pt x="0" y="12692"/>
                      <a:pt x="0" y="12692"/>
                    </a:cubicBezTo>
                    <a:lnTo>
                      <a:pt x="7321" y="14958"/>
                    </a:lnTo>
                    <a:cubicBezTo>
                      <a:pt x="7321" y="14958"/>
                      <a:pt x="638" y="27045"/>
                      <a:pt x="10824" y="37032"/>
                    </a:cubicBezTo>
                    <a:cubicBezTo>
                      <a:pt x="17414" y="30055"/>
                      <a:pt x="24813" y="26165"/>
                      <a:pt x="28884" y="25196"/>
                    </a:cubicBezTo>
                    <a:cubicBezTo>
                      <a:pt x="25588" y="16085"/>
                      <a:pt x="25610" y="12164"/>
                      <a:pt x="25610" y="12164"/>
                    </a:cubicBezTo>
                    <a:lnTo>
                      <a:pt x="28392" y="11112"/>
                    </a:lnTo>
                    <a:cubicBezTo>
                      <a:pt x="28392" y="11112"/>
                      <a:pt x="26247" y="5582"/>
                      <a:pt x="21950" y="2093"/>
                    </a:cubicBezTo>
                    <a:cubicBezTo>
                      <a:pt x="19966" y="481"/>
                      <a:pt x="16190" y="381"/>
                      <a:pt x="12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49"/>
              <p:cNvSpPr/>
              <p:nvPr/>
            </p:nvSpPr>
            <p:spPr>
              <a:xfrm>
                <a:off x="1910633" y="2980674"/>
                <a:ext cx="114824" cy="165645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7464" extrusionOk="0">
                    <a:moveTo>
                      <a:pt x="295" y="0"/>
                    </a:moveTo>
                    <a:cubicBezTo>
                      <a:pt x="295" y="0"/>
                      <a:pt x="1" y="4760"/>
                      <a:pt x="105" y="5363"/>
                    </a:cubicBezTo>
                    <a:cubicBezTo>
                      <a:pt x="365" y="6871"/>
                      <a:pt x="2131" y="7464"/>
                      <a:pt x="3523" y="7464"/>
                    </a:cubicBezTo>
                    <a:cubicBezTo>
                      <a:pt x="4297" y="7464"/>
                      <a:pt x="4955" y="7280"/>
                      <a:pt x="5173" y="6969"/>
                    </a:cubicBezTo>
                    <a:lnTo>
                      <a:pt x="5173" y="3310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49"/>
              <p:cNvSpPr/>
              <p:nvPr/>
            </p:nvSpPr>
            <p:spPr>
              <a:xfrm>
                <a:off x="1861700" y="2677197"/>
                <a:ext cx="287304" cy="409496"/>
              </a:xfrm>
              <a:custGeom>
                <a:avLst/>
                <a:gdLst/>
                <a:ahLst/>
                <a:cxnLst/>
                <a:rect l="l" t="t" r="r" b="b"/>
                <a:pathLst>
                  <a:path w="12946" h="18452" extrusionOk="0">
                    <a:moveTo>
                      <a:pt x="7667" y="0"/>
                    </a:moveTo>
                    <a:cubicBezTo>
                      <a:pt x="7621" y="0"/>
                      <a:pt x="7574" y="1"/>
                      <a:pt x="7527" y="2"/>
                    </a:cubicBezTo>
                    <a:cubicBezTo>
                      <a:pt x="4354" y="76"/>
                      <a:pt x="1476" y="7382"/>
                      <a:pt x="1476" y="7382"/>
                    </a:cubicBezTo>
                    <a:cubicBezTo>
                      <a:pt x="1476" y="7382"/>
                      <a:pt x="0" y="16828"/>
                      <a:pt x="8265" y="18452"/>
                    </a:cubicBezTo>
                    <a:cubicBezTo>
                      <a:pt x="11648" y="17530"/>
                      <a:pt x="12545" y="14687"/>
                      <a:pt x="12471" y="10850"/>
                    </a:cubicBezTo>
                    <a:cubicBezTo>
                      <a:pt x="12545" y="8268"/>
                      <a:pt x="12945" y="7087"/>
                      <a:pt x="12487" y="4726"/>
                    </a:cubicBezTo>
                    <a:cubicBezTo>
                      <a:pt x="12036" y="2400"/>
                      <a:pt x="10739" y="0"/>
                      <a:pt x="76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49"/>
              <p:cNvSpPr/>
              <p:nvPr/>
            </p:nvSpPr>
            <p:spPr>
              <a:xfrm>
                <a:off x="1933624" y="2698435"/>
                <a:ext cx="215378" cy="38737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17455" extrusionOk="0">
                    <a:moveTo>
                      <a:pt x="7181" y="0"/>
                    </a:moveTo>
                    <a:cubicBezTo>
                      <a:pt x="7176" y="0"/>
                      <a:pt x="7171" y="0"/>
                      <a:pt x="7166" y="0"/>
                    </a:cubicBezTo>
                    <a:cubicBezTo>
                      <a:pt x="3992" y="74"/>
                      <a:pt x="1115" y="7380"/>
                      <a:pt x="1115" y="7380"/>
                    </a:cubicBezTo>
                    <a:cubicBezTo>
                      <a:pt x="1115" y="7380"/>
                      <a:pt x="1" y="14525"/>
                      <a:pt x="5150" y="17454"/>
                    </a:cubicBezTo>
                    <a:cubicBezTo>
                      <a:pt x="8426" y="16494"/>
                      <a:pt x="9303" y="13680"/>
                      <a:pt x="9230" y="9893"/>
                    </a:cubicBezTo>
                    <a:cubicBezTo>
                      <a:pt x="9304" y="7311"/>
                      <a:pt x="9704" y="6130"/>
                      <a:pt x="9246" y="3769"/>
                    </a:cubicBezTo>
                    <a:cubicBezTo>
                      <a:pt x="8971" y="2353"/>
                      <a:pt x="8380" y="916"/>
                      <a:pt x="7270" y="3"/>
                    </a:cubicBezTo>
                    <a:cubicBezTo>
                      <a:pt x="7239" y="3"/>
                      <a:pt x="7211" y="0"/>
                      <a:pt x="71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49"/>
              <p:cNvSpPr/>
              <p:nvPr/>
            </p:nvSpPr>
            <p:spPr>
              <a:xfrm>
                <a:off x="1828634" y="2667410"/>
                <a:ext cx="328072" cy="257144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1587" extrusionOk="0">
                    <a:moveTo>
                      <a:pt x="9799" y="0"/>
                    </a:moveTo>
                    <a:cubicBezTo>
                      <a:pt x="8715" y="0"/>
                      <a:pt x="7548" y="222"/>
                      <a:pt x="6482" y="649"/>
                    </a:cubicBezTo>
                    <a:cubicBezTo>
                      <a:pt x="3898" y="1682"/>
                      <a:pt x="0" y="7354"/>
                      <a:pt x="530" y="11586"/>
                    </a:cubicBezTo>
                    <a:cubicBezTo>
                      <a:pt x="6360" y="10406"/>
                      <a:pt x="14121" y="6263"/>
                      <a:pt x="14121" y="6263"/>
                    </a:cubicBezTo>
                    <a:cubicBezTo>
                      <a:pt x="14783" y="4939"/>
                      <a:pt x="14309" y="2678"/>
                      <a:pt x="13393" y="1398"/>
                    </a:cubicBezTo>
                    <a:cubicBezTo>
                      <a:pt x="12713" y="449"/>
                      <a:pt x="11340" y="0"/>
                      <a:pt x="97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49"/>
              <p:cNvSpPr/>
              <p:nvPr/>
            </p:nvSpPr>
            <p:spPr>
              <a:xfrm>
                <a:off x="2153704" y="3352391"/>
                <a:ext cx="220016" cy="158832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7157" extrusionOk="0">
                    <a:moveTo>
                      <a:pt x="4534" y="1"/>
                    </a:moveTo>
                    <a:cubicBezTo>
                      <a:pt x="3816" y="1"/>
                      <a:pt x="3754" y="348"/>
                      <a:pt x="3500" y="633"/>
                    </a:cubicBezTo>
                    <a:cubicBezTo>
                      <a:pt x="3152" y="1025"/>
                      <a:pt x="756" y="4947"/>
                      <a:pt x="756" y="4947"/>
                    </a:cubicBezTo>
                    <a:cubicBezTo>
                      <a:pt x="756" y="4947"/>
                      <a:pt x="1" y="6560"/>
                      <a:pt x="756" y="6995"/>
                    </a:cubicBezTo>
                    <a:cubicBezTo>
                      <a:pt x="962" y="7114"/>
                      <a:pt x="1418" y="7157"/>
                      <a:pt x="1973" y="7157"/>
                    </a:cubicBezTo>
                    <a:cubicBezTo>
                      <a:pt x="3454" y="7157"/>
                      <a:pt x="5637" y="6849"/>
                      <a:pt x="5637" y="6849"/>
                    </a:cubicBezTo>
                    <a:cubicBezTo>
                      <a:pt x="5637" y="6849"/>
                      <a:pt x="7060" y="5368"/>
                      <a:pt x="7786" y="4526"/>
                    </a:cubicBezTo>
                    <a:cubicBezTo>
                      <a:pt x="8512" y="3684"/>
                      <a:pt x="9913" y="2038"/>
                      <a:pt x="9884" y="1820"/>
                    </a:cubicBezTo>
                    <a:cubicBezTo>
                      <a:pt x="9830" y="1435"/>
                      <a:pt x="7495" y="604"/>
                      <a:pt x="5665" y="169"/>
                    </a:cubicBezTo>
                    <a:cubicBezTo>
                      <a:pt x="5166" y="50"/>
                      <a:pt x="4804" y="1"/>
                      <a:pt x="45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49"/>
              <p:cNvSpPr/>
              <p:nvPr/>
            </p:nvSpPr>
            <p:spPr>
              <a:xfrm>
                <a:off x="2153859" y="3352391"/>
                <a:ext cx="221437" cy="155126"/>
              </a:xfrm>
              <a:custGeom>
                <a:avLst/>
                <a:gdLst/>
                <a:ahLst/>
                <a:cxnLst/>
                <a:rect l="l" t="t" r="r" b="b"/>
                <a:pathLst>
                  <a:path w="9978" h="6990" extrusionOk="0">
                    <a:moveTo>
                      <a:pt x="4527" y="1"/>
                    </a:moveTo>
                    <a:cubicBezTo>
                      <a:pt x="3809" y="1"/>
                      <a:pt x="3747" y="348"/>
                      <a:pt x="3493" y="633"/>
                    </a:cubicBezTo>
                    <a:cubicBezTo>
                      <a:pt x="3145" y="1025"/>
                      <a:pt x="749" y="4947"/>
                      <a:pt x="749" y="4947"/>
                    </a:cubicBezTo>
                    <a:cubicBezTo>
                      <a:pt x="749" y="4947"/>
                      <a:pt x="0" y="6547"/>
                      <a:pt x="741" y="6990"/>
                    </a:cubicBezTo>
                    <a:cubicBezTo>
                      <a:pt x="734" y="6378"/>
                      <a:pt x="1075" y="5644"/>
                      <a:pt x="1075" y="5644"/>
                    </a:cubicBezTo>
                    <a:cubicBezTo>
                      <a:pt x="1075" y="5644"/>
                      <a:pt x="3473" y="1723"/>
                      <a:pt x="3821" y="1330"/>
                    </a:cubicBezTo>
                    <a:cubicBezTo>
                      <a:pt x="4074" y="1045"/>
                      <a:pt x="4136" y="698"/>
                      <a:pt x="4855" y="698"/>
                    </a:cubicBezTo>
                    <a:cubicBezTo>
                      <a:pt x="5125" y="698"/>
                      <a:pt x="5486" y="747"/>
                      <a:pt x="5984" y="865"/>
                    </a:cubicBezTo>
                    <a:cubicBezTo>
                      <a:pt x="7354" y="1192"/>
                      <a:pt x="9065" y="1518"/>
                      <a:pt x="9877" y="1820"/>
                    </a:cubicBezTo>
                    <a:cubicBezTo>
                      <a:pt x="9978" y="1638"/>
                      <a:pt x="9753" y="1326"/>
                      <a:pt x="9708" y="1259"/>
                    </a:cubicBezTo>
                    <a:cubicBezTo>
                      <a:pt x="9447" y="867"/>
                      <a:pt x="7488" y="604"/>
                      <a:pt x="5658" y="169"/>
                    </a:cubicBezTo>
                    <a:cubicBezTo>
                      <a:pt x="5159" y="50"/>
                      <a:pt x="4797" y="1"/>
                      <a:pt x="4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49"/>
              <p:cNvSpPr/>
              <p:nvPr/>
            </p:nvSpPr>
            <p:spPr>
              <a:xfrm>
                <a:off x="1640666" y="3370034"/>
                <a:ext cx="647799" cy="376185"/>
              </a:xfrm>
              <a:custGeom>
                <a:avLst/>
                <a:gdLst/>
                <a:ahLst/>
                <a:cxnLst/>
                <a:rect l="l" t="t" r="r" b="b"/>
                <a:pathLst>
                  <a:path w="29190" h="16951" extrusionOk="0">
                    <a:moveTo>
                      <a:pt x="2919" y="1"/>
                    </a:moveTo>
                    <a:cubicBezTo>
                      <a:pt x="2919" y="1"/>
                      <a:pt x="1" y="11951"/>
                      <a:pt x="693" y="15785"/>
                    </a:cubicBezTo>
                    <a:cubicBezTo>
                      <a:pt x="842" y="16609"/>
                      <a:pt x="1799" y="16950"/>
                      <a:pt x="3248" y="16950"/>
                    </a:cubicBezTo>
                    <a:cubicBezTo>
                      <a:pt x="8541" y="16950"/>
                      <a:pt x="20406" y="12398"/>
                      <a:pt x="23464" y="10208"/>
                    </a:cubicBezTo>
                    <a:cubicBezTo>
                      <a:pt x="27010" y="9512"/>
                      <a:pt x="29098" y="7856"/>
                      <a:pt x="29190" y="5597"/>
                    </a:cubicBezTo>
                    <a:lnTo>
                      <a:pt x="29190" y="5597"/>
                    </a:lnTo>
                    <a:cubicBezTo>
                      <a:pt x="28296" y="5619"/>
                      <a:pt x="27538" y="5634"/>
                      <a:pt x="26902" y="5634"/>
                    </a:cubicBezTo>
                    <a:cubicBezTo>
                      <a:pt x="24995" y="5634"/>
                      <a:pt x="24179" y="5500"/>
                      <a:pt x="24048" y="5016"/>
                    </a:cubicBezTo>
                    <a:cubicBezTo>
                      <a:pt x="23873" y="4370"/>
                      <a:pt x="24483" y="3411"/>
                      <a:pt x="24048" y="3324"/>
                    </a:cubicBezTo>
                    <a:cubicBezTo>
                      <a:pt x="24041" y="3322"/>
                      <a:pt x="24033" y="3322"/>
                      <a:pt x="24025" y="3322"/>
                    </a:cubicBezTo>
                    <a:cubicBezTo>
                      <a:pt x="23563" y="3322"/>
                      <a:pt x="22116" y="5783"/>
                      <a:pt x="21259" y="6897"/>
                    </a:cubicBezTo>
                    <a:cubicBezTo>
                      <a:pt x="20387" y="8029"/>
                      <a:pt x="14810" y="9947"/>
                      <a:pt x="11760" y="10382"/>
                    </a:cubicBezTo>
                    <a:cubicBezTo>
                      <a:pt x="10956" y="10497"/>
                      <a:pt x="10241" y="10539"/>
                      <a:pt x="9625" y="10539"/>
                    </a:cubicBezTo>
                    <a:cubicBezTo>
                      <a:pt x="7903" y="10539"/>
                      <a:pt x="6948" y="10209"/>
                      <a:pt x="6948" y="10209"/>
                    </a:cubicBezTo>
                    <a:lnTo>
                      <a:pt x="8908" y="1854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49"/>
              <p:cNvSpPr/>
              <p:nvPr/>
            </p:nvSpPr>
            <p:spPr>
              <a:xfrm>
                <a:off x="2248131" y="3396642"/>
                <a:ext cx="112161" cy="102241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4607" extrusionOk="0">
                    <a:moveTo>
                      <a:pt x="2766" y="1"/>
                    </a:moveTo>
                    <a:cubicBezTo>
                      <a:pt x="2599" y="1"/>
                      <a:pt x="2512" y="78"/>
                      <a:pt x="2474" y="136"/>
                    </a:cubicBezTo>
                    <a:cubicBezTo>
                      <a:pt x="2398" y="251"/>
                      <a:pt x="2514" y="600"/>
                      <a:pt x="2964" y="992"/>
                    </a:cubicBezTo>
                    <a:cubicBezTo>
                      <a:pt x="3413" y="1385"/>
                      <a:pt x="3748" y="2067"/>
                      <a:pt x="3748" y="2067"/>
                    </a:cubicBezTo>
                    <a:cubicBezTo>
                      <a:pt x="3748" y="2067"/>
                      <a:pt x="2774" y="1006"/>
                      <a:pt x="2194" y="847"/>
                    </a:cubicBezTo>
                    <a:cubicBezTo>
                      <a:pt x="2068" y="813"/>
                      <a:pt x="1950" y="797"/>
                      <a:pt x="1842" y="797"/>
                    </a:cubicBezTo>
                    <a:cubicBezTo>
                      <a:pt x="1455" y="797"/>
                      <a:pt x="1221" y="1000"/>
                      <a:pt x="1361" y="1239"/>
                    </a:cubicBezTo>
                    <a:cubicBezTo>
                      <a:pt x="1540" y="1544"/>
                      <a:pt x="2412" y="1863"/>
                      <a:pt x="2717" y="2226"/>
                    </a:cubicBezTo>
                    <a:cubicBezTo>
                      <a:pt x="3021" y="2590"/>
                      <a:pt x="3153" y="2908"/>
                      <a:pt x="3153" y="2908"/>
                    </a:cubicBezTo>
                    <a:cubicBezTo>
                      <a:pt x="3153" y="2908"/>
                      <a:pt x="1874" y="2168"/>
                      <a:pt x="1149" y="2038"/>
                    </a:cubicBezTo>
                    <a:cubicBezTo>
                      <a:pt x="1071" y="2024"/>
                      <a:pt x="1000" y="2017"/>
                      <a:pt x="935" y="2017"/>
                    </a:cubicBezTo>
                    <a:cubicBezTo>
                      <a:pt x="387" y="2017"/>
                      <a:pt x="275" y="2470"/>
                      <a:pt x="742" y="2677"/>
                    </a:cubicBezTo>
                    <a:cubicBezTo>
                      <a:pt x="1264" y="2908"/>
                      <a:pt x="2063" y="3345"/>
                      <a:pt x="2223" y="3562"/>
                    </a:cubicBezTo>
                    <a:cubicBezTo>
                      <a:pt x="1804" y="3553"/>
                      <a:pt x="1180" y="3469"/>
                      <a:pt x="734" y="3469"/>
                    </a:cubicBezTo>
                    <a:cubicBezTo>
                      <a:pt x="499" y="3469"/>
                      <a:pt x="313" y="3492"/>
                      <a:pt x="233" y="3562"/>
                    </a:cubicBezTo>
                    <a:cubicBezTo>
                      <a:pt x="1" y="3767"/>
                      <a:pt x="263" y="4260"/>
                      <a:pt x="2034" y="4565"/>
                    </a:cubicBezTo>
                    <a:cubicBezTo>
                      <a:pt x="2203" y="4594"/>
                      <a:pt x="2366" y="4607"/>
                      <a:pt x="2525" y="4607"/>
                    </a:cubicBezTo>
                    <a:cubicBezTo>
                      <a:pt x="4032" y="4607"/>
                      <a:pt x="5053" y="3419"/>
                      <a:pt x="5053" y="3419"/>
                    </a:cubicBezTo>
                    <a:cubicBezTo>
                      <a:pt x="5053" y="3419"/>
                      <a:pt x="4853" y="1283"/>
                      <a:pt x="3564" y="351"/>
                    </a:cubicBezTo>
                    <a:cubicBezTo>
                      <a:pt x="3193" y="82"/>
                      <a:pt x="2938" y="1"/>
                      <a:pt x="27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49"/>
              <p:cNvSpPr/>
              <p:nvPr/>
            </p:nvSpPr>
            <p:spPr>
              <a:xfrm>
                <a:off x="3320477" y="3674819"/>
                <a:ext cx="122103" cy="116045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5229" extrusionOk="0">
                    <a:moveTo>
                      <a:pt x="3652" y="1"/>
                    </a:moveTo>
                    <a:lnTo>
                      <a:pt x="0" y="1892"/>
                    </a:lnTo>
                    <a:lnTo>
                      <a:pt x="1892" y="5229"/>
                    </a:lnTo>
                    <a:lnTo>
                      <a:pt x="5501" y="3258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49"/>
              <p:cNvSpPr/>
              <p:nvPr/>
            </p:nvSpPr>
            <p:spPr>
              <a:xfrm>
                <a:off x="3146580" y="3724374"/>
                <a:ext cx="377827" cy="224055"/>
              </a:xfrm>
              <a:custGeom>
                <a:avLst/>
                <a:gdLst/>
                <a:ahLst/>
                <a:cxnLst/>
                <a:rect l="l" t="t" r="r" b="b"/>
                <a:pathLst>
                  <a:path w="17025" h="10096" extrusionOk="0">
                    <a:moveTo>
                      <a:pt x="13277" y="1"/>
                    </a:moveTo>
                    <a:cubicBezTo>
                      <a:pt x="12780" y="1039"/>
                      <a:pt x="9274" y="2827"/>
                      <a:pt x="9274" y="2827"/>
                    </a:cubicBezTo>
                    <a:cubicBezTo>
                      <a:pt x="9274" y="2827"/>
                      <a:pt x="9191" y="4847"/>
                      <a:pt x="7477" y="5824"/>
                    </a:cubicBezTo>
                    <a:cubicBezTo>
                      <a:pt x="5762" y="6802"/>
                      <a:pt x="1998" y="5688"/>
                      <a:pt x="1061" y="7380"/>
                    </a:cubicBezTo>
                    <a:cubicBezTo>
                      <a:pt x="1" y="9297"/>
                      <a:pt x="4042" y="10095"/>
                      <a:pt x="6968" y="10095"/>
                    </a:cubicBezTo>
                    <a:cubicBezTo>
                      <a:pt x="7882" y="10095"/>
                      <a:pt x="8688" y="10017"/>
                      <a:pt x="9195" y="9871"/>
                    </a:cubicBezTo>
                    <a:cubicBezTo>
                      <a:pt x="11323" y="9256"/>
                      <a:pt x="16222" y="6845"/>
                      <a:pt x="16624" y="5934"/>
                    </a:cubicBezTo>
                    <a:cubicBezTo>
                      <a:pt x="17024" y="5023"/>
                      <a:pt x="16137" y="3927"/>
                      <a:pt x="15333" y="3123"/>
                    </a:cubicBezTo>
                    <a:cubicBezTo>
                      <a:pt x="14530" y="2320"/>
                      <a:pt x="13277" y="1"/>
                      <a:pt x="13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49"/>
              <p:cNvSpPr/>
              <p:nvPr/>
            </p:nvSpPr>
            <p:spPr>
              <a:xfrm>
                <a:off x="3149154" y="3820843"/>
                <a:ext cx="371236" cy="127540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5747" extrusionOk="0">
                    <a:moveTo>
                      <a:pt x="16229" y="0"/>
                    </a:moveTo>
                    <a:cubicBezTo>
                      <a:pt x="16214" y="65"/>
                      <a:pt x="16192" y="131"/>
                      <a:pt x="16165" y="193"/>
                    </a:cubicBezTo>
                    <a:cubicBezTo>
                      <a:pt x="15764" y="1106"/>
                      <a:pt x="10865" y="3516"/>
                      <a:pt x="8737" y="4130"/>
                    </a:cubicBezTo>
                    <a:cubicBezTo>
                      <a:pt x="8231" y="4276"/>
                      <a:pt x="7428" y="4354"/>
                      <a:pt x="6515" y="4354"/>
                    </a:cubicBezTo>
                    <a:cubicBezTo>
                      <a:pt x="4499" y="4354"/>
                      <a:pt x="1952" y="3974"/>
                      <a:pt x="910" y="3110"/>
                    </a:cubicBezTo>
                    <a:lnTo>
                      <a:pt x="910" y="3110"/>
                    </a:lnTo>
                    <a:cubicBezTo>
                      <a:pt x="0" y="4970"/>
                      <a:pt x="3971" y="5747"/>
                      <a:pt x="6855" y="5747"/>
                    </a:cubicBezTo>
                    <a:cubicBezTo>
                      <a:pt x="7768" y="5747"/>
                      <a:pt x="8573" y="5669"/>
                      <a:pt x="9079" y="5523"/>
                    </a:cubicBezTo>
                    <a:cubicBezTo>
                      <a:pt x="11207" y="4909"/>
                      <a:pt x="16106" y="2499"/>
                      <a:pt x="16508" y="1586"/>
                    </a:cubicBezTo>
                    <a:cubicBezTo>
                      <a:pt x="16728" y="1087"/>
                      <a:pt x="16559" y="532"/>
                      <a:pt x="16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49"/>
              <p:cNvSpPr/>
              <p:nvPr/>
            </p:nvSpPr>
            <p:spPr>
              <a:xfrm>
                <a:off x="2893412" y="2854312"/>
                <a:ext cx="644182" cy="892538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0218" extrusionOk="0">
                    <a:moveTo>
                      <a:pt x="6430" y="0"/>
                    </a:moveTo>
                    <a:cubicBezTo>
                      <a:pt x="5762" y="0"/>
                      <a:pt x="5130" y="100"/>
                      <a:pt x="4544" y="314"/>
                    </a:cubicBezTo>
                    <a:cubicBezTo>
                      <a:pt x="3342" y="754"/>
                      <a:pt x="1" y="10133"/>
                      <a:pt x="1448" y="13924"/>
                    </a:cubicBezTo>
                    <a:cubicBezTo>
                      <a:pt x="5244" y="23870"/>
                      <a:pt x="19395" y="40218"/>
                      <a:pt x="19395" y="40218"/>
                    </a:cubicBezTo>
                    <a:lnTo>
                      <a:pt x="23812" y="37965"/>
                    </a:lnTo>
                    <a:cubicBezTo>
                      <a:pt x="23812" y="37965"/>
                      <a:pt x="15222" y="14728"/>
                      <a:pt x="9950" y="12456"/>
                    </a:cubicBezTo>
                    <a:lnTo>
                      <a:pt x="9950" y="12456"/>
                    </a:lnTo>
                    <a:cubicBezTo>
                      <a:pt x="11953" y="12790"/>
                      <a:pt x="20864" y="16542"/>
                      <a:pt x="26108" y="16542"/>
                    </a:cubicBezTo>
                    <a:cubicBezTo>
                      <a:pt x="27321" y="16542"/>
                      <a:pt x="28337" y="16341"/>
                      <a:pt x="29026" y="15852"/>
                    </a:cubicBezTo>
                    <a:cubicBezTo>
                      <a:pt x="29026" y="15852"/>
                      <a:pt x="14860" y="0"/>
                      <a:pt x="6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49"/>
              <p:cNvSpPr/>
              <p:nvPr/>
            </p:nvSpPr>
            <p:spPr>
              <a:xfrm>
                <a:off x="3025189" y="3756553"/>
                <a:ext cx="106790" cy="9145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4121" extrusionOk="0">
                    <a:moveTo>
                      <a:pt x="4387" y="0"/>
                    </a:moveTo>
                    <a:lnTo>
                      <a:pt x="1" y="1542"/>
                    </a:lnTo>
                    <a:lnTo>
                      <a:pt x="719" y="4120"/>
                    </a:lnTo>
                    <a:lnTo>
                      <a:pt x="4812" y="3721"/>
                    </a:lnTo>
                    <a:lnTo>
                      <a:pt x="43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9"/>
              <p:cNvSpPr/>
              <p:nvPr/>
            </p:nvSpPr>
            <p:spPr>
              <a:xfrm>
                <a:off x="2790396" y="2890663"/>
                <a:ext cx="1234125" cy="910580"/>
              </a:xfrm>
              <a:custGeom>
                <a:avLst/>
                <a:gdLst/>
                <a:ahLst/>
                <a:cxnLst/>
                <a:rect l="l" t="t" r="r" b="b"/>
                <a:pathLst>
                  <a:path w="55610" h="41031" extrusionOk="0">
                    <a:moveTo>
                      <a:pt x="6173" y="0"/>
                    </a:moveTo>
                    <a:cubicBezTo>
                      <a:pt x="5860" y="0"/>
                      <a:pt x="5561" y="42"/>
                      <a:pt x="5279" y="130"/>
                    </a:cubicBezTo>
                    <a:cubicBezTo>
                      <a:pt x="1386" y="1349"/>
                      <a:pt x="0" y="6185"/>
                      <a:pt x="344" y="10228"/>
                    </a:cubicBezTo>
                    <a:cubicBezTo>
                      <a:pt x="1244" y="20835"/>
                      <a:pt x="10335" y="41030"/>
                      <a:pt x="10335" y="41030"/>
                    </a:cubicBezTo>
                    <a:lnTo>
                      <a:pt x="15243" y="39434"/>
                    </a:lnTo>
                    <a:cubicBezTo>
                      <a:pt x="15243" y="39434"/>
                      <a:pt x="13408" y="16325"/>
                      <a:pt x="8968" y="12685"/>
                    </a:cubicBezTo>
                    <a:lnTo>
                      <a:pt x="8968" y="12685"/>
                    </a:lnTo>
                    <a:cubicBezTo>
                      <a:pt x="13882" y="15026"/>
                      <a:pt x="25772" y="31014"/>
                      <a:pt x="39551" y="31014"/>
                    </a:cubicBezTo>
                    <a:cubicBezTo>
                      <a:pt x="40883" y="31014"/>
                      <a:pt x="42232" y="30865"/>
                      <a:pt x="43595" y="30539"/>
                    </a:cubicBezTo>
                    <a:cubicBezTo>
                      <a:pt x="55610" y="27668"/>
                      <a:pt x="49976" y="13162"/>
                      <a:pt x="49976" y="13162"/>
                    </a:cubicBezTo>
                    <a:cubicBezTo>
                      <a:pt x="49976" y="13162"/>
                      <a:pt x="41802" y="10255"/>
                      <a:pt x="36401" y="10255"/>
                    </a:cubicBezTo>
                    <a:cubicBezTo>
                      <a:pt x="34616" y="10255"/>
                      <a:pt x="33133" y="10573"/>
                      <a:pt x="32349" y="11419"/>
                    </a:cubicBezTo>
                    <a:cubicBezTo>
                      <a:pt x="31512" y="12324"/>
                      <a:pt x="30762" y="12688"/>
                      <a:pt x="29999" y="12688"/>
                    </a:cubicBezTo>
                    <a:cubicBezTo>
                      <a:pt x="27889" y="12688"/>
                      <a:pt x="25676" y="9904"/>
                      <a:pt x="21232" y="8060"/>
                    </a:cubicBezTo>
                    <a:cubicBezTo>
                      <a:pt x="15654" y="5747"/>
                      <a:pt x="9870" y="0"/>
                      <a:pt x="61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9"/>
              <p:cNvSpPr/>
              <p:nvPr/>
            </p:nvSpPr>
            <p:spPr>
              <a:xfrm>
                <a:off x="2765874" y="3817692"/>
                <a:ext cx="406611" cy="166710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7512" extrusionOk="0">
                    <a:moveTo>
                      <a:pt x="16843" y="1"/>
                    </a:moveTo>
                    <a:cubicBezTo>
                      <a:pt x="15979" y="761"/>
                      <a:pt x="12053" y="1031"/>
                      <a:pt x="12053" y="1031"/>
                    </a:cubicBezTo>
                    <a:cubicBezTo>
                      <a:pt x="12053" y="1031"/>
                      <a:pt x="10203" y="2792"/>
                      <a:pt x="8242" y="3020"/>
                    </a:cubicBezTo>
                    <a:cubicBezTo>
                      <a:pt x="6281" y="3248"/>
                      <a:pt x="3264" y="3266"/>
                      <a:pt x="1633" y="4309"/>
                    </a:cubicBezTo>
                    <a:cubicBezTo>
                      <a:pt x="1" y="5351"/>
                      <a:pt x="1719" y="7130"/>
                      <a:pt x="3915" y="7399"/>
                    </a:cubicBezTo>
                    <a:cubicBezTo>
                      <a:pt x="4527" y="7474"/>
                      <a:pt x="5804" y="7512"/>
                      <a:pt x="7342" y="7512"/>
                    </a:cubicBezTo>
                    <a:cubicBezTo>
                      <a:pt x="11327" y="7512"/>
                      <a:pt x="17071" y="7262"/>
                      <a:pt x="17595" y="6770"/>
                    </a:cubicBezTo>
                    <a:cubicBezTo>
                      <a:pt x="18322" y="6089"/>
                      <a:pt x="17934" y="4733"/>
                      <a:pt x="17510" y="3679"/>
                    </a:cubicBezTo>
                    <a:cubicBezTo>
                      <a:pt x="17087" y="2624"/>
                      <a:pt x="16843" y="1"/>
                      <a:pt x="168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49"/>
              <p:cNvSpPr/>
              <p:nvPr/>
            </p:nvSpPr>
            <p:spPr>
              <a:xfrm>
                <a:off x="2771910" y="3918977"/>
                <a:ext cx="394472" cy="65446"/>
              </a:xfrm>
              <a:custGeom>
                <a:avLst/>
                <a:gdLst/>
                <a:ahLst/>
                <a:cxnLst/>
                <a:rect l="l" t="t" r="r" b="b"/>
                <a:pathLst>
                  <a:path w="17775" h="2949" extrusionOk="0">
                    <a:moveTo>
                      <a:pt x="1042" y="1"/>
                    </a:moveTo>
                    <a:lnTo>
                      <a:pt x="1042" y="1"/>
                    </a:lnTo>
                    <a:cubicBezTo>
                      <a:pt x="1" y="1055"/>
                      <a:pt x="1618" y="2587"/>
                      <a:pt x="3643" y="2837"/>
                    </a:cubicBezTo>
                    <a:cubicBezTo>
                      <a:pt x="4255" y="2911"/>
                      <a:pt x="5531" y="2949"/>
                      <a:pt x="7069" y="2949"/>
                    </a:cubicBezTo>
                    <a:cubicBezTo>
                      <a:pt x="11054" y="2949"/>
                      <a:pt x="16799" y="2699"/>
                      <a:pt x="17323" y="2206"/>
                    </a:cubicBezTo>
                    <a:cubicBezTo>
                      <a:pt x="17697" y="1857"/>
                      <a:pt x="17774" y="1329"/>
                      <a:pt x="17706" y="756"/>
                    </a:cubicBezTo>
                    <a:lnTo>
                      <a:pt x="17706" y="756"/>
                    </a:lnTo>
                    <a:cubicBezTo>
                      <a:pt x="17656" y="836"/>
                      <a:pt x="17595" y="910"/>
                      <a:pt x="17526" y="977"/>
                    </a:cubicBezTo>
                    <a:cubicBezTo>
                      <a:pt x="17002" y="1468"/>
                      <a:pt x="11260" y="1718"/>
                      <a:pt x="7276" y="1718"/>
                    </a:cubicBezTo>
                    <a:cubicBezTo>
                      <a:pt x="5736" y="1718"/>
                      <a:pt x="4459" y="1681"/>
                      <a:pt x="3846" y="1606"/>
                    </a:cubicBezTo>
                    <a:cubicBezTo>
                      <a:pt x="2543" y="1445"/>
                      <a:pt x="1408" y="754"/>
                      <a:pt x="1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49"/>
              <p:cNvSpPr/>
              <p:nvPr/>
            </p:nvSpPr>
            <p:spPr>
              <a:xfrm>
                <a:off x="2991745" y="2240923"/>
                <a:ext cx="250176" cy="370437"/>
              </a:xfrm>
              <a:custGeom>
                <a:avLst/>
                <a:gdLst/>
                <a:ahLst/>
                <a:cxnLst/>
                <a:rect l="l" t="t" r="r" b="b"/>
                <a:pathLst>
                  <a:path w="11273" h="16692" extrusionOk="0">
                    <a:moveTo>
                      <a:pt x="1290" y="0"/>
                    </a:moveTo>
                    <a:cubicBezTo>
                      <a:pt x="1071" y="0"/>
                      <a:pt x="888" y="38"/>
                      <a:pt x="748" y="112"/>
                    </a:cubicBezTo>
                    <a:cubicBezTo>
                      <a:pt x="1" y="511"/>
                      <a:pt x="1316" y="13582"/>
                      <a:pt x="3325" y="14971"/>
                    </a:cubicBezTo>
                    <a:cubicBezTo>
                      <a:pt x="3325" y="14971"/>
                      <a:pt x="3612" y="14900"/>
                      <a:pt x="4044" y="14900"/>
                    </a:cubicBezTo>
                    <a:cubicBezTo>
                      <a:pt x="4872" y="14900"/>
                      <a:pt x="6231" y="15162"/>
                      <a:pt x="7113" y="16691"/>
                    </a:cubicBezTo>
                    <a:cubicBezTo>
                      <a:pt x="9079" y="15389"/>
                      <a:pt x="11272" y="10560"/>
                      <a:pt x="11272" y="10560"/>
                    </a:cubicBezTo>
                    <a:cubicBezTo>
                      <a:pt x="11272" y="10560"/>
                      <a:pt x="7357" y="5892"/>
                      <a:pt x="5506" y="2366"/>
                    </a:cubicBezTo>
                    <a:cubicBezTo>
                      <a:pt x="3892" y="730"/>
                      <a:pt x="2249" y="0"/>
                      <a:pt x="1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9"/>
              <p:cNvSpPr/>
              <p:nvPr/>
            </p:nvSpPr>
            <p:spPr>
              <a:xfrm>
                <a:off x="2771910" y="2177143"/>
                <a:ext cx="326829" cy="475852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21442" extrusionOk="0">
                    <a:moveTo>
                      <a:pt x="7825" y="0"/>
                    </a:moveTo>
                    <a:cubicBezTo>
                      <a:pt x="7613" y="0"/>
                      <a:pt x="7378" y="20"/>
                      <a:pt x="7115" y="62"/>
                    </a:cubicBezTo>
                    <a:cubicBezTo>
                      <a:pt x="3254" y="682"/>
                      <a:pt x="1" y="4770"/>
                      <a:pt x="594" y="8241"/>
                    </a:cubicBezTo>
                    <a:cubicBezTo>
                      <a:pt x="594" y="8241"/>
                      <a:pt x="1514" y="13314"/>
                      <a:pt x="2383" y="13394"/>
                    </a:cubicBezTo>
                    <a:cubicBezTo>
                      <a:pt x="3251" y="13476"/>
                      <a:pt x="2960" y="14693"/>
                      <a:pt x="2918" y="15551"/>
                    </a:cubicBezTo>
                    <a:cubicBezTo>
                      <a:pt x="2878" y="16408"/>
                      <a:pt x="2809" y="17331"/>
                      <a:pt x="3248" y="17617"/>
                    </a:cubicBezTo>
                    <a:cubicBezTo>
                      <a:pt x="3348" y="17683"/>
                      <a:pt x="3492" y="17708"/>
                      <a:pt x="3654" y="17708"/>
                    </a:cubicBezTo>
                    <a:cubicBezTo>
                      <a:pt x="4199" y="17708"/>
                      <a:pt x="4952" y="17420"/>
                      <a:pt x="4952" y="17420"/>
                    </a:cubicBezTo>
                    <a:cubicBezTo>
                      <a:pt x="4952" y="17420"/>
                      <a:pt x="5407" y="18057"/>
                      <a:pt x="5380" y="18290"/>
                    </a:cubicBezTo>
                    <a:cubicBezTo>
                      <a:pt x="5434" y="18429"/>
                      <a:pt x="5603" y="18467"/>
                      <a:pt x="5773" y="18467"/>
                    </a:cubicBezTo>
                    <a:cubicBezTo>
                      <a:pt x="5980" y="18467"/>
                      <a:pt x="6187" y="18411"/>
                      <a:pt x="6187" y="18411"/>
                    </a:cubicBezTo>
                    <a:cubicBezTo>
                      <a:pt x="6187" y="18411"/>
                      <a:pt x="7329" y="17171"/>
                      <a:pt x="7526" y="16599"/>
                    </a:cubicBezTo>
                    <a:lnTo>
                      <a:pt x="7526" y="16599"/>
                    </a:lnTo>
                    <a:cubicBezTo>
                      <a:pt x="8403" y="18071"/>
                      <a:pt x="6852" y="19041"/>
                      <a:pt x="6723" y="19144"/>
                    </a:cubicBezTo>
                    <a:cubicBezTo>
                      <a:pt x="6615" y="19230"/>
                      <a:pt x="6781" y="19441"/>
                      <a:pt x="7057" y="19441"/>
                    </a:cubicBezTo>
                    <a:cubicBezTo>
                      <a:pt x="7114" y="19441"/>
                      <a:pt x="7176" y="19432"/>
                      <a:pt x="7241" y="19411"/>
                    </a:cubicBezTo>
                    <a:cubicBezTo>
                      <a:pt x="7282" y="19397"/>
                      <a:pt x="7325" y="19391"/>
                      <a:pt x="7369" y="19391"/>
                    </a:cubicBezTo>
                    <a:cubicBezTo>
                      <a:pt x="7730" y="19391"/>
                      <a:pt x="8162" y="19838"/>
                      <a:pt x="8220" y="20680"/>
                    </a:cubicBezTo>
                    <a:cubicBezTo>
                      <a:pt x="8252" y="21140"/>
                      <a:pt x="8680" y="21441"/>
                      <a:pt x="9250" y="21441"/>
                    </a:cubicBezTo>
                    <a:cubicBezTo>
                      <a:pt x="9851" y="21441"/>
                      <a:pt x="10609" y="21107"/>
                      <a:pt x="11228" y="20272"/>
                    </a:cubicBezTo>
                    <a:cubicBezTo>
                      <a:pt x="12435" y="18642"/>
                      <a:pt x="14548" y="16677"/>
                      <a:pt x="14637" y="15326"/>
                    </a:cubicBezTo>
                    <a:cubicBezTo>
                      <a:pt x="14726" y="13975"/>
                      <a:pt x="12739" y="11218"/>
                      <a:pt x="12739" y="11218"/>
                    </a:cubicBezTo>
                    <a:cubicBezTo>
                      <a:pt x="12739" y="11218"/>
                      <a:pt x="11605" y="9152"/>
                      <a:pt x="10293" y="6369"/>
                    </a:cubicBezTo>
                    <a:cubicBezTo>
                      <a:pt x="9069" y="3774"/>
                      <a:pt x="10719" y="0"/>
                      <a:pt x="78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49"/>
              <p:cNvSpPr/>
              <p:nvPr/>
            </p:nvSpPr>
            <p:spPr>
              <a:xfrm>
                <a:off x="2687957" y="2142590"/>
                <a:ext cx="499908" cy="530112"/>
              </a:xfrm>
              <a:custGeom>
                <a:avLst/>
                <a:gdLst/>
                <a:ahLst/>
                <a:cxnLst/>
                <a:rect l="l" t="t" r="r" b="b"/>
                <a:pathLst>
                  <a:path w="22526" h="23887" extrusionOk="0">
                    <a:moveTo>
                      <a:pt x="9708" y="0"/>
                    </a:moveTo>
                    <a:cubicBezTo>
                      <a:pt x="8178" y="0"/>
                      <a:pt x="6792" y="689"/>
                      <a:pt x="5628" y="1856"/>
                    </a:cubicBezTo>
                    <a:cubicBezTo>
                      <a:pt x="3659" y="3828"/>
                      <a:pt x="0" y="7195"/>
                      <a:pt x="2856" y="12550"/>
                    </a:cubicBezTo>
                    <a:cubicBezTo>
                      <a:pt x="3935" y="11943"/>
                      <a:pt x="4651" y="11127"/>
                      <a:pt x="4651" y="11127"/>
                    </a:cubicBezTo>
                    <a:cubicBezTo>
                      <a:pt x="4651" y="11127"/>
                      <a:pt x="6652" y="9912"/>
                      <a:pt x="7425" y="8066"/>
                    </a:cubicBezTo>
                    <a:cubicBezTo>
                      <a:pt x="7601" y="7644"/>
                      <a:pt x="7760" y="7475"/>
                      <a:pt x="7901" y="7475"/>
                    </a:cubicBezTo>
                    <a:cubicBezTo>
                      <a:pt x="8378" y="7475"/>
                      <a:pt x="8645" y="9416"/>
                      <a:pt x="8659" y="10134"/>
                    </a:cubicBezTo>
                    <a:cubicBezTo>
                      <a:pt x="8677" y="11063"/>
                      <a:pt x="10163" y="11238"/>
                      <a:pt x="11042" y="11363"/>
                    </a:cubicBezTo>
                    <a:cubicBezTo>
                      <a:pt x="11921" y="11487"/>
                      <a:pt x="13005" y="13804"/>
                      <a:pt x="12814" y="14742"/>
                    </a:cubicBezTo>
                    <a:cubicBezTo>
                      <a:pt x="12623" y="15680"/>
                      <a:pt x="11942" y="16528"/>
                      <a:pt x="12909" y="17517"/>
                    </a:cubicBezTo>
                    <a:cubicBezTo>
                      <a:pt x="13876" y="18506"/>
                      <a:pt x="14212" y="20205"/>
                      <a:pt x="13482" y="21022"/>
                    </a:cubicBezTo>
                    <a:cubicBezTo>
                      <a:pt x="12930" y="21640"/>
                      <a:pt x="12602" y="21912"/>
                      <a:pt x="12269" y="21912"/>
                    </a:cubicBezTo>
                    <a:cubicBezTo>
                      <a:pt x="12162" y="21912"/>
                      <a:pt x="12054" y="21884"/>
                      <a:pt x="11938" y="21830"/>
                    </a:cubicBezTo>
                    <a:lnTo>
                      <a:pt x="11938" y="21830"/>
                    </a:lnTo>
                    <a:cubicBezTo>
                      <a:pt x="11912" y="22896"/>
                      <a:pt x="12708" y="23886"/>
                      <a:pt x="12708" y="23886"/>
                    </a:cubicBezTo>
                    <a:cubicBezTo>
                      <a:pt x="12708" y="23886"/>
                      <a:pt x="14072" y="23738"/>
                      <a:pt x="15728" y="22382"/>
                    </a:cubicBezTo>
                    <a:cubicBezTo>
                      <a:pt x="17385" y="21028"/>
                      <a:pt x="18544" y="18157"/>
                      <a:pt x="18282" y="17457"/>
                    </a:cubicBezTo>
                    <a:cubicBezTo>
                      <a:pt x="18021" y="16757"/>
                      <a:pt x="16298" y="16718"/>
                      <a:pt x="15359" y="15382"/>
                    </a:cubicBezTo>
                    <a:cubicBezTo>
                      <a:pt x="14423" y="14047"/>
                      <a:pt x="12375" y="9794"/>
                      <a:pt x="13824" y="8765"/>
                    </a:cubicBezTo>
                    <a:cubicBezTo>
                      <a:pt x="14366" y="8379"/>
                      <a:pt x="14761" y="8242"/>
                      <a:pt x="15085" y="8242"/>
                    </a:cubicBezTo>
                    <a:cubicBezTo>
                      <a:pt x="15628" y="8242"/>
                      <a:pt x="15975" y="8625"/>
                      <a:pt x="16486" y="8870"/>
                    </a:cubicBezTo>
                    <a:cubicBezTo>
                      <a:pt x="17304" y="9261"/>
                      <a:pt x="18269" y="11267"/>
                      <a:pt x="19595" y="11829"/>
                    </a:cubicBezTo>
                    <a:cubicBezTo>
                      <a:pt x="20071" y="12030"/>
                      <a:pt x="20582" y="12095"/>
                      <a:pt x="21042" y="12095"/>
                    </a:cubicBezTo>
                    <a:cubicBezTo>
                      <a:pt x="21866" y="12095"/>
                      <a:pt x="22526" y="11888"/>
                      <a:pt x="22526" y="11888"/>
                    </a:cubicBezTo>
                    <a:cubicBezTo>
                      <a:pt x="22526" y="11888"/>
                      <a:pt x="19884" y="6840"/>
                      <a:pt x="19268" y="5041"/>
                    </a:cubicBezTo>
                    <a:cubicBezTo>
                      <a:pt x="18693" y="3365"/>
                      <a:pt x="17033" y="1021"/>
                      <a:pt x="13795" y="1021"/>
                    </a:cubicBezTo>
                    <a:cubicBezTo>
                      <a:pt x="13559" y="1021"/>
                      <a:pt x="13315" y="1033"/>
                      <a:pt x="13063" y="1059"/>
                    </a:cubicBezTo>
                    <a:cubicBezTo>
                      <a:pt x="11893" y="330"/>
                      <a:pt x="10766" y="0"/>
                      <a:pt x="97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49"/>
              <p:cNvSpPr/>
              <p:nvPr/>
            </p:nvSpPr>
            <p:spPr>
              <a:xfrm>
                <a:off x="2769136" y="2142568"/>
                <a:ext cx="418728" cy="515110"/>
              </a:xfrm>
              <a:custGeom>
                <a:avLst/>
                <a:gdLst/>
                <a:ahLst/>
                <a:cxnLst/>
                <a:rect l="l" t="t" r="r" b="b"/>
                <a:pathLst>
                  <a:path w="18868" h="23211" extrusionOk="0">
                    <a:moveTo>
                      <a:pt x="6049" y="1"/>
                    </a:moveTo>
                    <a:cubicBezTo>
                      <a:pt x="4520" y="1"/>
                      <a:pt x="3134" y="689"/>
                      <a:pt x="1970" y="1855"/>
                    </a:cubicBezTo>
                    <a:cubicBezTo>
                      <a:pt x="1" y="3829"/>
                      <a:pt x="993" y="11128"/>
                      <a:pt x="993" y="11128"/>
                    </a:cubicBezTo>
                    <a:cubicBezTo>
                      <a:pt x="993" y="11128"/>
                      <a:pt x="2994" y="9913"/>
                      <a:pt x="3767" y="8067"/>
                    </a:cubicBezTo>
                    <a:cubicBezTo>
                      <a:pt x="4053" y="7383"/>
                      <a:pt x="4446" y="7130"/>
                      <a:pt x="4827" y="7130"/>
                    </a:cubicBezTo>
                    <a:cubicBezTo>
                      <a:pt x="5476" y="7130"/>
                      <a:pt x="6093" y="7860"/>
                      <a:pt x="6104" y="8445"/>
                    </a:cubicBezTo>
                    <a:cubicBezTo>
                      <a:pt x="6123" y="9374"/>
                      <a:pt x="7342" y="10575"/>
                      <a:pt x="8221" y="10699"/>
                    </a:cubicBezTo>
                    <a:cubicBezTo>
                      <a:pt x="9099" y="10824"/>
                      <a:pt x="9788" y="14211"/>
                      <a:pt x="9596" y="15148"/>
                    </a:cubicBezTo>
                    <a:cubicBezTo>
                      <a:pt x="9406" y="16086"/>
                      <a:pt x="8284" y="16529"/>
                      <a:pt x="9251" y="17518"/>
                    </a:cubicBezTo>
                    <a:cubicBezTo>
                      <a:pt x="10219" y="18507"/>
                      <a:pt x="10555" y="20206"/>
                      <a:pt x="9825" y="21023"/>
                    </a:cubicBezTo>
                    <a:cubicBezTo>
                      <a:pt x="9744" y="21112"/>
                      <a:pt x="9672" y="21192"/>
                      <a:pt x="9600" y="21267"/>
                    </a:cubicBezTo>
                    <a:cubicBezTo>
                      <a:pt x="9898" y="21986"/>
                      <a:pt x="10326" y="22646"/>
                      <a:pt x="10863" y="23210"/>
                    </a:cubicBezTo>
                    <a:cubicBezTo>
                      <a:pt x="11289" y="22970"/>
                      <a:pt x="11693" y="22694"/>
                      <a:pt x="12070" y="22383"/>
                    </a:cubicBezTo>
                    <a:cubicBezTo>
                      <a:pt x="13726" y="21029"/>
                      <a:pt x="14886" y="18157"/>
                      <a:pt x="14624" y="17457"/>
                    </a:cubicBezTo>
                    <a:cubicBezTo>
                      <a:pt x="14363" y="16757"/>
                      <a:pt x="12640" y="16719"/>
                      <a:pt x="11701" y="15383"/>
                    </a:cubicBezTo>
                    <a:cubicBezTo>
                      <a:pt x="10765" y="14048"/>
                      <a:pt x="8717" y="9794"/>
                      <a:pt x="10166" y="8764"/>
                    </a:cubicBezTo>
                    <a:cubicBezTo>
                      <a:pt x="10707" y="8379"/>
                      <a:pt x="11102" y="8242"/>
                      <a:pt x="11427" y="8242"/>
                    </a:cubicBezTo>
                    <a:cubicBezTo>
                      <a:pt x="11970" y="8242"/>
                      <a:pt x="12317" y="8626"/>
                      <a:pt x="12828" y="8870"/>
                    </a:cubicBezTo>
                    <a:cubicBezTo>
                      <a:pt x="13646" y="9261"/>
                      <a:pt x="14611" y="11267"/>
                      <a:pt x="15937" y="11830"/>
                    </a:cubicBezTo>
                    <a:cubicBezTo>
                      <a:pt x="16413" y="12031"/>
                      <a:pt x="16924" y="12096"/>
                      <a:pt x="17384" y="12096"/>
                    </a:cubicBezTo>
                    <a:cubicBezTo>
                      <a:pt x="18208" y="12096"/>
                      <a:pt x="18868" y="11889"/>
                      <a:pt x="18868" y="11889"/>
                    </a:cubicBezTo>
                    <a:cubicBezTo>
                      <a:pt x="18868" y="11889"/>
                      <a:pt x="16226" y="6839"/>
                      <a:pt x="15610" y="5042"/>
                    </a:cubicBezTo>
                    <a:cubicBezTo>
                      <a:pt x="15036" y="3366"/>
                      <a:pt x="13374" y="1021"/>
                      <a:pt x="10135" y="1021"/>
                    </a:cubicBezTo>
                    <a:cubicBezTo>
                      <a:pt x="9900" y="1021"/>
                      <a:pt x="9657" y="1033"/>
                      <a:pt x="9405" y="1059"/>
                    </a:cubicBezTo>
                    <a:cubicBezTo>
                      <a:pt x="8235" y="330"/>
                      <a:pt x="7108" y="1"/>
                      <a:pt x="60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49"/>
              <p:cNvSpPr/>
              <p:nvPr/>
            </p:nvSpPr>
            <p:spPr>
              <a:xfrm>
                <a:off x="2975434" y="2315688"/>
                <a:ext cx="95827" cy="113714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124" extrusionOk="0">
                    <a:moveTo>
                      <a:pt x="1336" y="1"/>
                    </a:moveTo>
                    <a:cubicBezTo>
                      <a:pt x="0" y="1"/>
                      <a:pt x="219" y="1960"/>
                      <a:pt x="558" y="2359"/>
                    </a:cubicBezTo>
                    <a:cubicBezTo>
                      <a:pt x="917" y="2779"/>
                      <a:pt x="1802" y="3832"/>
                      <a:pt x="1802" y="3832"/>
                    </a:cubicBezTo>
                    <a:cubicBezTo>
                      <a:pt x="1802" y="3832"/>
                      <a:pt x="2208" y="4551"/>
                      <a:pt x="2659" y="5004"/>
                    </a:cubicBezTo>
                    <a:cubicBezTo>
                      <a:pt x="2740" y="5086"/>
                      <a:pt x="2847" y="5124"/>
                      <a:pt x="2967" y="5124"/>
                    </a:cubicBezTo>
                    <a:cubicBezTo>
                      <a:pt x="3510" y="5124"/>
                      <a:pt x="4318" y="4358"/>
                      <a:pt x="4238" y="3509"/>
                    </a:cubicBezTo>
                    <a:cubicBezTo>
                      <a:pt x="4140" y="2472"/>
                      <a:pt x="3145" y="246"/>
                      <a:pt x="1562" y="18"/>
                    </a:cubicBezTo>
                    <a:cubicBezTo>
                      <a:pt x="1482" y="6"/>
                      <a:pt x="1407" y="1"/>
                      <a:pt x="1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49"/>
              <p:cNvSpPr/>
              <p:nvPr/>
            </p:nvSpPr>
            <p:spPr>
              <a:xfrm>
                <a:off x="2637714" y="2202464"/>
                <a:ext cx="668593" cy="1486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6699" extrusionOk="0">
                    <a:moveTo>
                      <a:pt x="3209" y="1"/>
                    </a:moveTo>
                    <a:cubicBezTo>
                      <a:pt x="2173" y="1"/>
                      <a:pt x="1333" y="215"/>
                      <a:pt x="1114" y="903"/>
                    </a:cubicBezTo>
                    <a:cubicBezTo>
                      <a:pt x="1" y="4395"/>
                      <a:pt x="15349" y="6699"/>
                      <a:pt x="22483" y="6699"/>
                    </a:cubicBezTo>
                    <a:cubicBezTo>
                      <a:pt x="22986" y="6699"/>
                      <a:pt x="23448" y="6687"/>
                      <a:pt x="23861" y="6664"/>
                    </a:cubicBezTo>
                    <a:cubicBezTo>
                      <a:pt x="30127" y="6311"/>
                      <a:pt x="27774" y="3839"/>
                      <a:pt x="20986" y="2713"/>
                    </a:cubicBezTo>
                    <a:lnTo>
                      <a:pt x="9313" y="1294"/>
                    </a:lnTo>
                    <a:cubicBezTo>
                      <a:pt x="9313" y="1294"/>
                      <a:pt x="8135" y="599"/>
                      <a:pt x="7853" y="580"/>
                    </a:cubicBezTo>
                    <a:cubicBezTo>
                      <a:pt x="6885" y="514"/>
                      <a:pt x="4812" y="1"/>
                      <a:pt x="3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49"/>
              <p:cNvSpPr/>
              <p:nvPr/>
            </p:nvSpPr>
            <p:spPr>
              <a:xfrm>
                <a:off x="2767538" y="2083936"/>
                <a:ext cx="380047" cy="217265"/>
              </a:xfrm>
              <a:custGeom>
                <a:avLst/>
                <a:gdLst/>
                <a:ahLst/>
                <a:cxnLst/>
                <a:rect l="l" t="t" r="r" b="b"/>
                <a:pathLst>
                  <a:path w="17125" h="9790" extrusionOk="0">
                    <a:moveTo>
                      <a:pt x="4882" y="1"/>
                    </a:moveTo>
                    <a:cubicBezTo>
                      <a:pt x="4174" y="1"/>
                      <a:pt x="3692" y="87"/>
                      <a:pt x="3580" y="296"/>
                    </a:cubicBezTo>
                    <a:cubicBezTo>
                      <a:pt x="3075" y="1243"/>
                      <a:pt x="752" y="6086"/>
                      <a:pt x="752" y="6086"/>
                    </a:cubicBezTo>
                    <a:cubicBezTo>
                      <a:pt x="1" y="7429"/>
                      <a:pt x="5371" y="8727"/>
                      <a:pt x="9280" y="9178"/>
                    </a:cubicBezTo>
                    <a:cubicBezTo>
                      <a:pt x="11679" y="9455"/>
                      <a:pt x="13531" y="9790"/>
                      <a:pt x="14810" y="9790"/>
                    </a:cubicBezTo>
                    <a:cubicBezTo>
                      <a:pt x="15614" y="9790"/>
                      <a:pt x="16191" y="9657"/>
                      <a:pt x="16536" y="9295"/>
                    </a:cubicBezTo>
                    <a:cubicBezTo>
                      <a:pt x="17125" y="5259"/>
                      <a:pt x="16570" y="2161"/>
                      <a:pt x="14449" y="1565"/>
                    </a:cubicBezTo>
                    <a:cubicBezTo>
                      <a:pt x="12686" y="1069"/>
                      <a:pt x="7380" y="1"/>
                      <a:pt x="4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49"/>
              <p:cNvSpPr/>
              <p:nvPr/>
            </p:nvSpPr>
            <p:spPr>
              <a:xfrm>
                <a:off x="2762434" y="2703828"/>
                <a:ext cx="581799" cy="424853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19144" extrusionOk="0">
                    <a:moveTo>
                      <a:pt x="6207" y="0"/>
                    </a:moveTo>
                    <a:cubicBezTo>
                      <a:pt x="5903" y="0"/>
                      <a:pt x="5585" y="24"/>
                      <a:pt x="5252" y="49"/>
                    </a:cubicBezTo>
                    <a:cubicBezTo>
                      <a:pt x="4858" y="79"/>
                      <a:pt x="4253" y="86"/>
                      <a:pt x="3606" y="86"/>
                    </a:cubicBezTo>
                    <a:cubicBezTo>
                      <a:pt x="3057" y="86"/>
                      <a:pt x="2477" y="81"/>
                      <a:pt x="1971" y="81"/>
                    </a:cubicBezTo>
                    <a:cubicBezTo>
                      <a:pt x="1406" y="81"/>
                      <a:pt x="934" y="87"/>
                      <a:pt x="698" y="113"/>
                    </a:cubicBezTo>
                    <a:cubicBezTo>
                      <a:pt x="0" y="191"/>
                      <a:pt x="330" y="257"/>
                      <a:pt x="623" y="376"/>
                    </a:cubicBezTo>
                    <a:cubicBezTo>
                      <a:pt x="914" y="495"/>
                      <a:pt x="2801" y="776"/>
                      <a:pt x="2801" y="776"/>
                    </a:cubicBezTo>
                    <a:cubicBezTo>
                      <a:pt x="2801" y="776"/>
                      <a:pt x="1738" y="825"/>
                      <a:pt x="1360" y="1134"/>
                    </a:cubicBezTo>
                    <a:cubicBezTo>
                      <a:pt x="983" y="1443"/>
                      <a:pt x="0" y="1114"/>
                      <a:pt x="834" y="2437"/>
                    </a:cubicBezTo>
                    <a:cubicBezTo>
                      <a:pt x="230" y="4045"/>
                      <a:pt x="2310" y="3517"/>
                      <a:pt x="3027" y="3805"/>
                    </a:cubicBezTo>
                    <a:cubicBezTo>
                      <a:pt x="3111" y="4143"/>
                      <a:pt x="3585" y="4744"/>
                      <a:pt x="4411" y="5183"/>
                    </a:cubicBezTo>
                    <a:cubicBezTo>
                      <a:pt x="5235" y="5624"/>
                      <a:pt x="7230" y="5415"/>
                      <a:pt x="8260" y="5518"/>
                    </a:cubicBezTo>
                    <a:cubicBezTo>
                      <a:pt x="9290" y="5622"/>
                      <a:pt x="10435" y="7059"/>
                      <a:pt x="12247" y="9694"/>
                    </a:cubicBezTo>
                    <a:cubicBezTo>
                      <a:pt x="14036" y="12296"/>
                      <a:pt x="20141" y="19144"/>
                      <a:pt x="22367" y="19144"/>
                    </a:cubicBezTo>
                    <a:cubicBezTo>
                      <a:pt x="22395" y="19144"/>
                      <a:pt x="22422" y="19143"/>
                      <a:pt x="22449" y="19141"/>
                    </a:cubicBezTo>
                    <a:cubicBezTo>
                      <a:pt x="24602" y="18964"/>
                      <a:pt x="26215" y="11964"/>
                      <a:pt x="26215" y="11964"/>
                    </a:cubicBezTo>
                    <a:lnTo>
                      <a:pt x="20230" y="7104"/>
                    </a:lnTo>
                    <a:cubicBezTo>
                      <a:pt x="20230" y="7104"/>
                      <a:pt x="19712" y="10451"/>
                      <a:pt x="19339" y="10936"/>
                    </a:cubicBezTo>
                    <a:cubicBezTo>
                      <a:pt x="18145" y="10275"/>
                      <a:pt x="11365" y="4914"/>
                      <a:pt x="10606" y="4362"/>
                    </a:cubicBezTo>
                    <a:cubicBezTo>
                      <a:pt x="9846" y="3810"/>
                      <a:pt x="8914" y="1410"/>
                      <a:pt x="8104" y="655"/>
                    </a:cubicBezTo>
                    <a:cubicBezTo>
                      <a:pt x="7539" y="127"/>
                      <a:pt x="6910" y="0"/>
                      <a:pt x="6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49"/>
              <p:cNvSpPr/>
              <p:nvPr/>
            </p:nvSpPr>
            <p:spPr>
              <a:xfrm>
                <a:off x="3183884" y="2542402"/>
                <a:ext cx="284796" cy="463845"/>
              </a:xfrm>
              <a:custGeom>
                <a:avLst/>
                <a:gdLst/>
                <a:ahLst/>
                <a:cxnLst/>
                <a:rect l="l" t="t" r="r" b="b"/>
                <a:pathLst>
                  <a:path w="12833" h="20901" extrusionOk="0">
                    <a:moveTo>
                      <a:pt x="6550" y="0"/>
                    </a:moveTo>
                    <a:cubicBezTo>
                      <a:pt x="5771" y="0"/>
                      <a:pt x="5067" y="253"/>
                      <a:pt x="4575" y="622"/>
                    </a:cubicBezTo>
                    <a:cubicBezTo>
                      <a:pt x="3002" y="1802"/>
                      <a:pt x="1671" y="5489"/>
                      <a:pt x="1793" y="8630"/>
                    </a:cubicBezTo>
                    <a:cubicBezTo>
                      <a:pt x="1915" y="11771"/>
                      <a:pt x="1" y="17539"/>
                      <a:pt x="1" y="17539"/>
                    </a:cubicBezTo>
                    <a:cubicBezTo>
                      <a:pt x="2929" y="18248"/>
                      <a:pt x="7648" y="20901"/>
                      <a:pt x="7648" y="20901"/>
                    </a:cubicBezTo>
                    <a:cubicBezTo>
                      <a:pt x="7648" y="20901"/>
                      <a:pt x="8614" y="19777"/>
                      <a:pt x="9175" y="17414"/>
                    </a:cubicBezTo>
                    <a:cubicBezTo>
                      <a:pt x="9736" y="15052"/>
                      <a:pt x="12833" y="10767"/>
                      <a:pt x="11356" y="5107"/>
                    </a:cubicBezTo>
                    <a:cubicBezTo>
                      <a:pt x="10341" y="1219"/>
                      <a:pt x="8262" y="0"/>
                      <a:pt x="6550" y="0"/>
                    </a:cubicBezTo>
                    <a:close/>
                  </a:path>
                </a:pathLst>
              </a:custGeom>
              <a:solidFill>
                <a:srgbClr val="03B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49"/>
              <p:cNvSpPr/>
              <p:nvPr/>
            </p:nvSpPr>
            <p:spPr>
              <a:xfrm>
                <a:off x="2645659" y="2575291"/>
                <a:ext cx="135197" cy="143741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6477" extrusionOk="0">
                    <a:moveTo>
                      <a:pt x="583" y="1"/>
                    </a:moveTo>
                    <a:cubicBezTo>
                      <a:pt x="220" y="1"/>
                      <a:pt x="0" y="438"/>
                      <a:pt x="212" y="745"/>
                    </a:cubicBezTo>
                    <a:cubicBezTo>
                      <a:pt x="509" y="1173"/>
                      <a:pt x="5054" y="6477"/>
                      <a:pt x="5054" y="6477"/>
                    </a:cubicBezTo>
                    <a:lnTo>
                      <a:pt x="6091" y="6220"/>
                    </a:lnTo>
                    <a:cubicBezTo>
                      <a:pt x="6091" y="6220"/>
                      <a:pt x="1675" y="860"/>
                      <a:pt x="1069" y="246"/>
                    </a:cubicBezTo>
                    <a:cubicBezTo>
                      <a:pt x="896" y="70"/>
                      <a:pt x="728" y="1"/>
                      <a:pt x="5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49"/>
              <p:cNvSpPr/>
              <p:nvPr/>
            </p:nvSpPr>
            <p:spPr>
              <a:xfrm>
                <a:off x="3109496" y="2443958"/>
                <a:ext cx="827225" cy="915041"/>
              </a:xfrm>
              <a:custGeom>
                <a:avLst/>
                <a:gdLst/>
                <a:ahLst/>
                <a:cxnLst/>
                <a:rect l="l" t="t" r="r" b="b"/>
                <a:pathLst>
                  <a:path w="37275" h="41232" extrusionOk="0">
                    <a:moveTo>
                      <a:pt x="5745" y="1"/>
                    </a:moveTo>
                    <a:cubicBezTo>
                      <a:pt x="5506" y="1"/>
                      <a:pt x="5305" y="13"/>
                      <a:pt x="5155" y="41"/>
                    </a:cubicBezTo>
                    <a:cubicBezTo>
                      <a:pt x="3161" y="2368"/>
                      <a:pt x="1" y="9858"/>
                      <a:pt x="1085" y="13650"/>
                    </a:cubicBezTo>
                    <a:cubicBezTo>
                      <a:pt x="2169" y="17443"/>
                      <a:pt x="10930" y="27280"/>
                      <a:pt x="11885" y="29297"/>
                    </a:cubicBezTo>
                    <a:cubicBezTo>
                      <a:pt x="12252" y="30069"/>
                      <a:pt x="12871" y="31697"/>
                      <a:pt x="12871" y="31697"/>
                    </a:cubicBezTo>
                    <a:cubicBezTo>
                      <a:pt x="12871" y="31697"/>
                      <a:pt x="21789" y="41231"/>
                      <a:pt x="29767" y="41231"/>
                    </a:cubicBezTo>
                    <a:cubicBezTo>
                      <a:pt x="32515" y="41231"/>
                      <a:pt x="35152" y="40100"/>
                      <a:pt x="37274" y="37059"/>
                    </a:cubicBezTo>
                    <a:cubicBezTo>
                      <a:pt x="32431" y="21810"/>
                      <a:pt x="22349" y="3988"/>
                      <a:pt x="11327" y="683"/>
                    </a:cubicBezTo>
                    <a:cubicBezTo>
                      <a:pt x="11327" y="683"/>
                      <a:pt x="7517" y="1"/>
                      <a:pt x="57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49"/>
              <p:cNvSpPr/>
              <p:nvPr/>
            </p:nvSpPr>
            <p:spPr>
              <a:xfrm>
                <a:off x="2720269" y="2698413"/>
                <a:ext cx="593427" cy="473765"/>
              </a:xfrm>
              <a:custGeom>
                <a:avLst/>
                <a:gdLst/>
                <a:ahLst/>
                <a:cxnLst/>
                <a:rect l="l" t="t" r="r" b="b"/>
                <a:pathLst>
                  <a:path w="26740" h="21348" extrusionOk="0">
                    <a:moveTo>
                      <a:pt x="789" y="0"/>
                    </a:moveTo>
                    <a:cubicBezTo>
                      <a:pt x="755" y="0"/>
                      <a:pt x="725" y="2"/>
                      <a:pt x="698" y="5"/>
                    </a:cubicBezTo>
                    <a:cubicBezTo>
                      <a:pt x="0" y="81"/>
                      <a:pt x="238" y="978"/>
                      <a:pt x="595" y="1242"/>
                    </a:cubicBezTo>
                    <a:cubicBezTo>
                      <a:pt x="1170" y="1667"/>
                      <a:pt x="2935" y="2270"/>
                      <a:pt x="2935" y="2270"/>
                    </a:cubicBezTo>
                    <a:cubicBezTo>
                      <a:pt x="2935" y="2270"/>
                      <a:pt x="1870" y="2319"/>
                      <a:pt x="1493" y="2628"/>
                    </a:cubicBezTo>
                    <a:cubicBezTo>
                      <a:pt x="1117" y="2936"/>
                      <a:pt x="1323" y="3244"/>
                      <a:pt x="1770" y="3743"/>
                    </a:cubicBezTo>
                    <a:cubicBezTo>
                      <a:pt x="1524" y="4342"/>
                      <a:pt x="2444" y="5010"/>
                      <a:pt x="3161" y="5299"/>
                    </a:cubicBezTo>
                    <a:cubicBezTo>
                      <a:pt x="3244" y="5636"/>
                      <a:pt x="3717" y="6238"/>
                      <a:pt x="4543" y="6678"/>
                    </a:cubicBezTo>
                    <a:cubicBezTo>
                      <a:pt x="5369" y="7117"/>
                      <a:pt x="7363" y="6909"/>
                      <a:pt x="8393" y="7013"/>
                    </a:cubicBezTo>
                    <a:cubicBezTo>
                      <a:pt x="9423" y="7115"/>
                      <a:pt x="10569" y="8554"/>
                      <a:pt x="12381" y="11188"/>
                    </a:cubicBezTo>
                    <a:cubicBezTo>
                      <a:pt x="14172" y="13793"/>
                      <a:pt x="19930" y="21347"/>
                      <a:pt x="22144" y="21347"/>
                    </a:cubicBezTo>
                    <a:cubicBezTo>
                      <a:pt x="22169" y="21347"/>
                      <a:pt x="22194" y="21347"/>
                      <a:pt x="22218" y="21345"/>
                    </a:cubicBezTo>
                    <a:cubicBezTo>
                      <a:pt x="24373" y="21168"/>
                      <a:pt x="26740" y="13377"/>
                      <a:pt x="26740" y="13377"/>
                    </a:cubicBezTo>
                    <a:lnTo>
                      <a:pt x="22019" y="8289"/>
                    </a:lnTo>
                    <a:cubicBezTo>
                      <a:pt x="22019" y="8289"/>
                      <a:pt x="21663" y="12211"/>
                      <a:pt x="20680" y="12981"/>
                    </a:cubicBezTo>
                    <a:cubicBezTo>
                      <a:pt x="19488" y="12320"/>
                      <a:pt x="10844" y="4754"/>
                      <a:pt x="10086" y="4201"/>
                    </a:cubicBezTo>
                    <a:cubicBezTo>
                      <a:pt x="9326" y="3649"/>
                      <a:pt x="8551" y="1784"/>
                      <a:pt x="7743" y="1029"/>
                    </a:cubicBezTo>
                    <a:cubicBezTo>
                      <a:pt x="7383" y="692"/>
                      <a:pt x="7082" y="592"/>
                      <a:pt x="6762" y="592"/>
                    </a:cubicBezTo>
                    <a:cubicBezTo>
                      <a:pt x="6361" y="592"/>
                      <a:pt x="5931" y="748"/>
                      <a:pt x="5318" y="795"/>
                    </a:cubicBezTo>
                    <a:cubicBezTo>
                      <a:pt x="5272" y="798"/>
                      <a:pt x="5222" y="800"/>
                      <a:pt x="5169" y="800"/>
                    </a:cubicBezTo>
                    <a:cubicBezTo>
                      <a:pt x="4030" y="800"/>
                      <a:pt x="1577" y="0"/>
                      <a:pt x="7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49"/>
              <p:cNvSpPr/>
              <p:nvPr/>
            </p:nvSpPr>
            <p:spPr>
              <a:xfrm>
                <a:off x="3174408" y="2549637"/>
                <a:ext cx="265112" cy="463868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20902" extrusionOk="0">
                    <a:moveTo>
                      <a:pt x="5663" y="1"/>
                    </a:moveTo>
                    <a:cubicBezTo>
                      <a:pt x="4884" y="1"/>
                      <a:pt x="4180" y="254"/>
                      <a:pt x="3688" y="622"/>
                    </a:cubicBezTo>
                    <a:cubicBezTo>
                      <a:pt x="2114" y="1801"/>
                      <a:pt x="1398" y="5279"/>
                      <a:pt x="1521" y="8420"/>
                    </a:cubicBezTo>
                    <a:cubicBezTo>
                      <a:pt x="1644" y="11561"/>
                      <a:pt x="1" y="17940"/>
                      <a:pt x="1" y="17940"/>
                    </a:cubicBezTo>
                    <a:cubicBezTo>
                      <a:pt x="2930" y="18649"/>
                      <a:pt x="6762" y="20901"/>
                      <a:pt x="6762" y="20901"/>
                    </a:cubicBezTo>
                    <a:cubicBezTo>
                      <a:pt x="6762" y="20901"/>
                      <a:pt x="7726" y="19777"/>
                      <a:pt x="8288" y="17413"/>
                    </a:cubicBezTo>
                    <a:cubicBezTo>
                      <a:pt x="8848" y="15051"/>
                      <a:pt x="11945" y="10767"/>
                      <a:pt x="10468" y="5108"/>
                    </a:cubicBezTo>
                    <a:cubicBezTo>
                      <a:pt x="9454" y="1220"/>
                      <a:pt x="7375" y="1"/>
                      <a:pt x="56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49"/>
              <p:cNvSpPr/>
              <p:nvPr/>
            </p:nvSpPr>
            <p:spPr>
              <a:xfrm>
                <a:off x="3174408" y="2549681"/>
                <a:ext cx="124189" cy="412869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18604" extrusionOk="0">
                    <a:moveTo>
                      <a:pt x="5595" y="0"/>
                    </a:moveTo>
                    <a:lnTo>
                      <a:pt x="5595" y="0"/>
                    </a:lnTo>
                    <a:cubicBezTo>
                      <a:pt x="4843" y="13"/>
                      <a:pt x="4166" y="261"/>
                      <a:pt x="3688" y="620"/>
                    </a:cubicBezTo>
                    <a:cubicBezTo>
                      <a:pt x="2114" y="1799"/>
                      <a:pt x="1398" y="5277"/>
                      <a:pt x="1521" y="8417"/>
                    </a:cubicBezTo>
                    <a:cubicBezTo>
                      <a:pt x="1644" y="11558"/>
                      <a:pt x="1" y="17938"/>
                      <a:pt x="1" y="17938"/>
                    </a:cubicBezTo>
                    <a:cubicBezTo>
                      <a:pt x="656" y="18097"/>
                      <a:pt x="1355" y="18333"/>
                      <a:pt x="2047" y="18603"/>
                    </a:cubicBezTo>
                    <a:cubicBezTo>
                      <a:pt x="2280" y="17678"/>
                      <a:pt x="3645" y="12092"/>
                      <a:pt x="3534" y="9216"/>
                    </a:cubicBezTo>
                    <a:cubicBezTo>
                      <a:pt x="3412" y="6074"/>
                      <a:pt x="3429" y="1472"/>
                      <a:pt x="5002" y="294"/>
                    </a:cubicBezTo>
                    <a:cubicBezTo>
                      <a:pt x="5169" y="169"/>
                      <a:pt x="5371" y="71"/>
                      <a:pt x="55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0"/>
          <p:cNvSpPr/>
          <p:nvPr/>
        </p:nvSpPr>
        <p:spPr>
          <a:xfrm>
            <a:off x="5301292" y="1411400"/>
            <a:ext cx="2927400" cy="292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50"/>
          <p:cNvSpPr/>
          <p:nvPr/>
        </p:nvSpPr>
        <p:spPr>
          <a:xfrm>
            <a:off x="5443649" y="1553750"/>
            <a:ext cx="2642700" cy="26427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50"/>
          <p:cNvSpPr txBox="1">
            <a:spLocks noGrp="1"/>
          </p:cNvSpPr>
          <p:nvPr>
            <p:ph type="body" idx="2"/>
          </p:nvPr>
        </p:nvSpPr>
        <p:spPr>
          <a:xfrm>
            <a:off x="551231" y="1468544"/>
            <a:ext cx="3821700" cy="21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/>
              <a:t>Đăng nhập</a:t>
            </a:r>
            <a:endParaRPr lang="en-US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/>
              <a:t>H</a:t>
            </a:r>
            <a:r>
              <a:rPr lang="en"/>
              <a:t>iển thị danh danh sách loại món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H</a:t>
            </a:r>
            <a:r>
              <a:rPr lang="en">
                <a:solidFill>
                  <a:schemeClr val="dk1"/>
                </a:solidFill>
              </a:rPr>
              <a:t>iển thị danh sách món ăn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/>
              <a:t>T</a:t>
            </a:r>
            <a:r>
              <a:rPr lang="en"/>
              <a:t>hêm, xóa, sửa món ăn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G</a:t>
            </a:r>
            <a:r>
              <a:rPr lang="en">
                <a:solidFill>
                  <a:schemeClr val="dk1"/>
                </a:solidFill>
              </a:rPr>
              <a:t>ọi món, thanh toán….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4" name="Google Shape;464;p50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Chức năng của chương trình</a:t>
            </a:r>
            <a:endParaRPr/>
          </a:p>
        </p:txBody>
      </p:sp>
      <p:sp>
        <p:nvSpPr>
          <p:cNvPr id="465" name="Google Shape;465;p50"/>
          <p:cNvSpPr txBox="1">
            <a:spLocks noGrp="1"/>
          </p:cNvSpPr>
          <p:nvPr>
            <p:ph type="subTitle" idx="1"/>
          </p:nvPr>
        </p:nvSpPr>
        <p:spPr>
          <a:xfrm>
            <a:off x="5396400" y="3189425"/>
            <a:ext cx="27372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  <a:latin typeface="Coiny"/>
                <a:ea typeface="Coiny"/>
                <a:cs typeface="Coiny"/>
                <a:sym typeface="Coiny"/>
              </a:rPr>
              <a:t>MyDelivery</a:t>
            </a:r>
            <a:endParaRPr sz="2200">
              <a:solidFill>
                <a:schemeClr val="accent4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grpSp>
        <p:nvGrpSpPr>
          <p:cNvPr id="466" name="Google Shape;466;p50"/>
          <p:cNvGrpSpPr/>
          <p:nvPr/>
        </p:nvGrpSpPr>
        <p:grpSpPr>
          <a:xfrm>
            <a:off x="5977749" y="2108678"/>
            <a:ext cx="1574500" cy="1125798"/>
            <a:chOff x="2135100" y="238125"/>
            <a:chExt cx="2240325" cy="1601875"/>
          </a:xfrm>
        </p:grpSpPr>
        <p:sp>
          <p:nvSpPr>
            <p:cNvPr id="467" name="Google Shape;467;p50"/>
            <p:cNvSpPr/>
            <p:nvPr/>
          </p:nvSpPr>
          <p:spPr>
            <a:xfrm>
              <a:off x="2135100" y="998650"/>
              <a:ext cx="215350" cy="41450"/>
            </a:xfrm>
            <a:custGeom>
              <a:avLst/>
              <a:gdLst/>
              <a:ahLst/>
              <a:cxnLst/>
              <a:rect l="l" t="t" r="r" b="b"/>
              <a:pathLst>
                <a:path w="8614" h="1658" extrusionOk="0">
                  <a:moveTo>
                    <a:pt x="829" y="1"/>
                  </a:moveTo>
                  <a:cubicBezTo>
                    <a:pt x="371" y="1"/>
                    <a:pt x="1" y="372"/>
                    <a:pt x="1" y="829"/>
                  </a:cubicBezTo>
                  <a:cubicBezTo>
                    <a:pt x="1" y="1286"/>
                    <a:pt x="371" y="1657"/>
                    <a:pt x="829" y="1657"/>
                  </a:cubicBezTo>
                  <a:lnTo>
                    <a:pt x="7785" y="1657"/>
                  </a:lnTo>
                  <a:cubicBezTo>
                    <a:pt x="8242" y="1656"/>
                    <a:pt x="8611" y="1286"/>
                    <a:pt x="8613" y="829"/>
                  </a:cubicBezTo>
                  <a:cubicBezTo>
                    <a:pt x="8611" y="372"/>
                    <a:pt x="8241" y="2"/>
                    <a:pt x="7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0"/>
            <p:cNvSpPr/>
            <p:nvPr/>
          </p:nvSpPr>
          <p:spPr>
            <a:xfrm>
              <a:off x="2281900" y="238125"/>
              <a:ext cx="2093525" cy="1601875"/>
            </a:xfrm>
            <a:custGeom>
              <a:avLst/>
              <a:gdLst/>
              <a:ahLst/>
              <a:cxnLst/>
              <a:rect l="l" t="t" r="r" b="b"/>
              <a:pathLst>
                <a:path w="83741" h="64075" extrusionOk="0">
                  <a:moveTo>
                    <a:pt x="69637" y="51592"/>
                  </a:moveTo>
                  <a:cubicBezTo>
                    <a:pt x="69668" y="51592"/>
                    <a:pt x="69699" y="51592"/>
                    <a:pt x="69729" y="51593"/>
                  </a:cubicBezTo>
                  <a:cubicBezTo>
                    <a:pt x="71553" y="51641"/>
                    <a:pt x="72515" y="53113"/>
                    <a:pt x="71868" y="54882"/>
                  </a:cubicBezTo>
                  <a:cubicBezTo>
                    <a:pt x="71236" y="56615"/>
                    <a:pt x="69290" y="57991"/>
                    <a:pt x="67487" y="57991"/>
                  </a:cubicBezTo>
                  <a:cubicBezTo>
                    <a:pt x="67456" y="57991"/>
                    <a:pt x="67425" y="57990"/>
                    <a:pt x="67395" y="57990"/>
                  </a:cubicBezTo>
                  <a:cubicBezTo>
                    <a:pt x="65568" y="57942"/>
                    <a:pt x="64610" y="56469"/>
                    <a:pt x="65252" y="54701"/>
                  </a:cubicBezTo>
                  <a:cubicBezTo>
                    <a:pt x="65888" y="52968"/>
                    <a:pt x="67835" y="51592"/>
                    <a:pt x="69637" y="51592"/>
                  </a:cubicBezTo>
                  <a:close/>
                  <a:moveTo>
                    <a:pt x="54012" y="0"/>
                  </a:moveTo>
                  <a:cubicBezTo>
                    <a:pt x="49440" y="0"/>
                    <a:pt x="45700" y="3741"/>
                    <a:pt x="45700" y="8312"/>
                  </a:cubicBezTo>
                  <a:cubicBezTo>
                    <a:pt x="45700" y="10834"/>
                    <a:pt x="46842" y="13099"/>
                    <a:pt x="48630" y="14627"/>
                  </a:cubicBezTo>
                  <a:cubicBezTo>
                    <a:pt x="37913" y="14823"/>
                    <a:pt x="31942" y="19434"/>
                    <a:pt x="30204" y="21018"/>
                  </a:cubicBezTo>
                  <a:cubicBezTo>
                    <a:pt x="29521" y="21451"/>
                    <a:pt x="29062" y="22214"/>
                    <a:pt x="29062" y="23081"/>
                  </a:cubicBezTo>
                  <a:lnTo>
                    <a:pt x="29062" y="23257"/>
                  </a:lnTo>
                  <a:cubicBezTo>
                    <a:pt x="29062" y="24599"/>
                    <a:pt x="30156" y="25697"/>
                    <a:pt x="31494" y="25697"/>
                  </a:cubicBezTo>
                  <a:lnTo>
                    <a:pt x="33945" y="25707"/>
                  </a:lnTo>
                  <a:cubicBezTo>
                    <a:pt x="31418" y="28913"/>
                    <a:pt x="29669" y="32039"/>
                    <a:pt x="28656" y="34072"/>
                  </a:cubicBezTo>
                  <a:lnTo>
                    <a:pt x="25659" y="34072"/>
                  </a:lnTo>
                  <a:cubicBezTo>
                    <a:pt x="25743" y="33913"/>
                    <a:pt x="25809" y="33746"/>
                    <a:pt x="25839" y="33570"/>
                  </a:cubicBezTo>
                  <a:lnTo>
                    <a:pt x="28861" y="16124"/>
                  </a:lnTo>
                  <a:cubicBezTo>
                    <a:pt x="29018" y="15219"/>
                    <a:pt x="28355" y="14474"/>
                    <a:pt x="27388" y="14468"/>
                  </a:cubicBezTo>
                  <a:lnTo>
                    <a:pt x="10851" y="14360"/>
                  </a:lnTo>
                  <a:cubicBezTo>
                    <a:pt x="10848" y="14360"/>
                    <a:pt x="10844" y="14360"/>
                    <a:pt x="10841" y="14360"/>
                  </a:cubicBezTo>
                  <a:cubicBezTo>
                    <a:pt x="9877" y="14360"/>
                    <a:pt x="8964" y="15092"/>
                    <a:pt x="8808" y="15993"/>
                  </a:cubicBezTo>
                  <a:lnTo>
                    <a:pt x="5786" y="33442"/>
                  </a:lnTo>
                  <a:cubicBezTo>
                    <a:pt x="5748" y="33651"/>
                    <a:pt x="5758" y="33866"/>
                    <a:pt x="5813" y="34073"/>
                  </a:cubicBezTo>
                  <a:lnTo>
                    <a:pt x="1097" y="34073"/>
                  </a:lnTo>
                  <a:cubicBezTo>
                    <a:pt x="493" y="34074"/>
                    <a:pt x="3" y="34564"/>
                    <a:pt x="1" y="35169"/>
                  </a:cubicBezTo>
                  <a:lnTo>
                    <a:pt x="1" y="35288"/>
                  </a:lnTo>
                  <a:cubicBezTo>
                    <a:pt x="3" y="35892"/>
                    <a:pt x="493" y="36382"/>
                    <a:pt x="1097" y="36384"/>
                  </a:cubicBezTo>
                  <a:lnTo>
                    <a:pt x="11330" y="36384"/>
                  </a:lnTo>
                  <a:cubicBezTo>
                    <a:pt x="11347" y="36385"/>
                    <a:pt x="11362" y="36389"/>
                    <a:pt x="11378" y="36389"/>
                  </a:cubicBezTo>
                  <a:lnTo>
                    <a:pt x="58876" y="36389"/>
                  </a:lnTo>
                  <a:cubicBezTo>
                    <a:pt x="53718" y="32229"/>
                    <a:pt x="48559" y="31554"/>
                    <a:pt x="45756" y="31554"/>
                  </a:cubicBezTo>
                  <a:cubicBezTo>
                    <a:pt x="44410" y="31554"/>
                    <a:pt x="43607" y="31709"/>
                    <a:pt x="43607" y="31709"/>
                  </a:cubicBezTo>
                  <a:cubicBezTo>
                    <a:pt x="43607" y="31709"/>
                    <a:pt x="45300" y="28931"/>
                    <a:pt x="47324" y="25757"/>
                  </a:cubicBezTo>
                  <a:lnTo>
                    <a:pt x="50707" y="25770"/>
                  </a:lnTo>
                  <a:cubicBezTo>
                    <a:pt x="50434" y="26081"/>
                    <a:pt x="50263" y="26484"/>
                    <a:pt x="50263" y="26928"/>
                  </a:cubicBezTo>
                  <a:cubicBezTo>
                    <a:pt x="50263" y="27901"/>
                    <a:pt x="51059" y="28695"/>
                    <a:pt x="52030" y="28695"/>
                  </a:cubicBezTo>
                  <a:lnTo>
                    <a:pt x="60731" y="28695"/>
                  </a:lnTo>
                  <a:cubicBezTo>
                    <a:pt x="60772" y="28998"/>
                    <a:pt x="60858" y="29292"/>
                    <a:pt x="60985" y="29569"/>
                  </a:cubicBezTo>
                  <a:lnTo>
                    <a:pt x="64514" y="37214"/>
                  </a:lnTo>
                  <a:lnTo>
                    <a:pt x="63155" y="38573"/>
                  </a:lnTo>
                  <a:lnTo>
                    <a:pt x="51108" y="38573"/>
                  </a:lnTo>
                  <a:cubicBezTo>
                    <a:pt x="50698" y="38573"/>
                    <a:pt x="50367" y="38905"/>
                    <a:pt x="50367" y="39314"/>
                  </a:cubicBezTo>
                  <a:cubicBezTo>
                    <a:pt x="50367" y="39722"/>
                    <a:pt x="50698" y="40054"/>
                    <a:pt x="51108" y="40054"/>
                  </a:cubicBezTo>
                  <a:lnTo>
                    <a:pt x="62182" y="40054"/>
                  </a:lnTo>
                  <a:cubicBezTo>
                    <a:pt x="62454" y="40121"/>
                    <a:pt x="62645" y="40365"/>
                    <a:pt x="62647" y="40645"/>
                  </a:cubicBezTo>
                  <a:lnTo>
                    <a:pt x="62647" y="40721"/>
                  </a:lnTo>
                  <a:cubicBezTo>
                    <a:pt x="62646" y="40893"/>
                    <a:pt x="62572" y="41057"/>
                    <a:pt x="62442" y="41171"/>
                  </a:cubicBezTo>
                  <a:lnTo>
                    <a:pt x="41945" y="41171"/>
                  </a:lnTo>
                  <a:cubicBezTo>
                    <a:pt x="41941" y="41171"/>
                    <a:pt x="41937" y="41171"/>
                    <a:pt x="41933" y="41171"/>
                  </a:cubicBezTo>
                  <a:cubicBezTo>
                    <a:pt x="41359" y="41171"/>
                    <a:pt x="40894" y="41637"/>
                    <a:pt x="40894" y="42212"/>
                  </a:cubicBezTo>
                  <a:cubicBezTo>
                    <a:pt x="40894" y="42787"/>
                    <a:pt x="41359" y="43251"/>
                    <a:pt x="41933" y="43251"/>
                  </a:cubicBezTo>
                  <a:cubicBezTo>
                    <a:pt x="41937" y="43251"/>
                    <a:pt x="41941" y="43251"/>
                    <a:pt x="41945" y="43251"/>
                  </a:cubicBezTo>
                  <a:lnTo>
                    <a:pt x="58476" y="43251"/>
                  </a:lnTo>
                  <a:lnTo>
                    <a:pt x="58414" y="43314"/>
                  </a:lnTo>
                  <a:lnTo>
                    <a:pt x="58493" y="43314"/>
                  </a:lnTo>
                  <a:cubicBezTo>
                    <a:pt x="58879" y="43316"/>
                    <a:pt x="59190" y="43627"/>
                    <a:pt x="59192" y="44013"/>
                  </a:cubicBezTo>
                  <a:lnTo>
                    <a:pt x="59192" y="44092"/>
                  </a:lnTo>
                  <a:cubicBezTo>
                    <a:pt x="59190" y="44477"/>
                    <a:pt x="58879" y="44789"/>
                    <a:pt x="58493" y="44791"/>
                  </a:cubicBezTo>
                  <a:lnTo>
                    <a:pt x="57914" y="44791"/>
                  </a:lnTo>
                  <a:cubicBezTo>
                    <a:pt x="57839" y="44772"/>
                    <a:pt x="57762" y="44764"/>
                    <a:pt x="57686" y="44764"/>
                  </a:cubicBezTo>
                  <a:lnTo>
                    <a:pt x="36060" y="44764"/>
                  </a:lnTo>
                  <a:cubicBezTo>
                    <a:pt x="35491" y="44770"/>
                    <a:pt x="35032" y="45234"/>
                    <a:pt x="35032" y="45803"/>
                  </a:cubicBezTo>
                  <a:cubicBezTo>
                    <a:pt x="35032" y="46373"/>
                    <a:pt x="35491" y="46837"/>
                    <a:pt x="36060" y="46843"/>
                  </a:cubicBezTo>
                  <a:lnTo>
                    <a:pt x="56524" y="46843"/>
                  </a:lnTo>
                  <a:cubicBezTo>
                    <a:pt x="56777" y="47034"/>
                    <a:pt x="56927" y="47333"/>
                    <a:pt x="56928" y="47652"/>
                  </a:cubicBezTo>
                  <a:lnTo>
                    <a:pt x="56928" y="47664"/>
                  </a:lnTo>
                  <a:cubicBezTo>
                    <a:pt x="56928" y="48227"/>
                    <a:pt x="56471" y="48684"/>
                    <a:pt x="55908" y="48685"/>
                  </a:cubicBezTo>
                  <a:lnTo>
                    <a:pt x="31510" y="48463"/>
                  </a:lnTo>
                  <a:cubicBezTo>
                    <a:pt x="30860" y="48466"/>
                    <a:pt x="30335" y="48991"/>
                    <a:pt x="30333" y="49641"/>
                  </a:cubicBezTo>
                  <a:lnTo>
                    <a:pt x="30333" y="49954"/>
                  </a:lnTo>
                  <a:cubicBezTo>
                    <a:pt x="30335" y="50604"/>
                    <a:pt x="30860" y="51130"/>
                    <a:pt x="31510" y="51132"/>
                  </a:cubicBezTo>
                  <a:lnTo>
                    <a:pt x="52859" y="51132"/>
                  </a:lnTo>
                  <a:cubicBezTo>
                    <a:pt x="52989" y="51131"/>
                    <a:pt x="53118" y="51107"/>
                    <a:pt x="53239" y="51063"/>
                  </a:cubicBezTo>
                  <a:cubicBezTo>
                    <a:pt x="53533" y="51149"/>
                    <a:pt x="53736" y="51419"/>
                    <a:pt x="53737" y="51726"/>
                  </a:cubicBezTo>
                  <a:lnTo>
                    <a:pt x="53737" y="51810"/>
                  </a:lnTo>
                  <a:cubicBezTo>
                    <a:pt x="53736" y="52051"/>
                    <a:pt x="53608" y="52274"/>
                    <a:pt x="53402" y="52399"/>
                  </a:cubicBezTo>
                  <a:lnTo>
                    <a:pt x="28436" y="52399"/>
                  </a:lnTo>
                  <a:cubicBezTo>
                    <a:pt x="28328" y="53058"/>
                    <a:pt x="28149" y="53737"/>
                    <a:pt x="27897" y="54427"/>
                  </a:cubicBezTo>
                  <a:cubicBezTo>
                    <a:pt x="27688" y="54998"/>
                    <a:pt x="27439" y="55554"/>
                    <a:pt x="27151" y="56091"/>
                  </a:cubicBezTo>
                  <a:lnTo>
                    <a:pt x="36591" y="56091"/>
                  </a:lnTo>
                  <a:lnTo>
                    <a:pt x="36540" y="56143"/>
                  </a:lnTo>
                  <a:lnTo>
                    <a:pt x="58525" y="56143"/>
                  </a:lnTo>
                  <a:cubicBezTo>
                    <a:pt x="57723" y="60523"/>
                    <a:pt x="60443" y="63942"/>
                    <a:pt x="65177" y="64071"/>
                  </a:cubicBezTo>
                  <a:cubicBezTo>
                    <a:pt x="65267" y="64073"/>
                    <a:pt x="65356" y="64074"/>
                    <a:pt x="65446" y="64074"/>
                  </a:cubicBezTo>
                  <a:cubicBezTo>
                    <a:pt x="70671" y="64074"/>
                    <a:pt x="76317" y="60086"/>
                    <a:pt x="78156" y="55049"/>
                  </a:cubicBezTo>
                  <a:cubicBezTo>
                    <a:pt x="78797" y="53294"/>
                    <a:pt x="78892" y="51640"/>
                    <a:pt x="78527" y="50218"/>
                  </a:cubicBezTo>
                  <a:lnTo>
                    <a:pt x="83715" y="50218"/>
                  </a:lnTo>
                  <a:cubicBezTo>
                    <a:pt x="83722" y="50043"/>
                    <a:pt x="83741" y="49873"/>
                    <a:pt x="83741" y="49697"/>
                  </a:cubicBezTo>
                  <a:cubicBezTo>
                    <a:pt x="83741" y="43725"/>
                    <a:pt x="78899" y="38884"/>
                    <a:pt x="72928" y="38884"/>
                  </a:cubicBezTo>
                  <a:cubicBezTo>
                    <a:pt x="72673" y="38884"/>
                    <a:pt x="72421" y="38896"/>
                    <a:pt x="72171" y="38913"/>
                  </a:cubicBezTo>
                  <a:lnTo>
                    <a:pt x="66649" y="26954"/>
                  </a:lnTo>
                  <a:cubicBezTo>
                    <a:pt x="66501" y="26635"/>
                    <a:pt x="66300" y="26344"/>
                    <a:pt x="66054" y="26093"/>
                  </a:cubicBezTo>
                  <a:cubicBezTo>
                    <a:pt x="65755" y="25541"/>
                    <a:pt x="65176" y="25160"/>
                    <a:pt x="64507" y="25160"/>
                  </a:cubicBezTo>
                  <a:lnTo>
                    <a:pt x="64098" y="25160"/>
                  </a:lnTo>
                  <a:cubicBezTo>
                    <a:pt x="64002" y="25152"/>
                    <a:pt x="63907" y="25147"/>
                    <a:pt x="63812" y="25147"/>
                  </a:cubicBezTo>
                  <a:cubicBezTo>
                    <a:pt x="63717" y="25147"/>
                    <a:pt x="63621" y="25152"/>
                    <a:pt x="63526" y="25160"/>
                  </a:cubicBezTo>
                  <a:lnTo>
                    <a:pt x="60537" y="25160"/>
                  </a:lnTo>
                  <a:lnTo>
                    <a:pt x="60265" y="23081"/>
                  </a:lnTo>
                  <a:cubicBezTo>
                    <a:pt x="60265" y="21739"/>
                    <a:pt x="59170" y="20641"/>
                    <a:pt x="57833" y="20641"/>
                  </a:cubicBezTo>
                  <a:lnTo>
                    <a:pt x="50680" y="20641"/>
                  </a:lnTo>
                  <a:cubicBezTo>
                    <a:pt x="52173" y="18455"/>
                    <a:pt x="53434" y="16776"/>
                    <a:pt x="53887" y="16618"/>
                  </a:cubicBezTo>
                  <a:cubicBezTo>
                    <a:pt x="53929" y="16618"/>
                    <a:pt x="53970" y="16625"/>
                    <a:pt x="54013" y="16625"/>
                  </a:cubicBezTo>
                  <a:cubicBezTo>
                    <a:pt x="57883" y="16625"/>
                    <a:pt x="61147" y="13940"/>
                    <a:pt x="62062" y="10345"/>
                  </a:cubicBezTo>
                  <a:lnTo>
                    <a:pt x="64456" y="10345"/>
                  </a:lnTo>
                  <a:cubicBezTo>
                    <a:pt x="64196" y="8650"/>
                    <a:pt x="63298" y="7162"/>
                    <a:pt x="62020" y="6126"/>
                  </a:cubicBezTo>
                  <a:cubicBezTo>
                    <a:pt x="61054" y="2607"/>
                    <a:pt x="57826" y="0"/>
                    <a:pt x="54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0"/>
            <p:cNvSpPr/>
            <p:nvPr/>
          </p:nvSpPr>
          <p:spPr>
            <a:xfrm>
              <a:off x="4032300" y="960675"/>
              <a:ext cx="91000" cy="166400"/>
            </a:xfrm>
            <a:custGeom>
              <a:avLst/>
              <a:gdLst/>
              <a:ahLst/>
              <a:cxnLst/>
              <a:rect l="l" t="t" r="r" b="b"/>
              <a:pathLst>
                <a:path w="3640" h="6656" extrusionOk="0">
                  <a:moveTo>
                    <a:pt x="3120" y="1"/>
                  </a:moveTo>
                  <a:cubicBezTo>
                    <a:pt x="1404" y="1"/>
                    <a:pt x="0" y="1405"/>
                    <a:pt x="0" y="3121"/>
                  </a:cubicBezTo>
                  <a:lnTo>
                    <a:pt x="0" y="3536"/>
                  </a:lnTo>
                  <a:cubicBezTo>
                    <a:pt x="0" y="5251"/>
                    <a:pt x="1404" y="6655"/>
                    <a:pt x="3120" y="6655"/>
                  </a:cubicBezTo>
                  <a:cubicBezTo>
                    <a:pt x="3298" y="6655"/>
                    <a:pt x="3470" y="6631"/>
                    <a:pt x="3639" y="6603"/>
                  </a:cubicBezTo>
                  <a:lnTo>
                    <a:pt x="3639" y="54"/>
                  </a:lnTo>
                  <a:cubicBezTo>
                    <a:pt x="3470" y="25"/>
                    <a:pt x="3298" y="1"/>
                    <a:pt x="3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0"/>
            <p:cNvSpPr/>
            <p:nvPr/>
          </p:nvSpPr>
          <p:spPr>
            <a:xfrm>
              <a:off x="3018625" y="1268700"/>
              <a:ext cx="239800" cy="50700"/>
            </a:xfrm>
            <a:custGeom>
              <a:avLst/>
              <a:gdLst/>
              <a:ahLst/>
              <a:cxnLst/>
              <a:rect l="l" t="t" r="r" b="b"/>
              <a:pathLst>
                <a:path w="9592" h="2028" extrusionOk="0">
                  <a:moveTo>
                    <a:pt x="1015" y="1"/>
                  </a:moveTo>
                  <a:cubicBezTo>
                    <a:pt x="456" y="2"/>
                    <a:pt x="2" y="455"/>
                    <a:pt x="1" y="1015"/>
                  </a:cubicBezTo>
                  <a:cubicBezTo>
                    <a:pt x="2" y="1573"/>
                    <a:pt x="456" y="2026"/>
                    <a:pt x="1015" y="2028"/>
                  </a:cubicBezTo>
                  <a:lnTo>
                    <a:pt x="8578" y="2028"/>
                  </a:lnTo>
                  <a:cubicBezTo>
                    <a:pt x="9136" y="2026"/>
                    <a:pt x="9590" y="1573"/>
                    <a:pt x="9591" y="1015"/>
                  </a:cubicBezTo>
                  <a:cubicBezTo>
                    <a:pt x="9590" y="455"/>
                    <a:pt x="9136" y="2"/>
                    <a:pt x="85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0"/>
            <p:cNvSpPr/>
            <p:nvPr/>
          </p:nvSpPr>
          <p:spPr>
            <a:xfrm>
              <a:off x="3344175" y="1196575"/>
              <a:ext cx="111125" cy="31200"/>
            </a:xfrm>
            <a:custGeom>
              <a:avLst/>
              <a:gdLst/>
              <a:ahLst/>
              <a:cxnLst/>
              <a:rect l="l" t="t" r="r" b="b"/>
              <a:pathLst>
                <a:path w="4445" h="1248" extrusionOk="0">
                  <a:moveTo>
                    <a:pt x="625" y="1"/>
                  </a:moveTo>
                  <a:cubicBezTo>
                    <a:pt x="280" y="1"/>
                    <a:pt x="0" y="279"/>
                    <a:pt x="0" y="624"/>
                  </a:cubicBezTo>
                  <a:cubicBezTo>
                    <a:pt x="0" y="968"/>
                    <a:pt x="280" y="1248"/>
                    <a:pt x="625" y="1248"/>
                  </a:cubicBezTo>
                  <a:lnTo>
                    <a:pt x="3821" y="1248"/>
                  </a:lnTo>
                  <a:cubicBezTo>
                    <a:pt x="4166" y="1248"/>
                    <a:pt x="4444" y="968"/>
                    <a:pt x="4444" y="624"/>
                  </a:cubicBezTo>
                  <a:cubicBezTo>
                    <a:pt x="4444" y="279"/>
                    <a:pt x="4166" y="1"/>
                    <a:pt x="3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0"/>
            <p:cNvSpPr/>
            <p:nvPr/>
          </p:nvSpPr>
          <p:spPr>
            <a:xfrm>
              <a:off x="2296025" y="872325"/>
              <a:ext cx="111125" cy="31225"/>
            </a:xfrm>
            <a:custGeom>
              <a:avLst/>
              <a:gdLst/>
              <a:ahLst/>
              <a:cxnLst/>
              <a:rect l="l" t="t" r="r" b="b"/>
              <a:pathLst>
                <a:path w="4445" h="1249" extrusionOk="0">
                  <a:moveTo>
                    <a:pt x="625" y="0"/>
                  </a:moveTo>
                  <a:cubicBezTo>
                    <a:pt x="280" y="0"/>
                    <a:pt x="1" y="280"/>
                    <a:pt x="1" y="624"/>
                  </a:cubicBezTo>
                  <a:cubicBezTo>
                    <a:pt x="1" y="969"/>
                    <a:pt x="280" y="1247"/>
                    <a:pt x="625" y="1249"/>
                  </a:cubicBezTo>
                  <a:lnTo>
                    <a:pt x="3821" y="1249"/>
                  </a:lnTo>
                  <a:cubicBezTo>
                    <a:pt x="4166" y="1249"/>
                    <a:pt x="4445" y="969"/>
                    <a:pt x="4445" y="624"/>
                  </a:cubicBezTo>
                  <a:cubicBezTo>
                    <a:pt x="4445" y="280"/>
                    <a:pt x="4166" y="0"/>
                    <a:pt x="38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0"/>
            <p:cNvSpPr/>
            <p:nvPr/>
          </p:nvSpPr>
          <p:spPr>
            <a:xfrm>
              <a:off x="2366850" y="1479425"/>
              <a:ext cx="111125" cy="31200"/>
            </a:xfrm>
            <a:custGeom>
              <a:avLst/>
              <a:gdLst/>
              <a:ahLst/>
              <a:cxnLst/>
              <a:rect l="l" t="t" r="r" b="b"/>
              <a:pathLst>
                <a:path w="4445" h="1248" extrusionOk="0">
                  <a:moveTo>
                    <a:pt x="624" y="1"/>
                  </a:moveTo>
                  <a:cubicBezTo>
                    <a:pt x="280" y="1"/>
                    <a:pt x="0" y="281"/>
                    <a:pt x="0" y="624"/>
                  </a:cubicBezTo>
                  <a:cubicBezTo>
                    <a:pt x="0" y="969"/>
                    <a:pt x="280" y="1248"/>
                    <a:pt x="624" y="1248"/>
                  </a:cubicBezTo>
                  <a:lnTo>
                    <a:pt x="3821" y="1248"/>
                  </a:lnTo>
                  <a:cubicBezTo>
                    <a:pt x="4165" y="1248"/>
                    <a:pt x="4444" y="968"/>
                    <a:pt x="4445" y="624"/>
                  </a:cubicBezTo>
                  <a:cubicBezTo>
                    <a:pt x="4444" y="281"/>
                    <a:pt x="4165" y="2"/>
                    <a:pt x="38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0"/>
            <p:cNvSpPr/>
            <p:nvPr/>
          </p:nvSpPr>
          <p:spPr>
            <a:xfrm>
              <a:off x="3054525" y="583875"/>
              <a:ext cx="217525" cy="38775"/>
            </a:xfrm>
            <a:custGeom>
              <a:avLst/>
              <a:gdLst/>
              <a:ahLst/>
              <a:cxnLst/>
              <a:rect l="l" t="t" r="r" b="b"/>
              <a:pathLst>
                <a:path w="8701" h="1551" extrusionOk="0">
                  <a:moveTo>
                    <a:pt x="775" y="0"/>
                  </a:moveTo>
                  <a:cubicBezTo>
                    <a:pt x="346" y="0"/>
                    <a:pt x="0" y="347"/>
                    <a:pt x="0" y="775"/>
                  </a:cubicBezTo>
                  <a:cubicBezTo>
                    <a:pt x="0" y="1204"/>
                    <a:pt x="346" y="1551"/>
                    <a:pt x="775" y="1551"/>
                  </a:cubicBezTo>
                  <a:lnTo>
                    <a:pt x="7924" y="1551"/>
                  </a:lnTo>
                  <a:cubicBezTo>
                    <a:pt x="8353" y="1551"/>
                    <a:pt x="8700" y="1204"/>
                    <a:pt x="8700" y="775"/>
                  </a:cubicBezTo>
                  <a:cubicBezTo>
                    <a:pt x="8700" y="347"/>
                    <a:pt x="8353" y="0"/>
                    <a:pt x="79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0"/>
            <p:cNvSpPr/>
            <p:nvPr/>
          </p:nvSpPr>
          <p:spPr>
            <a:xfrm>
              <a:off x="2744000" y="1276500"/>
              <a:ext cx="210050" cy="39025"/>
            </a:xfrm>
            <a:custGeom>
              <a:avLst/>
              <a:gdLst/>
              <a:ahLst/>
              <a:cxnLst/>
              <a:rect l="l" t="t" r="r" b="b"/>
              <a:pathLst>
                <a:path w="8402" h="1561" extrusionOk="0">
                  <a:moveTo>
                    <a:pt x="771" y="1"/>
                  </a:moveTo>
                  <a:cubicBezTo>
                    <a:pt x="343" y="6"/>
                    <a:pt x="0" y="353"/>
                    <a:pt x="0" y="780"/>
                  </a:cubicBezTo>
                  <a:cubicBezTo>
                    <a:pt x="0" y="1207"/>
                    <a:pt x="343" y="1554"/>
                    <a:pt x="771" y="1560"/>
                  </a:cubicBezTo>
                  <a:lnTo>
                    <a:pt x="7632" y="1560"/>
                  </a:lnTo>
                  <a:cubicBezTo>
                    <a:pt x="8058" y="1554"/>
                    <a:pt x="8401" y="1207"/>
                    <a:pt x="8401" y="780"/>
                  </a:cubicBezTo>
                  <a:cubicBezTo>
                    <a:pt x="8401" y="353"/>
                    <a:pt x="8058" y="6"/>
                    <a:pt x="76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0"/>
            <p:cNvSpPr/>
            <p:nvPr/>
          </p:nvSpPr>
          <p:spPr>
            <a:xfrm>
              <a:off x="2310725" y="1402400"/>
              <a:ext cx="210325" cy="39000"/>
            </a:xfrm>
            <a:custGeom>
              <a:avLst/>
              <a:gdLst/>
              <a:ahLst/>
              <a:cxnLst/>
              <a:rect l="l" t="t" r="r" b="b"/>
              <a:pathLst>
                <a:path w="8413" h="1560" extrusionOk="0">
                  <a:moveTo>
                    <a:pt x="771" y="0"/>
                  </a:moveTo>
                  <a:cubicBezTo>
                    <a:pt x="343" y="5"/>
                    <a:pt x="0" y="353"/>
                    <a:pt x="0" y="780"/>
                  </a:cubicBezTo>
                  <a:cubicBezTo>
                    <a:pt x="0" y="1207"/>
                    <a:pt x="343" y="1554"/>
                    <a:pt x="771" y="1559"/>
                  </a:cubicBezTo>
                  <a:lnTo>
                    <a:pt x="7632" y="1559"/>
                  </a:lnTo>
                  <a:cubicBezTo>
                    <a:pt x="8063" y="1558"/>
                    <a:pt x="8411" y="1210"/>
                    <a:pt x="8412" y="780"/>
                  </a:cubicBezTo>
                  <a:cubicBezTo>
                    <a:pt x="8411" y="349"/>
                    <a:pt x="8062" y="1"/>
                    <a:pt x="7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0"/>
            <p:cNvSpPr/>
            <p:nvPr/>
          </p:nvSpPr>
          <p:spPr>
            <a:xfrm>
              <a:off x="2415825" y="1359275"/>
              <a:ext cx="573275" cy="464075"/>
            </a:xfrm>
            <a:custGeom>
              <a:avLst/>
              <a:gdLst/>
              <a:ahLst/>
              <a:cxnLst/>
              <a:rect l="l" t="t" r="r" b="b"/>
              <a:pathLst>
                <a:path w="22931" h="18563" extrusionOk="0">
                  <a:moveTo>
                    <a:pt x="12072" y="6255"/>
                  </a:moveTo>
                  <a:cubicBezTo>
                    <a:pt x="12102" y="6255"/>
                    <a:pt x="12132" y="6256"/>
                    <a:pt x="12162" y="6256"/>
                  </a:cubicBezTo>
                  <a:cubicBezTo>
                    <a:pt x="13989" y="6309"/>
                    <a:pt x="14947" y="7777"/>
                    <a:pt x="14300" y="9545"/>
                  </a:cubicBezTo>
                  <a:cubicBezTo>
                    <a:pt x="13669" y="11284"/>
                    <a:pt x="11722" y="12654"/>
                    <a:pt x="9920" y="12654"/>
                  </a:cubicBezTo>
                  <a:cubicBezTo>
                    <a:pt x="9889" y="12654"/>
                    <a:pt x="9858" y="12654"/>
                    <a:pt x="9828" y="12653"/>
                  </a:cubicBezTo>
                  <a:cubicBezTo>
                    <a:pt x="8001" y="12605"/>
                    <a:pt x="7043" y="11133"/>
                    <a:pt x="7689" y="9365"/>
                  </a:cubicBezTo>
                  <a:cubicBezTo>
                    <a:pt x="8321" y="7630"/>
                    <a:pt x="10270" y="6255"/>
                    <a:pt x="12072" y="6255"/>
                  </a:cubicBezTo>
                  <a:close/>
                  <a:moveTo>
                    <a:pt x="14576" y="1"/>
                  </a:moveTo>
                  <a:cubicBezTo>
                    <a:pt x="9353" y="1"/>
                    <a:pt x="3707" y="3987"/>
                    <a:pt x="1872" y="9021"/>
                  </a:cubicBezTo>
                  <a:cubicBezTo>
                    <a:pt x="0" y="14145"/>
                    <a:pt x="2782" y="18415"/>
                    <a:pt x="8080" y="18559"/>
                  </a:cubicBezTo>
                  <a:cubicBezTo>
                    <a:pt x="8171" y="18561"/>
                    <a:pt x="8262" y="18562"/>
                    <a:pt x="8353" y="18562"/>
                  </a:cubicBezTo>
                  <a:cubicBezTo>
                    <a:pt x="13577" y="18562"/>
                    <a:pt x="19225" y="14576"/>
                    <a:pt x="21059" y="9541"/>
                  </a:cubicBezTo>
                  <a:cubicBezTo>
                    <a:pt x="22931" y="4417"/>
                    <a:pt x="20150" y="148"/>
                    <a:pt x="14851" y="5"/>
                  </a:cubicBezTo>
                  <a:cubicBezTo>
                    <a:pt x="14759" y="2"/>
                    <a:pt x="14668" y="1"/>
                    <a:pt x="145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1"/>
          <p:cNvSpPr txBox="1">
            <a:spLocks noGrp="1"/>
          </p:cNvSpPr>
          <p:nvPr>
            <p:ph type="ctrTitle"/>
          </p:nvPr>
        </p:nvSpPr>
        <p:spPr>
          <a:xfrm>
            <a:off x="5347800" y="2174900"/>
            <a:ext cx="3083100" cy="11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đăng nhập</a:t>
            </a:r>
            <a:endParaRPr/>
          </a:p>
        </p:txBody>
      </p:sp>
      <p:sp>
        <p:nvSpPr>
          <p:cNvPr id="483" name="Google Shape;483;p51"/>
          <p:cNvSpPr txBox="1">
            <a:spLocks noGrp="1"/>
          </p:cNvSpPr>
          <p:nvPr>
            <p:ph type="subTitle" idx="1"/>
          </p:nvPr>
        </p:nvSpPr>
        <p:spPr>
          <a:xfrm>
            <a:off x="5347800" y="3372625"/>
            <a:ext cx="308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Trong app thì có 2 quyền cơ bản như admin và nhân viên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4" name="Google Shape;484;p51"/>
          <p:cNvSpPr txBox="1">
            <a:spLocks noGrp="1"/>
          </p:cNvSpPr>
          <p:nvPr>
            <p:ph type="title" idx="2"/>
          </p:nvPr>
        </p:nvSpPr>
        <p:spPr>
          <a:xfrm>
            <a:off x="5347800" y="1262375"/>
            <a:ext cx="3083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6" name="Google Shape;486;p51"/>
          <p:cNvSpPr/>
          <p:nvPr/>
        </p:nvSpPr>
        <p:spPr>
          <a:xfrm>
            <a:off x="-366069" y="4450023"/>
            <a:ext cx="4884806" cy="239712"/>
          </a:xfrm>
          <a:custGeom>
            <a:avLst/>
            <a:gdLst/>
            <a:ahLst/>
            <a:cxnLst/>
            <a:rect l="l" t="t" r="r" b="b"/>
            <a:pathLst>
              <a:path w="260836" h="12800" extrusionOk="0">
                <a:moveTo>
                  <a:pt x="130418" y="1"/>
                </a:moveTo>
                <a:cubicBezTo>
                  <a:pt x="95830" y="1"/>
                  <a:pt x="62657" y="674"/>
                  <a:pt x="38199" y="1875"/>
                </a:cubicBezTo>
                <a:cubicBezTo>
                  <a:pt x="13742" y="3075"/>
                  <a:pt x="1" y="4703"/>
                  <a:pt x="1" y="6399"/>
                </a:cubicBezTo>
                <a:cubicBezTo>
                  <a:pt x="1" y="8096"/>
                  <a:pt x="13742" y="9724"/>
                  <a:pt x="38199" y="10924"/>
                </a:cubicBezTo>
                <a:cubicBezTo>
                  <a:pt x="62657" y="12124"/>
                  <a:pt x="95830" y="12799"/>
                  <a:pt x="130419" y="12799"/>
                </a:cubicBezTo>
                <a:cubicBezTo>
                  <a:pt x="165007" y="12799"/>
                  <a:pt x="198180" y="12124"/>
                  <a:pt x="222637" y="10924"/>
                </a:cubicBezTo>
                <a:cubicBezTo>
                  <a:pt x="247095" y="9724"/>
                  <a:pt x="260836" y="8096"/>
                  <a:pt x="260836" y="6399"/>
                </a:cubicBezTo>
                <a:cubicBezTo>
                  <a:pt x="260836" y="4703"/>
                  <a:pt x="247095" y="3075"/>
                  <a:pt x="222637" y="1875"/>
                </a:cubicBezTo>
                <a:cubicBezTo>
                  <a:pt x="198180" y="674"/>
                  <a:pt x="165007" y="1"/>
                  <a:pt x="130418" y="1"/>
                </a:cubicBezTo>
                <a:close/>
              </a:path>
            </a:pathLst>
          </a:custGeom>
          <a:solidFill>
            <a:srgbClr val="CBEC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4F04A0-AAC9-4F1D-8D65-517C53AE0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76" y="157126"/>
            <a:ext cx="2890960" cy="44736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</a:t>
            </a:r>
            <a:r>
              <a:rPr lang="en"/>
              <a:t>iển thị danh sách loại món ăn</a:t>
            </a:r>
            <a:endParaRPr/>
          </a:p>
        </p:txBody>
      </p:sp>
      <p:sp>
        <p:nvSpPr>
          <p:cNvPr id="585" name="Google Shape;585;p53"/>
          <p:cNvSpPr txBox="1">
            <a:spLocks noGrp="1"/>
          </p:cNvSpPr>
          <p:nvPr>
            <p:ph type="subTitle" idx="1"/>
          </p:nvPr>
        </p:nvSpPr>
        <p:spPr>
          <a:xfrm>
            <a:off x="794682" y="1459691"/>
            <a:ext cx="3440427" cy="1377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marR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	T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rong danh sách loại món ăn khi nhấn vào thì sẽ hiện lên danh sách các món ăn thuộc loại món ăn đó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46404-C20B-4AA2-9D12-F11ADB7F8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647" y="1205025"/>
            <a:ext cx="3043671" cy="3737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575911-8EC7-4A59-80F8-6317CCD3E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647" y="1056168"/>
            <a:ext cx="2902688" cy="3737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5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r>
              <a:rPr lang="en"/>
              <a:t>hêm xóa sửa món ăn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535A1-4EC6-4248-997D-AE28A29A2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095" y="1113727"/>
            <a:ext cx="2890960" cy="3753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5B4F18-EA50-4E17-A68E-AF3D95AA2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095" y="1270655"/>
            <a:ext cx="2616405" cy="3753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C4884-0706-4984-B86B-8F8C699A3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2095" y="1499061"/>
            <a:ext cx="2807589" cy="3368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59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r>
              <a:rPr lang="en"/>
              <a:t>ọi món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70951E-171D-43A0-9FE0-59A0E026B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465" y="1148316"/>
            <a:ext cx="3508744" cy="37940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60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Xem danh sách món được gọi và Thanh Toán</a:t>
            </a: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09C351-2F63-4D59-BCE5-0B02A6822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873" y="1158948"/>
            <a:ext cx="2890960" cy="3476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E3813-F032-4F7D-81A1-F276C2959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2" y="1158950"/>
            <a:ext cx="2890960" cy="3476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C6874E-AFB1-4BBF-8808-F3709D136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2" y="95691"/>
            <a:ext cx="8377036" cy="32615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B8A4A-88F3-4799-9F60-62B9E3023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9" y="1052621"/>
            <a:ext cx="8654902" cy="337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od Delivery App by Slidesgo">
  <a:themeElements>
    <a:clrScheme name="Simple Light">
      <a:dk1>
        <a:srgbClr val="000000"/>
      </a:dk1>
      <a:lt1>
        <a:srgbClr val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258</Words>
  <Application>Microsoft Office PowerPoint</Application>
  <PresentationFormat>On-screen Show (16:9)</PresentationFormat>
  <Paragraphs>30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Proxima Nova Semibold</vt:lpstr>
      <vt:lpstr>Arial</vt:lpstr>
      <vt:lpstr>Calibri</vt:lpstr>
      <vt:lpstr>Coiny</vt:lpstr>
      <vt:lpstr>Advent Pro</vt:lpstr>
      <vt:lpstr>Proxima Nova</vt:lpstr>
      <vt:lpstr>Times New Roman</vt:lpstr>
      <vt:lpstr>Roboto</vt:lpstr>
      <vt:lpstr>Food Delivery App by Slidesgo</vt:lpstr>
      <vt:lpstr>Slidesgo Final Pages</vt:lpstr>
      <vt:lpstr>Thực đơn điện tử</vt:lpstr>
      <vt:lpstr>Lý do chọn đề tài</vt:lpstr>
      <vt:lpstr>Chức năng của chương trình</vt:lpstr>
      <vt:lpstr>đăng nhập</vt:lpstr>
      <vt:lpstr>Hiển thị danh sách loại món ăn</vt:lpstr>
      <vt:lpstr>Thêm xóa sửa món ăn</vt:lpstr>
      <vt:lpstr>Gọi món</vt:lpstr>
      <vt:lpstr>Xem danh sách món được gọi và Thanh Toán</vt:lpstr>
      <vt:lpstr>PowerPoint Presentation</vt:lpstr>
      <vt:lpstr>Cơ sở dữ liệu</vt:lpstr>
      <vt:lpstr>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đơn điện tử</dc:title>
  <cp:lastModifiedBy>phuong ngoc</cp:lastModifiedBy>
  <cp:revision>4</cp:revision>
  <dcterms:modified xsi:type="dcterms:W3CDTF">2022-01-19T06:53:27Z</dcterms:modified>
</cp:coreProperties>
</file>