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4500" y="457200"/>
            <a:ext cx="3708400" cy="88900"/>
          </a:xfrm>
          <a:custGeom>
            <a:avLst/>
            <a:gdLst/>
            <a:ahLst/>
            <a:cxnLst/>
            <a:rect l="l" t="t" r="r" b="b"/>
            <a:pathLst>
              <a:path w="3708400" h="88900">
                <a:moveTo>
                  <a:pt x="3708400" y="0"/>
                </a:moveTo>
                <a:lnTo>
                  <a:pt x="0" y="0"/>
                </a:lnTo>
                <a:lnTo>
                  <a:pt x="0" y="88900"/>
                </a:lnTo>
                <a:lnTo>
                  <a:pt x="3708400" y="88900"/>
                </a:lnTo>
                <a:lnTo>
                  <a:pt x="3708400" y="0"/>
                </a:lnTo>
                <a:close/>
              </a:path>
            </a:pathLst>
          </a:custGeom>
          <a:solidFill>
            <a:srgbClr val="4D1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8400" cy="88900"/>
          </a:xfrm>
          <a:custGeom>
            <a:avLst/>
            <a:gdLst/>
            <a:ahLst/>
            <a:cxnLst/>
            <a:rect l="l" t="t" r="r" b="b"/>
            <a:pathLst>
              <a:path w="3708400" h="88900">
                <a:moveTo>
                  <a:pt x="3708400" y="0"/>
                </a:moveTo>
                <a:lnTo>
                  <a:pt x="0" y="0"/>
                </a:lnTo>
                <a:lnTo>
                  <a:pt x="0" y="88900"/>
                </a:lnTo>
                <a:lnTo>
                  <a:pt x="3708400" y="88900"/>
                </a:lnTo>
                <a:lnTo>
                  <a:pt x="3708400" y="0"/>
                </a:lnTo>
                <a:close/>
              </a:path>
            </a:pathLst>
          </a:custGeom>
          <a:solidFill>
            <a:srgbClr val="96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800" y="457200"/>
            <a:ext cx="3708400" cy="88900"/>
          </a:xfrm>
          <a:custGeom>
            <a:avLst/>
            <a:gdLst/>
            <a:ahLst/>
            <a:cxnLst/>
            <a:rect l="l" t="t" r="r" b="b"/>
            <a:pathLst>
              <a:path w="3708400" h="88900">
                <a:moveTo>
                  <a:pt x="3708400" y="0"/>
                </a:moveTo>
                <a:lnTo>
                  <a:pt x="0" y="0"/>
                </a:lnTo>
                <a:lnTo>
                  <a:pt x="0" y="88900"/>
                </a:lnTo>
                <a:lnTo>
                  <a:pt x="3708400" y="88900"/>
                </a:lnTo>
                <a:lnTo>
                  <a:pt x="3708400" y="0"/>
                </a:lnTo>
                <a:close/>
              </a:path>
            </a:pathLst>
          </a:custGeom>
          <a:solidFill>
            <a:srgbClr val="9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205420"/>
            <a:ext cx="1130300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675" y="2174875"/>
            <a:ext cx="11049000" cy="4315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31" y="1669947"/>
            <a:ext cx="6413500" cy="111506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3600" spc="-5" dirty="0">
                <a:solidFill>
                  <a:srgbClr val="4D1434"/>
                </a:solidFill>
                <a:latin typeface="Times New Roman"/>
                <a:cs typeface="Times New Roman"/>
              </a:rPr>
              <a:t>BẮT </a:t>
            </a:r>
            <a:r>
              <a:rPr sz="3600" dirty="0">
                <a:solidFill>
                  <a:srgbClr val="4D1434"/>
                </a:solidFill>
                <a:latin typeface="Times New Roman"/>
                <a:cs typeface="Times New Roman"/>
              </a:rPr>
              <a:t>ĐẦU HỌC </a:t>
            </a:r>
            <a:r>
              <a:rPr sz="3600" spc="-175" dirty="0">
                <a:solidFill>
                  <a:srgbClr val="4D1434"/>
                </a:solidFill>
                <a:latin typeface="Times New Roman"/>
                <a:cs typeface="Times New Roman"/>
              </a:rPr>
              <a:t>DATA</a:t>
            </a:r>
            <a:r>
              <a:rPr sz="3600" spc="-275" dirty="0">
                <a:solidFill>
                  <a:srgbClr val="4D1434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4D1434"/>
                </a:solidFill>
                <a:latin typeface="Times New Roman"/>
                <a:cs typeface="Times New Roman"/>
              </a:rPr>
              <a:t>SCIENCE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spc="160" dirty="0">
                <a:solidFill>
                  <a:srgbClr val="903163"/>
                </a:solidFill>
              </a:rPr>
              <a:t>ÔNG</a:t>
            </a:r>
            <a:r>
              <a:rPr sz="1600" spc="30" dirty="0">
                <a:solidFill>
                  <a:srgbClr val="903163"/>
                </a:solidFill>
              </a:rPr>
              <a:t> </a:t>
            </a:r>
            <a:r>
              <a:rPr sz="1600" spc="160" dirty="0">
                <a:solidFill>
                  <a:srgbClr val="903163"/>
                </a:solidFill>
              </a:rPr>
              <a:t>XUÂN</a:t>
            </a:r>
            <a:r>
              <a:rPr sz="1600" spc="-35" dirty="0">
                <a:solidFill>
                  <a:srgbClr val="903163"/>
                </a:solidFill>
              </a:rPr>
              <a:t> </a:t>
            </a:r>
            <a:r>
              <a:rPr sz="1600" spc="114" dirty="0">
                <a:solidFill>
                  <a:srgbClr val="903163"/>
                </a:solidFill>
              </a:rPr>
              <a:t>H</a:t>
            </a:r>
            <a:r>
              <a:rPr sz="1600" spc="114" dirty="0">
                <a:solidFill>
                  <a:srgbClr val="903163"/>
                </a:solidFill>
                <a:latin typeface="Carlito"/>
                <a:cs typeface="Carlito"/>
              </a:rPr>
              <a:t>Ồ</a:t>
            </a:r>
            <a:r>
              <a:rPr sz="1600" spc="114" dirty="0">
                <a:solidFill>
                  <a:srgbClr val="903163"/>
                </a:solidFill>
              </a:rPr>
              <a:t>NG</a:t>
            </a:r>
            <a:r>
              <a:rPr sz="1600" spc="30" dirty="0">
                <a:solidFill>
                  <a:srgbClr val="903163"/>
                </a:solidFill>
              </a:rPr>
              <a:t> </a:t>
            </a:r>
            <a:r>
              <a:rPr sz="1600" spc="210" dirty="0">
                <a:solidFill>
                  <a:srgbClr val="903163"/>
                </a:solidFill>
              </a:rPr>
              <a:t>–</a:t>
            </a:r>
            <a:r>
              <a:rPr sz="1600" spc="-85" dirty="0">
                <a:solidFill>
                  <a:srgbClr val="903163"/>
                </a:solidFill>
              </a:rPr>
              <a:t> </a:t>
            </a:r>
            <a:r>
              <a:rPr sz="1600" spc="15" dirty="0">
                <a:solidFill>
                  <a:srgbClr val="903163"/>
                </a:solidFill>
              </a:rPr>
              <a:t>DATA</a:t>
            </a:r>
            <a:r>
              <a:rPr sz="1600" spc="-155" dirty="0">
                <a:solidFill>
                  <a:srgbClr val="903163"/>
                </a:solidFill>
              </a:rPr>
              <a:t> </a:t>
            </a:r>
            <a:r>
              <a:rPr sz="1600" spc="45" dirty="0">
                <a:solidFill>
                  <a:srgbClr val="903163"/>
                </a:solidFill>
              </a:rPr>
              <a:t>ANALYST</a:t>
            </a:r>
            <a:r>
              <a:rPr sz="1600" spc="-150" dirty="0">
                <a:solidFill>
                  <a:srgbClr val="903163"/>
                </a:solidFill>
              </a:rPr>
              <a:t> </a:t>
            </a:r>
            <a:r>
              <a:rPr sz="1600" spc="380" dirty="0">
                <a:solidFill>
                  <a:srgbClr val="903163"/>
                </a:solidFill>
              </a:rPr>
              <a:t>@</a:t>
            </a:r>
            <a:r>
              <a:rPr sz="1600" dirty="0">
                <a:solidFill>
                  <a:srgbClr val="903163"/>
                </a:solidFill>
              </a:rPr>
              <a:t> </a:t>
            </a:r>
            <a:r>
              <a:rPr sz="1600" spc="120" dirty="0">
                <a:solidFill>
                  <a:srgbClr val="903163"/>
                </a:solidFill>
              </a:rPr>
              <a:t>KNOREX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4500" y="3086100"/>
            <a:ext cx="11277600" cy="330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09600"/>
            <a:ext cx="11303000" cy="1193800"/>
          </a:xfrm>
          <a:prstGeom prst="rect">
            <a:avLst/>
          </a:prstGeom>
          <a:solidFill>
            <a:srgbClr val="4D143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spc="25" dirty="0"/>
              <a:t>DATA</a:t>
            </a:r>
            <a:r>
              <a:rPr spc="-20" dirty="0"/>
              <a:t> </a:t>
            </a:r>
            <a:r>
              <a:rPr spc="100" dirty="0"/>
              <a:t>SCIENCE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4675" y="2174875"/>
          <a:ext cx="1102995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D143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Science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D1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65" dirty="0">
                          <a:latin typeface="Trebuchet MS"/>
                          <a:cs typeface="Trebuchet MS"/>
                        </a:rPr>
                        <a:t>Văn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ả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145" dirty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spc="145" dirty="0">
                          <a:latin typeface="Carlito"/>
                          <a:cs typeface="Carlito"/>
                        </a:rPr>
                        <a:t>ử 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lý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ngôn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ng</a:t>
                      </a:r>
                      <a:r>
                        <a:rPr sz="1800" spc="-65" dirty="0">
                          <a:latin typeface="Carlito"/>
                          <a:cs typeface="Carlito"/>
                        </a:rPr>
                        <a:t>ữ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60" dirty="0">
                          <a:latin typeface="Carlito"/>
                          <a:cs typeface="Carlito"/>
                        </a:rPr>
                        <a:t>ự</a:t>
                      </a:r>
                      <a:r>
                        <a:rPr sz="1800" spc="-2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nhiên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75" dirty="0">
                          <a:latin typeface="Carlito"/>
                          <a:cs typeface="Carlito"/>
                        </a:rPr>
                        <a:t>Ả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nh </a:t>
                      </a:r>
                      <a:r>
                        <a:rPr sz="1800" spc="-135" dirty="0">
                          <a:latin typeface="Trebuchet MS"/>
                          <a:cs typeface="Trebuchet MS"/>
                        </a:rPr>
                        <a:t>và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video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ị 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giác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máy</a:t>
                      </a:r>
                      <a:r>
                        <a:rPr sz="18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tính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10" dirty="0">
                          <a:latin typeface="Trebuchet MS"/>
                          <a:cs typeface="Trebuchet MS"/>
                        </a:rPr>
                        <a:t>Âm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thanh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145" dirty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spc="145" dirty="0">
                          <a:latin typeface="Carlito"/>
                          <a:cs typeface="Carlito"/>
                        </a:rPr>
                        <a:t>ử 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lý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tín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hi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ệ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ố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90" dirty="0">
                          <a:latin typeface="Trebuchet MS"/>
                          <a:cs typeface="Trebuchet MS"/>
                        </a:rPr>
                        <a:t>Social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network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10" dirty="0">
                          <a:latin typeface="Trebuchet MS"/>
                          <a:cs typeface="Trebuchet MS"/>
                        </a:rPr>
                        <a:t>Phân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tích 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đ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ồ</a:t>
                      </a:r>
                      <a:r>
                        <a:rPr sz="1800" spc="1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1800" spc="-70" dirty="0">
                          <a:latin typeface="Carlito"/>
                          <a:cs typeface="Carlito"/>
                        </a:rPr>
                        <a:t>ị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65" dirty="0">
                          <a:latin typeface="Trebuchet MS"/>
                          <a:cs typeface="Trebuchet MS"/>
                        </a:rPr>
                        <a:t>Business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Khai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thác 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ữ</a:t>
                      </a:r>
                      <a:r>
                        <a:rPr sz="1800" spc="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li</a:t>
                      </a:r>
                      <a:r>
                        <a:rPr sz="1800" spc="-85" dirty="0">
                          <a:latin typeface="Carlito"/>
                          <a:cs typeface="Carlito"/>
                        </a:rPr>
                        <a:t>ệ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u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225" dirty="0">
                          <a:latin typeface="Trebuchet MS"/>
                          <a:cs typeface="Trebuchet MS"/>
                        </a:rPr>
                        <a:t>DNA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Tin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sinh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800" spc="-80" dirty="0">
                          <a:latin typeface="Carlito"/>
                          <a:cs typeface="Carlito"/>
                        </a:rPr>
                        <a:t>ọ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11500" y="698500"/>
            <a:ext cx="5969000" cy="5969000"/>
            <a:chOff x="3111500" y="698500"/>
            <a:chExt cx="5969000" cy="5969000"/>
          </a:xfrm>
        </p:grpSpPr>
        <p:sp>
          <p:nvSpPr>
            <p:cNvPr id="3" name="object 3"/>
            <p:cNvSpPr/>
            <p:nvPr/>
          </p:nvSpPr>
          <p:spPr>
            <a:xfrm>
              <a:off x="3111500" y="698500"/>
              <a:ext cx="5969000" cy="5969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91200" y="1193800"/>
              <a:ext cx="609600" cy="584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62299" y="723900"/>
              <a:ext cx="5867399" cy="58673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69723" y="1263599"/>
            <a:ext cx="2552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75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95700" y="1866900"/>
            <a:ext cx="4800600" cy="4800600"/>
            <a:chOff x="3695700" y="1866900"/>
            <a:chExt cx="4800600" cy="4800600"/>
          </a:xfrm>
        </p:grpSpPr>
        <p:sp>
          <p:nvSpPr>
            <p:cNvPr id="8" name="object 8"/>
            <p:cNvSpPr/>
            <p:nvPr/>
          </p:nvSpPr>
          <p:spPr>
            <a:xfrm>
              <a:off x="3695700" y="1866900"/>
              <a:ext cx="4800600" cy="4800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08600" y="2336800"/>
              <a:ext cx="1562100" cy="5969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6499" y="1892300"/>
              <a:ext cx="4698999" cy="46989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79900" y="3035300"/>
              <a:ext cx="3632200" cy="3632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99100" y="3340100"/>
              <a:ext cx="1257300" cy="8509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30699" y="3060700"/>
              <a:ext cx="3530599" cy="35305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87123" y="2407640"/>
            <a:ext cx="1208405" cy="157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900" spc="-8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9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203200" marR="182880" algn="ctr">
              <a:lnSpc>
                <a:spcPts val="2000"/>
              </a:lnSpc>
            </a:pP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900" spc="-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9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900" spc="-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9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-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900" spc="-10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76800" y="4216400"/>
            <a:ext cx="2438400" cy="2451100"/>
            <a:chOff x="4876800" y="4216400"/>
            <a:chExt cx="2438400" cy="2451100"/>
          </a:xfrm>
        </p:grpSpPr>
        <p:sp>
          <p:nvSpPr>
            <p:cNvPr id="16" name="object 16"/>
            <p:cNvSpPr/>
            <p:nvPr/>
          </p:nvSpPr>
          <p:spPr>
            <a:xfrm>
              <a:off x="4876800" y="4216400"/>
              <a:ext cx="2438400" cy="24511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07000" y="5156200"/>
              <a:ext cx="1752600" cy="584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27599" y="4241800"/>
              <a:ext cx="2336799" cy="23494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88762" y="5223738"/>
            <a:ext cx="13989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0" dirty="0">
                <a:solidFill>
                  <a:srgbClr val="FFFFFF"/>
                </a:solidFill>
                <a:latin typeface="Trebuchet MS"/>
                <a:cs typeface="Trebuchet MS"/>
              </a:rPr>
              <a:t>Deep</a:t>
            </a:r>
            <a:r>
              <a:rPr sz="19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6000" y="3039198"/>
            <a:ext cx="7653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35" dirty="0">
                <a:solidFill>
                  <a:srgbClr val="000000"/>
                </a:solidFill>
              </a:rPr>
              <a:t>Làm </a:t>
            </a:r>
            <a:r>
              <a:rPr sz="4400" spc="-145" dirty="0">
                <a:solidFill>
                  <a:srgbClr val="000000"/>
                </a:solidFill>
              </a:rPr>
              <a:t>sao </a:t>
            </a:r>
            <a:r>
              <a:rPr sz="4400" spc="-90" dirty="0">
                <a:solidFill>
                  <a:srgbClr val="000000"/>
                </a:solidFill>
              </a:rPr>
              <a:t>tr</a:t>
            </a:r>
            <a:r>
              <a:rPr sz="4400" spc="-90" dirty="0">
                <a:solidFill>
                  <a:srgbClr val="000000"/>
                </a:solidFill>
                <a:latin typeface="Carlito"/>
                <a:cs typeface="Carlito"/>
              </a:rPr>
              <a:t>ở </a:t>
            </a:r>
            <a:r>
              <a:rPr sz="4400" spc="-260" dirty="0">
                <a:solidFill>
                  <a:srgbClr val="000000"/>
                </a:solidFill>
              </a:rPr>
              <a:t>thành </a:t>
            </a:r>
            <a:r>
              <a:rPr sz="4400" spc="-125" dirty="0">
                <a:solidFill>
                  <a:srgbClr val="000000"/>
                </a:solidFill>
              </a:rPr>
              <a:t>Data</a:t>
            </a:r>
            <a:r>
              <a:rPr sz="4400" spc="275" dirty="0">
                <a:solidFill>
                  <a:srgbClr val="000000"/>
                </a:solidFill>
              </a:rPr>
              <a:t> </a:t>
            </a:r>
            <a:r>
              <a:rPr sz="4400" spc="-220" dirty="0">
                <a:solidFill>
                  <a:srgbClr val="000000"/>
                </a:solidFill>
              </a:rPr>
              <a:t>Scientist?</a:t>
            </a:r>
            <a:endParaRPr sz="4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9754" y="2230882"/>
            <a:ext cx="2705100" cy="2441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52040" y="1727746"/>
            <a:ext cx="1943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0" dirty="0">
                <a:latin typeface="Trebuchet MS"/>
                <a:cs typeface="Trebuchet MS"/>
              </a:rPr>
              <a:t>Nghiên</a:t>
            </a:r>
            <a:r>
              <a:rPr sz="3200" spc="-125" dirty="0">
                <a:latin typeface="Trebuchet MS"/>
                <a:cs typeface="Trebuchet MS"/>
              </a:rPr>
              <a:t> c</a:t>
            </a:r>
            <a:r>
              <a:rPr sz="3200" spc="-125" dirty="0">
                <a:latin typeface="Carlito"/>
                <a:cs typeface="Carlito"/>
              </a:rPr>
              <a:t>ứ</a:t>
            </a:r>
            <a:r>
              <a:rPr sz="3200" spc="-125" dirty="0">
                <a:latin typeface="Trebuchet MS"/>
                <a:cs typeface="Trebuchet MS"/>
              </a:rPr>
              <a:t>u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74736" y="1142974"/>
            <a:ext cx="1537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0" dirty="0">
                <a:solidFill>
                  <a:srgbClr val="000000"/>
                </a:solidFill>
              </a:rPr>
              <a:t>L</a:t>
            </a:r>
            <a:r>
              <a:rPr sz="3200" spc="-80" dirty="0">
                <a:solidFill>
                  <a:srgbClr val="000000"/>
                </a:solidFill>
                <a:latin typeface="Carlito"/>
                <a:cs typeface="Carlito"/>
              </a:rPr>
              <a:t>ậ</a:t>
            </a:r>
            <a:r>
              <a:rPr sz="3200" spc="-80" dirty="0">
                <a:solidFill>
                  <a:srgbClr val="000000"/>
                </a:solidFill>
              </a:rPr>
              <a:t>p</a:t>
            </a:r>
            <a:r>
              <a:rPr sz="3200" spc="-140" dirty="0">
                <a:solidFill>
                  <a:srgbClr val="000000"/>
                </a:solidFill>
              </a:rPr>
              <a:t> </a:t>
            </a:r>
            <a:r>
              <a:rPr sz="3200" spc="-130" dirty="0">
                <a:solidFill>
                  <a:srgbClr val="000000"/>
                </a:solidFill>
              </a:rPr>
              <a:t>trình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0573" y="4560722"/>
            <a:ext cx="1243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Trebuchet MS"/>
                <a:cs typeface="Trebuchet MS"/>
              </a:rPr>
              <a:t>Chia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s</a:t>
            </a:r>
            <a:r>
              <a:rPr sz="3200" spc="-50" dirty="0">
                <a:latin typeface="Carlito"/>
                <a:cs typeface="Carlito"/>
              </a:rPr>
              <a:t>ẻ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60602" y="5158193"/>
            <a:ext cx="1689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latin typeface="Trebuchet MS"/>
                <a:cs typeface="Trebuchet MS"/>
              </a:rPr>
              <a:t>Quan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tâm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09600"/>
            <a:ext cx="11303000" cy="1193800"/>
          </a:xfrm>
          <a:prstGeom prst="rect">
            <a:avLst/>
          </a:prstGeom>
          <a:solidFill>
            <a:srgbClr val="4D1434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spc="270" dirty="0"/>
              <a:t>KHÔNG </a:t>
            </a:r>
            <a:r>
              <a:rPr spc="229" dirty="0"/>
              <a:t>C</a:t>
            </a:r>
            <a:r>
              <a:rPr spc="229" dirty="0">
                <a:latin typeface="Carlito"/>
                <a:cs typeface="Carlito"/>
              </a:rPr>
              <a:t>Ầ</a:t>
            </a:r>
            <a:r>
              <a:rPr spc="229" dirty="0"/>
              <a:t>N</a:t>
            </a:r>
            <a:r>
              <a:rPr spc="-585" dirty="0"/>
              <a:t> </a:t>
            </a:r>
            <a:r>
              <a:rPr spc="140" dirty="0"/>
              <a:t>B</a:t>
            </a:r>
            <a:r>
              <a:rPr spc="140" dirty="0">
                <a:latin typeface="Carlito"/>
                <a:cs typeface="Carlito"/>
              </a:rPr>
              <a:t>Ằ</a:t>
            </a:r>
            <a:r>
              <a:rPr spc="140" dirty="0"/>
              <a:t>NG </a:t>
            </a:r>
            <a:r>
              <a:rPr spc="125" dirty="0"/>
              <a:t>PHD</a:t>
            </a:r>
          </a:p>
        </p:txBody>
      </p:sp>
      <p:sp>
        <p:nvSpPr>
          <p:cNvPr id="3" name="object 3"/>
          <p:cNvSpPr/>
          <p:nvPr/>
        </p:nvSpPr>
        <p:spPr>
          <a:xfrm>
            <a:off x="2172375" y="2514600"/>
            <a:ext cx="7570736" cy="340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79039" y="2893707"/>
            <a:ext cx="3034665" cy="211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rebuchet MS"/>
                <a:cs typeface="Trebuchet MS"/>
              </a:rPr>
              <a:t>Big </a:t>
            </a:r>
            <a:r>
              <a:rPr sz="1800" spc="-40" dirty="0">
                <a:latin typeface="Trebuchet MS"/>
                <a:cs typeface="Trebuchet MS"/>
              </a:rPr>
              <a:t>Data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techs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65" dirty="0">
                <a:latin typeface="Trebuchet MS"/>
                <a:cs typeface="Trebuchet MS"/>
              </a:rPr>
              <a:t>Business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domain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</a:pPr>
            <a:r>
              <a:rPr sz="1800" spc="-33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-150" dirty="0">
                <a:latin typeface="Trebuchet MS"/>
                <a:cs typeface="Trebuchet MS"/>
              </a:rPr>
              <a:t>a</a:t>
            </a:r>
            <a:r>
              <a:rPr sz="1800" spc="-100" dirty="0">
                <a:latin typeface="Trebuchet MS"/>
                <a:cs typeface="Trebuchet MS"/>
              </a:rPr>
              <a:t>m</a:t>
            </a:r>
            <a:r>
              <a:rPr sz="1800" spc="-40" dirty="0">
                <a:latin typeface="Trebuchet MS"/>
                <a:cs typeface="Trebuchet MS"/>
              </a:rPr>
              <a:t>w</a:t>
            </a:r>
            <a:r>
              <a:rPr sz="1800" spc="3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50" dirty="0"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rebuchet MS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800" spc="-90" dirty="0">
                <a:latin typeface="Trebuchet MS"/>
                <a:cs typeface="Trebuchet MS"/>
              </a:rPr>
              <a:t>Project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management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09600"/>
            <a:ext cx="11303000" cy="1257300"/>
          </a:xfrm>
          <a:prstGeom prst="rect">
            <a:avLst/>
          </a:prstGeom>
          <a:solidFill>
            <a:srgbClr val="4D1434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</a:pPr>
            <a:r>
              <a:rPr spc="340" dirty="0"/>
              <a:t>CODING…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3" y="2350020"/>
            <a:ext cx="494538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00"/>
              </a:spcBef>
            </a:pPr>
            <a:r>
              <a:rPr sz="2400" u="sng" spc="-120" dirty="0">
                <a:solidFill>
                  <a:srgbClr val="903163"/>
                </a:solidFill>
                <a:uFill>
                  <a:solidFill>
                    <a:srgbClr val="903163"/>
                  </a:solidFill>
                </a:uFill>
                <a:latin typeface="Trebuchet MS"/>
                <a:cs typeface="Trebuchet MS"/>
              </a:rPr>
              <a:t>Scripting</a:t>
            </a:r>
            <a:endParaRPr sz="2400">
              <a:latin typeface="Trebuchet MS"/>
              <a:cs typeface="Trebuchet MS"/>
            </a:endParaRPr>
          </a:p>
          <a:p>
            <a:pPr marL="317500" marR="5080" indent="-304800">
              <a:lnSpc>
                <a:spcPct val="100000"/>
              </a:lnSpc>
              <a:spcBef>
                <a:spcPts val="1814"/>
              </a:spcBef>
              <a:buClr>
                <a:srgbClr val="903163"/>
              </a:buClr>
              <a:buSzPct val="90000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2000" spc="-110" dirty="0">
                <a:solidFill>
                  <a:srgbClr val="3D3D3D"/>
                </a:solidFill>
                <a:latin typeface="Trebuchet MS"/>
                <a:cs typeface="Trebuchet MS"/>
              </a:rPr>
              <a:t>Python: </a:t>
            </a:r>
            <a:r>
              <a:rPr sz="2000" spc="-75" dirty="0">
                <a:solidFill>
                  <a:srgbClr val="3D3D3D"/>
                </a:solidFill>
                <a:latin typeface="Trebuchet MS"/>
                <a:cs typeface="Trebuchet MS"/>
              </a:rPr>
              <a:t>t</a:t>
            </a:r>
            <a:r>
              <a:rPr sz="2000" spc="-75" dirty="0">
                <a:solidFill>
                  <a:srgbClr val="3D3D3D"/>
                </a:solidFill>
                <a:latin typeface="Carlito"/>
                <a:cs typeface="Carlito"/>
              </a:rPr>
              <a:t>ổ</a:t>
            </a:r>
            <a:r>
              <a:rPr sz="2000" spc="-75" dirty="0">
                <a:solidFill>
                  <a:srgbClr val="3D3D3D"/>
                </a:solidFill>
                <a:latin typeface="Trebuchet MS"/>
                <a:cs typeface="Trebuchet MS"/>
              </a:rPr>
              <a:t>ng </a:t>
            </a:r>
            <a:r>
              <a:rPr sz="2000" spc="-145" dirty="0">
                <a:solidFill>
                  <a:srgbClr val="3D3D3D"/>
                </a:solidFill>
                <a:latin typeface="Trebuchet MS"/>
                <a:cs typeface="Trebuchet MS"/>
              </a:rPr>
              <a:t>h</a:t>
            </a:r>
            <a:r>
              <a:rPr sz="2000" spc="-145" dirty="0">
                <a:solidFill>
                  <a:srgbClr val="3D3D3D"/>
                </a:solidFill>
                <a:latin typeface="Carlito"/>
                <a:cs typeface="Carlito"/>
              </a:rPr>
              <a:t>ợ</a:t>
            </a:r>
            <a:r>
              <a:rPr sz="2000" spc="-145" dirty="0">
                <a:solidFill>
                  <a:srgbClr val="3D3D3D"/>
                </a:solidFill>
                <a:latin typeface="Trebuchet MS"/>
                <a:cs typeface="Trebuchet MS"/>
              </a:rPr>
              <a:t>p, </a:t>
            </a:r>
            <a:r>
              <a:rPr sz="2000" spc="-114" dirty="0">
                <a:solidFill>
                  <a:srgbClr val="3D3D3D"/>
                </a:solidFill>
                <a:latin typeface="Trebuchet MS"/>
                <a:cs typeface="Trebuchet MS"/>
              </a:rPr>
              <a:t>tích </a:t>
            </a:r>
            <a:r>
              <a:rPr sz="2000" spc="-60" dirty="0">
                <a:solidFill>
                  <a:srgbClr val="3D3D3D"/>
                </a:solidFill>
                <a:latin typeface="Trebuchet MS"/>
                <a:cs typeface="Trebuchet MS"/>
              </a:rPr>
              <a:t>h</a:t>
            </a:r>
            <a:r>
              <a:rPr sz="2000" spc="-60" dirty="0">
                <a:solidFill>
                  <a:srgbClr val="3D3D3D"/>
                </a:solidFill>
                <a:latin typeface="Carlito"/>
                <a:cs typeface="Carlito"/>
              </a:rPr>
              <a:t>ợ</a:t>
            </a:r>
            <a:r>
              <a:rPr sz="2000" spc="-60" dirty="0">
                <a:solidFill>
                  <a:srgbClr val="3D3D3D"/>
                </a:solidFill>
                <a:latin typeface="Trebuchet MS"/>
                <a:cs typeface="Trebuchet MS"/>
              </a:rPr>
              <a:t>p </a:t>
            </a:r>
            <a:r>
              <a:rPr sz="2000" spc="-125" dirty="0">
                <a:solidFill>
                  <a:srgbClr val="3D3D3D"/>
                </a:solidFill>
                <a:latin typeface="Trebuchet MS"/>
                <a:cs typeface="Trebuchet MS"/>
              </a:rPr>
              <a:t>các </a:t>
            </a:r>
            <a:r>
              <a:rPr sz="2000" spc="-70" dirty="0">
                <a:solidFill>
                  <a:srgbClr val="3D3D3D"/>
                </a:solidFill>
                <a:latin typeface="Trebuchet MS"/>
                <a:cs typeface="Trebuchet MS"/>
              </a:rPr>
              <a:t>ngu</a:t>
            </a:r>
            <a:r>
              <a:rPr sz="2000" spc="-70" dirty="0">
                <a:solidFill>
                  <a:srgbClr val="3D3D3D"/>
                </a:solidFill>
                <a:latin typeface="Carlito"/>
                <a:cs typeface="Carlito"/>
              </a:rPr>
              <a:t>ồ</a:t>
            </a:r>
            <a:r>
              <a:rPr sz="2000" spc="-70" dirty="0">
                <a:solidFill>
                  <a:srgbClr val="3D3D3D"/>
                </a:solidFill>
                <a:latin typeface="Trebuchet MS"/>
                <a:cs typeface="Trebuchet MS"/>
              </a:rPr>
              <a:t>n</a:t>
            </a:r>
            <a:r>
              <a:rPr sz="2000" spc="-315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3D3D3D"/>
                </a:solidFill>
                <a:latin typeface="Trebuchet MS"/>
                <a:cs typeface="Trebuchet MS"/>
              </a:rPr>
              <a:t>d</a:t>
            </a:r>
            <a:r>
              <a:rPr sz="2000" spc="-60" dirty="0">
                <a:solidFill>
                  <a:srgbClr val="3D3D3D"/>
                </a:solidFill>
                <a:latin typeface="Carlito"/>
                <a:cs typeface="Carlito"/>
              </a:rPr>
              <a:t>ữ </a:t>
            </a:r>
            <a:r>
              <a:rPr sz="2000" spc="-155" dirty="0">
                <a:solidFill>
                  <a:srgbClr val="3D3D3D"/>
                </a:solidFill>
                <a:latin typeface="Trebuchet MS"/>
                <a:cs typeface="Trebuchet MS"/>
              </a:rPr>
              <a:t>li</a:t>
            </a:r>
            <a:r>
              <a:rPr sz="2000" spc="-155" dirty="0">
                <a:solidFill>
                  <a:srgbClr val="3D3D3D"/>
                </a:solidFill>
                <a:latin typeface="Carlito"/>
                <a:cs typeface="Carlito"/>
              </a:rPr>
              <a:t>ệ</a:t>
            </a:r>
            <a:r>
              <a:rPr sz="2000" spc="-155" dirty="0">
                <a:solidFill>
                  <a:srgbClr val="3D3D3D"/>
                </a:solidFill>
                <a:latin typeface="Trebuchet MS"/>
                <a:cs typeface="Trebuchet MS"/>
              </a:rPr>
              <a:t>u,  </a:t>
            </a:r>
            <a:r>
              <a:rPr sz="2000" spc="-65" dirty="0">
                <a:solidFill>
                  <a:srgbClr val="3D3D3D"/>
                </a:solidFill>
                <a:latin typeface="Trebuchet MS"/>
                <a:cs typeface="Trebuchet MS"/>
              </a:rPr>
              <a:t>prototype </a:t>
            </a:r>
            <a:r>
              <a:rPr sz="2000" spc="-70" dirty="0">
                <a:solidFill>
                  <a:srgbClr val="3D3D3D"/>
                </a:solidFill>
                <a:latin typeface="Trebuchet MS"/>
                <a:cs typeface="Trebuchet MS"/>
              </a:rPr>
              <a:t>mô </a:t>
            </a:r>
            <a:r>
              <a:rPr sz="2000" spc="-114" dirty="0">
                <a:solidFill>
                  <a:srgbClr val="3D3D3D"/>
                </a:solidFill>
                <a:latin typeface="Trebuchet MS"/>
                <a:cs typeface="Trebuchet MS"/>
              </a:rPr>
              <a:t>hình </a:t>
            </a:r>
            <a:r>
              <a:rPr sz="2000" spc="-60" dirty="0">
                <a:solidFill>
                  <a:srgbClr val="3D3D3D"/>
                </a:solidFill>
                <a:latin typeface="Trebuchet MS"/>
                <a:cs typeface="Trebuchet MS"/>
              </a:rPr>
              <a:t>d</a:t>
            </a:r>
            <a:r>
              <a:rPr sz="2000" spc="-60" dirty="0">
                <a:solidFill>
                  <a:srgbClr val="3D3D3D"/>
                </a:solidFill>
                <a:latin typeface="Carlito"/>
                <a:cs typeface="Carlito"/>
              </a:rPr>
              <a:t>ự</a:t>
            </a:r>
            <a:r>
              <a:rPr sz="2000" spc="100" dirty="0">
                <a:solidFill>
                  <a:srgbClr val="3D3D3D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3D3D3D"/>
                </a:solidFill>
                <a:latin typeface="Trebuchet MS"/>
                <a:cs typeface="Trebuchet MS"/>
              </a:rPr>
              <a:t>đoán.</a:t>
            </a:r>
            <a:endParaRPr sz="20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100"/>
              </a:spcBef>
              <a:buClr>
                <a:srgbClr val="903163"/>
              </a:buClr>
              <a:buSzPct val="90000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2000" spc="-135" dirty="0">
                <a:solidFill>
                  <a:srgbClr val="3D3D3D"/>
                </a:solidFill>
                <a:latin typeface="Trebuchet MS"/>
                <a:cs typeface="Trebuchet MS"/>
              </a:rPr>
              <a:t>R: </a:t>
            </a:r>
            <a:r>
              <a:rPr sz="2000" spc="-114" dirty="0">
                <a:solidFill>
                  <a:srgbClr val="3D3D3D"/>
                </a:solidFill>
                <a:latin typeface="Trebuchet MS"/>
                <a:cs typeface="Trebuchet MS"/>
              </a:rPr>
              <a:t>phân tích </a:t>
            </a:r>
            <a:r>
              <a:rPr sz="2000" spc="-80" dirty="0">
                <a:solidFill>
                  <a:srgbClr val="3D3D3D"/>
                </a:solidFill>
                <a:latin typeface="Trebuchet MS"/>
                <a:cs typeface="Trebuchet MS"/>
              </a:rPr>
              <a:t>th</a:t>
            </a:r>
            <a:r>
              <a:rPr sz="2000" spc="-80" dirty="0">
                <a:solidFill>
                  <a:srgbClr val="3D3D3D"/>
                </a:solidFill>
                <a:latin typeface="Carlito"/>
                <a:cs typeface="Carlito"/>
              </a:rPr>
              <a:t>ố</a:t>
            </a:r>
            <a:r>
              <a:rPr sz="2000" spc="-80" dirty="0">
                <a:solidFill>
                  <a:srgbClr val="3D3D3D"/>
                </a:solidFill>
                <a:latin typeface="Trebuchet MS"/>
                <a:cs typeface="Trebuchet MS"/>
              </a:rPr>
              <a:t>ng </a:t>
            </a:r>
            <a:r>
              <a:rPr sz="2000" spc="-135" dirty="0">
                <a:solidFill>
                  <a:srgbClr val="3D3D3D"/>
                </a:solidFill>
                <a:latin typeface="Trebuchet MS"/>
                <a:cs typeface="Trebuchet MS"/>
              </a:rPr>
              <a:t>kê, </a:t>
            </a:r>
            <a:r>
              <a:rPr sz="2000" spc="-90" dirty="0">
                <a:solidFill>
                  <a:srgbClr val="3D3D3D"/>
                </a:solidFill>
                <a:latin typeface="Trebuchet MS"/>
                <a:cs typeface="Trebuchet MS"/>
              </a:rPr>
              <a:t>trình </a:t>
            </a:r>
            <a:r>
              <a:rPr sz="2000" spc="-130" dirty="0">
                <a:solidFill>
                  <a:srgbClr val="3D3D3D"/>
                </a:solidFill>
                <a:latin typeface="Trebuchet MS"/>
                <a:cs typeface="Trebuchet MS"/>
              </a:rPr>
              <a:t>bày </a:t>
            </a:r>
            <a:r>
              <a:rPr sz="2000" spc="-95" dirty="0">
                <a:solidFill>
                  <a:srgbClr val="3D3D3D"/>
                </a:solidFill>
                <a:latin typeface="Trebuchet MS"/>
                <a:cs typeface="Trebuchet MS"/>
              </a:rPr>
              <a:t>bi</a:t>
            </a:r>
            <a:r>
              <a:rPr sz="2000" spc="-95" dirty="0">
                <a:solidFill>
                  <a:srgbClr val="3D3D3D"/>
                </a:solidFill>
                <a:latin typeface="Carlito"/>
                <a:cs typeface="Carlito"/>
              </a:rPr>
              <a:t>ể</a:t>
            </a:r>
            <a:r>
              <a:rPr sz="2000" spc="-95" dirty="0">
                <a:solidFill>
                  <a:srgbClr val="3D3D3D"/>
                </a:solidFill>
                <a:latin typeface="Trebuchet MS"/>
                <a:cs typeface="Trebuchet MS"/>
              </a:rPr>
              <a:t>u</a:t>
            </a:r>
            <a:r>
              <a:rPr sz="2000" spc="-265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3D3D3D"/>
                </a:solidFill>
                <a:latin typeface="Trebuchet MS"/>
                <a:cs typeface="Trebuchet MS"/>
              </a:rPr>
              <a:t>đ</a:t>
            </a:r>
            <a:r>
              <a:rPr sz="2000" spc="-125" dirty="0">
                <a:solidFill>
                  <a:srgbClr val="3D3D3D"/>
                </a:solidFill>
                <a:latin typeface="Carlito"/>
                <a:cs typeface="Carlito"/>
              </a:rPr>
              <a:t>ồ</a:t>
            </a:r>
            <a:r>
              <a:rPr sz="2000" spc="-125" dirty="0">
                <a:solidFill>
                  <a:srgbClr val="3D3D3D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100"/>
              </a:spcBef>
              <a:buClr>
                <a:srgbClr val="903163"/>
              </a:buClr>
              <a:buSzPct val="90000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2000" spc="-225" dirty="0">
                <a:solidFill>
                  <a:srgbClr val="3D3D3D"/>
                </a:solidFill>
                <a:latin typeface="Trebuchet MS"/>
                <a:cs typeface="Trebuchet MS"/>
              </a:rPr>
              <a:t>Julia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6443" y="2367381"/>
            <a:ext cx="4729480" cy="179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00"/>
              </a:spcBef>
            </a:pPr>
            <a:r>
              <a:rPr sz="2400" u="sng" spc="-25" dirty="0">
                <a:solidFill>
                  <a:srgbClr val="903163"/>
                </a:solidFill>
                <a:uFill>
                  <a:solidFill>
                    <a:srgbClr val="903163"/>
                  </a:solidFill>
                </a:uFill>
                <a:latin typeface="Trebuchet MS"/>
                <a:cs typeface="Trebuchet MS"/>
              </a:rPr>
              <a:t>Low</a:t>
            </a:r>
            <a:r>
              <a:rPr sz="2400" u="sng" spc="-55" dirty="0">
                <a:solidFill>
                  <a:srgbClr val="903163"/>
                </a:solidFill>
                <a:uFill>
                  <a:solidFill>
                    <a:srgbClr val="903163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185" dirty="0">
                <a:solidFill>
                  <a:srgbClr val="903163"/>
                </a:solidFill>
                <a:uFill>
                  <a:solidFill>
                    <a:srgbClr val="903163"/>
                  </a:solidFill>
                </a:uFill>
                <a:latin typeface="Trebuchet MS"/>
                <a:cs typeface="Trebuchet MS"/>
              </a:rPr>
              <a:t>level</a:t>
            </a:r>
            <a:endParaRPr sz="24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675"/>
              </a:spcBef>
              <a:buClr>
                <a:srgbClr val="903163"/>
              </a:buClr>
              <a:buSzPct val="90000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2000" spc="-165" dirty="0">
                <a:solidFill>
                  <a:srgbClr val="3D3D3D"/>
                </a:solidFill>
                <a:latin typeface="Trebuchet MS"/>
                <a:cs typeface="Trebuchet MS"/>
              </a:rPr>
              <a:t>Java:Web </a:t>
            </a:r>
            <a:r>
              <a:rPr sz="2000" spc="-195" dirty="0">
                <a:solidFill>
                  <a:srgbClr val="3D3D3D"/>
                </a:solidFill>
                <a:latin typeface="Trebuchet MS"/>
                <a:cs typeface="Trebuchet MS"/>
              </a:rPr>
              <a:t>app, </a:t>
            </a:r>
            <a:r>
              <a:rPr sz="2000" spc="-125" dirty="0">
                <a:solidFill>
                  <a:srgbClr val="3D3D3D"/>
                </a:solidFill>
                <a:latin typeface="Trebuchet MS"/>
                <a:cs typeface="Trebuchet MS"/>
              </a:rPr>
              <a:t>mobile </a:t>
            </a:r>
            <a:r>
              <a:rPr sz="2000" spc="-195" dirty="0">
                <a:solidFill>
                  <a:srgbClr val="3D3D3D"/>
                </a:solidFill>
                <a:latin typeface="Trebuchet MS"/>
                <a:cs typeface="Trebuchet MS"/>
              </a:rPr>
              <a:t>app, </a:t>
            </a:r>
            <a:r>
              <a:rPr sz="2000" spc="65" dirty="0">
                <a:solidFill>
                  <a:srgbClr val="3D3D3D"/>
                </a:solidFill>
                <a:latin typeface="Trebuchet MS"/>
                <a:cs typeface="Trebuchet MS"/>
              </a:rPr>
              <a:t>NLP</a:t>
            </a:r>
            <a:r>
              <a:rPr sz="2000" spc="-35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3D3D3D"/>
                </a:solidFill>
                <a:latin typeface="Trebuchet MS"/>
                <a:cs typeface="Trebuchet MS"/>
              </a:rPr>
              <a:t>framework.</a:t>
            </a:r>
            <a:endParaRPr sz="20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105"/>
              </a:spcBef>
              <a:buClr>
                <a:srgbClr val="903163"/>
              </a:buClr>
              <a:buSzPct val="90000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2000" spc="-160" dirty="0">
                <a:solidFill>
                  <a:srgbClr val="3D3D3D"/>
                </a:solidFill>
                <a:latin typeface="Trebuchet MS"/>
                <a:cs typeface="Trebuchet MS"/>
              </a:rPr>
              <a:t>Scala: </a:t>
            </a:r>
            <a:r>
              <a:rPr sz="2000" spc="-120" dirty="0">
                <a:solidFill>
                  <a:srgbClr val="3D3D3D"/>
                </a:solidFill>
                <a:latin typeface="Trebuchet MS"/>
                <a:cs typeface="Trebuchet MS"/>
              </a:rPr>
              <a:t>Big </a:t>
            </a:r>
            <a:r>
              <a:rPr sz="2000" spc="-45" dirty="0">
                <a:solidFill>
                  <a:srgbClr val="3D3D3D"/>
                </a:solidFill>
                <a:latin typeface="Trebuchet MS"/>
                <a:cs typeface="Trebuchet MS"/>
              </a:rPr>
              <a:t>Data</a:t>
            </a:r>
            <a:r>
              <a:rPr sz="2000" spc="-190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3D3D3D"/>
                </a:solidFill>
                <a:latin typeface="Trebuchet MS"/>
                <a:cs typeface="Trebuchet MS"/>
              </a:rPr>
              <a:t>processing.</a:t>
            </a:r>
            <a:endParaRPr sz="20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100"/>
              </a:spcBef>
              <a:buClr>
                <a:srgbClr val="903163"/>
              </a:buClr>
              <a:buSzPct val="90000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2000" spc="-15" dirty="0">
                <a:solidFill>
                  <a:srgbClr val="3D3D3D"/>
                </a:solidFill>
                <a:latin typeface="Trebuchet MS"/>
                <a:cs typeface="Trebuchet MS"/>
              </a:rPr>
              <a:t>C++/Go: </a:t>
            </a:r>
            <a:r>
              <a:rPr sz="2000" spc="-120" dirty="0">
                <a:solidFill>
                  <a:srgbClr val="3D3D3D"/>
                </a:solidFill>
                <a:latin typeface="Trebuchet MS"/>
                <a:cs typeface="Trebuchet MS"/>
              </a:rPr>
              <a:t>Big </a:t>
            </a:r>
            <a:r>
              <a:rPr sz="2000" spc="-45" dirty="0">
                <a:solidFill>
                  <a:srgbClr val="3D3D3D"/>
                </a:solidFill>
                <a:latin typeface="Trebuchet MS"/>
                <a:cs typeface="Trebuchet MS"/>
              </a:rPr>
              <a:t>Data</a:t>
            </a:r>
            <a:r>
              <a:rPr sz="2000" spc="-434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3D3D3D"/>
                </a:solidFill>
                <a:latin typeface="Trebuchet MS"/>
                <a:cs typeface="Trebuchet MS"/>
              </a:rPr>
              <a:t>processing.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09600"/>
            <a:ext cx="11303000" cy="1193800"/>
          </a:xfrm>
          <a:prstGeom prst="rect">
            <a:avLst/>
          </a:prstGeom>
          <a:solidFill>
            <a:srgbClr val="4D1434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spc="15" dirty="0"/>
              <a:t>VI</a:t>
            </a:r>
            <a:r>
              <a:rPr spc="15" dirty="0">
                <a:latin typeface="Carlito"/>
                <a:cs typeface="Carlito"/>
              </a:rPr>
              <a:t>Ế</a:t>
            </a:r>
            <a:r>
              <a:rPr spc="15" dirty="0"/>
              <a:t>T </a:t>
            </a:r>
            <a:r>
              <a:rPr spc="140" dirty="0"/>
              <a:t>BLOG </a:t>
            </a:r>
            <a:r>
              <a:rPr spc="155" dirty="0"/>
              <a:t>CHIA</a:t>
            </a:r>
            <a:r>
              <a:rPr spc="-430" dirty="0"/>
              <a:t> </a:t>
            </a:r>
            <a:r>
              <a:rPr spc="-25" dirty="0"/>
              <a:t>S</a:t>
            </a:r>
            <a:r>
              <a:rPr spc="-25" dirty="0">
                <a:latin typeface="Carlito"/>
                <a:cs typeface="Carlito"/>
              </a:rPr>
              <a:t>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914244"/>
            <a:ext cx="3771265" cy="20574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1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25" dirty="0">
                <a:solidFill>
                  <a:srgbClr val="3D3D3D"/>
                </a:solidFill>
                <a:latin typeface="Trebuchet MS"/>
                <a:cs typeface="Trebuchet MS"/>
              </a:rPr>
              <a:t>T</a:t>
            </a:r>
            <a:r>
              <a:rPr sz="1800" spc="25" dirty="0">
                <a:solidFill>
                  <a:srgbClr val="3D3D3D"/>
                </a:solidFill>
                <a:latin typeface="Carlito"/>
                <a:cs typeface="Carlito"/>
              </a:rPr>
              <a:t>ổ 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ch</a:t>
            </a:r>
            <a:r>
              <a:rPr sz="1800" spc="-70" dirty="0">
                <a:solidFill>
                  <a:srgbClr val="3D3D3D"/>
                </a:solidFill>
                <a:latin typeface="Carlito"/>
                <a:cs typeface="Carlito"/>
              </a:rPr>
              <a:t>ứ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c 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l</a:t>
            </a:r>
            <a:r>
              <a:rPr sz="1800" spc="-75" dirty="0">
                <a:solidFill>
                  <a:srgbClr val="3D3D3D"/>
                </a:solidFill>
                <a:latin typeface="Carlito"/>
                <a:cs typeface="Carlito"/>
              </a:rPr>
              <a:t>ạ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i </a:t>
            </a: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ki</a:t>
            </a:r>
            <a:r>
              <a:rPr sz="1800" spc="-55" dirty="0">
                <a:solidFill>
                  <a:srgbClr val="3D3D3D"/>
                </a:solidFill>
                <a:latin typeface="Carlito"/>
                <a:cs typeface="Carlito"/>
              </a:rPr>
              <a:t>ế</a:t>
            </a: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n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D3D3D"/>
                </a:solidFill>
                <a:latin typeface="Trebuchet MS"/>
                <a:cs typeface="Trebuchet MS"/>
              </a:rPr>
              <a:t>th</a:t>
            </a:r>
            <a:r>
              <a:rPr sz="1800" spc="-110" dirty="0">
                <a:solidFill>
                  <a:srgbClr val="3D3D3D"/>
                </a:solidFill>
                <a:latin typeface="Carlito"/>
                <a:cs typeface="Carlito"/>
              </a:rPr>
              <a:t>ứ</a:t>
            </a:r>
            <a:r>
              <a:rPr sz="1800" spc="-110" dirty="0">
                <a:solidFill>
                  <a:srgbClr val="3D3D3D"/>
                </a:solidFill>
                <a:latin typeface="Trebuchet MS"/>
                <a:cs typeface="Trebuchet MS"/>
              </a:rPr>
              <a:t>c.</a:t>
            </a:r>
            <a:endParaRPr sz="18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0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-15" dirty="0">
                <a:solidFill>
                  <a:srgbClr val="3D3D3D"/>
                </a:solidFill>
                <a:latin typeface="Trebuchet MS"/>
                <a:cs typeface="Trebuchet MS"/>
              </a:rPr>
              <a:t>Khi </a:t>
            </a:r>
            <a:r>
              <a:rPr sz="1800" spc="-120" dirty="0">
                <a:solidFill>
                  <a:srgbClr val="3D3D3D"/>
                </a:solidFill>
                <a:latin typeface="Trebuchet MS"/>
                <a:cs typeface="Trebuchet MS"/>
              </a:rPr>
              <a:t>chia </a:t>
            </a:r>
            <a:r>
              <a:rPr sz="1800" spc="-20" dirty="0">
                <a:solidFill>
                  <a:srgbClr val="3D3D3D"/>
                </a:solidFill>
                <a:latin typeface="Trebuchet MS"/>
                <a:cs typeface="Trebuchet MS"/>
              </a:rPr>
              <a:t>s</a:t>
            </a:r>
            <a:r>
              <a:rPr sz="1800" spc="-20" dirty="0">
                <a:solidFill>
                  <a:srgbClr val="3D3D3D"/>
                </a:solidFill>
                <a:latin typeface="Carlito"/>
                <a:cs typeface="Carlito"/>
              </a:rPr>
              <a:t>ẻ 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chính </a:t>
            </a:r>
            <a:r>
              <a:rPr sz="1800" spc="-155" dirty="0">
                <a:solidFill>
                  <a:srgbClr val="3D3D3D"/>
                </a:solidFill>
                <a:latin typeface="Trebuchet MS"/>
                <a:cs typeface="Trebuchet MS"/>
              </a:rPr>
              <a:t>là </a:t>
            </a:r>
            <a:r>
              <a:rPr sz="1800" spc="-110" dirty="0">
                <a:solidFill>
                  <a:srgbClr val="3D3D3D"/>
                </a:solidFill>
                <a:latin typeface="Trebuchet MS"/>
                <a:cs typeface="Trebuchet MS"/>
              </a:rPr>
              <a:t>lúc </a:t>
            </a: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b</a:t>
            </a:r>
            <a:r>
              <a:rPr sz="1800" spc="-55" dirty="0">
                <a:solidFill>
                  <a:srgbClr val="3D3D3D"/>
                </a:solidFill>
                <a:latin typeface="Carlito"/>
                <a:cs typeface="Carlito"/>
              </a:rPr>
              <a:t>ạ</a:t>
            </a: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n </a:t>
            </a:r>
            <a:r>
              <a:rPr sz="1800" spc="-120" dirty="0">
                <a:solidFill>
                  <a:srgbClr val="3D3D3D"/>
                </a:solidFill>
                <a:latin typeface="Trebuchet MS"/>
                <a:cs typeface="Trebuchet MS"/>
              </a:rPr>
              <a:t>đang</a:t>
            </a:r>
            <a:r>
              <a:rPr sz="1800" spc="-150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D3D3D"/>
                </a:solidFill>
                <a:latin typeface="Trebuchet MS"/>
                <a:cs typeface="Trebuchet MS"/>
              </a:rPr>
              <a:t>h</a:t>
            </a:r>
            <a:r>
              <a:rPr sz="1800" spc="-125" dirty="0">
                <a:solidFill>
                  <a:srgbClr val="3D3D3D"/>
                </a:solidFill>
                <a:latin typeface="Carlito"/>
                <a:cs typeface="Carlito"/>
              </a:rPr>
              <a:t>ọ</a:t>
            </a:r>
            <a:r>
              <a:rPr sz="1800" spc="-125" dirty="0">
                <a:solidFill>
                  <a:srgbClr val="3D3D3D"/>
                </a:solidFill>
                <a:latin typeface="Trebuchet MS"/>
                <a:cs typeface="Trebuchet MS"/>
              </a:rPr>
              <a:t>c.</a:t>
            </a:r>
            <a:endParaRPr sz="18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0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-40" dirty="0">
                <a:solidFill>
                  <a:srgbClr val="3D3D3D"/>
                </a:solidFill>
                <a:latin typeface="Trebuchet MS"/>
                <a:cs typeface="Trebuchet MS"/>
              </a:rPr>
              <a:t>Rèn 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luy</a:t>
            </a:r>
            <a:r>
              <a:rPr sz="1800" spc="-80" dirty="0">
                <a:solidFill>
                  <a:srgbClr val="3D3D3D"/>
                </a:solidFill>
                <a:latin typeface="Carlito"/>
                <a:cs typeface="Carlito"/>
              </a:rPr>
              <a:t>ệ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n </a:t>
            </a:r>
            <a:r>
              <a:rPr sz="1800" spc="-10" dirty="0">
                <a:solidFill>
                  <a:srgbClr val="3D3D3D"/>
                </a:solidFill>
                <a:latin typeface="Trebuchet MS"/>
                <a:cs typeface="Trebuchet MS"/>
              </a:rPr>
              <a:t>k</a:t>
            </a:r>
            <a:r>
              <a:rPr sz="1800" spc="-10" dirty="0">
                <a:solidFill>
                  <a:srgbClr val="3D3D3D"/>
                </a:solidFill>
                <a:latin typeface="Carlito"/>
                <a:cs typeface="Carlito"/>
              </a:rPr>
              <a:t>ĩ </a:t>
            </a:r>
            <a:r>
              <a:rPr sz="1800" spc="-114" dirty="0">
                <a:solidFill>
                  <a:srgbClr val="3D3D3D"/>
                </a:solidFill>
                <a:latin typeface="Trebuchet MS"/>
                <a:cs typeface="Trebuchet MS"/>
              </a:rPr>
              <a:t>năng 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trình</a:t>
            </a:r>
            <a:r>
              <a:rPr sz="1800" spc="60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D3D3D"/>
                </a:solidFill>
                <a:latin typeface="Trebuchet MS"/>
                <a:cs typeface="Trebuchet MS"/>
              </a:rPr>
              <a:t>bày.</a:t>
            </a:r>
            <a:endParaRPr sz="18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0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Giúp </a:t>
            </a:r>
            <a:r>
              <a:rPr sz="1800" spc="-100" dirty="0">
                <a:solidFill>
                  <a:srgbClr val="3D3D3D"/>
                </a:solidFill>
                <a:latin typeface="Trebuchet MS"/>
                <a:cs typeface="Trebuchet MS"/>
              </a:rPr>
              <a:t>ích </a:t>
            </a:r>
            <a:r>
              <a:rPr sz="1800" spc="-50" dirty="0">
                <a:solidFill>
                  <a:srgbClr val="3D3D3D"/>
                </a:solidFill>
                <a:latin typeface="Trebuchet MS"/>
                <a:cs typeface="Trebuchet MS"/>
              </a:rPr>
              <a:t>cho 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c</a:t>
            </a:r>
            <a:r>
              <a:rPr sz="1800" spc="-95" dirty="0">
                <a:solidFill>
                  <a:srgbClr val="3D3D3D"/>
                </a:solidFill>
                <a:latin typeface="Carlito"/>
                <a:cs typeface="Carlito"/>
              </a:rPr>
              <a:t>ộ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ng</a:t>
            </a:r>
            <a:r>
              <a:rPr sz="1800" spc="50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D3D3D"/>
                </a:solidFill>
                <a:latin typeface="Trebuchet MS"/>
                <a:cs typeface="Trebuchet MS"/>
              </a:rPr>
              <a:t>đ</a:t>
            </a:r>
            <a:r>
              <a:rPr sz="1800" spc="-125" dirty="0">
                <a:solidFill>
                  <a:srgbClr val="3D3D3D"/>
                </a:solidFill>
                <a:latin typeface="Carlito"/>
                <a:cs typeface="Carlito"/>
              </a:rPr>
              <a:t>ồ</a:t>
            </a:r>
            <a:r>
              <a:rPr sz="1800" spc="-125" dirty="0">
                <a:solidFill>
                  <a:srgbClr val="3D3D3D"/>
                </a:solidFill>
                <a:latin typeface="Trebuchet MS"/>
                <a:cs typeface="Trebuchet MS"/>
              </a:rPr>
              <a:t>ng.</a:t>
            </a:r>
            <a:endParaRPr sz="18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0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55" dirty="0">
                <a:solidFill>
                  <a:srgbClr val="3D3D3D"/>
                </a:solidFill>
                <a:latin typeface="Trebuchet MS"/>
                <a:cs typeface="Trebuchet MS"/>
              </a:rPr>
              <a:t>M</a:t>
            </a:r>
            <a:r>
              <a:rPr sz="1800" spc="55" dirty="0">
                <a:solidFill>
                  <a:srgbClr val="3D3D3D"/>
                </a:solidFill>
                <a:latin typeface="Carlito"/>
                <a:cs typeface="Carlito"/>
              </a:rPr>
              <a:t>ở 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r</a:t>
            </a:r>
            <a:r>
              <a:rPr sz="1800" spc="-70" dirty="0">
                <a:solidFill>
                  <a:srgbClr val="3D3D3D"/>
                </a:solidFill>
                <a:latin typeface="Carlito"/>
                <a:cs typeface="Carlito"/>
              </a:rPr>
              <a:t>ộ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ng </a:t>
            </a:r>
            <a:r>
              <a:rPr sz="1800" spc="-50" dirty="0">
                <a:solidFill>
                  <a:srgbClr val="3D3D3D"/>
                </a:solidFill>
                <a:latin typeface="Trebuchet MS"/>
                <a:cs typeface="Trebuchet MS"/>
              </a:rPr>
              <a:t>c</a:t>
            </a:r>
            <a:r>
              <a:rPr sz="1800" spc="-50" dirty="0">
                <a:solidFill>
                  <a:srgbClr val="3D3D3D"/>
                </a:solidFill>
                <a:latin typeface="Carlito"/>
                <a:cs typeface="Carlito"/>
              </a:rPr>
              <a:t>ơ </a:t>
            </a:r>
            <a:r>
              <a:rPr sz="1800" spc="-85" dirty="0">
                <a:solidFill>
                  <a:srgbClr val="3D3D3D"/>
                </a:solidFill>
                <a:latin typeface="Trebuchet MS"/>
                <a:cs typeface="Trebuchet MS"/>
              </a:rPr>
              <a:t>h</a:t>
            </a:r>
            <a:r>
              <a:rPr sz="1800" spc="-85" dirty="0">
                <a:solidFill>
                  <a:srgbClr val="3D3D3D"/>
                </a:solidFill>
                <a:latin typeface="Carlito"/>
                <a:cs typeface="Carlito"/>
              </a:rPr>
              <a:t>ộ</a:t>
            </a:r>
            <a:r>
              <a:rPr sz="1800" spc="-85" dirty="0">
                <a:solidFill>
                  <a:srgbClr val="3D3D3D"/>
                </a:solidFill>
                <a:latin typeface="Trebuchet MS"/>
                <a:cs typeface="Trebuchet MS"/>
              </a:rPr>
              <a:t>i 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ngh</a:t>
            </a:r>
            <a:r>
              <a:rPr sz="1800" spc="-70" dirty="0">
                <a:solidFill>
                  <a:srgbClr val="3D3D3D"/>
                </a:solidFill>
                <a:latin typeface="Carlito"/>
                <a:cs typeface="Carlito"/>
              </a:rPr>
              <a:t>ề</a:t>
            </a:r>
            <a:r>
              <a:rPr sz="1800" spc="40" dirty="0">
                <a:solidFill>
                  <a:srgbClr val="3D3D3D"/>
                </a:solidFill>
                <a:latin typeface="Carlito"/>
                <a:cs typeface="Carlito"/>
              </a:rPr>
              <a:t> </a:t>
            </a:r>
            <a:r>
              <a:rPr sz="1800" spc="-125" dirty="0">
                <a:solidFill>
                  <a:srgbClr val="3D3D3D"/>
                </a:solidFill>
                <a:latin typeface="Trebuchet MS"/>
                <a:cs typeface="Trebuchet MS"/>
              </a:rPr>
              <a:t>nghi</a:t>
            </a:r>
            <a:r>
              <a:rPr sz="1800" spc="-125" dirty="0">
                <a:solidFill>
                  <a:srgbClr val="3D3D3D"/>
                </a:solidFill>
                <a:latin typeface="Carlito"/>
                <a:cs typeface="Carlito"/>
              </a:rPr>
              <a:t>ệ</a:t>
            </a:r>
            <a:r>
              <a:rPr sz="1800" spc="-125" dirty="0">
                <a:solidFill>
                  <a:srgbClr val="3D3D3D"/>
                </a:solidFill>
                <a:latin typeface="Trebuchet MS"/>
                <a:cs typeface="Trebuchet MS"/>
              </a:rPr>
              <a:t>p.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1284" y="3039198"/>
            <a:ext cx="4339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5" dirty="0">
                <a:solidFill>
                  <a:srgbClr val="000000"/>
                </a:solidFill>
              </a:rPr>
              <a:t>Rèn </a:t>
            </a:r>
            <a:r>
              <a:rPr sz="4400" spc="-195" dirty="0">
                <a:solidFill>
                  <a:srgbClr val="000000"/>
                </a:solidFill>
              </a:rPr>
              <a:t>luy</a:t>
            </a:r>
            <a:r>
              <a:rPr sz="4400" spc="-195" dirty="0">
                <a:solidFill>
                  <a:srgbClr val="000000"/>
                </a:solidFill>
                <a:latin typeface="Carlito"/>
                <a:cs typeface="Carlito"/>
              </a:rPr>
              <a:t>ệ</a:t>
            </a:r>
            <a:r>
              <a:rPr sz="4400" spc="-195" dirty="0">
                <a:solidFill>
                  <a:srgbClr val="000000"/>
                </a:solidFill>
              </a:rPr>
              <a:t>n </a:t>
            </a:r>
            <a:r>
              <a:rPr sz="4400" spc="-155" dirty="0">
                <a:solidFill>
                  <a:srgbClr val="000000"/>
                </a:solidFill>
              </a:rPr>
              <a:t>th</a:t>
            </a:r>
            <a:r>
              <a:rPr sz="4400" spc="-155" dirty="0">
                <a:solidFill>
                  <a:srgbClr val="000000"/>
                </a:solidFill>
                <a:latin typeface="Carlito"/>
                <a:cs typeface="Carlito"/>
              </a:rPr>
              <a:t>ế</a:t>
            </a:r>
            <a:r>
              <a:rPr sz="4400" spc="204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400" spc="-185" dirty="0">
                <a:solidFill>
                  <a:srgbClr val="000000"/>
                </a:solidFill>
              </a:rPr>
              <a:t>nào?</a:t>
            </a:r>
            <a:endParaRPr sz="4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09600"/>
            <a:ext cx="11303000" cy="1193800"/>
          </a:xfrm>
          <a:prstGeom prst="rect">
            <a:avLst/>
          </a:prstGeom>
          <a:solidFill>
            <a:srgbClr val="4D1434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spc="240" dirty="0"/>
              <a:t>RÀO</a:t>
            </a:r>
            <a:r>
              <a:rPr spc="-155" dirty="0"/>
              <a:t> </a:t>
            </a:r>
            <a:r>
              <a:rPr spc="229" dirty="0"/>
              <a:t>C</a:t>
            </a:r>
            <a:r>
              <a:rPr spc="229" dirty="0">
                <a:latin typeface="Carlito"/>
                <a:cs typeface="Carlito"/>
              </a:rPr>
              <a:t>Ả</a:t>
            </a:r>
            <a:r>
              <a:rPr spc="229" dirty="0"/>
              <a:t>N</a:t>
            </a:r>
            <a:r>
              <a:rPr spc="-30" dirty="0"/>
              <a:t> </a:t>
            </a:r>
            <a:r>
              <a:rPr spc="250" dirty="0"/>
              <a:t>BAN</a:t>
            </a:r>
            <a:r>
              <a:rPr spc="-130" dirty="0"/>
              <a:t> </a:t>
            </a:r>
            <a:r>
              <a:rPr spc="170" dirty="0"/>
              <a:t>Đ</a:t>
            </a:r>
            <a:r>
              <a:rPr spc="170" dirty="0">
                <a:latin typeface="Carlito"/>
                <a:cs typeface="Carlito"/>
              </a:rPr>
              <a:t>Ầ</a:t>
            </a:r>
            <a:r>
              <a:rPr spc="170" dirty="0"/>
              <a:t>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914244"/>
            <a:ext cx="5536565" cy="20574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1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-15" dirty="0">
                <a:solidFill>
                  <a:srgbClr val="3D3D3D"/>
                </a:solidFill>
                <a:latin typeface="Trebuchet MS"/>
                <a:cs typeface="Trebuchet MS"/>
              </a:rPr>
              <a:t>H</a:t>
            </a:r>
            <a:r>
              <a:rPr sz="1800" spc="-15" dirty="0">
                <a:solidFill>
                  <a:srgbClr val="3D3D3D"/>
                </a:solidFill>
                <a:latin typeface="Carlito"/>
                <a:cs typeface="Carlito"/>
              </a:rPr>
              <a:t>ọ</a:t>
            </a:r>
            <a:r>
              <a:rPr sz="1800" spc="-15" dirty="0">
                <a:solidFill>
                  <a:srgbClr val="3D3D3D"/>
                </a:solidFill>
                <a:latin typeface="Trebuchet MS"/>
                <a:cs typeface="Trebuchet MS"/>
              </a:rPr>
              <a:t>c </a:t>
            </a:r>
            <a:r>
              <a:rPr sz="1800" spc="-114" dirty="0">
                <a:solidFill>
                  <a:srgbClr val="3D3D3D"/>
                </a:solidFill>
                <a:latin typeface="Trebuchet MS"/>
                <a:cs typeface="Trebuchet MS"/>
              </a:rPr>
              <a:t>Toán </a:t>
            </a:r>
            <a:r>
              <a:rPr sz="1800" spc="-60" dirty="0">
                <a:solidFill>
                  <a:srgbClr val="3D3D3D"/>
                </a:solidFill>
                <a:latin typeface="Trebuchet MS"/>
                <a:cs typeface="Trebuchet MS"/>
              </a:rPr>
              <a:t>không </a:t>
            </a:r>
            <a:r>
              <a:rPr sz="1800" spc="-100" dirty="0">
                <a:solidFill>
                  <a:srgbClr val="3D3D3D"/>
                </a:solidFill>
                <a:latin typeface="Trebuchet MS"/>
                <a:cs typeface="Trebuchet MS"/>
              </a:rPr>
              <a:t>k</a:t>
            </a:r>
            <a:r>
              <a:rPr sz="1800" spc="-100" dirty="0">
                <a:solidFill>
                  <a:srgbClr val="3D3D3D"/>
                </a:solidFill>
                <a:latin typeface="Carlito"/>
                <a:cs typeface="Carlito"/>
              </a:rPr>
              <a:t>ĩ</a:t>
            </a:r>
            <a:r>
              <a:rPr sz="1800" spc="-100" dirty="0">
                <a:solidFill>
                  <a:srgbClr val="3D3D3D"/>
                </a:solidFill>
                <a:latin typeface="Trebuchet MS"/>
                <a:cs typeface="Trebuchet MS"/>
              </a:rPr>
              <a:t>, </a:t>
            </a:r>
            <a:r>
              <a:rPr sz="1800" spc="-60" dirty="0">
                <a:solidFill>
                  <a:srgbClr val="3D3D3D"/>
                </a:solidFill>
                <a:latin typeface="Trebuchet MS"/>
                <a:cs typeface="Trebuchet MS"/>
              </a:rPr>
              <a:t>đ</a:t>
            </a:r>
            <a:r>
              <a:rPr sz="1800" spc="-60" dirty="0">
                <a:solidFill>
                  <a:srgbClr val="3D3D3D"/>
                </a:solidFill>
                <a:latin typeface="Carlito"/>
                <a:cs typeface="Carlito"/>
              </a:rPr>
              <a:t>ặ</a:t>
            </a:r>
            <a:r>
              <a:rPr sz="1800" spc="-60" dirty="0">
                <a:solidFill>
                  <a:srgbClr val="3D3D3D"/>
                </a:solidFill>
                <a:latin typeface="Trebuchet MS"/>
                <a:cs typeface="Trebuchet MS"/>
              </a:rPr>
              <a:t>c </a:t>
            </a:r>
            <a:r>
              <a:rPr sz="1800" spc="-85" dirty="0">
                <a:solidFill>
                  <a:srgbClr val="3D3D3D"/>
                </a:solidFill>
                <a:latin typeface="Trebuchet MS"/>
                <a:cs typeface="Trebuchet MS"/>
              </a:rPr>
              <a:t>bi</a:t>
            </a:r>
            <a:r>
              <a:rPr sz="1800" spc="-85" dirty="0">
                <a:solidFill>
                  <a:srgbClr val="3D3D3D"/>
                </a:solidFill>
                <a:latin typeface="Carlito"/>
                <a:cs typeface="Carlito"/>
              </a:rPr>
              <a:t>ệ</a:t>
            </a:r>
            <a:r>
              <a:rPr sz="1800" spc="-85" dirty="0">
                <a:solidFill>
                  <a:srgbClr val="3D3D3D"/>
                </a:solidFill>
                <a:latin typeface="Trebuchet MS"/>
                <a:cs typeface="Trebuchet MS"/>
              </a:rPr>
              <a:t>t </a:t>
            </a:r>
            <a:r>
              <a:rPr sz="1800" spc="-155" dirty="0">
                <a:solidFill>
                  <a:srgbClr val="3D3D3D"/>
                </a:solidFill>
                <a:latin typeface="Trebuchet MS"/>
                <a:cs typeface="Trebuchet MS"/>
              </a:rPr>
              <a:t>là </a:t>
            </a:r>
            <a:r>
              <a:rPr sz="1800" spc="-85" dirty="0">
                <a:solidFill>
                  <a:srgbClr val="3D3D3D"/>
                </a:solidFill>
                <a:latin typeface="Trebuchet MS"/>
                <a:cs typeface="Trebuchet MS"/>
              </a:rPr>
              <a:t>xác </a:t>
            </a:r>
            <a:r>
              <a:rPr sz="1800" spc="-50" dirty="0">
                <a:solidFill>
                  <a:srgbClr val="3D3D3D"/>
                </a:solidFill>
                <a:latin typeface="Trebuchet MS"/>
                <a:cs typeface="Trebuchet MS"/>
              </a:rPr>
              <a:t>su</a:t>
            </a:r>
            <a:r>
              <a:rPr sz="1800" spc="-50" dirty="0">
                <a:solidFill>
                  <a:srgbClr val="3D3D3D"/>
                </a:solidFill>
                <a:latin typeface="Carlito"/>
                <a:cs typeface="Carlito"/>
              </a:rPr>
              <a:t>ấ</a:t>
            </a:r>
            <a:r>
              <a:rPr sz="1800" spc="-50" dirty="0">
                <a:solidFill>
                  <a:srgbClr val="3D3D3D"/>
                </a:solidFill>
                <a:latin typeface="Trebuchet MS"/>
                <a:cs typeface="Trebuchet MS"/>
              </a:rPr>
              <a:t>t </a:t>
            </a:r>
            <a:r>
              <a:rPr sz="1800" spc="-135" dirty="0">
                <a:solidFill>
                  <a:srgbClr val="3D3D3D"/>
                </a:solidFill>
                <a:latin typeface="Trebuchet MS"/>
                <a:cs typeface="Trebuchet MS"/>
              </a:rPr>
              <a:t>và 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th</a:t>
            </a:r>
            <a:r>
              <a:rPr sz="1800" spc="-95" dirty="0">
                <a:solidFill>
                  <a:srgbClr val="3D3D3D"/>
                </a:solidFill>
                <a:latin typeface="Carlito"/>
                <a:cs typeface="Carlito"/>
              </a:rPr>
              <a:t>ố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ng</a:t>
            </a:r>
            <a:r>
              <a:rPr sz="1800" spc="-175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D3D3D"/>
                </a:solidFill>
                <a:latin typeface="Trebuchet MS"/>
                <a:cs typeface="Trebuchet MS"/>
              </a:rPr>
              <a:t>kê.</a:t>
            </a:r>
            <a:endParaRPr sz="18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0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-20" dirty="0">
                <a:solidFill>
                  <a:srgbClr val="3D3D3D"/>
                </a:solidFill>
                <a:latin typeface="Trebuchet MS"/>
                <a:cs typeface="Trebuchet MS"/>
              </a:rPr>
              <a:t>So </a:t>
            </a:r>
            <a:r>
              <a:rPr sz="1800" spc="-90" dirty="0">
                <a:solidFill>
                  <a:srgbClr val="3D3D3D"/>
                </a:solidFill>
                <a:latin typeface="Trebuchet MS"/>
                <a:cs typeface="Trebuchet MS"/>
              </a:rPr>
              <a:t>sánh </a:t>
            </a:r>
            <a:r>
              <a:rPr sz="1800" spc="-85" dirty="0">
                <a:solidFill>
                  <a:srgbClr val="3D3D3D"/>
                </a:solidFill>
                <a:latin typeface="Trebuchet MS"/>
                <a:cs typeface="Trebuchet MS"/>
              </a:rPr>
              <a:t>v</a:t>
            </a:r>
            <a:r>
              <a:rPr sz="1800" spc="-85" dirty="0">
                <a:solidFill>
                  <a:srgbClr val="3D3D3D"/>
                </a:solidFill>
                <a:latin typeface="Carlito"/>
                <a:cs typeface="Carlito"/>
              </a:rPr>
              <a:t>ớ</a:t>
            </a:r>
            <a:r>
              <a:rPr sz="1800" spc="-85" dirty="0">
                <a:solidFill>
                  <a:srgbClr val="3D3D3D"/>
                </a:solidFill>
                <a:latin typeface="Trebuchet MS"/>
                <a:cs typeface="Trebuchet MS"/>
              </a:rPr>
              <a:t>i </a:t>
            </a:r>
            <a:r>
              <a:rPr sz="1800" spc="-114" dirty="0">
                <a:solidFill>
                  <a:srgbClr val="3D3D3D"/>
                </a:solidFill>
                <a:latin typeface="Trebuchet MS"/>
                <a:cs typeface="Trebuchet MS"/>
              </a:rPr>
              <a:t>các </a:t>
            </a: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b</a:t>
            </a:r>
            <a:r>
              <a:rPr sz="1800" spc="-55" dirty="0">
                <a:solidFill>
                  <a:srgbClr val="3D3D3D"/>
                </a:solidFill>
                <a:latin typeface="Carlito"/>
                <a:cs typeface="Carlito"/>
              </a:rPr>
              <a:t>ạ</a:t>
            </a: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n </a:t>
            </a:r>
            <a:r>
              <a:rPr sz="1800" spc="-100" dirty="0">
                <a:solidFill>
                  <a:srgbClr val="3D3D3D"/>
                </a:solidFill>
                <a:latin typeface="Trebuchet MS"/>
                <a:cs typeface="Trebuchet MS"/>
              </a:rPr>
              <a:t>cùng </a:t>
            </a:r>
            <a:r>
              <a:rPr sz="1800" spc="-60" dirty="0">
                <a:solidFill>
                  <a:srgbClr val="3D3D3D"/>
                </a:solidFill>
                <a:latin typeface="Trebuchet MS"/>
                <a:cs typeface="Trebuchet MS"/>
              </a:rPr>
              <a:t>khoá </a:t>
            </a:r>
            <a:r>
              <a:rPr sz="1800" spc="-130" dirty="0">
                <a:solidFill>
                  <a:srgbClr val="3D3D3D"/>
                </a:solidFill>
                <a:latin typeface="Trebuchet MS"/>
                <a:cs typeface="Trebuchet MS"/>
              </a:rPr>
              <a:t>làm </a:t>
            </a:r>
            <a:r>
              <a:rPr sz="1800" spc="-60" dirty="0">
                <a:solidFill>
                  <a:srgbClr val="3D3D3D"/>
                </a:solidFill>
                <a:latin typeface="Trebuchet MS"/>
                <a:cs typeface="Trebuchet MS"/>
              </a:rPr>
              <a:t>m</a:t>
            </a:r>
            <a:r>
              <a:rPr sz="1800" spc="-60" dirty="0">
                <a:solidFill>
                  <a:srgbClr val="3D3D3D"/>
                </a:solidFill>
                <a:latin typeface="Carlito"/>
                <a:cs typeface="Carlito"/>
              </a:rPr>
              <a:t>ấ</a:t>
            </a:r>
            <a:r>
              <a:rPr sz="1800" spc="-60" dirty="0">
                <a:solidFill>
                  <a:srgbClr val="3D3D3D"/>
                </a:solidFill>
                <a:latin typeface="Trebuchet MS"/>
                <a:cs typeface="Trebuchet MS"/>
              </a:rPr>
              <a:t>t t</a:t>
            </a:r>
            <a:r>
              <a:rPr sz="1800" spc="-60" dirty="0">
                <a:solidFill>
                  <a:srgbClr val="3D3D3D"/>
                </a:solidFill>
                <a:latin typeface="Carlito"/>
                <a:cs typeface="Carlito"/>
              </a:rPr>
              <a:t>ự </a:t>
            </a:r>
            <a:r>
              <a:rPr sz="1800" spc="-105" dirty="0">
                <a:solidFill>
                  <a:srgbClr val="3D3D3D"/>
                </a:solidFill>
                <a:latin typeface="Trebuchet MS"/>
                <a:cs typeface="Trebuchet MS"/>
              </a:rPr>
              <a:t>tin </a:t>
            </a:r>
            <a:r>
              <a:rPr sz="1800" spc="-135" dirty="0">
                <a:solidFill>
                  <a:srgbClr val="3D3D3D"/>
                </a:solidFill>
                <a:latin typeface="Trebuchet MS"/>
                <a:cs typeface="Trebuchet MS"/>
              </a:rPr>
              <a:t>và </a:t>
            </a: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lo</a:t>
            </a:r>
            <a:r>
              <a:rPr sz="1800" spc="310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D3D3D"/>
                </a:solidFill>
                <a:latin typeface="Trebuchet MS"/>
                <a:cs typeface="Trebuchet MS"/>
              </a:rPr>
              <a:t>l</a:t>
            </a:r>
            <a:r>
              <a:rPr sz="1800" spc="-114" dirty="0">
                <a:solidFill>
                  <a:srgbClr val="3D3D3D"/>
                </a:solidFill>
                <a:latin typeface="Carlito"/>
                <a:cs typeface="Carlito"/>
              </a:rPr>
              <a:t>ắ</a:t>
            </a:r>
            <a:r>
              <a:rPr sz="1800" spc="-114" dirty="0">
                <a:solidFill>
                  <a:srgbClr val="3D3D3D"/>
                </a:solidFill>
                <a:latin typeface="Trebuchet MS"/>
                <a:cs typeface="Trebuchet MS"/>
              </a:rPr>
              <a:t>ng.</a:t>
            </a:r>
            <a:endParaRPr sz="18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0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5" dirty="0">
                <a:solidFill>
                  <a:srgbClr val="3D3D3D"/>
                </a:solidFill>
                <a:latin typeface="Trebuchet MS"/>
                <a:cs typeface="Trebuchet MS"/>
              </a:rPr>
              <a:t>Quá 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nhi</a:t>
            </a:r>
            <a:r>
              <a:rPr sz="1800" spc="-75" dirty="0">
                <a:solidFill>
                  <a:srgbClr val="3D3D3D"/>
                </a:solidFill>
                <a:latin typeface="Carlito"/>
                <a:cs typeface="Carlito"/>
              </a:rPr>
              <a:t>ề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u 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th</a:t>
            </a:r>
            <a:r>
              <a:rPr sz="1800" spc="-70" dirty="0">
                <a:solidFill>
                  <a:srgbClr val="3D3D3D"/>
                </a:solidFill>
                <a:latin typeface="Carlito"/>
                <a:cs typeface="Carlito"/>
              </a:rPr>
              <a:t>ứ </a:t>
            </a: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đ</a:t>
            </a:r>
            <a:r>
              <a:rPr sz="1800" spc="-55" dirty="0">
                <a:solidFill>
                  <a:srgbClr val="3D3D3D"/>
                </a:solidFill>
                <a:latin typeface="Carlito"/>
                <a:cs typeface="Carlito"/>
              </a:rPr>
              <a:t>ể 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h</a:t>
            </a:r>
            <a:r>
              <a:rPr sz="1800" spc="-80" dirty="0">
                <a:solidFill>
                  <a:srgbClr val="3D3D3D"/>
                </a:solidFill>
                <a:latin typeface="Carlito"/>
                <a:cs typeface="Carlito"/>
              </a:rPr>
              <a:t>ọ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c </a:t>
            </a:r>
            <a:r>
              <a:rPr sz="1800" spc="-140" dirty="0">
                <a:solidFill>
                  <a:srgbClr val="3D3D3D"/>
                </a:solidFill>
                <a:latin typeface="Trebuchet MS"/>
                <a:cs typeface="Trebuchet MS"/>
              </a:rPr>
              <a:t>mà 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th</a:t>
            </a:r>
            <a:r>
              <a:rPr sz="1800" spc="-95" dirty="0">
                <a:solidFill>
                  <a:srgbClr val="3D3D3D"/>
                </a:solidFill>
                <a:latin typeface="Carlito"/>
                <a:cs typeface="Carlito"/>
              </a:rPr>
              <a:t>ờ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i </a:t>
            </a:r>
            <a:r>
              <a:rPr sz="1800" spc="-114" dirty="0">
                <a:solidFill>
                  <a:srgbClr val="3D3D3D"/>
                </a:solidFill>
                <a:latin typeface="Trebuchet MS"/>
                <a:cs typeface="Trebuchet MS"/>
              </a:rPr>
              <a:t>gian </a:t>
            </a:r>
            <a:r>
              <a:rPr sz="1800" spc="-110" dirty="0">
                <a:solidFill>
                  <a:srgbClr val="3D3D3D"/>
                </a:solidFill>
                <a:latin typeface="Trebuchet MS"/>
                <a:cs typeface="Trebuchet MS"/>
              </a:rPr>
              <a:t>thì </a:t>
            </a:r>
            <a:r>
              <a:rPr sz="1800" spc="-125" dirty="0">
                <a:solidFill>
                  <a:srgbClr val="3D3D3D"/>
                </a:solidFill>
                <a:latin typeface="Trebuchet MS"/>
                <a:cs typeface="Trebuchet MS"/>
              </a:rPr>
              <a:t>quá </a:t>
            </a:r>
            <a:r>
              <a:rPr sz="1800" spc="-114" dirty="0">
                <a:solidFill>
                  <a:srgbClr val="3D3D3D"/>
                </a:solidFill>
                <a:latin typeface="Trebuchet MS"/>
                <a:cs typeface="Trebuchet MS"/>
              </a:rPr>
              <a:t>ít </a:t>
            </a:r>
            <a:r>
              <a:rPr sz="1800" spc="-120" dirty="0">
                <a:solidFill>
                  <a:srgbClr val="3D3D3D"/>
                </a:solidFill>
                <a:latin typeface="Trebuchet MS"/>
                <a:cs typeface="Trebuchet MS"/>
              </a:rPr>
              <a:t>gây 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b</a:t>
            </a:r>
            <a:r>
              <a:rPr sz="1800" spc="-95" dirty="0">
                <a:solidFill>
                  <a:srgbClr val="3D3D3D"/>
                </a:solidFill>
                <a:latin typeface="Carlito"/>
                <a:cs typeface="Carlito"/>
              </a:rPr>
              <a:t>ố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D3D3D"/>
                </a:solidFill>
                <a:latin typeface="Trebuchet MS"/>
                <a:cs typeface="Trebuchet MS"/>
              </a:rPr>
              <a:t>r</a:t>
            </a:r>
            <a:r>
              <a:rPr sz="1800" spc="-110" dirty="0">
                <a:solidFill>
                  <a:srgbClr val="3D3D3D"/>
                </a:solidFill>
                <a:latin typeface="Carlito"/>
                <a:cs typeface="Carlito"/>
              </a:rPr>
              <a:t>ố</a:t>
            </a:r>
            <a:r>
              <a:rPr sz="1800" spc="-110" dirty="0">
                <a:solidFill>
                  <a:srgbClr val="3D3D3D"/>
                </a:solidFill>
                <a:latin typeface="Trebuchet MS"/>
                <a:cs typeface="Trebuchet MS"/>
              </a:rPr>
              <a:t>i.</a:t>
            </a:r>
            <a:endParaRPr sz="18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0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5" dirty="0">
                <a:solidFill>
                  <a:srgbClr val="3D3D3D"/>
                </a:solidFill>
                <a:latin typeface="Trebuchet MS"/>
                <a:cs typeface="Trebuchet MS"/>
              </a:rPr>
              <a:t>Lo 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l</a:t>
            </a:r>
            <a:r>
              <a:rPr sz="1800" spc="-80" dirty="0">
                <a:solidFill>
                  <a:srgbClr val="3D3D3D"/>
                </a:solidFill>
                <a:latin typeface="Carlito"/>
                <a:cs typeface="Carlito"/>
              </a:rPr>
              <a:t>ắ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ng 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vi</a:t>
            </a:r>
            <a:r>
              <a:rPr sz="1800" spc="-75" dirty="0">
                <a:solidFill>
                  <a:srgbClr val="3D3D3D"/>
                </a:solidFill>
                <a:latin typeface="Carlito"/>
                <a:cs typeface="Carlito"/>
              </a:rPr>
              <a:t>ệ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c </a:t>
            </a:r>
            <a:r>
              <a:rPr sz="1800" spc="-130" dirty="0">
                <a:solidFill>
                  <a:srgbClr val="3D3D3D"/>
                </a:solidFill>
                <a:latin typeface="Trebuchet MS"/>
                <a:cs typeface="Trebuchet MS"/>
              </a:rPr>
              <a:t>làm 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khi </a:t>
            </a:r>
            <a:r>
              <a:rPr sz="1800" spc="-90" dirty="0">
                <a:solidFill>
                  <a:srgbClr val="3D3D3D"/>
                </a:solidFill>
                <a:latin typeface="Trebuchet MS"/>
                <a:cs typeface="Trebuchet MS"/>
              </a:rPr>
              <a:t>ra</a:t>
            </a:r>
            <a:r>
              <a:rPr sz="1800" spc="-30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D3D3D"/>
                </a:solidFill>
                <a:latin typeface="Trebuchet MS"/>
                <a:cs typeface="Trebuchet MS"/>
              </a:rPr>
              <a:t>tr</a:t>
            </a:r>
            <a:r>
              <a:rPr sz="1800" spc="-90" dirty="0">
                <a:solidFill>
                  <a:srgbClr val="3D3D3D"/>
                </a:solidFill>
                <a:latin typeface="Carlito"/>
                <a:cs typeface="Carlito"/>
              </a:rPr>
              <a:t>ườ</a:t>
            </a:r>
            <a:r>
              <a:rPr sz="1800" spc="-90" dirty="0">
                <a:solidFill>
                  <a:srgbClr val="3D3D3D"/>
                </a:solidFill>
                <a:latin typeface="Trebuchet MS"/>
                <a:cs typeface="Trebuchet MS"/>
              </a:rPr>
              <a:t>ng.</a:t>
            </a:r>
            <a:endParaRPr sz="18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0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55" dirty="0">
                <a:solidFill>
                  <a:srgbClr val="3D3D3D"/>
                </a:solidFill>
                <a:latin typeface="Trebuchet MS"/>
                <a:cs typeface="Trebuchet MS"/>
              </a:rPr>
              <a:t>M</a:t>
            </a:r>
            <a:r>
              <a:rPr sz="1800" spc="55" dirty="0">
                <a:solidFill>
                  <a:srgbClr val="3D3D3D"/>
                </a:solidFill>
                <a:latin typeface="Carlito"/>
                <a:cs typeface="Carlito"/>
              </a:rPr>
              <a:t>ơ </a:t>
            </a:r>
            <a:r>
              <a:rPr sz="1800" spc="-45" dirty="0">
                <a:solidFill>
                  <a:srgbClr val="3D3D3D"/>
                </a:solidFill>
                <a:latin typeface="Trebuchet MS"/>
                <a:cs typeface="Trebuchet MS"/>
              </a:rPr>
              <a:t>h</a:t>
            </a:r>
            <a:r>
              <a:rPr sz="1800" spc="-45" dirty="0">
                <a:solidFill>
                  <a:srgbClr val="3D3D3D"/>
                </a:solidFill>
                <a:latin typeface="Carlito"/>
                <a:cs typeface="Carlito"/>
              </a:rPr>
              <a:t>ồ </a:t>
            </a:r>
            <a:r>
              <a:rPr sz="1800" spc="-45" dirty="0">
                <a:solidFill>
                  <a:srgbClr val="3D3D3D"/>
                </a:solidFill>
                <a:latin typeface="Trebuchet MS"/>
                <a:cs typeface="Trebuchet MS"/>
              </a:rPr>
              <a:t>v</a:t>
            </a:r>
            <a:r>
              <a:rPr sz="1800" spc="-45" dirty="0">
                <a:solidFill>
                  <a:srgbClr val="3D3D3D"/>
                </a:solidFill>
                <a:latin typeface="Carlito"/>
                <a:cs typeface="Carlito"/>
              </a:rPr>
              <a:t>ề 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career </a:t>
            </a:r>
            <a:r>
              <a:rPr sz="1800" spc="-114" dirty="0">
                <a:solidFill>
                  <a:srgbClr val="3D3D3D"/>
                </a:solidFill>
                <a:latin typeface="Trebuchet MS"/>
                <a:cs typeface="Trebuchet MS"/>
              </a:rPr>
              <a:t>path </a:t>
            </a:r>
            <a:r>
              <a:rPr sz="1800" spc="-90" dirty="0">
                <a:solidFill>
                  <a:srgbClr val="3D3D3D"/>
                </a:solidFill>
                <a:latin typeface="Trebuchet MS"/>
                <a:cs typeface="Trebuchet MS"/>
              </a:rPr>
              <a:t>sau</a:t>
            </a:r>
            <a:r>
              <a:rPr sz="1800" spc="-204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3D3D3D"/>
                </a:solidFill>
                <a:latin typeface="Trebuchet MS"/>
                <a:cs typeface="Trebuchet MS"/>
              </a:rPr>
              <a:t>này.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09600"/>
            <a:ext cx="11303000" cy="1193800"/>
          </a:xfrm>
          <a:prstGeom prst="rect">
            <a:avLst/>
          </a:prstGeom>
          <a:solidFill>
            <a:srgbClr val="4D1434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spc="35" dirty="0"/>
              <a:t>T</a:t>
            </a:r>
            <a:r>
              <a:rPr spc="35" dirty="0">
                <a:latin typeface="Carlito"/>
                <a:cs typeface="Carlito"/>
              </a:rPr>
              <a:t>Ố </a:t>
            </a:r>
            <a:r>
              <a:rPr spc="130" dirty="0"/>
              <a:t>CH</a:t>
            </a:r>
            <a:r>
              <a:rPr spc="130" dirty="0">
                <a:latin typeface="Carlito"/>
                <a:cs typeface="Carlito"/>
              </a:rPr>
              <a:t>Ấ</a:t>
            </a:r>
            <a:r>
              <a:rPr spc="130" dirty="0"/>
              <a:t>T </a:t>
            </a:r>
            <a:r>
              <a:rPr spc="235" dirty="0"/>
              <a:t>NÊN</a:t>
            </a:r>
            <a:r>
              <a:rPr spc="-125" dirty="0"/>
              <a:t> </a:t>
            </a:r>
            <a:r>
              <a:rPr spc="375" dirty="0"/>
              <a:t>CÓ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914244"/>
            <a:ext cx="6260465" cy="20574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1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35" dirty="0">
                <a:solidFill>
                  <a:srgbClr val="3D3D3D"/>
                </a:solidFill>
                <a:latin typeface="Trebuchet MS"/>
                <a:cs typeface="Trebuchet MS"/>
              </a:rPr>
              <a:t>Tò </a:t>
            </a:r>
            <a:r>
              <a:rPr sz="1800" spc="-114" dirty="0">
                <a:solidFill>
                  <a:srgbClr val="3D3D3D"/>
                </a:solidFill>
                <a:latin typeface="Trebuchet MS"/>
                <a:cs typeface="Trebuchet MS"/>
              </a:rPr>
              <a:t>mò, </a:t>
            </a:r>
            <a:r>
              <a:rPr sz="1800" spc="-100" dirty="0">
                <a:solidFill>
                  <a:srgbClr val="3D3D3D"/>
                </a:solidFill>
                <a:latin typeface="Trebuchet MS"/>
                <a:cs typeface="Trebuchet MS"/>
              </a:rPr>
              <a:t>thích </a:t>
            </a:r>
            <a:r>
              <a:rPr sz="1800" spc="-90" dirty="0">
                <a:solidFill>
                  <a:srgbClr val="3D3D3D"/>
                </a:solidFill>
                <a:latin typeface="Trebuchet MS"/>
                <a:cs typeface="Trebuchet MS"/>
              </a:rPr>
              <a:t>khám </a:t>
            </a:r>
            <a:r>
              <a:rPr sz="1800" spc="-125" dirty="0">
                <a:solidFill>
                  <a:srgbClr val="3D3D3D"/>
                </a:solidFill>
                <a:latin typeface="Trebuchet MS"/>
                <a:cs typeface="Trebuchet MS"/>
              </a:rPr>
              <a:t>phá </a:t>
            </a: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ki</a:t>
            </a:r>
            <a:r>
              <a:rPr sz="1800" spc="-55" dirty="0">
                <a:solidFill>
                  <a:srgbClr val="3D3D3D"/>
                </a:solidFill>
                <a:latin typeface="Carlito"/>
                <a:cs typeface="Carlito"/>
              </a:rPr>
              <a:t>ế</a:t>
            </a: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n 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th</a:t>
            </a:r>
            <a:r>
              <a:rPr sz="1800" spc="-75" dirty="0">
                <a:solidFill>
                  <a:srgbClr val="3D3D3D"/>
                </a:solidFill>
                <a:latin typeface="Carlito"/>
                <a:cs typeface="Carlito"/>
              </a:rPr>
              <a:t>ứ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c</a:t>
            </a:r>
            <a:r>
              <a:rPr sz="1800" spc="-200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D3D3D"/>
                </a:solidFill>
                <a:latin typeface="Trebuchet MS"/>
                <a:cs typeface="Trebuchet MS"/>
              </a:rPr>
              <a:t>m</a:t>
            </a:r>
            <a:r>
              <a:rPr sz="1800" spc="-135" dirty="0">
                <a:solidFill>
                  <a:srgbClr val="3D3D3D"/>
                </a:solidFill>
                <a:latin typeface="Carlito"/>
                <a:cs typeface="Carlito"/>
              </a:rPr>
              <a:t>ớ</a:t>
            </a:r>
            <a:r>
              <a:rPr sz="1800" spc="-135" dirty="0">
                <a:solidFill>
                  <a:srgbClr val="3D3D3D"/>
                </a:solidFill>
                <a:latin typeface="Trebuchet MS"/>
                <a:cs typeface="Trebuchet MS"/>
              </a:rPr>
              <a:t>i.</a:t>
            </a:r>
            <a:endParaRPr sz="18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0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-65" dirty="0">
                <a:solidFill>
                  <a:srgbClr val="3D3D3D"/>
                </a:solidFill>
                <a:latin typeface="Trebuchet MS"/>
                <a:cs typeface="Trebuchet MS"/>
              </a:rPr>
              <a:t>Thích 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l</a:t>
            </a:r>
            <a:r>
              <a:rPr sz="1800" spc="-70" dirty="0">
                <a:solidFill>
                  <a:srgbClr val="3D3D3D"/>
                </a:solidFill>
                <a:latin typeface="Carlito"/>
                <a:cs typeface="Carlito"/>
              </a:rPr>
              <a:t>ậ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p </a:t>
            </a:r>
            <a:r>
              <a:rPr sz="1800" spc="-114" dirty="0">
                <a:solidFill>
                  <a:srgbClr val="3D3D3D"/>
                </a:solidFill>
                <a:latin typeface="Trebuchet MS"/>
                <a:cs typeface="Trebuchet MS"/>
              </a:rPr>
              <a:t>trình, tìm 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tòi </a:t>
            </a:r>
            <a:r>
              <a:rPr sz="1800" spc="-130" dirty="0">
                <a:solidFill>
                  <a:srgbClr val="3D3D3D"/>
                </a:solidFill>
                <a:latin typeface="Trebuchet MS"/>
                <a:cs typeface="Trebuchet MS"/>
              </a:rPr>
              <a:t>áp 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d</a:t>
            </a:r>
            <a:r>
              <a:rPr sz="1800" spc="-95" dirty="0">
                <a:solidFill>
                  <a:srgbClr val="3D3D3D"/>
                </a:solidFill>
                <a:latin typeface="Carlito"/>
                <a:cs typeface="Carlito"/>
              </a:rPr>
              <a:t>ụ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ng 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nh</a:t>
            </a:r>
            <a:r>
              <a:rPr sz="1800" spc="-75" dirty="0">
                <a:solidFill>
                  <a:srgbClr val="3D3D3D"/>
                </a:solidFill>
                <a:latin typeface="Carlito"/>
                <a:cs typeface="Carlito"/>
              </a:rPr>
              <a:t>ữ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ng 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công </a:t>
            </a:r>
            <a:r>
              <a:rPr sz="1800" spc="-50" dirty="0">
                <a:solidFill>
                  <a:srgbClr val="3D3D3D"/>
                </a:solidFill>
                <a:latin typeface="Trebuchet MS"/>
                <a:cs typeface="Trebuchet MS"/>
              </a:rPr>
              <a:t>c</a:t>
            </a:r>
            <a:r>
              <a:rPr sz="1800" spc="-50" dirty="0">
                <a:solidFill>
                  <a:srgbClr val="3D3D3D"/>
                </a:solidFill>
                <a:latin typeface="Carlito"/>
                <a:cs typeface="Carlito"/>
              </a:rPr>
              <a:t>ụ</a:t>
            </a:r>
            <a:r>
              <a:rPr sz="1800" spc="254" dirty="0">
                <a:solidFill>
                  <a:srgbClr val="3D3D3D"/>
                </a:solidFill>
                <a:latin typeface="Carlito"/>
                <a:cs typeface="Carlito"/>
              </a:rPr>
              <a:t> </a:t>
            </a:r>
            <a:r>
              <a:rPr sz="1800" spc="-135" dirty="0">
                <a:solidFill>
                  <a:srgbClr val="3D3D3D"/>
                </a:solidFill>
                <a:latin typeface="Trebuchet MS"/>
                <a:cs typeface="Trebuchet MS"/>
              </a:rPr>
              <a:t>m</a:t>
            </a:r>
            <a:r>
              <a:rPr sz="1800" spc="-135" dirty="0">
                <a:solidFill>
                  <a:srgbClr val="3D3D3D"/>
                </a:solidFill>
                <a:latin typeface="Carlito"/>
                <a:cs typeface="Carlito"/>
              </a:rPr>
              <a:t>ớ</a:t>
            </a:r>
            <a:r>
              <a:rPr sz="1800" spc="-135" dirty="0">
                <a:solidFill>
                  <a:srgbClr val="3D3D3D"/>
                </a:solidFill>
                <a:latin typeface="Trebuchet MS"/>
                <a:cs typeface="Trebuchet MS"/>
              </a:rPr>
              <a:t>i.</a:t>
            </a:r>
            <a:endParaRPr sz="18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0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-25" dirty="0">
                <a:solidFill>
                  <a:srgbClr val="3D3D3D"/>
                </a:solidFill>
                <a:latin typeface="Trebuchet MS"/>
                <a:cs typeface="Trebuchet MS"/>
              </a:rPr>
              <a:t>Không 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ng</a:t>
            </a:r>
            <a:r>
              <a:rPr sz="1800" spc="-70" dirty="0">
                <a:solidFill>
                  <a:srgbClr val="3D3D3D"/>
                </a:solidFill>
                <a:latin typeface="Carlito"/>
                <a:cs typeface="Carlito"/>
              </a:rPr>
              <a:t>ạ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i th</a:t>
            </a:r>
            <a:r>
              <a:rPr sz="1800" spc="-70" dirty="0">
                <a:solidFill>
                  <a:srgbClr val="3D3D3D"/>
                </a:solidFill>
                <a:latin typeface="Carlito"/>
                <a:cs typeface="Carlito"/>
              </a:rPr>
              <a:t>ử </a:t>
            </a:r>
            <a:r>
              <a:rPr sz="1800" spc="-100" dirty="0">
                <a:solidFill>
                  <a:srgbClr val="3D3D3D"/>
                </a:solidFill>
                <a:latin typeface="Trebuchet MS"/>
                <a:cs typeface="Trebuchet MS"/>
              </a:rPr>
              <a:t>sai 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nhi</a:t>
            </a:r>
            <a:r>
              <a:rPr sz="1800" spc="-75" dirty="0">
                <a:solidFill>
                  <a:srgbClr val="3D3D3D"/>
                </a:solidFill>
                <a:latin typeface="Carlito"/>
                <a:cs typeface="Carlito"/>
              </a:rPr>
              <a:t>ề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u </a:t>
            </a:r>
            <a:r>
              <a:rPr sz="1800" spc="-60" dirty="0">
                <a:solidFill>
                  <a:srgbClr val="3D3D3D"/>
                </a:solidFill>
                <a:latin typeface="Trebuchet MS"/>
                <a:cs typeface="Trebuchet MS"/>
              </a:rPr>
              <a:t>l</a:t>
            </a:r>
            <a:r>
              <a:rPr sz="1800" spc="-60" dirty="0">
                <a:solidFill>
                  <a:srgbClr val="3D3D3D"/>
                </a:solidFill>
                <a:latin typeface="Carlito"/>
                <a:cs typeface="Carlito"/>
              </a:rPr>
              <a:t>ầ</a:t>
            </a:r>
            <a:r>
              <a:rPr sz="1800" spc="-60" dirty="0">
                <a:solidFill>
                  <a:srgbClr val="3D3D3D"/>
                </a:solidFill>
                <a:latin typeface="Trebuchet MS"/>
                <a:cs typeface="Trebuchet MS"/>
              </a:rPr>
              <a:t>n </a:t>
            </a:r>
            <a:r>
              <a:rPr sz="1800" spc="-65" dirty="0">
                <a:solidFill>
                  <a:srgbClr val="3D3D3D"/>
                </a:solidFill>
                <a:latin typeface="Trebuchet MS"/>
                <a:cs typeface="Trebuchet MS"/>
              </a:rPr>
              <a:t>trong </a:t>
            </a:r>
            <a:r>
              <a:rPr sz="1800" spc="-125" dirty="0">
                <a:solidFill>
                  <a:srgbClr val="3D3D3D"/>
                </a:solidFill>
                <a:latin typeface="Trebuchet MS"/>
                <a:cs typeface="Trebuchet MS"/>
              </a:rPr>
              <a:t>quá 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trình 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th</a:t>
            </a:r>
            <a:r>
              <a:rPr sz="1800" spc="-75" dirty="0">
                <a:solidFill>
                  <a:srgbClr val="3D3D3D"/>
                </a:solidFill>
                <a:latin typeface="Carlito"/>
                <a:cs typeface="Carlito"/>
              </a:rPr>
              <a:t>ự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c</a:t>
            </a:r>
            <a:r>
              <a:rPr sz="1800" spc="90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D3D3D"/>
                </a:solidFill>
                <a:latin typeface="Trebuchet MS"/>
                <a:cs typeface="Trebuchet MS"/>
              </a:rPr>
              <a:t>nghi</a:t>
            </a:r>
            <a:r>
              <a:rPr sz="1800" spc="-110" dirty="0">
                <a:solidFill>
                  <a:srgbClr val="3D3D3D"/>
                </a:solidFill>
                <a:latin typeface="Carlito"/>
                <a:cs typeface="Carlito"/>
              </a:rPr>
              <a:t>ệ</a:t>
            </a:r>
            <a:r>
              <a:rPr sz="1800" spc="-110" dirty="0">
                <a:solidFill>
                  <a:srgbClr val="3D3D3D"/>
                </a:solidFill>
                <a:latin typeface="Trebuchet MS"/>
                <a:cs typeface="Trebuchet MS"/>
              </a:rPr>
              <a:t>m.</a:t>
            </a:r>
            <a:endParaRPr sz="18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0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-35" dirty="0">
                <a:solidFill>
                  <a:srgbClr val="3D3D3D"/>
                </a:solidFill>
                <a:latin typeface="Trebuchet MS"/>
                <a:cs typeface="Trebuchet MS"/>
              </a:rPr>
              <a:t>Yêu </a:t>
            </a:r>
            <a:r>
              <a:rPr sz="1800" spc="-100" dirty="0">
                <a:solidFill>
                  <a:srgbClr val="3D3D3D"/>
                </a:solidFill>
                <a:latin typeface="Trebuchet MS"/>
                <a:cs typeface="Trebuchet MS"/>
              </a:rPr>
              <a:t>thích 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nh</a:t>
            </a:r>
            <a:r>
              <a:rPr sz="1800" spc="-75" dirty="0">
                <a:solidFill>
                  <a:srgbClr val="3D3D3D"/>
                </a:solidFill>
                <a:latin typeface="Carlito"/>
                <a:cs typeface="Carlito"/>
              </a:rPr>
              <a:t>ữ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ng </a:t>
            </a:r>
            <a:r>
              <a:rPr sz="1800" spc="-114" dirty="0">
                <a:solidFill>
                  <a:srgbClr val="3D3D3D"/>
                </a:solidFill>
                <a:latin typeface="Trebuchet MS"/>
                <a:cs typeface="Trebuchet MS"/>
              </a:rPr>
              <a:t>phát 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hi</a:t>
            </a:r>
            <a:r>
              <a:rPr sz="1800" spc="-75" dirty="0">
                <a:solidFill>
                  <a:srgbClr val="3D3D3D"/>
                </a:solidFill>
                <a:latin typeface="Carlito"/>
                <a:cs typeface="Carlito"/>
              </a:rPr>
              <a:t>ệ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n </a:t>
            </a:r>
            <a:r>
              <a:rPr sz="1800" spc="-45" dirty="0">
                <a:solidFill>
                  <a:srgbClr val="3D3D3D"/>
                </a:solidFill>
                <a:latin typeface="Trebuchet MS"/>
                <a:cs typeface="Trebuchet MS"/>
              </a:rPr>
              <a:t>v</a:t>
            </a:r>
            <a:r>
              <a:rPr sz="1800" spc="-45" dirty="0">
                <a:solidFill>
                  <a:srgbClr val="3D3D3D"/>
                </a:solidFill>
                <a:latin typeface="Carlito"/>
                <a:cs typeface="Carlito"/>
              </a:rPr>
              <a:t>ề </a:t>
            </a:r>
            <a:r>
              <a:rPr sz="1800" spc="-60" dirty="0">
                <a:solidFill>
                  <a:srgbClr val="3D3D3D"/>
                </a:solidFill>
                <a:latin typeface="Trebuchet MS"/>
                <a:cs typeface="Trebuchet MS"/>
              </a:rPr>
              <a:t>khoa 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h</a:t>
            </a:r>
            <a:r>
              <a:rPr sz="1800" spc="-80" dirty="0">
                <a:solidFill>
                  <a:srgbClr val="3D3D3D"/>
                </a:solidFill>
                <a:latin typeface="Carlito"/>
                <a:cs typeface="Carlito"/>
              </a:rPr>
              <a:t>ọ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c </a:t>
            </a:r>
            <a:r>
              <a:rPr sz="1800" spc="-60" dirty="0">
                <a:solidFill>
                  <a:srgbClr val="3D3D3D"/>
                </a:solidFill>
                <a:latin typeface="Trebuchet MS"/>
                <a:cs typeface="Trebuchet MS"/>
              </a:rPr>
              <a:t>t</a:t>
            </a:r>
            <a:r>
              <a:rPr sz="1800" spc="-60" dirty="0">
                <a:solidFill>
                  <a:srgbClr val="3D3D3D"/>
                </a:solidFill>
                <a:latin typeface="Carlito"/>
                <a:cs typeface="Carlito"/>
              </a:rPr>
              <a:t>ự</a:t>
            </a:r>
            <a:r>
              <a:rPr sz="1800" spc="-15" dirty="0">
                <a:solidFill>
                  <a:srgbClr val="3D3D3D"/>
                </a:solidFill>
                <a:latin typeface="Carlito"/>
                <a:cs typeface="Carlito"/>
              </a:rPr>
              <a:t> </a:t>
            </a:r>
            <a:r>
              <a:rPr sz="1800" spc="-120" dirty="0">
                <a:solidFill>
                  <a:srgbClr val="3D3D3D"/>
                </a:solidFill>
                <a:latin typeface="Trebuchet MS"/>
                <a:cs typeface="Trebuchet MS"/>
              </a:rPr>
              <a:t>nhiên.</a:t>
            </a:r>
            <a:endParaRPr sz="18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0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-10" dirty="0">
                <a:solidFill>
                  <a:srgbClr val="3D3D3D"/>
                </a:solidFill>
                <a:latin typeface="Trebuchet MS"/>
                <a:cs typeface="Trebuchet MS"/>
              </a:rPr>
              <a:t>Quan </a:t>
            </a:r>
            <a:r>
              <a:rPr sz="1800" spc="-125" dirty="0">
                <a:solidFill>
                  <a:srgbClr val="3D3D3D"/>
                </a:solidFill>
                <a:latin typeface="Trebuchet MS"/>
                <a:cs typeface="Trebuchet MS"/>
              </a:rPr>
              <a:t>tâm </a:t>
            </a:r>
            <a:r>
              <a:rPr sz="1800" spc="-65" dirty="0">
                <a:solidFill>
                  <a:srgbClr val="3D3D3D"/>
                </a:solidFill>
                <a:latin typeface="Trebuchet MS"/>
                <a:cs typeface="Trebuchet MS"/>
              </a:rPr>
              <a:t>đ</a:t>
            </a:r>
            <a:r>
              <a:rPr sz="1800" spc="-65" dirty="0">
                <a:solidFill>
                  <a:srgbClr val="3D3D3D"/>
                </a:solidFill>
                <a:latin typeface="Carlito"/>
                <a:cs typeface="Carlito"/>
              </a:rPr>
              <a:t>ế</a:t>
            </a:r>
            <a:r>
              <a:rPr sz="1800" spc="-65" dirty="0">
                <a:solidFill>
                  <a:srgbClr val="3D3D3D"/>
                </a:solidFill>
                <a:latin typeface="Trebuchet MS"/>
                <a:cs typeface="Trebuchet MS"/>
              </a:rPr>
              <a:t>n </a:t>
            </a:r>
            <a:r>
              <a:rPr sz="1800" spc="-114" dirty="0">
                <a:solidFill>
                  <a:srgbClr val="3D3D3D"/>
                </a:solidFill>
                <a:latin typeface="Trebuchet MS"/>
                <a:cs typeface="Trebuchet MS"/>
              </a:rPr>
              <a:t>các </a:t>
            </a:r>
            <a:r>
              <a:rPr sz="1800" spc="-125" dirty="0">
                <a:solidFill>
                  <a:srgbClr val="3D3D3D"/>
                </a:solidFill>
                <a:latin typeface="Trebuchet MS"/>
                <a:cs typeface="Trebuchet MS"/>
              </a:rPr>
              <a:t>bài 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toán </a:t>
            </a:r>
            <a:r>
              <a:rPr sz="1800" spc="-110" dirty="0">
                <a:solidFill>
                  <a:srgbClr val="3D3D3D"/>
                </a:solidFill>
                <a:latin typeface="Trebuchet MS"/>
                <a:cs typeface="Trebuchet MS"/>
              </a:rPr>
              <a:t>c</a:t>
            </a:r>
            <a:r>
              <a:rPr sz="1800" spc="-110" dirty="0">
                <a:solidFill>
                  <a:srgbClr val="3D3D3D"/>
                </a:solidFill>
                <a:latin typeface="Carlito"/>
                <a:cs typeface="Carlito"/>
              </a:rPr>
              <a:t>ủ</a:t>
            </a:r>
            <a:r>
              <a:rPr sz="1800" spc="-110" dirty="0">
                <a:solidFill>
                  <a:srgbClr val="3D3D3D"/>
                </a:solidFill>
                <a:latin typeface="Trebuchet MS"/>
                <a:cs typeface="Trebuchet MS"/>
              </a:rPr>
              <a:t>a </a:t>
            </a:r>
            <a:r>
              <a:rPr sz="1800" spc="-90" dirty="0">
                <a:solidFill>
                  <a:srgbClr val="3D3D3D"/>
                </a:solidFill>
                <a:latin typeface="Trebuchet MS"/>
                <a:cs typeface="Trebuchet MS"/>
              </a:rPr>
              <a:t>xã </a:t>
            </a:r>
            <a:r>
              <a:rPr sz="1800" spc="-85" dirty="0">
                <a:solidFill>
                  <a:srgbClr val="3D3D3D"/>
                </a:solidFill>
                <a:latin typeface="Trebuchet MS"/>
                <a:cs typeface="Trebuchet MS"/>
              </a:rPr>
              <a:t>h</a:t>
            </a:r>
            <a:r>
              <a:rPr sz="1800" spc="-85" dirty="0">
                <a:solidFill>
                  <a:srgbClr val="3D3D3D"/>
                </a:solidFill>
                <a:latin typeface="Carlito"/>
                <a:cs typeface="Carlito"/>
              </a:rPr>
              <a:t>ộ</a:t>
            </a:r>
            <a:r>
              <a:rPr sz="1800" spc="-85" dirty="0">
                <a:solidFill>
                  <a:srgbClr val="3D3D3D"/>
                </a:solidFill>
                <a:latin typeface="Trebuchet MS"/>
                <a:cs typeface="Trebuchet MS"/>
              </a:rPr>
              <a:t>i </a:t>
            </a:r>
            <a:r>
              <a:rPr sz="1800" spc="-135" dirty="0">
                <a:solidFill>
                  <a:srgbClr val="3D3D3D"/>
                </a:solidFill>
                <a:latin typeface="Trebuchet MS"/>
                <a:cs typeface="Trebuchet MS"/>
              </a:rPr>
              <a:t>và 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mong 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mu</a:t>
            </a:r>
            <a:r>
              <a:rPr sz="1800" spc="-80" dirty="0">
                <a:solidFill>
                  <a:srgbClr val="3D3D3D"/>
                </a:solidFill>
                <a:latin typeface="Carlito"/>
                <a:cs typeface="Carlito"/>
              </a:rPr>
              <a:t>ố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n gi</a:t>
            </a:r>
            <a:r>
              <a:rPr sz="1800" spc="-80" dirty="0">
                <a:solidFill>
                  <a:srgbClr val="3D3D3D"/>
                </a:solidFill>
                <a:latin typeface="Carlito"/>
                <a:cs typeface="Carlito"/>
              </a:rPr>
              <a:t>ả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i</a:t>
            </a:r>
            <a:r>
              <a:rPr sz="1800" spc="270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D3D3D"/>
                </a:solidFill>
                <a:latin typeface="Trebuchet MS"/>
                <a:cs typeface="Trebuchet MS"/>
              </a:rPr>
              <a:t>quy</a:t>
            </a:r>
            <a:r>
              <a:rPr sz="1800" spc="-110" dirty="0">
                <a:solidFill>
                  <a:srgbClr val="3D3D3D"/>
                </a:solidFill>
                <a:latin typeface="Carlito"/>
                <a:cs typeface="Carlito"/>
              </a:rPr>
              <a:t>ế</a:t>
            </a:r>
            <a:r>
              <a:rPr sz="1800" spc="-110" dirty="0">
                <a:solidFill>
                  <a:srgbClr val="3D3D3D"/>
                </a:solidFill>
                <a:latin typeface="Trebuchet MS"/>
                <a:cs typeface="Trebuchet MS"/>
              </a:rPr>
              <a:t>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09600"/>
            <a:ext cx="11303000" cy="1193800"/>
          </a:xfrm>
          <a:prstGeom prst="rect">
            <a:avLst/>
          </a:prstGeom>
          <a:solidFill>
            <a:srgbClr val="4D1434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spc="20" dirty="0"/>
              <a:t>GI</a:t>
            </a:r>
            <a:r>
              <a:rPr spc="20" dirty="0">
                <a:latin typeface="Carlito"/>
                <a:cs typeface="Carlito"/>
              </a:rPr>
              <a:t>Ớ</a:t>
            </a:r>
            <a:r>
              <a:rPr spc="20" dirty="0"/>
              <a:t>I </a:t>
            </a:r>
            <a:r>
              <a:rPr spc="70" dirty="0"/>
              <a:t>THI</a:t>
            </a:r>
            <a:r>
              <a:rPr spc="70" dirty="0">
                <a:latin typeface="Carlito"/>
                <a:cs typeface="Carlito"/>
              </a:rPr>
              <a:t>Ệ</a:t>
            </a:r>
            <a:r>
              <a:rPr spc="70" dirty="0"/>
              <a:t>U</a:t>
            </a:r>
            <a:r>
              <a:rPr spc="-600" dirty="0"/>
              <a:t> </a:t>
            </a:r>
            <a:r>
              <a:rPr spc="235" dirty="0"/>
              <a:t>B</a:t>
            </a:r>
            <a:r>
              <a:rPr spc="235" dirty="0">
                <a:latin typeface="Carlito"/>
                <a:cs typeface="Carlito"/>
              </a:rPr>
              <a:t>Ả</a:t>
            </a:r>
            <a:r>
              <a:rPr spc="235" dirty="0"/>
              <a:t>NTHÂN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0982" y="2274751"/>
            <a:ext cx="10977245" cy="3516629"/>
            <a:chOff x="630982" y="2274751"/>
            <a:chExt cx="10977245" cy="3516629"/>
          </a:xfrm>
        </p:grpSpPr>
        <p:sp>
          <p:nvSpPr>
            <p:cNvPr id="4" name="object 4"/>
            <p:cNvSpPr/>
            <p:nvPr/>
          </p:nvSpPr>
          <p:spPr>
            <a:xfrm>
              <a:off x="637332" y="2281101"/>
              <a:ext cx="741045" cy="3502660"/>
            </a:xfrm>
            <a:custGeom>
              <a:avLst/>
              <a:gdLst/>
              <a:ahLst/>
              <a:cxnLst/>
              <a:rect l="l" t="t" r="r" b="b"/>
              <a:pathLst>
                <a:path w="741044" h="3502660">
                  <a:moveTo>
                    <a:pt x="15270" y="0"/>
                  </a:moveTo>
                  <a:lnTo>
                    <a:pt x="49002" y="34381"/>
                  </a:lnTo>
                  <a:lnTo>
                    <a:pt x="81931" y="69251"/>
                  </a:lnTo>
                  <a:lnTo>
                    <a:pt x="114057" y="104595"/>
                  </a:lnTo>
                  <a:lnTo>
                    <a:pt x="145380" y="140404"/>
                  </a:lnTo>
                  <a:lnTo>
                    <a:pt x="175900" y="176664"/>
                  </a:lnTo>
                  <a:lnTo>
                    <a:pt x="205617" y="213365"/>
                  </a:lnTo>
                  <a:lnTo>
                    <a:pt x="234530" y="250494"/>
                  </a:lnTo>
                  <a:lnTo>
                    <a:pt x="262641" y="288041"/>
                  </a:lnTo>
                  <a:lnTo>
                    <a:pt x="289948" y="325992"/>
                  </a:lnTo>
                  <a:lnTo>
                    <a:pt x="316452" y="364336"/>
                  </a:lnTo>
                  <a:lnTo>
                    <a:pt x="342153" y="403063"/>
                  </a:lnTo>
                  <a:lnTo>
                    <a:pt x="367051" y="442159"/>
                  </a:lnTo>
                  <a:lnTo>
                    <a:pt x="391145" y="481613"/>
                  </a:lnTo>
                  <a:lnTo>
                    <a:pt x="414437" y="521413"/>
                  </a:lnTo>
                  <a:lnTo>
                    <a:pt x="436925" y="561549"/>
                  </a:lnTo>
                  <a:lnTo>
                    <a:pt x="458610" y="602007"/>
                  </a:lnTo>
                  <a:lnTo>
                    <a:pt x="479492" y="642776"/>
                  </a:lnTo>
                  <a:lnTo>
                    <a:pt x="499571" y="683844"/>
                  </a:lnTo>
                  <a:lnTo>
                    <a:pt x="518847" y="725201"/>
                  </a:lnTo>
                  <a:lnTo>
                    <a:pt x="537319" y="766833"/>
                  </a:lnTo>
                  <a:lnTo>
                    <a:pt x="554989" y="808729"/>
                  </a:lnTo>
                  <a:lnTo>
                    <a:pt x="571855" y="850878"/>
                  </a:lnTo>
                  <a:lnTo>
                    <a:pt x="587918" y="893268"/>
                  </a:lnTo>
                  <a:lnTo>
                    <a:pt x="603178" y="935886"/>
                  </a:lnTo>
                  <a:lnTo>
                    <a:pt x="617635" y="978722"/>
                  </a:lnTo>
                  <a:lnTo>
                    <a:pt x="631288" y="1021763"/>
                  </a:lnTo>
                  <a:lnTo>
                    <a:pt x="644139" y="1064998"/>
                  </a:lnTo>
                  <a:lnTo>
                    <a:pt x="656186" y="1108415"/>
                  </a:lnTo>
                  <a:lnTo>
                    <a:pt x="667430" y="1152002"/>
                  </a:lnTo>
                  <a:lnTo>
                    <a:pt x="677871" y="1195747"/>
                  </a:lnTo>
                  <a:lnTo>
                    <a:pt x="687509" y="1239640"/>
                  </a:lnTo>
                  <a:lnTo>
                    <a:pt x="696344" y="1283667"/>
                  </a:lnTo>
                  <a:lnTo>
                    <a:pt x="704375" y="1327818"/>
                  </a:lnTo>
                  <a:lnTo>
                    <a:pt x="711604" y="1372080"/>
                  </a:lnTo>
                  <a:lnTo>
                    <a:pt x="718029" y="1416442"/>
                  </a:lnTo>
                  <a:lnTo>
                    <a:pt x="723651" y="1460892"/>
                  </a:lnTo>
                  <a:lnTo>
                    <a:pt x="728470" y="1505419"/>
                  </a:lnTo>
                  <a:lnTo>
                    <a:pt x="732485" y="1550010"/>
                  </a:lnTo>
                  <a:lnTo>
                    <a:pt x="735698" y="1594653"/>
                  </a:lnTo>
                  <a:lnTo>
                    <a:pt x="738108" y="1639338"/>
                  </a:lnTo>
                  <a:lnTo>
                    <a:pt x="739714" y="1684053"/>
                  </a:lnTo>
                  <a:lnTo>
                    <a:pt x="740517" y="1728785"/>
                  </a:lnTo>
                  <a:lnTo>
                    <a:pt x="740517" y="1773522"/>
                  </a:lnTo>
                  <a:lnTo>
                    <a:pt x="739714" y="1818254"/>
                  </a:lnTo>
                  <a:lnTo>
                    <a:pt x="738108" y="1862968"/>
                  </a:lnTo>
                  <a:lnTo>
                    <a:pt x="735698" y="1907653"/>
                  </a:lnTo>
                  <a:lnTo>
                    <a:pt x="732485" y="1952297"/>
                  </a:lnTo>
                  <a:lnTo>
                    <a:pt x="728470" y="1996888"/>
                  </a:lnTo>
                  <a:lnTo>
                    <a:pt x="723651" y="2041414"/>
                  </a:lnTo>
                  <a:lnTo>
                    <a:pt x="718029" y="2085864"/>
                  </a:lnTo>
                  <a:lnTo>
                    <a:pt x="711604" y="2130226"/>
                  </a:lnTo>
                  <a:lnTo>
                    <a:pt x="704375" y="2174489"/>
                  </a:lnTo>
                  <a:lnTo>
                    <a:pt x="696344" y="2218639"/>
                  </a:lnTo>
                  <a:lnTo>
                    <a:pt x="687509" y="2262666"/>
                  </a:lnTo>
                  <a:lnTo>
                    <a:pt x="677871" y="2306559"/>
                  </a:lnTo>
                  <a:lnTo>
                    <a:pt x="667430" y="2350304"/>
                  </a:lnTo>
                  <a:lnTo>
                    <a:pt x="656186" y="2393891"/>
                  </a:lnTo>
                  <a:lnTo>
                    <a:pt x="644139" y="2437308"/>
                  </a:lnTo>
                  <a:lnTo>
                    <a:pt x="631288" y="2480543"/>
                  </a:lnTo>
                  <a:lnTo>
                    <a:pt x="617635" y="2523584"/>
                  </a:lnTo>
                  <a:lnTo>
                    <a:pt x="603178" y="2566419"/>
                  </a:lnTo>
                  <a:lnTo>
                    <a:pt x="587918" y="2609038"/>
                  </a:lnTo>
                  <a:lnTo>
                    <a:pt x="571855" y="2651427"/>
                  </a:lnTo>
                  <a:lnTo>
                    <a:pt x="554989" y="2693576"/>
                  </a:lnTo>
                  <a:lnTo>
                    <a:pt x="537319" y="2735472"/>
                  </a:lnTo>
                  <a:lnTo>
                    <a:pt x="518847" y="2777104"/>
                  </a:lnTo>
                  <a:lnTo>
                    <a:pt x="499571" y="2818460"/>
                  </a:lnTo>
                  <a:lnTo>
                    <a:pt x="479492" y="2859528"/>
                  </a:lnTo>
                  <a:lnTo>
                    <a:pt x="458610" y="2900297"/>
                  </a:lnTo>
                  <a:lnTo>
                    <a:pt x="436925" y="2940755"/>
                  </a:lnTo>
                  <a:lnTo>
                    <a:pt x="414437" y="2980890"/>
                  </a:lnTo>
                  <a:lnTo>
                    <a:pt x="391145" y="3020691"/>
                  </a:lnTo>
                  <a:lnTo>
                    <a:pt x="367051" y="3060145"/>
                  </a:lnTo>
                  <a:lnTo>
                    <a:pt x="342153" y="3099240"/>
                  </a:lnTo>
                  <a:lnTo>
                    <a:pt x="316452" y="3137966"/>
                  </a:lnTo>
                  <a:lnTo>
                    <a:pt x="289948" y="3176311"/>
                  </a:lnTo>
                  <a:lnTo>
                    <a:pt x="262641" y="3214262"/>
                  </a:lnTo>
                  <a:lnTo>
                    <a:pt x="234530" y="3251808"/>
                  </a:lnTo>
                  <a:lnTo>
                    <a:pt x="205617" y="3288937"/>
                  </a:lnTo>
                  <a:lnTo>
                    <a:pt x="175900" y="3325637"/>
                  </a:lnTo>
                  <a:lnTo>
                    <a:pt x="145380" y="3361898"/>
                  </a:lnTo>
                  <a:lnTo>
                    <a:pt x="114057" y="3397706"/>
                  </a:lnTo>
                  <a:lnTo>
                    <a:pt x="81931" y="3433050"/>
                  </a:lnTo>
                  <a:lnTo>
                    <a:pt x="49002" y="3467919"/>
                  </a:lnTo>
                  <a:lnTo>
                    <a:pt x="15270" y="3502300"/>
                  </a:lnTo>
                  <a:lnTo>
                    <a:pt x="0" y="3487030"/>
                  </a:lnTo>
                  <a:lnTo>
                    <a:pt x="33831" y="3452540"/>
                  </a:lnTo>
                  <a:lnTo>
                    <a:pt x="66848" y="3417555"/>
                  </a:lnTo>
                  <a:lnTo>
                    <a:pt x="99049" y="3382088"/>
                  </a:lnTo>
                  <a:lnTo>
                    <a:pt x="130435" y="3346150"/>
                  </a:lnTo>
                  <a:lnTo>
                    <a:pt x="161006" y="3309754"/>
                  </a:lnTo>
                  <a:lnTo>
                    <a:pt x="190761" y="3272912"/>
                  </a:lnTo>
                  <a:lnTo>
                    <a:pt x="219702" y="3235635"/>
                  </a:lnTo>
                  <a:lnTo>
                    <a:pt x="247827" y="3197937"/>
                  </a:lnTo>
                  <a:lnTo>
                    <a:pt x="275137" y="3159828"/>
                  </a:lnTo>
                  <a:lnTo>
                    <a:pt x="301631" y="3121322"/>
                  </a:lnTo>
                  <a:lnTo>
                    <a:pt x="327311" y="3082429"/>
                  </a:lnTo>
                  <a:lnTo>
                    <a:pt x="352175" y="3043163"/>
                  </a:lnTo>
                  <a:lnTo>
                    <a:pt x="376224" y="3003535"/>
                  </a:lnTo>
                  <a:lnTo>
                    <a:pt x="399458" y="2963557"/>
                  </a:lnTo>
                  <a:lnTo>
                    <a:pt x="421877" y="2923242"/>
                  </a:lnTo>
                  <a:lnTo>
                    <a:pt x="443480" y="2882601"/>
                  </a:lnTo>
                  <a:lnTo>
                    <a:pt x="464268" y="2841646"/>
                  </a:lnTo>
                  <a:lnTo>
                    <a:pt x="484241" y="2800390"/>
                  </a:lnTo>
                  <a:lnTo>
                    <a:pt x="503399" y="2758844"/>
                  </a:lnTo>
                  <a:lnTo>
                    <a:pt x="521741" y="2717021"/>
                  </a:lnTo>
                  <a:lnTo>
                    <a:pt x="539269" y="2674933"/>
                  </a:lnTo>
                  <a:lnTo>
                    <a:pt x="555981" y="2632592"/>
                  </a:lnTo>
                  <a:lnTo>
                    <a:pt x="571877" y="2590009"/>
                  </a:lnTo>
                  <a:lnTo>
                    <a:pt x="586959" y="2547197"/>
                  </a:lnTo>
                  <a:lnTo>
                    <a:pt x="601225" y="2504168"/>
                  </a:lnTo>
                  <a:lnTo>
                    <a:pt x="614677" y="2460934"/>
                  </a:lnTo>
                  <a:lnTo>
                    <a:pt x="627312" y="2417507"/>
                  </a:lnTo>
                  <a:lnTo>
                    <a:pt x="639133" y="2373900"/>
                  </a:lnTo>
                  <a:lnTo>
                    <a:pt x="650139" y="2330123"/>
                  </a:lnTo>
                  <a:lnTo>
                    <a:pt x="660329" y="2286189"/>
                  </a:lnTo>
                  <a:lnTo>
                    <a:pt x="669704" y="2242111"/>
                  </a:lnTo>
                  <a:lnTo>
                    <a:pt x="678264" y="2197901"/>
                  </a:lnTo>
                  <a:lnTo>
                    <a:pt x="686008" y="2153569"/>
                  </a:lnTo>
                  <a:lnTo>
                    <a:pt x="692938" y="2109129"/>
                  </a:lnTo>
                  <a:lnTo>
                    <a:pt x="699052" y="2064593"/>
                  </a:lnTo>
                  <a:lnTo>
                    <a:pt x="704351" y="2019972"/>
                  </a:lnTo>
                  <a:lnTo>
                    <a:pt x="708835" y="1975279"/>
                  </a:lnTo>
                  <a:lnTo>
                    <a:pt x="712503" y="1930525"/>
                  </a:lnTo>
                  <a:lnTo>
                    <a:pt x="715356" y="1885724"/>
                  </a:lnTo>
                  <a:lnTo>
                    <a:pt x="717394" y="1840886"/>
                  </a:lnTo>
                  <a:lnTo>
                    <a:pt x="718617" y="1796024"/>
                  </a:lnTo>
                  <a:lnTo>
                    <a:pt x="719025" y="1751150"/>
                  </a:lnTo>
                  <a:lnTo>
                    <a:pt x="718617" y="1706276"/>
                  </a:lnTo>
                  <a:lnTo>
                    <a:pt x="717394" y="1661414"/>
                  </a:lnTo>
                  <a:lnTo>
                    <a:pt x="715356" y="1616576"/>
                  </a:lnTo>
                  <a:lnTo>
                    <a:pt x="712503" y="1571774"/>
                  </a:lnTo>
                  <a:lnTo>
                    <a:pt x="708835" y="1527020"/>
                  </a:lnTo>
                  <a:lnTo>
                    <a:pt x="704351" y="1482327"/>
                  </a:lnTo>
                  <a:lnTo>
                    <a:pt x="699052" y="1437706"/>
                  </a:lnTo>
                  <a:lnTo>
                    <a:pt x="692938" y="1393170"/>
                  </a:lnTo>
                  <a:lnTo>
                    <a:pt x="686008" y="1348730"/>
                  </a:lnTo>
                  <a:lnTo>
                    <a:pt x="678264" y="1304399"/>
                  </a:lnTo>
                  <a:lnTo>
                    <a:pt x="669704" y="1260188"/>
                  </a:lnTo>
                  <a:lnTo>
                    <a:pt x="660329" y="1216110"/>
                  </a:lnTo>
                  <a:lnTo>
                    <a:pt x="650139" y="1172176"/>
                  </a:lnTo>
                  <a:lnTo>
                    <a:pt x="639133" y="1128400"/>
                  </a:lnTo>
                  <a:lnTo>
                    <a:pt x="627312" y="1084792"/>
                  </a:lnTo>
                  <a:lnTo>
                    <a:pt x="614677" y="1041365"/>
                  </a:lnTo>
                  <a:lnTo>
                    <a:pt x="601225" y="998131"/>
                  </a:lnTo>
                  <a:lnTo>
                    <a:pt x="586959" y="955102"/>
                  </a:lnTo>
                  <a:lnTo>
                    <a:pt x="571877" y="912290"/>
                  </a:lnTo>
                  <a:lnTo>
                    <a:pt x="555981" y="869708"/>
                  </a:lnTo>
                  <a:lnTo>
                    <a:pt x="539269" y="827366"/>
                  </a:lnTo>
                  <a:lnTo>
                    <a:pt x="521741" y="785278"/>
                  </a:lnTo>
                  <a:lnTo>
                    <a:pt x="503399" y="743455"/>
                  </a:lnTo>
                  <a:lnTo>
                    <a:pt x="484241" y="701910"/>
                  </a:lnTo>
                  <a:lnTo>
                    <a:pt x="464268" y="660653"/>
                  </a:lnTo>
                  <a:lnTo>
                    <a:pt x="443480" y="619699"/>
                  </a:lnTo>
                  <a:lnTo>
                    <a:pt x="421877" y="579058"/>
                  </a:lnTo>
                  <a:lnTo>
                    <a:pt x="399458" y="538742"/>
                  </a:lnTo>
                  <a:lnTo>
                    <a:pt x="376224" y="498765"/>
                  </a:lnTo>
                  <a:lnTo>
                    <a:pt x="352175" y="459137"/>
                  </a:lnTo>
                  <a:lnTo>
                    <a:pt x="327311" y="419870"/>
                  </a:lnTo>
                  <a:lnTo>
                    <a:pt x="301631" y="380978"/>
                  </a:lnTo>
                  <a:lnTo>
                    <a:pt x="275137" y="342472"/>
                  </a:lnTo>
                  <a:lnTo>
                    <a:pt x="247827" y="304363"/>
                  </a:lnTo>
                  <a:lnTo>
                    <a:pt x="219702" y="266665"/>
                  </a:lnTo>
                  <a:lnTo>
                    <a:pt x="190761" y="229388"/>
                  </a:lnTo>
                  <a:lnTo>
                    <a:pt x="161006" y="192546"/>
                  </a:lnTo>
                  <a:lnTo>
                    <a:pt x="130435" y="156150"/>
                  </a:lnTo>
                  <a:lnTo>
                    <a:pt x="99049" y="120212"/>
                  </a:lnTo>
                  <a:lnTo>
                    <a:pt x="66848" y="84745"/>
                  </a:lnTo>
                  <a:lnTo>
                    <a:pt x="33831" y="49760"/>
                  </a:lnTo>
                  <a:lnTo>
                    <a:pt x="0" y="15270"/>
                  </a:lnTo>
                  <a:lnTo>
                    <a:pt x="15270" y="0"/>
                  </a:lnTo>
                  <a:close/>
                </a:path>
              </a:pathLst>
            </a:custGeom>
            <a:ln w="12700">
              <a:solidFill>
                <a:srgbClr val="3C0D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2500" y="2438400"/>
              <a:ext cx="10655300" cy="673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68400" y="2362200"/>
              <a:ext cx="6070600" cy="876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3300" y="2463800"/>
              <a:ext cx="10553699" cy="5714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4050" y="2393950"/>
              <a:ext cx="698500" cy="711200"/>
            </a:xfrm>
            <a:custGeom>
              <a:avLst/>
              <a:gdLst/>
              <a:ahLst/>
              <a:cxnLst/>
              <a:rect l="l" t="t" r="r" b="b"/>
              <a:pathLst>
                <a:path w="698500" h="711200">
                  <a:moveTo>
                    <a:pt x="349250" y="0"/>
                  </a:moveTo>
                  <a:lnTo>
                    <a:pt x="301858" y="3246"/>
                  </a:lnTo>
                  <a:lnTo>
                    <a:pt x="256405" y="12702"/>
                  </a:lnTo>
                  <a:lnTo>
                    <a:pt x="213306" y="27944"/>
                  </a:lnTo>
                  <a:lnTo>
                    <a:pt x="172977" y="48549"/>
                  </a:lnTo>
                  <a:lnTo>
                    <a:pt x="135833" y="74093"/>
                  </a:lnTo>
                  <a:lnTo>
                    <a:pt x="102293" y="104152"/>
                  </a:lnTo>
                  <a:lnTo>
                    <a:pt x="72770" y="138303"/>
                  </a:lnTo>
                  <a:lnTo>
                    <a:pt x="47682" y="176121"/>
                  </a:lnTo>
                  <a:lnTo>
                    <a:pt x="27445" y="217184"/>
                  </a:lnTo>
                  <a:lnTo>
                    <a:pt x="12475" y="261067"/>
                  </a:lnTo>
                  <a:lnTo>
                    <a:pt x="3188" y="307347"/>
                  </a:lnTo>
                  <a:lnTo>
                    <a:pt x="0" y="355600"/>
                  </a:lnTo>
                  <a:lnTo>
                    <a:pt x="3188" y="403852"/>
                  </a:lnTo>
                  <a:lnTo>
                    <a:pt x="12475" y="450132"/>
                  </a:lnTo>
                  <a:lnTo>
                    <a:pt x="27445" y="494015"/>
                  </a:lnTo>
                  <a:lnTo>
                    <a:pt x="47682" y="535078"/>
                  </a:lnTo>
                  <a:lnTo>
                    <a:pt x="72770" y="572896"/>
                  </a:lnTo>
                  <a:lnTo>
                    <a:pt x="102293" y="607047"/>
                  </a:lnTo>
                  <a:lnTo>
                    <a:pt x="135833" y="637106"/>
                  </a:lnTo>
                  <a:lnTo>
                    <a:pt x="172977" y="662650"/>
                  </a:lnTo>
                  <a:lnTo>
                    <a:pt x="213306" y="683255"/>
                  </a:lnTo>
                  <a:lnTo>
                    <a:pt x="256405" y="698497"/>
                  </a:lnTo>
                  <a:lnTo>
                    <a:pt x="301858" y="707953"/>
                  </a:lnTo>
                  <a:lnTo>
                    <a:pt x="349250" y="711200"/>
                  </a:lnTo>
                  <a:lnTo>
                    <a:pt x="396641" y="707953"/>
                  </a:lnTo>
                  <a:lnTo>
                    <a:pt x="442094" y="698497"/>
                  </a:lnTo>
                  <a:lnTo>
                    <a:pt x="485193" y="683255"/>
                  </a:lnTo>
                  <a:lnTo>
                    <a:pt x="525522" y="662650"/>
                  </a:lnTo>
                  <a:lnTo>
                    <a:pt x="562666" y="637106"/>
                  </a:lnTo>
                  <a:lnTo>
                    <a:pt x="596206" y="607047"/>
                  </a:lnTo>
                  <a:lnTo>
                    <a:pt x="625729" y="572896"/>
                  </a:lnTo>
                  <a:lnTo>
                    <a:pt x="650817" y="535078"/>
                  </a:lnTo>
                  <a:lnTo>
                    <a:pt x="671054" y="494015"/>
                  </a:lnTo>
                  <a:lnTo>
                    <a:pt x="686024" y="450132"/>
                  </a:lnTo>
                  <a:lnTo>
                    <a:pt x="695311" y="403852"/>
                  </a:lnTo>
                  <a:lnTo>
                    <a:pt x="698500" y="355600"/>
                  </a:lnTo>
                  <a:lnTo>
                    <a:pt x="695311" y="307347"/>
                  </a:lnTo>
                  <a:lnTo>
                    <a:pt x="686024" y="261067"/>
                  </a:lnTo>
                  <a:lnTo>
                    <a:pt x="671054" y="217184"/>
                  </a:lnTo>
                  <a:lnTo>
                    <a:pt x="650817" y="176121"/>
                  </a:lnTo>
                  <a:lnTo>
                    <a:pt x="625729" y="138303"/>
                  </a:lnTo>
                  <a:lnTo>
                    <a:pt x="596206" y="104152"/>
                  </a:lnTo>
                  <a:lnTo>
                    <a:pt x="562666" y="74093"/>
                  </a:lnTo>
                  <a:lnTo>
                    <a:pt x="525522" y="48549"/>
                  </a:lnTo>
                  <a:lnTo>
                    <a:pt x="485193" y="27944"/>
                  </a:lnTo>
                  <a:lnTo>
                    <a:pt x="442094" y="12702"/>
                  </a:lnTo>
                  <a:lnTo>
                    <a:pt x="396641" y="3246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050" y="2393950"/>
              <a:ext cx="698500" cy="711200"/>
            </a:xfrm>
            <a:custGeom>
              <a:avLst/>
              <a:gdLst/>
              <a:ahLst/>
              <a:cxnLst/>
              <a:rect l="l" t="t" r="r" b="b"/>
              <a:pathLst>
                <a:path w="698500" h="711200">
                  <a:moveTo>
                    <a:pt x="0" y="355600"/>
                  </a:moveTo>
                  <a:lnTo>
                    <a:pt x="3188" y="307347"/>
                  </a:lnTo>
                  <a:lnTo>
                    <a:pt x="12475" y="261067"/>
                  </a:lnTo>
                  <a:lnTo>
                    <a:pt x="27445" y="217184"/>
                  </a:lnTo>
                  <a:lnTo>
                    <a:pt x="47682" y="176122"/>
                  </a:lnTo>
                  <a:lnTo>
                    <a:pt x="72770" y="138303"/>
                  </a:lnTo>
                  <a:lnTo>
                    <a:pt x="102292" y="104153"/>
                  </a:lnTo>
                  <a:lnTo>
                    <a:pt x="135833" y="74093"/>
                  </a:lnTo>
                  <a:lnTo>
                    <a:pt x="172976" y="48549"/>
                  </a:lnTo>
                  <a:lnTo>
                    <a:pt x="213306" y="27944"/>
                  </a:lnTo>
                  <a:lnTo>
                    <a:pt x="256405" y="12702"/>
                  </a:lnTo>
                  <a:lnTo>
                    <a:pt x="301858" y="3246"/>
                  </a:lnTo>
                  <a:lnTo>
                    <a:pt x="349250" y="0"/>
                  </a:lnTo>
                  <a:lnTo>
                    <a:pt x="396641" y="3246"/>
                  </a:lnTo>
                  <a:lnTo>
                    <a:pt x="442094" y="12702"/>
                  </a:lnTo>
                  <a:lnTo>
                    <a:pt x="485193" y="27944"/>
                  </a:lnTo>
                  <a:lnTo>
                    <a:pt x="525523" y="48549"/>
                  </a:lnTo>
                  <a:lnTo>
                    <a:pt x="562666" y="74093"/>
                  </a:lnTo>
                  <a:lnTo>
                    <a:pt x="596207" y="104153"/>
                  </a:lnTo>
                  <a:lnTo>
                    <a:pt x="625729" y="138303"/>
                  </a:lnTo>
                  <a:lnTo>
                    <a:pt x="650817" y="176122"/>
                  </a:lnTo>
                  <a:lnTo>
                    <a:pt x="671054" y="217184"/>
                  </a:lnTo>
                  <a:lnTo>
                    <a:pt x="686024" y="261067"/>
                  </a:lnTo>
                  <a:lnTo>
                    <a:pt x="695312" y="307347"/>
                  </a:lnTo>
                  <a:lnTo>
                    <a:pt x="698500" y="355600"/>
                  </a:lnTo>
                  <a:lnTo>
                    <a:pt x="695312" y="403852"/>
                  </a:lnTo>
                  <a:lnTo>
                    <a:pt x="686024" y="450132"/>
                  </a:lnTo>
                  <a:lnTo>
                    <a:pt x="671054" y="494015"/>
                  </a:lnTo>
                  <a:lnTo>
                    <a:pt x="650817" y="535078"/>
                  </a:lnTo>
                  <a:lnTo>
                    <a:pt x="625729" y="572896"/>
                  </a:lnTo>
                  <a:lnTo>
                    <a:pt x="596207" y="607047"/>
                  </a:lnTo>
                  <a:lnTo>
                    <a:pt x="562666" y="637106"/>
                  </a:lnTo>
                  <a:lnTo>
                    <a:pt x="525523" y="662650"/>
                  </a:lnTo>
                  <a:lnTo>
                    <a:pt x="485193" y="683255"/>
                  </a:lnTo>
                  <a:lnTo>
                    <a:pt x="442094" y="698497"/>
                  </a:lnTo>
                  <a:lnTo>
                    <a:pt x="396641" y="707954"/>
                  </a:lnTo>
                  <a:lnTo>
                    <a:pt x="349250" y="711200"/>
                  </a:lnTo>
                  <a:lnTo>
                    <a:pt x="301858" y="707954"/>
                  </a:lnTo>
                  <a:lnTo>
                    <a:pt x="256405" y="698497"/>
                  </a:lnTo>
                  <a:lnTo>
                    <a:pt x="213306" y="683255"/>
                  </a:lnTo>
                  <a:lnTo>
                    <a:pt x="172976" y="662650"/>
                  </a:lnTo>
                  <a:lnTo>
                    <a:pt x="135833" y="637106"/>
                  </a:lnTo>
                  <a:lnTo>
                    <a:pt x="102292" y="607047"/>
                  </a:lnTo>
                  <a:lnTo>
                    <a:pt x="72770" y="572896"/>
                  </a:lnTo>
                  <a:lnTo>
                    <a:pt x="47682" y="535078"/>
                  </a:lnTo>
                  <a:lnTo>
                    <a:pt x="27445" y="494015"/>
                  </a:lnTo>
                  <a:lnTo>
                    <a:pt x="12475" y="450132"/>
                  </a:lnTo>
                  <a:lnTo>
                    <a:pt x="3188" y="403852"/>
                  </a:lnTo>
                  <a:lnTo>
                    <a:pt x="0" y="355600"/>
                  </a:lnTo>
                  <a:close/>
                </a:path>
              </a:pathLst>
            </a:custGeom>
            <a:ln w="12700">
              <a:solidFill>
                <a:srgbClr val="4D1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0000" y="3289300"/>
              <a:ext cx="10337800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8600" y="3213100"/>
              <a:ext cx="4089400" cy="876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0800" y="3314700"/>
              <a:ext cx="10236199" cy="5587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1550" y="3244850"/>
              <a:ext cx="711200" cy="711200"/>
            </a:xfrm>
            <a:custGeom>
              <a:avLst/>
              <a:gdLst/>
              <a:ahLst/>
              <a:cxnLst/>
              <a:rect l="l" t="t" r="r" b="b"/>
              <a:pathLst>
                <a:path w="711200" h="711200">
                  <a:moveTo>
                    <a:pt x="355600" y="0"/>
                  </a:moveTo>
                  <a:lnTo>
                    <a:pt x="307347" y="3246"/>
                  </a:lnTo>
                  <a:lnTo>
                    <a:pt x="261067" y="12702"/>
                  </a:lnTo>
                  <a:lnTo>
                    <a:pt x="217184" y="27944"/>
                  </a:lnTo>
                  <a:lnTo>
                    <a:pt x="176121" y="48549"/>
                  </a:lnTo>
                  <a:lnTo>
                    <a:pt x="138303" y="74093"/>
                  </a:lnTo>
                  <a:lnTo>
                    <a:pt x="104152" y="104152"/>
                  </a:lnTo>
                  <a:lnTo>
                    <a:pt x="74093" y="138303"/>
                  </a:lnTo>
                  <a:lnTo>
                    <a:pt x="48549" y="176121"/>
                  </a:lnTo>
                  <a:lnTo>
                    <a:pt x="27944" y="217184"/>
                  </a:lnTo>
                  <a:lnTo>
                    <a:pt x="12702" y="261067"/>
                  </a:lnTo>
                  <a:lnTo>
                    <a:pt x="3246" y="307347"/>
                  </a:lnTo>
                  <a:lnTo>
                    <a:pt x="0" y="355600"/>
                  </a:lnTo>
                  <a:lnTo>
                    <a:pt x="3246" y="403852"/>
                  </a:lnTo>
                  <a:lnTo>
                    <a:pt x="12702" y="450132"/>
                  </a:lnTo>
                  <a:lnTo>
                    <a:pt x="27944" y="494015"/>
                  </a:lnTo>
                  <a:lnTo>
                    <a:pt x="48549" y="535078"/>
                  </a:lnTo>
                  <a:lnTo>
                    <a:pt x="74093" y="572896"/>
                  </a:lnTo>
                  <a:lnTo>
                    <a:pt x="104152" y="607047"/>
                  </a:lnTo>
                  <a:lnTo>
                    <a:pt x="138303" y="637106"/>
                  </a:lnTo>
                  <a:lnTo>
                    <a:pt x="176121" y="662650"/>
                  </a:lnTo>
                  <a:lnTo>
                    <a:pt x="217184" y="683255"/>
                  </a:lnTo>
                  <a:lnTo>
                    <a:pt x="261067" y="698497"/>
                  </a:lnTo>
                  <a:lnTo>
                    <a:pt x="307347" y="707953"/>
                  </a:lnTo>
                  <a:lnTo>
                    <a:pt x="355600" y="711200"/>
                  </a:lnTo>
                  <a:lnTo>
                    <a:pt x="403852" y="707953"/>
                  </a:lnTo>
                  <a:lnTo>
                    <a:pt x="450132" y="698497"/>
                  </a:lnTo>
                  <a:lnTo>
                    <a:pt x="494015" y="683255"/>
                  </a:lnTo>
                  <a:lnTo>
                    <a:pt x="535078" y="662650"/>
                  </a:lnTo>
                  <a:lnTo>
                    <a:pt x="572896" y="637106"/>
                  </a:lnTo>
                  <a:lnTo>
                    <a:pt x="607047" y="607047"/>
                  </a:lnTo>
                  <a:lnTo>
                    <a:pt x="637106" y="572896"/>
                  </a:lnTo>
                  <a:lnTo>
                    <a:pt x="662650" y="535078"/>
                  </a:lnTo>
                  <a:lnTo>
                    <a:pt x="683255" y="494015"/>
                  </a:lnTo>
                  <a:lnTo>
                    <a:pt x="698497" y="450132"/>
                  </a:lnTo>
                  <a:lnTo>
                    <a:pt x="707953" y="403852"/>
                  </a:lnTo>
                  <a:lnTo>
                    <a:pt x="711200" y="355600"/>
                  </a:lnTo>
                  <a:lnTo>
                    <a:pt x="707953" y="307347"/>
                  </a:lnTo>
                  <a:lnTo>
                    <a:pt x="698497" y="261067"/>
                  </a:lnTo>
                  <a:lnTo>
                    <a:pt x="683255" y="217184"/>
                  </a:lnTo>
                  <a:lnTo>
                    <a:pt x="662650" y="176121"/>
                  </a:lnTo>
                  <a:lnTo>
                    <a:pt x="637106" y="138303"/>
                  </a:lnTo>
                  <a:lnTo>
                    <a:pt x="607047" y="104152"/>
                  </a:lnTo>
                  <a:lnTo>
                    <a:pt x="572896" y="74093"/>
                  </a:lnTo>
                  <a:lnTo>
                    <a:pt x="535078" y="48549"/>
                  </a:lnTo>
                  <a:lnTo>
                    <a:pt x="494015" y="27944"/>
                  </a:lnTo>
                  <a:lnTo>
                    <a:pt x="450132" y="12702"/>
                  </a:lnTo>
                  <a:lnTo>
                    <a:pt x="403852" y="3246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1550" y="3244850"/>
              <a:ext cx="711200" cy="711200"/>
            </a:xfrm>
            <a:custGeom>
              <a:avLst/>
              <a:gdLst/>
              <a:ahLst/>
              <a:cxnLst/>
              <a:rect l="l" t="t" r="r" b="b"/>
              <a:pathLst>
                <a:path w="711200" h="711200">
                  <a:moveTo>
                    <a:pt x="0" y="355600"/>
                  </a:moveTo>
                  <a:lnTo>
                    <a:pt x="3246" y="307347"/>
                  </a:lnTo>
                  <a:lnTo>
                    <a:pt x="12702" y="261067"/>
                  </a:lnTo>
                  <a:lnTo>
                    <a:pt x="27944" y="217184"/>
                  </a:lnTo>
                  <a:lnTo>
                    <a:pt x="48549" y="176122"/>
                  </a:lnTo>
                  <a:lnTo>
                    <a:pt x="74093" y="138303"/>
                  </a:lnTo>
                  <a:lnTo>
                    <a:pt x="104152" y="104153"/>
                  </a:lnTo>
                  <a:lnTo>
                    <a:pt x="138303" y="74093"/>
                  </a:lnTo>
                  <a:lnTo>
                    <a:pt x="176121" y="48549"/>
                  </a:lnTo>
                  <a:lnTo>
                    <a:pt x="217184" y="27944"/>
                  </a:lnTo>
                  <a:lnTo>
                    <a:pt x="261067" y="12702"/>
                  </a:lnTo>
                  <a:lnTo>
                    <a:pt x="307347" y="3246"/>
                  </a:lnTo>
                  <a:lnTo>
                    <a:pt x="355600" y="0"/>
                  </a:lnTo>
                  <a:lnTo>
                    <a:pt x="403852" y="3246"/>
                  </a:lnTo>
                  <a:lnTo>
                    <a:pt x="450132" y="12702"/>
                  </a:lnTo>
                  <a:lnTo>
                    <a:pt x="494015" y="27944"/>
                  </a:lnTo>
                  <a:lnTo>
                    <a:pt x="535078" y="48549"/>
                  </a:lnTo>
                  <a:lnTo>
                    <a:pt x="572896" y="74093"/>
                  </a:lnTo>
                  <a:lnTo>
                    <a:pt x="607047" y="104153"/>
                  </a:lnTo>
                  <a:lnTo>
                    <a:pt x="637106" y="138303"/>
                  </a:lnTo>
                  <a:lnTo>
                    <a:pt x="662650" y="176122"/>
                  </a:lnTo>
                  <a:lnTo>
                    <a:pt x="683255" y="217184"/>
                  </a:lnTo>
                  <a:lnTo>
                    <a:pt x="698497" y="261067"/>
                  </a:lnTo>
                  <a:lnTo>
                    <a:pt x="707954" y="307347"/>
                  </a:lnTo>
                  <a:lnTo>
                    <a:pt x="711200" y="355600"/>
                  </a:lnTo>
                  <a:lnTo>
                    <a:pt x="707954" y="403852"/>
                  </a:lnTo>
                  <a:lnTo>
                    <a:pt x="698497" y="450132"/>
                  </a:lnTo>
                  <a:lnTo>
                    <a:pt x="683255" y="494015"/>
                  </a:lnTo>
                  <a:lnTo>
                    <a:pt x="662650" y="535078"/>
                  </a:lnTo>
                  <a:lnTo>
                    <a:pt x="637106" y="572896"/>
                  </a:lnTo>
                  <a:lnTo>
                    <a:pt x="607047" y="607047"/>
                  </a:lnTo>
                  <a:lnTo>
                    <a:pt x="572896" y="637106"/>
                  </a:lnTo>
                  <a:lnTo>
                    <a:pt x="535078" y="662650"/>
                  </a:lnTo>
                  <a:lnTo>
                    <a:pt x="494015" y="683255"/>
                  </a:lnTo>
                  <a:lnTo>
                    <a:pt x="450132" y="698497"/>
                  </a:lnTo>
                  <a:lnTo>
                    <a:pt x="403852" y="707954"/>
                  </a:lnTo>
                  <a:lnTo>
                    <a:pt x="355600" y="711200"/>
                  </a:lnTo>
                  <a:lnTo>
                    <a:pt x="307347" y="707954"/>
                  </a:lnTo>
                  <a:lnTo>
                    <a:pt x="261067" y="698497"/>
                  </a:lnTo>
                  <a:lnTo>
                    <a:pt x="217184" y="683255"/>
                  </a:lnTo>
                  <a:lnTo>
                    <a:pt x="176121" y="662650"/>
                  </a:lnTo>
                  <a:lnTo>
                    <a:pt x="138303" y="637106"/>
                  </a:lnTo>
                  <a:lnTo>
                    <a:pt x="104152" y="607047"/>
                  </a:lnTo>
                  <a:lnTo>
                    <a:pt x="74093" y="572896"/>
                  </a:lnTo>
                  <a:lnTo>
                    <a:pt x="48549" y="535078"/>
                  </a:lnTo>
                  <a:lnTo>
                    <a:pt x="27944" y="494015"/>
                  </a:lnTo>
                  <a:lnTo>
                    <a:pt x="12702" y="450132"/>
                  </a:lnTo>
                  <a:lnTo>
                    <a:pt x="3246" y="403852"/>
                  </a:lnTo>
                  <a:lnTo>
                    <a:pt x="0" y="355600"/>
                  </a:lnTo>
                  <a:close/>
                </a:path>
              </a:pathLst>
            </a:custGeom>
            <a:ln w="12700">
              <a:solidFill>
                <a:srgbClr val="4D1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70000" y="4140200"/>
              <a:ext cx="10337800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8600" y="4064000"/>
              <a:ext cx="4775200" cy="876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0800" y="4165600"/>
              <a:ext cx="10236199" cy="5587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1550" y="4095750"/>
              <a:ext cx="711200" cy="711200"/>
            </a:xfrm>
            <a:custGeom>
              <a:avLst/>
              <a:gdLst/>
              <a:ahLst/>
              <a:cxnLst/>
              <a:rect l="l" t="t" r="r" b="b"/>
              <a:pathLst>
                <a:path w="711200" h="711200">
                  <a:moveTo>
                    <a:pt x="355600" y="0"/>
                  </a:moveTo>
                  <a:lnTo>
                    <a:pt x="307347" y="3246"/>
                  </a:lnTo>
                  <a:lnTo>
                    <a:pt x="261067" y="12702"/>
                  </a:lnTo>
                  <a:lnTo>
                    <a:pt x="217184" y="27944"/>
                  </a:lnTo>
                  <a:lnTo>
                    <a:pt x="176121" y="48549"/>
                  </a:lnTo>
                  <a:lnTo>
                    <a:pt x="138303" y="74093"/>
                  </a:lnTo>
                  <a:lnTo>
                    <a:pt x="104152" y="104152"/>
                  </a:lnTo>
                  <a:lnTo>
                    <a:pt x="74093" y="138303"/>
                  </a:lnTo>
                  <a:lnTo>
                    <a:pt x="48549" y="176121"/>
                  </a:lnTo>
                  <a:lnTo>
                    <a:pt x="27944" y="217184"/>
                  </a:lnTo>
                  <a:lnTo>
                    <a:pt x="12702" y="261067"/>
                  </a:lnTo>
                  <a:lnTo>
                    <a:pt x="3246" y="307347"/>
                  </a:lnTo>
                  <a:lnTo>
                    <a:pt x="0" y="355600"/>
                  </a:lnTo>
                  <a:lnTo>
                    <a:pt x="3246" y="403852"/>
                  </a:lnTo>
                  <a:lnTo>
                    <a:pt x="12702" y="450132"/>
                  </a:lnTo>
                  <a:lnTo>
                    <a:pt x="27944" y="494015"/>
                  </a:lnTo>
                  <a:lnTo>
                    <a:pt x="48549" y="535078"/>
                  </a:lnTo>
                  <a:lnTo>
                    <a:pt x="74093" y="572896"/>
                  </a:lnTo>
                  <a:lnTo>
                    <a:pt x="104152" y="607047"/>
                  </a:lnTo>
                  <a:lnTo>
                    <a:pt x="138303" y="637106"/>
                  </a:lnTo>
                  <a:lnTo>
                    <a:pt x="176121" y="662650"/>
                  </a:lnTo>
                  <a:lnTo>
                    <a:pt x="217184" y="683255"/>
                  </a:lnTo>
                  <a:lnTo>
                    <a:pt x="261067" y="698497"/>
                  </a:lnTo>
                  <a:lnTo>
                    <a:pt x="307347" y="707953"/>
                  </a:lnTo>
                  <a:lnTo>
                    <a:pt x="355600" y="711200"/>
                  </a:lnTo>
                  <a:lnTo>
                    <a:pt x="403852" y="707953"/>
                  </a:lnTo>
                  <a:lnTo>
                    <a:pt x="450132" y="698497"/>
                  </a:lnTo>
                  <a:lnTo>
                    <a:pt x="494015" y="683255"/>
                  </a:lnTo>
                  <a:lnTo>
                    <a:pt x="535078" y="662650"/>
                  </a:lnTo>
                  <a:lnTo>
                    <a:pt x="572896" y="637106"/>
                  </a:lnTo>
                  <a:lnTo>
                    <a:pt x="607047" y="607047"/>
                  </a:lnTo>
                  <a:lnTo>
                    <a:pt x="637106" y="572896"/>
                  </a:lnTo>
                  <a:lnTo>
                    <a:pt x="662650" y="535078"/>
                  </a:lnTo>
                  <a:lnTo>
                    <a:pt x="683255" y="494015"/>
                  </a:lnTo>
                  <a:lnTo>
                    <a:pt x="698497" y="450132"/>
                  </a:lnTo>
                  <a:lnTo>
                    <a:pt x="707953" y="403852"/>
                  </a:lnTo>
                  <a:lnTo>
                    <a:pt x="711200" y="355600"/>
                  </a:lnTo>
                  <a:lnTo>
                    <a:pt x="707953" y="307347"/>
                  </a:lnTo>
                  <a:lnTo>
                    <a:pt x="698497" y="261067"/>
                  </a:lnTo>
                  <a:lnTo>
                    <a:pt x="683255" y="217184"/>
                  </a:lnTo>
                  <a:lnTo>
                    <a:pt x="662650" y="176121"/>
                  </a:lnTo>
                  <a:lnTo>
                    <a:pt x="637106" y="138303"/>
                  </a:lnTo>
                  <a:lnTo>
                    <a:pt x="607047" y="104152"/>
                  </a:lnTo>
                  <a:lnTo>
                    <a:pt x="572896" y="74093"/>
                  </a:lnTo>
                  <a:lnTo>
                    <a:pt x="535078" y="48549"/>
                  </a:lnTo>
                  <a:lnTo>
                    <a:pt x="494015" y="27944"/>
                  </a:lnTo>
                  <a:lnTo>
                    <a:pt x="450132" y="12702"/>
                  </a:lnTo>
                  <a:lnTo>
                    <a:pt x="403852" y="3246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1550" y="4095750"/>
              <a:ext cx="711200" cy="711200"/>
            </a:xfrm>
            <a:custGeom>
              <a:avLst/>
              <a:gdLst/>
              <a:ahLst/>
              <a:cxnLst/>
              <a:rect l="l" t="t" r="r" b="b"/>
              <a:pathLst>
                <a:path w="711200" h="711200">
                  <a:moveTo>
                    <a:pt x="0" y="355600"/>
                  </a:moveTo>
                  <a:lnTo>
                    <a:pt x="3246" y="307347"/>
                  </a:lnTo>
                  <a:lnTo>
                    <a:pt x="12702" y="261067"/>
                  </a:lnTo>
                  <a:lnTo>
                    <a:pt x="27944" y="217184"/>
                  </a:lnTo>
                  <a:lnTo>
                    <a:pt x="48549" y="176121"/>
                  </a:lnTo>
                  <a:lnTo>
                    <a:pt x="74093" y="138303"/>
                  </a:lnTo>
                  <a:lnTo>
                    <a:pt x="104152" y="104152"/>
                  </a:lnTo>
                  <a:lnTo>
                    <a:pt x="138303" y="74093"/>
                  </a:lnTo>
                  <a:lnTo>
                    <a:pt x="176121" y="48549"/>
                  </a:lnTo>
                  <a:lnTo>
                    <a:pt x="217184" y="27944"/>
                  </a:lnTo>
                  <a:lnTo>
                    <a:pt x="261067" y="12702"/>
                  </a:lnTo>
                  <a:lnTo>
                    <a:pt x="307347" y="3246"/>
                  </a:lnTo>
                  <a:lnTo>
                    <a:pt x="355600" y="0"/>
                  </a:lnTo>
                  <a:lnTo>
                    <a:pt x="403852" y="3246"/>
                  </a:lnTo>
                  <a:lnTo>
                    <a:pt x="450132" y="12702"/>
                  </a:lnTo>
                  <a:lnTo>
                    <a:pt x="494015" y="27944"/>
                  </a:lnTo>
                  <a:lnTo>
                    <a:pt x="535078" y="48549"/>
                  </a:lnTo>
                  <a:lnTo>
                    <a:pt x="572896" y="74093"/>
                  </a:lnTo>
                  <a:lnTo>
                    <a:pt x="607047" y="104152"/>
                  </a:lnTo>
                  <a:lnTo>
                    <a:pt x="637106" y="138303"/>
                  </a:lnTo>
                  <a:lnTo>
                    <a:pt x="662650" y="176121"/>
                  </a:lnTo>
                  <a:lnTo>
                    <a:pt x="683255" y="217184"/>
                  </a:lnTo>
                  <a:lnTo>
                    <a:pt x="698497" y="261067"/>
                  </a:lnTo>
                  <a:lnTo>
                    <a:pt x="707954" y="307347"/>
                  </a:lnTo>
                  <a:lnTo>
                    <a:pt x="711200" y="355600"/>
                  </a:lnTo>
                  <a:lnTo>
                    <a:pt x="707954" y="403852"/>
                  </a:lnTo>
                  <a:lnTo>
                    <a:pt x="698497" y="450132"/>
                  </a:lnTo>
                  <a:lnTo>
                    <a:pt x="683255" y="494015"/>
                  </a:lnTo>
                  <a:lnTo>
                    <a:pt x="662650" y="535078"/>
                  </a:lnTo>
                  <a:lnTo>
                    <a:pt x="637106" y="572896"/>
                  </a:lnTo>
                  <a:lnTo>
                    <a:pt x="607047" y="607047"/>
                  </a:lnTo>
                  <a:lnTo>
                    <a:pt x="572896" y="637106"/>
                  </a:lnTo>
                  <a:lnTo>
                    <a:pt x="535078" y="662650"/>
                  </a:lnTo>
                  <a:lnTo>
                    <a:pt x="494015" y="683255"/>
                  </a:lnTo>
                  <a:lnTo>
                    <a:pt x="450132" y="698497"/>
                  </a:lnTo>
                  <a:lnTo>
                    <a:pt x="403852" y="707954"/>
                  </a:lnTo>
                  <a:lnTo>
                    <a:pt x="355600" y="711200"/>
                  </a:lnTo>
                  <a:lnTo>
                    <a:pt x="307347" y="707954"/>
                  </a:lnTo>
                  <a:lnTo>
                    <a:pt x="261067" y="698497"/>
                  </a:lnTo>
                  <a:lnTo>
                    <a:pt x="217184" y="683255"/>
                  </a:lnTo>
                  <a:lnTo>
                    <a:pt x="176121" y="662650"/>
                  </a:lnTo>
                  <a:lnTo>
                    <a:pt x="138303" y="637106"/>
                  </a:lnTo>
                  <a:lnTo>
                    <a:pt x="104152" y="607047"/>
                  </a:lnTo>
                  <a:lnTo>
                    <a:pt x="74093" y="572896"/>
                  </a:lnTo>
                  <a:lnTo>
                    <a:pt x="48549" y="535078"/>
                  </a:lnTo>
                  <a:lnTo>
                    <a:pt x="27944" y="494015"/>
                  </a:lnTo>
                  <a:lnTo>
                    <a:pt x="12702" y="450132"/>
                  </a:lnTo>
                  <a:lnTo>
                    <a:pt x="3246" y="403852"/>
                  </a:lnTo>
                  <a:lnTo>
                    <a:pt x="0" y="355600"/>
                  </a:lnTo>
                  <a:close/>
                </a:path>
              </a:pathLst>
            </a:custGeom>
            <a:ln w="12700">
              <a:solidFill>
                <a:srgbClr val="4D1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2500" y="4991100"/>
              <a:ext cx="10655300" cy="66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68400" y="4902200"/>
              <a:ext cx="7023100" cy="8890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3300" y="5016500"/>
              <a:ext cx="10553699" cy="5587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434782" y="2459215"/>
            <a:ext cx="6498590" cy="302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5" dirty="0">
                <a:solidFill>
                  <a:srgbClr val="FFFFFF"/>
                </a:solidFill>
                <a:latin typeface="Trebuchet MS"/>
                <a:cs typeface="Trebuchet MS"/>
              </a:rPr>
              <a:t>Full-stack </a:t>
            </a:r>
            <a:r>
              <a:rPr sz="3000" spc="-185" dirty="0">
                <a:solidFill>
                  <a:srgbClr val="FFFFFF"/>
                </a:solidFill>
                <a:latin typeface="Trebuchet MS"/>
                <a:cs typeface="Trebuchet MS"/>
              </a:rPr>
              <a:t>web </a:t>
            </a:r>
            <a:r>
              <a:rPr sz="3000" spc="-160" dirty="0">
                <a:solidFill>
                  <a:srgbClr val="FFFFFF"/>
                </a:solidFill>
                <a:latin typeface="Trebuchet MS"/>
                <a:cs typeface="Trebuchet MS"/>
              </a:rPr>
              <a:t>developer </a:t>
            </a:r>
            <a:r>
              <a:rPr sz="3000" spc="-215" dirty="0">
                <a:solidFill>
                  <a:srgbClr val="FFFFFF"/>
                </a:solidFill>
                <a:latin typeface="Trebuchet MS"/>
                <a:cs typeface="Trebuchet MS"/>
              </a:rPr>
              <a:t>(PHP,</a:t>
            </a:r>
            <a:r>
              <a:rPr sz="30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20" dirty="0">
                <a:solidFill>
                  <a:srgbClr val="FFFFFF"/>
                </a:solidFill>
                <a:latin typeface="Trebuchet MS"/>
                <a:cs typeface="Trebuchet MS"/>
              </a:rPr>
              <a:t>Java)</a:t>
            </a:r>
            <a:endParaRPr sz="3000">
              <a:latin typeface="Trebuchet MS"/>
              <a:cs typeface="Trebuchet MS"/>
            </a:endParaRPr>
          </a:p>
          <a:p>
            <a:pPr marL="336550" marR="1927860">
              <a:lnSpc>
                <a:spcPct val="185700"/>
              </a:lnSpc>
            </a:pP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Master </a:t>
            </a:r>
            <a:r>
              <a:rPr sz="3000" spc="715" dirty="0">
                <a:solidFill>
                  <a:srgbClr val="FFFFFF"/>
                </a:solidFill>
                <a:latin typeface="Trebuchet MS"/>
                <a:cs typeface="Trebuchet MS"/>
              </a:rPr>
              <a:t>@ </a:t>
            </a:r>
            <a:r>
              <a:rPr sz="3000" spc="-85" dirty="0">
                <a:solidFill>
                  <a:srgbClr val="FFFFFF"/>
                </a:solidFill>
                <a:latin typeface="Trebuchet MS"/>
                <a:cs typeface="Trebuchet MS"/>
              </a:rPr>
              <a:t>JAIST </a:t>
            </a:r>
            <a:r>
              <a:rPr sz="3000" spc="-15" dirty="0">
                <a:solidFill>
                  <a:srgbClr val="FFFFFF"/>
                </a:solidFill>
                <a:latin typeface="Trebuchet MS"/>
                <a:cs typeface="Trebuchet MS"/>
              </a:rPr>
              <a:t>(NLP)  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Blogger </a:t>
            </a:r>
            <a:r>
              <a:rPr sz="3000" spc="-130" dirty="0">
                <a:solidFill>
                  <a:srgbClr val="FFFFFF"/>
                </a:solidFill>
                <a:latin typeface="Trebuchet MS"/>
                <a:cs typeface="Trebuchet MS"/>
              </a:rPr>
              <a:t>(Machine</a:t>
            </a:r>
            <a:r>
              <a:rPr sz="30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FFFF"/>
                </a:solidFill>
                <a:latin typeface="Trebuchet MS"/>
                <a:cs typeface="Trebuchet MS"/>
              </a:rPr>
              <a:t>Learning)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80"/>
              </a:spcBef>
            </a:pP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Working </a:t>
            </a:r>
            <a:r>
              <a:rPr sz="3000" spc="715" dirty="0">
                <a:solidFill>
                  <a:srgbClr val="FFFFFF"/>
                </a:solidFill>
                <a:latin typeface="Trebuchet MS"/>
                <a:cs typeface="Trebuchet MS"/>
              </a:rPr>
              <a:t>@</a:t>
            </a:r>
            <a:r>
              <a:rPr sz="3000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Knorex 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(Advertising </a:t>
            </a:r>
            <a:r>
              <a:rPr sz="3000" spc="-155" dirty="0">
                <a:solidFill>
                  <a:srgbClr val="FFFFFF"/>
                </a:solidFill>
                <a:latin typeface="Trebuchet MS"/>
                <a:cs typeface="Trebuchet MS"/>
              </a:rPr>
              <a:t>analysis)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7700" y="4940300"/>
            <a:ext cx="711200" cy="723900"/>
            <a:chOff x="647700" y="4940300"/>
            <a:chExt cx="711200" cy="723900"/>
          </a:xfrm>
        </p:grpSpPr>
        <p:sp>
          <p:nvSpPr>
            <p:cNvPr id="25" name="object 25"/>
            <p:cNvSpPr/>
            <p:nvPr/>
          </p:nvSpPr>
          <p:spPr>
            <a:xfrm>
              <a:off x="654050" y="4946650"/>
              <a:ext cx="698500" cy="711200"/>
            </a:xfrm>
            <a:custGeom>
              <a:avLst/>
              <a:gdLst/>
              <a:ahLst/>
              <a:cxnLst/>
              <a:rect l="l" t="t" r="r" b="b"/>
              <a:pathLst>
                <a:path w="698500" h="711200">
                  <a:moveTo>
                    <a:pt x="349250" y="0"/>
                  </a:moveTo>
                  <a:lnTo>
                    <a:pt x="301858" y="3246"/>
                  </a:lnTo>
                  <a:lnTo>
                    <a:pt x="256405" y="12702"/>
                  </a:lnTo>
                  <a:lnTo>
                    <a:pt x="213306" y="27944"/>
                  </a:lnTo>
                  <a:lnTo>
                    <a:pt x="172977" y="48549"/>
                  </a:lnTo>
                  <a:lnTo>
                    <a:pt x="135833" y="74093"/>
                  </a:lnTo>
                  <a:lnTo>
                    <a:pt x="102293" y="104152"/>
                  </a:lnTo>
                  <a:lnTo>
                    <a:pt x="72770" y="138303"/>
                  </a:lnTo>
                  <a:lnTo>
                    <a:pt x="47682" y="176121"/>
                  </a:lnTo>
                  <a:lnTo>
                    <a:pt x="27445" y="217184"/>
                  </a:lnTo>
                  <a:lnTo>
                    <a:pt x="12475" y="261067"/>
                  </a:lnTo>
                  <a:lnTo>
                    <a:pt x="3188" y="307347"/>
                  </a:lnTo>
                  <a:lnTo>
                    <a:pt x="0" y="355600"/>
                  </a:lnTo>
                  <a:lnTo>
                    <a:pt x="3188" y="403852"/>
                  </a:lnTo>
                  <a:lnTo>
                    <a:pt x="12475" y="450132"/>
                  </a:lnTo>
                  <a:lnTo>
                    <a:pt x="27445" y="494015"/>
                  </a:lnTo>
                  <a:lnTo>
                    <a:pt x="47682" y="535078"/>
                  </a:lnTo>
                  <a:lnTo>
                    <a:pt x="72770" y="572896"/>
                  </a:lnTo>
                  <a:lnTo>
                    <a:pt x="102293" y="607047"/>
                  </a:lnTo>
                  <a:lnTo>
                    <a:pt x="135833" y="637106"/>
                  </a:lnTo>
                  <a:lnTo>
                    <a:pt x="172977" y="662650"/>
                  </a:lnTo>
                  <a:lnTo>
                    <a:pt x="213306" y="683255"/>
                  </a:lnTo>
                  <a:lnTo>
                    <a:pt x="256405" y="698497"/>
                  </a:lnTo>
                  <a:lnTo>
                    <a:pt x="301858" y="707953"/>
                  </a:lnTo>
                  <a:lnTo>
                    <a:pt x="349250" y="711200"/>
                  </a:lnTo>
                  <a:lnTo>
                    <a:pt x="396641" y="707953"/>
                  </a:lnTo>
                  <a:lnTo>
                    <a:pt x="442094" y="698497"/>
                  </a:lnTo>
                  <a:lnTo>
                    <a:pt x="485193" y="683255"/>
                  </a:lnTo>
                  <a:lnTo>
                    <a:pt x="525522" y="662650"/>
                  </a:lnTo>
                  <a:lnTo>
                    <a:pt x="562666" y="637106"/>
                  </a:lnTo>
                  <a:lnTo>
                    <a:pt x="596206" y="607047"/>
                  </a:lnTo>
                  <a:lnTo>
                    <a:pt x="625729" y="572896"/>
                  </a:lnTo>
                  <a:lnTo>
                    <a:pt x="650817" y="535078"/>
                  </a:lnTo>
                  <a:lnTo>
                    <a:pt x="671054" y="494015"/>
                  </a:lnTo>
                  <a:lnTo>
                    <a:pt x="686024" y="450132"/>
                  </a:lnTo>
                  <a:lnTo>
                    <a:pt x="695311" y="403852"/>
                  </a:lnTo>
                  <a:lnTo>
                    <a:pt x="698500" y="355600"/>
                  </a:lnTo>
                  <a:lnTo>
                    <a:pt x="695311" y="307347"/>
                  </a:lnTo>
                  <a:lnTo>
                    <a:pt x="686024" y="261067"/>
                  </a:lnTo>
                  <a:lnTo>
                    <a:pt x="671054" y="217184"/>
                  </a:lnTo>
                  <a:lnTo>
                    <a:pt x="650817" y="176121"/>
                  </a:lnTo>
                  <a:lnTo>
                    <a:pt x="625729" y="138303"/>
                  </a:lnTo>
                  <a:lnTo>
                    <a:pt x="596206" y="104152"/>
                  </a:lnTo>
                  <a:lnTo>
                    <a:pt x="562666" y="74093"/>
                  </a:lnTo>
                  <a:lnTo>
                    <a:pt x="525522" y="48549"/>
                  </a:lnTo>
                  <a:lnTo>
                    <a:pt x="485193" y="27944"/>
                  </a:lnTo>
                  <a:lnTo>
                    <a:pt x="442094" y="12702"/>
                  </a:lnTo>
                  <a:lnTo>
                    <a:pt x="396641" y="3246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4050" y="4946650"/>
              <a:ext cx="698500" cy="711200"/>
            </a:xfrm>
            <a:custGeom>
              <a:avLst/>
              <a:gdLst/>
              <a:ahLst/>
              <a:cxnLst/>
              <a:rect l="l" t="t" r="r" b="b"/>
              <a:pathLst>
                <a:path w="698500" h="711200">
                  <a:moveTo>
                    <a:pt x="0" y="355600"/>
                  </a:moveTo>
                  <a:lnTo>
                    <a:pt x="3188" y="307347"/>
                  </a:lnTo>
                  <a:lnTo>
                    <a:pt x="12475" y="261067"/>
                  </a:lnTo>
                  <a:lnTo>
                    <a:pt x="27445" y="217184"/>
                  </a:lnTo>
                  <a:lnTo>
                    <a:pt x="47682" y="176121"/>
                  </a:lnTo>
                  <a:lnTo>
                    <a:pt x="72770" y="138303"/>
                  </a:lnTo>
                  <a:lnTo>
                    <a:pt x="102292" y="104152"/>
                  </a:lnTo>
                  <a:lnTo>
                    <a:pt x="135833" y="74093"/>
                  </a:lnTo>
                  <a:lnTo>
                    <a:pt x="172976" y="48549"/>
                  </a:lnTo>
                  <a:lnTo>
                    <a:pt x="213306" y="27944"/>
                  </a:lnTo>
                  <a:lnTo>
                    <a:pt x="256405" y="12702"/>
                  </a:lnTo>
                  <a:lnTo>
                    <a:pt x="301858" y="3246"/>
                  </a:lnTo>
                  <a:lnTo>
                    <a:pt x="349250" y="0"/>
                  </a:lnTo>
                  <a:lnTo>
                    <a:pt x="396641" y="3246"/>
                  </a:lnTo>
                  <a:lnTo>
                    <a:pt x="442094" y="12702"/>
                  </a:lnTo>
                  <a:lnTo>
                    <a:pt x="485193" y="27944"/>
                  </a:lnTo>
                  <a:lnTo>
                    <a:pt x="525523" y="48549"/>
                  </a:lnTo>
                  <a:lnTo>
                    <a:pt x="562666" y="74093"/>
                  </a:lnTo>
                  <a:lnTo>
                    <a:pt x="596207" y="104152"/>
                  </a:lnTo>
                  <a:lnTo>
                    <a:pt x="625729" y="138303"/>
                  </a:lnTo>
                  <a:lnTo>
                    <a:pt x="650817" y="176121"/>
                  </a:lnTo>
                  <a:lnTo>
                    <a:pt x="671054" y="217184"/>
                  </a:lnTo>
                  <a:lnTo>
                    <a:pt x="686024" y="261067"/>
                  </a:lnTo>
                  <a:lnTo>
                    <a:pt x="695312" y="307347"/>
                  </a:lnTo>
                  <a:lnTo>
                    <a:pt x="698500" y="355600"/>
                  </a:lnTo>
                  <a:lnTo>
                    <a:pt x="695312" y="403852"/>
                  </a:lnTo>
                  <a:lnTo>
                    <a:pt x="686024" y="450132"/>
                  </a:lnTo>
                  <a:lnTo>
                    <a:pt x="671054" y="494015"/>
                  </a:lnTo>
                  <a:lnTo>
                    <a:pt x="650817" y="535078"/>
                  </a:lnTo>
                  <a:lnTo>
                    <a:pt x="625729" y="572896"/>
                  </a:lnTo>
                  <a:lnTo>
                    <a:pt x="596207" y="607047"/>
                  </a:lnTo>
                  <a:lnTo>
                    <a:pt x="562666" y="637106"/>
                  </a:lnTo>
                  <a:lnTo>
                    <a:pt x="525523" y="662650"/>
                  </a:lnTo>
                  <a:lnTo>
                    <a:pt x="485193" y="683255"/>
                  </a:lnTo>
                  <a:lnTo>
                    <a:pt x="442094" y="698497"/>
                  </a:lnTo>
                  <a:lnTo>
                    <a:pt x="396641" y="707954"/>
                  </a:lnTo>
                  <a:lnTo>
                    <a:pt x="349250" y="711200"/>
                  </a:lnTo>
                  <a:lnTo>
                    <a:pt x="301858" y="707954"/>
                  </a:lnTo>
                  <a:lnTo>
                    <a:pt x="256405" y="698497"/>
                  </a:lnTo>
                  <a:lnTo>
                    <a:pt x="213306" y="683255"/>
                  </a:lnTo>
                  <a:lnTo>
                    <a:pt x="172976" y="662650"/>
                  </a:lnTo>
                  <a:lnTo>
                    <a:pt x="135833" y="637106"/>
                  </a:lnTo>
                  <a:lnTo>
                    <a:pt x="102292" y="607047"/>
                  </a:lnTo>
                  <a:lnTo>
                    <a:pt x="72770" y="572896"/>
                  </a:lnTo>
                  <a:lnTo>
                    <a:pt x="47682" y="535078"/>
                  </a:lnTo>
                  <a:lnTo>
                    <a:pt x="27445" y="494015"/>
                  </a:lnTo>
                  <a:lnTo>
                    <a:pt x="12475" y="450132"/>
                  </a:lnTo>
                  <a:lnTo>
                    <a:pt x="3188" y="403852"/>
                  </a:lnTo>
                  <a:lnTo>
                    <a:pt x="0" y="355600"/>
                  </a:lnTo>
                  <a:close/>
                </a:path>
              </a:pathLst>
            </a:custGeom>
            <a:ln w="12700">
              <a:solidFill>
                <a:srgbClr val="4D1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09600"/>
            <a:ext cx="11303000" cy="1193800"/>
          </a:xfrm>
          <a:prstGeom prst="rect">
            <a:avLst/>
          </a:prstGeom>
          <a:solidFill>
            <a:srgbClr val="4D143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spc="75" dirty="0"/>
              <a:t>STUDY</a:t>
            </a:r>
            <a:r>
              <a:rPr spc="-140" dirty="0"/>
              <a:t> </a:t>
            </a:r>
            <a:r>
              <a:rPr spc="160"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3860" y="2543695"/>
            <a:ext cx="1176655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63500">
              <a:lnSpc>
                <a:spcPts val="2400"/>
              </a:lnSpc>
              <a:spcBef>
                <a:spcPts val="380"/>
              </a:spcBef>
            </a:pPr>
            <a:r>
              <a:rPr sz="2200" spc="-35" dirty="0">
                <a:latin typeface="Trebuchet MS"/>
                <a:cs typeface="Trebuchet MS"/>
              </a:rPr>
              <a:t>L</a:t>
            </a:r>
            <a:r>
              <a:rPr sz="2200" spc="-35" dirty="0">
                <a:latin typeface="Carlito"/>
                <a:cs typeface="Carlito"/>
              </a:rPr>
              <a:t>ậ</a:t>
            </a:r>
            <a:r>
              <a:rPr sz="2200" spc="-35" dirty="0">
                <a:latin typeface="Trebuchet MS"/>
                <a:cs typeface="Trebuchet MS"/>
              </a:rPr>
              <a:t>p </a:t>
            </a:r>
            <a:r>
              <a:rPr sz="2200" spc="-95" dirty="0">
                <a:latin typeface="Trebuchet MS"/>
                <a:cs typeface="Trebuchet MS"/>
              </a:rPr>
              <a:t>trình  </a:t>
            </a:r>
            <a:r>
              <a:rPr sz="2200" spc="-85" dirty="0">
                <a:latin typeface="Trebuchet MS"/>
                <a:cs typeface="Trebuchet MS"/>
              </a:rPr>
              <a:t>demo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nh</a:t>
            </a:r>
            <a:r>
              <a:rPr sz="2200" spc="-70" dirty="0">
                <a:latin typeface="Carlito"/>
                <a:cs typeface="Carlito"/>
              </a:rPr>
              <a:t>ỏ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89800" y="3505200"/>
            <a:ext cx="660400" cy="1041400"/>
            <a:chOff x="7289800" y="3505200"/>
            <a:chExt cx="660400" cy="1041400"/>
          </a:xfrm>
        </p:grpSpPr>
        <p:sp>
          <p:nvSpPr>
            <p:cNvPr id="5" name="object 5"/>
            <p:cNvSpPr/>
            <p:nvPr/>
          </p:nvSpPr>
          <p:spPr>
            <a:xfrm>
              <a:off x="7289800" y="3505200"/>
              <a:ext cx="660400" cy="1041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38948" y="3533787"/>
              <a:ext cx="566064" cy="9346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67360" y="4756074"/>
            <a:ext cx="1062355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14300">
              <a:lnSpc>
                <a:spcPts val="2400"/>
              </a:lnSpc>
              <a:spcBef>
                <a:spcPts val="380"/>
              </a:spcBef>
            </a:pPr>
            <a:r>
              <a:rPr sz="2200" spc="70" dirty="0">
                <a:latin typeface="Trebuchet MS"/>
                <a:cs typeface="Trebuchet MS"/>
              </a:rPr>
              <a:t>Ý </a:t>
            </a:r>
            <a:r>
              <a:rPr sz="2200" spc="-130" dirty="0">
                <a:latin typeface="Trebuchet MS"/>
                <a:cs typeface="Trebuchet MS"/>
              </a:rPr>
              <a:t>ngh</a:t>
            </a:r>
            <a:r>
              <a:rPr sz="2200" spc="-130" dirty="0">
                <a:latin typeface="Carlito"/>
                <a:cs typeface="Carlito"/>
              </a:rPr>
              <a:t>ĩ</a:t>
            </a:r>
            <a:r>
              <a:rPr sz="2200" spc="-130" dirty="0">
                <a:latin typeface="Trebuchet MS"/>
                <a:cs typeface="Trebuchet MS"/>
              </a:rPr>
              <a:t>a  </a:t>
            </a:r>
            <a:r>
              <a:rPr sz="2200" spc="-155" dirty="0">
                <a:latin typeface="Trebuchet MS"/>
                <a:cs typeface="Trebuchet MS"/>
              </a:rPr>
              <a:t>Toán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h</a:t>
            </a:r>
            <a:r>
              <a:rPr sz="2200" spc="-65" dirty="0">
                <a:latin typeface="Carlito"/>
                <a:cs typeface="Carlito"/>
              </a:rPr>
              <a:t>ọ</a:t>
            </a:r>
            <a:r>
              <a:rPr sz="2200" spc="-65" dirty="0">
                <a:latin typeface="Trebuchet MS"/>
                <a:cs typeface="Trebuchet MS"/>
              </a:rPr>
              <a:t>c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00700" y="5232400"/>
            <a:ext cx="1028700" cy="660400"/>
            <a:chOff x="5600700" y="5232400"/>
            <a:chExt cx="1028700" cy="660400"/>
          </a:xfrm>
        </p:grpSpPr>
        <p:sp>
          <p:nvSpPr>
            <p:cNvPr id="9" name="object 9"/>
            <p:cNvSpPr/>
            <p:nvPr/>
          </p:nvSpPr>
          <p:spPr>
            <a:xfrm>
              <a:off x="5600700" y="5232400"/>
              <a:ext cx="1028700" cy="660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8604" y="5256542"/>
              <a:ext cx="931621" cy="5660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66120" y="4625644"/>
            <a:ext cx="1250315" cy="9448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63500" algn="just">
              <a:lnSpc>
                <a:spcPts val="2300"/>
              </a:lnSpc>
              <a:spcBef>
                <a:spcPts val="459"/>
              </a:spcBef>
            </a:pPr>
            <a:r>
              <a:rPr sz="2200" b="1" spc="-30" dirty="0">
                <a:latin typeface="Arial"/>
                <a:cs typeface="Arial"/>
              </a:rPr>
              <a:t>Machine  </a:t>
            </a:r>
            <a:r>
              <a:rPr sz="2200" b="1" spc="-15" dirty="0">
                <a:latin typeface="Arial"/>
                <a:cs typeface="Arial"/>
              </a:rPr>
              <a:t>Learning  </a:t>
            </a:r>
            <a:r>
              <a:rPr sz="2200" b="1" spc="-125" dirty="0">
                <a:latin typeface="Arial"/>
                <a:cs typeface="Arial"/>
              </a:rPr>
              <a:t>k</a:t>
            </a:r>
            <a:r>
              <a:rPr sz="2200" b="1" spc="-25" dirty="0">
                <a:latin typeface="Arial"/>
                <a:cs typeface="Arial"/>
              </a:rPr>
              <a:t>e</a:t>
            </a:r>
            <a:r>
              <a:rPr sz="2200" b="1" spc="-130" dirty="0">
                <a:latin typeface="Arial"/>
                <a:cs typeface="Arial"/>
              </a:rPr>
              <a:t>y</a:t>
            </a:r>
            <a:r>
              <a:rPr sz="2200" b="1" spc="-15" dirty="0">
                <a:latin typeface="Arial"/>
                <a:cs typeface="Arial"/>
              </a:rPr>
              <a:t>w</a:t>
            </a:r>
            <a:r>
              <a:rPr sz="2200" b="1" spc="-50" dirty="0">
                <a:latin typeface="Arial"/>
                <a:cs typeface="Arial"/>
              </a:rPr>
              <a:t>o</a:t>
            </a:r>
            <a:r>
              <a:rPr sz="2200" b="1" spc="140" dirty="0">
                <a:latin typeface="Arial"/>
                <a:cs typeface="Arial"/>
              </a:rPr>
              <a:t>r</a:t>
            </a:r>
            <a:r>
              <a:rPr sz="2200" b="1" spc="-50" dirty="0">
                <a:latin typeface="Arial"/>
                <a:cs typeface="Arial"/>
              </a:rPr>
              <a:t>d</a:t>
            </a:r>
            <a:r>
              <a:rPr sz="2200" b="1" spc="-285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41800" y="3543300"/>
            <a:ext cx="660400" cy="1041400"/>
            <a:chOff x="4241800" y="3543300"/>
            <a:chExt cx="660400" cy="1041400"/>
          </a:xfrm>
        </p:grpSpPr>
        <p:sp>
          <p:nvSpPr>
            <p:cNvPr id="13" name="object 13"/>
            <p:cNvSpPr/>
            <p:nvPr/>
          </p:nvSpPr>
          <p:spPr>
            <a:xfrm>
              <a:off x="4241800" y="3543300"/>
              <a:ext cx="660400" cy="1041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86986" y="3570617"/>
              <a:ext cx="566064" cy="9346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91482" y="2405583"/>
            <a:ext cx="1193800" cy="9575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-8255" algn="ctr">
              <a:lnSpc>
                <a:spcPct val="89000"/>
              </a:lnSpc>
              <a:spcBef>
                <a:spcPts val="390"/>
              </a:spcBef>
            </a:pPr>
            <a:r>
              <a:rPr sz="2200" spc="-90" dirty="0">
                <a:latin typeface="Carlito"/>
                <a:cs typeface="Carlito"/>
              </a:rPr>
              <a:t>Ứ</a:t>
            </a:r>
            <a:r>
              <a:rPr sz="2200" spc="-90" dirty="0">
                <a:latin typeface="Trebuchet MS"/>
                <a:cs typeface="Trebuchet MS"/>
              </a:rPr>
              <a:t>ng d</a:t>
            </a:r>
            <a:r>
              <a:rPr sz="2200" spc="-90" dirty="0">
                <a:latin typeface="Carlito"/>
                <a:cs typeface="Carlito"/>
              </a:rPr>
              <a:t>ụ</a:t>
            </a:r>
            <a:r>
              <a:rPr sz="2200" spc="-90" dirty="0">
                <a:latin typeface="Trebuchet MS"/>
                <a:cs typeface="Trebuchet MS"/>
              </a:rPr>
              <a:t>ng  </a:t>
            </a:r>
            <a:r>
              <a:rPr sz="2200" spc="-120" dirty="0">
                <a:latin typeface="Trebuchet MS"/>
                <a:cs typeface="Trebuchet MS"/>
              </a:rPr>
              <a:t>mình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spc="-150" dirty="0">
                <a:latin typeface="Trebuchet MS"/>
                <a:cs typeface="Trebuchet MS"/>
              </a:rPr>
              <a:t>quan 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190" dirty="0">
                <a:latin typeface="Trebuchet MS"/>
                <a:cs typeface="Trebuchet MS"/>
              </a:rPr>
              <a:t>tâm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62600" y="2197100"/>
            <a:ext cx="1028700" cy="660400"/>
            <a:chOff x="5562600" y="2197100"/>
            <a:chExt cx="1028700" cy="660400"/>
          </a:xfrm>
        </p:grpSpPr>
        <p:sp>
          <p:nvSpPr>
            <p:cNvPr id="17" name="object 17"/>
            <p:cNvSpPr/>
            <p:nvPr/>
          </p:nvSpPr>
          <p:spPr>
            <a:xfrm>
              <a:off x="5562600" y="2197100"/>
              <a:ext cx="1028700" cy="660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11774" y="2216492"/>
              <a:ext cx="931621" cy="5660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09600"/>
            <a:ext cx="11303000" cy="1193800"/>
          </a:xfrm>
          <a:prstGeom prst="rect">
            <a:avLst/>
          </a:prstGeom>
          <a:solidFill>
            <a:srgbClr val="4D1434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spc="330" dirty="0"/>
              <a:t>XÁC</a:t>
            </a:r>
            <a:r>
              <a:rPr spc="-135" dirty="0"/>
              <a:t> </a:t>
            </a:r>
            <a:r>
              <a:rPr spc="245" dirty="0"/>
              <a:t>Đ</a:t>
            </a:r>
            <a:r>
              <a:rPr spc="245" dirty="0">
                <a:latin typeface="Carlito"/>
                <a:cs typeface="Carlito"/>
              </a:rPr>
              <a:t>Ị</a:t>
            </a:r>
            <a:r>
              <a:rPr spc="245" dirty="0"/>
              <a:t>NH</a:t>
            </a:r>
            <a:r>
              <a:rPr spc="-85" dirty="0"/>
              <a:t> </a:t>
            </a:r>
            <a:r>
              <a:rPr spc="260" dirty="0"/>
              <a:t>DOMAIN</a:t>
            </a:r>
            <a:r>
              <a:rPr spc="-135" dirty="0"/>
              <a:t> </a:t>
            </a:r>
            <a:r>
              <a:rPr spc="204" dirty="0"/>
              <a:t>MU</a:t>
            </a:r>
            <a:r>
              <a:rPr spc="204" dirty="0">
                <a:latin typeface="Carlito"/>
                <a:cs typeface="Carlito"/>
              </a:rPr>
              <a:t>Ố</a:t>
            </a:r>
            <a:r>
              <a:rPr spc="204" dirty="0"/>
              <a:t>N</a:t>
            </a:r>
            <a:r>
              <a:rPr spc="-130" dirty="0"/>
              <a:t> </a:t>
            </a:r>
            <a:r>
              <a:rPr spc="140" dirty="0"/>
              <a:t>LÀM</a:t>
            </a:r>
          </a:p>
        </p:txBody>
      </p:sp>
      <p:sp>
        <p:nvSpPr>
          <p:cNvPr id="3" name="object 3"/>
          <p:cNvSpPr/>
          <p:nvPr/>
        </p:nvSpPr>
        <p:spPr>
          <a:xfrm>
            <a:off x="939800" y="2552700"/>
            <a:ext cx="5511800" cy="368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87120" y="2980981"/>
            <a:ext cx="2899410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ts val="2840"/>
              </a:lnSpc>
              <a:spcBef>
                <a:spcPts val="10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400" spc="70" dirty="0">
                <a:latin typeface="Trebuchet MS"/>
                <a:cs typeface="Trebuchet MS"/>
              </a:rPr>
              <a:t>Đ</a:t>
            </a:r>
            <a:r>
              <a:rPr sz="2400" spc="70" dirty="0">
                <a:latin typeface="Carlito"/>
                <a:cs typeface="Carlito"/>
              </a:rPr>
              <a:t>ọ</a:t>
            </a:r>
            <a:r>
              <a:rPr sz="2400" spc="70" dirty="0">
                <a:latin typeface="Trebuchet MS"/>
                <a:cs typeface="Trebuchet MS"/>
              </a:rPr>
              <a:t>c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blog.</a:t>
            </a:r>
            <a:endParaRPr sz="2400">
              <a:latin typeface="Trebuchet MS"/>
              <a:cs typeface="Trebuchet MS"/>
            </a:endParaRPr>
          </a:p>
          <a:p>
            <a:pPr marL="584200" indent="-571500">
              <a:lnSpc>
                <a:spcPts val="2840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400" spc="70" dirty="0">
                <a:latin typeface="Trebuchet MS"/>
                <a:cs typeface="Trebuchet MS"/>
              </a:rPr>
              <a:t>Đ</a:t>
            </a:r>
            <a:r>
              <a:rPr sz="2400" spc="70" dirty="0">
                <a:latin typeface="Carlito"/>
                <a:cs typeface="Carlito"/>
              </a:rPr>
              <a:t>ọ</a:t>
            </a:r>
            <a:r>
              <a:rPr sz="2400" spc="70" dirty="0">
                <a:latin typeface="Trebuchet MS"/>
                <a:cs typeface="Trebuchet MS"/>
              </a:rPr>
              <a:t>c </a:t>
            </a:r>
            <a:r>
              <a:rPr sz="2400" spc="-155" dirty="0">
                <a:latin typeface="Trebuchet MS"/>
                <a:cs typeface="Trebuchet MS"/>
              </a:rPr>
              <a:t>tin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t</a:t>
            </a:r>
            <a:r>
              <a:rPr sz="2400" spc="-165" dirty="0">
                <a:latin typeface="Carlito"/>
                <a:cs typeface="Carlito"/>
              </a:rPr>
              <a:t>ứ</a:t>
            </a:r>
            <a:r>
              <a:rPr sz="2400" spc="-165" dirty="0">
                <a:latin typeface="Trebuchet MS"/>
                <a:cs typeface="Trebuchet MS"/>
              </a:rPr>
              <a:t>c.</a:t>
            </a:r>
            <a:endParaRPr sz="2400">
              <a:latin typeface="Trebuchet MS"/>
              <a:cs typeface="Trebuchet MS"/>
            </a:endParaRPr>
          </a:p>
          <a:p>
            <a:pPr marL="584200" indent="-5715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400" spc="-75" dirty="0">
                <a:latin typeface="Trebuchet MS"/>
                <a:cs typeface="Trebuchet MS"/>
              </a:rPr>
              <a:t>Th</a:t>
            </a:r>
            <a:r>
              <a:rPr sz="2400" spc="-75" dirty="0">
                <a:latin typeface="Carlito"/>
                <a:cs typeface="Carlito"/>
              </a:rPr>
              <a:t>ầ</a:t>
            </a:r>
            <a:r>
              <a:rPr sz="2400" spc="-75" dirty="0">
                <a:latin typeface="Trebuchet MS"/>
                <a:cs typeface="Trebuchet MS"/>
              </a:rPr>
              <a:t>y </a:t>
            </a:r>
            <a:r>
              <a:rPr sz="2400" spc="-30" dirty="0">
                <a:latin typeface="Trebuchet MS"/>
                <a:cs typeface="Trebuchet MS"/>
              </a:rPr>
              <a:t>cô </a:t>
            </a:r>
            <a:r>
              <a:rPr sz="2400" spc="-140" dirty="0">
                <a:latin typeface="Trebuchet MS"/>
                <a:cs typeface="Trebuchet MS"/>
              </a:rPr>
              <a:t>gi</a:t>
            </a:r>
            <a:r>
              <a:rPr sz="2400" spc="-140" dirty="0">
                <a:latin typeface="Carlito"/>
                <a:cs typeface="Carlito"/>
              </a:rPr>
              <a:t>ớ</a:t>
            </a:r>
            <a:r>
              <a:rPr sz="2400" spc="-140" dirty="0">
                <a:latin typeface="Trebuchet MS"/>
                <a:cs typeface="Trebuchet MS"/>
              </a:rPr>
              <a:t>i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thi</a:t>
            </a:r>
            <a:r>
              <a:rPr sz="2400" spc="-155" dirty="0">
                <a:latin typeface="Carlito"/>
                <a:cs typeface="Carlito"/>
              </a:rPr>
              <a:t>ệ</a:t>
            </a:r>
            <a:r>
              <a:rPr sz="2400" spc="-155" dirty="0">
                <a:latin typeface="Trebuchet MS"/>
                <a:cs typeface="Trebuchet MS"/>
              </a:rPr>
              <a:t>u.</a:t>
            </a:r>
            <a:endParaRPr sz="2400">
              <a:latin typeface="Trebuchet MS"/>
              <a:cs typeface="Trebuchet MS"/>
            </a:endParaRPr>
          </a:p>
          <a:p>
            <a:pPr marL="584200" indent="-5715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400" spc="-45" dirty="0">
                <a:latin typeface="Trebuchet MS"/>
                <a:cs typeface="Trebuchet MS"/>
              </a:rPr>
              <a:t>B</a:t>
            </a:r>
            <a:r>
              <a:rPr sz="2400" spc="-45" dirty="0">
                <a:latin typeface="Carlito"/>
                <a:cs typeface="Carlito"/>
              </a:rPr>
              <a:t>ạ</a:t>
            </a:r>
            <a:r>
              <a:rPr sz="2400" spc="-45" dirty="0">
                <a:latin typeface="Trebuchet MS"/>
                <a:cs typeface="Trebuchet MS"/>
              </a:rPr>
              <a:t>n </a:t>
            </a:r>
            <a:r>
              <a:rPr sz="2400" spc="-150" dirty="0">
                <a:latin typeface="Trebuchet MS"/>
                <a:cs typeface="Trebuchet MS"/>
              </a:rPr>
              <a:t>bè </a:t>
            </a:r>
            <a:r>
              <a:rPr sz="2400" spc="-160" dirty="0">
                <a:latin typeface="Trebuchet MS"/>
                <a:cs typeface="Trebuchet MS"/>
              </a:rPr>
              <a:t>chia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s</a:t>
            </a:r>
            <a:r>
              <a:rPr sz="2400" spc="-145" dirty="0">
                <a:latin typeface="Carlito"/>
                <a:cs typeface="Carlito"/>
              </a:rPr>
              <a:t>ẻ</a:t>
            </a:r>
            <a:r>
              <a:rPr sz="2400" spc="-145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584200" indent="-5715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400" spc="-5" dirty="0">
                <a:latin typeface="Trebuchet MS"/>
                <a:cs typeface="Trebuchet MS"/>
              </a:rPr>
              <a:t>Công </a:t>
            </a:r>
            <a:r>
              <a:rPr sz="2400" spc="-100" dirty="0">
                <a:latin typeface="Trebuchet MS"/>
                <a:cs typeface="Trebuchet MS"/>
              </a:rPr>
              <a:t>vi</a:t>
            </a:r>
            <a:r>
              <a:rPr sz="2400" spc="-100" dirty="0">
                <a:latin typeface="Carlito"/>
                <a:cs typeface="Carlito"/>
              </a:rPr>
              <a:t>ệ</a:t>
            </a:r>
            <a:r>
              <a:rPr sz="2400" spc="-100" dirty="0">
                <a:latin typeface="Trebuchet MS"/>
                <a:cs typeface="Trebuchet MS"/>
              </a:rPr>
              <a:t>c </a:t>
            </a:r>
            <a:r>
              <a:rPr sz="2400" spc="-95" dirty="0">
                <a:latin typeface="Trebuchet MS"/>
                <a:cs typeface="Trebuchet MS"/>
              </a:rPr>
              <a:t>đòi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h</a:t>
            </a:r>
            <a:r>
              <a:rPr sz="2400" spc="-160" dirty="0">
                <a:latin typeface="Carlito"/>
                <a:cs typeface="Carlito"/>
              </a:rPr>
              <a:t>ỏ</a:t>
            </a:r>
            <a:r>
              <a:rPr sz="2400" spc="-160" dirty="0">
                <a:latin typeface="Trebuchet MS"/>
                <a:cs typeface="Trebuchet MS"/>
              </a:rPr>
              <a:t>i.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09600"/>
            <a:ext cx="11303000" cy="1193800"/>
          </a:xfrm>
          <a:prstGeom prst="rect">
            <a:avLst/>
          </a:prstGeom>
          <a:solidFill>
            <a:srgbClr val="4D1434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spc="330" dirty="0"/>
              <a:t>XÁC</a:t>
            </a:r>
            <a:r>
              <a:rPr spc="-135" dirty="0"/>
              <a:t> </a:t>
            </a:r>
            <a:r>
              <a:rPr spc="245" dirty="0"/>
              <a:t>Đ</a:t>
            </a:r>
            <a:r>
              <a:rPr spc="245" dirty="0">
                <a:latin typeface="Carlito"/>
                <a:cs typeface="Carlito"/>
              </a:rPr>
              <a:t>Ị</a:t>
            </a:r>
            <a:r>
              <a:rPr spc="245" dirty="0"/>
              <a:t>NH</a:t>
            </a:r>
            <a:r>
              <a:rPr spc="-85" dirty="0"/>
              <a:t> </a:t>
            </a:r>
            <a:r>
              <a:rPr spc="55" dirty="0"/>
              <a:t>BÀI</a:t>
            </a:r>
            <a:r>
              <a:rPr spc="-445" dirty="0"/>
              <a:t> </a:t>
            </a:r>
            <a:r>
              <a:rPr spc="229" dirty="0"/>
              <a:t>TOÁN</a:t>
            </a:r>
            <a:r>
              <a:rPr spc="-135" dirty="0"/>
              <a:t> </a:t>
            </a:r>
            <a:r>
              <a:rPr spc="280" dirty="0"/>
              <a:t>QUAN</a:t>
            </a:r>
            <a:r>
              <a:rPr spc="-430" dirty="0"/>
              <a:t> </a:t>
            </a:r>
            <a:r>
              <a:rPr spc="170" dirty="0"/>
              <a:t>TÂM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4675" y="2174875"/>
          <a:ext cx="11029950" cy="430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Nghiên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ứ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D143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Bài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toán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D1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145" dirty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spc="145" dirty="0">
                          <a:latin typeface="Carlito"/>
                          <a:cs typeface="Carlito"/>
                        </a:rPr>
                        <a:t>ử 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lý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ngôn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ng</a:t>
                      </a:r>
                      <a:r>
                        <a:rPr sz="1800" spc="-65" dirty="0">
                          <a:latin typeface="Carlito"/>
                          <a:cs typeface="Carlito"/>
                        </a:rPr>
                        <a:t>ữ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60" dirty="0">
                          <a:latin typeface="Carlito"/>
                          <a:cs typeface="Carlito"/>
                        </a:rPr>
                        <a:t>ự</a:t>
                      </a:r>
                      <a:r>
                        <a:rPr sz="1800" spc="-2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nhiên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0975">
                        <a:lnSpc>
                          <a:spcPct val="100299"/>
                        </a:lnSpc>
                        <a:spcBef>
                          <a:spcPts val="250"/>
                        </a:spcBef>
                      </a:pPr>
                      <a:r>
                        <a:rPr sz="1800" spc="-105" dirty="0">
                          <a:latin typeface="Trebuchet MS"/>
                          <a:cs typeface="Trebuchet MS"/>
                        </a:rPr>
                        <a:t>Language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modeling, 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Part of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speech </a:t>
                      </a:r>
                      <a:r>
                        <a:rPr sz="1800" spc="-135" dirty="0">
                          <a:latin typeface="Trebuchet MS"/>
                          <a:cs typeface="Trebuchet MS"/>
                        </a:rPr>
                        <a:t>tagging,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Grammar 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parsing,Word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segmentation,</a:t>
                      </a:r>
                      <a:r>
                        <a:rPr sz="1800" spc="-3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Machine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translation,</a:t>
                      </a:r>
                      <a:r>
                        <a:rPr sz="1800" spc="-3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Named 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entity 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recognition,Question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Answering,Sentiment  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analysis,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Discourse</a:t>
                      </a:r>
                      <a:r>
                        <a:rPr sz="1800" spc="-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analysis,Word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sense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disambiguation,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ị 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giác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máy</a:t>
                      </a:r>
                      <a:r>
                        <a:rPr sz="18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tính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35280" algn="just">
                        <a:lnSpc>
                          <a:spcPct val="100299"/>
                        </a:lnSpc>
                        <a:spcBef>
                          <a:spcPts val="250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Image</a:t>
                      </a:r>
                      <a:r>
                        <a:rPr sz="1800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processing,</a:t>
                      </a:r>
                      <a:r>
                        <a:rPr sz="1800" spc="-3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Medical</a:t>
                      </a:r>
                      <a:r>
                        <a:rPr sz="1800" spc="-130" dirty="0">
                          <a:latin typeface="Trebuchet MS"/>
                          <a:cs typeface="Trebuchet MS"/>
                        </a:rPr>
                        <a:t> imaging,</a:t>
                      </a:r>
                      <a:r>
                        <a:rPr sz="1800" spc="-3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Pattern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recognition,  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3D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reconstruction,</a:t>
                      </a:r>
                      <a:r>
                        <a:rPr sz="1800" spc="-3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30" dirty="0">
                          <a:latin typeface="Trebuchet MS"/>
                          <a:cs typeface="Trebuchet MS"/>
                        </a:rPr>
                        <a:t>Face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recognition,</a:t>
                      </a:r>
                      <a:r>
                        <a:rPr sz="1800" spc="-3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Computer</a:t>
                      </a:r>
                      <a:r>
                        <a:rPr sz="180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human  interaction,</a:t>
                      </a:r>
                      <a:r>
                        <a:rPr sz="1800" spc="-3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Computer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graphics,</a:t>
                      </a:r>
                      <a:r>
                        <a:rPr sz="1800" spc="-3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Object</a:t>
                      </a:r>
                      <a:r>
                        <a:rPr sz="180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detection,</a:t>
                      </a:r>
                      <a:r>
                        <a:rPr sz="1800" spc="-3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Pose 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estimation,</a:t>
                      </a:r>
                      <a:r>
                        <a:rPr sz="1800" spc="-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Shape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recognition,</a:t>
                      </a:r>
                      <a:r>
                        <a:rPr sz="1800" spc="-3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Scene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construction</a:t>
                      </a:r>
                      <a:r>
                        <a:rPr sz="180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475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145" dirty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spc="145" dirty="0">
                          <a:latin typeface="Carlito"/>
                          <a:cs typeface="Carlito"/>
                        </a:rPr>
                        <a:t>ử 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lý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tín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hi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ệ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ố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11150">
                        <a:lnSpc>
                          <a:spcPct val="101899"/>
                        </a:lnSpc>
                        <a:spcBef>
                          <a:spcPts val="2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Audio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processing,</a:t>
                      </a:r>
                      <a:r>
                        <a:rPr sz="1800" spc="-3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Speech</a:t>
                      </a:r>
                      <a:r>
                        <a:rPr sz="18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recognition,</a:t>
                      </a:r>
                      <a:r>
                        <a:rPr sz="1800" spc="-3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Noise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reduction, 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Audio/Video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compression,…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Khai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thác 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ữ</a:t>
                      </a:r>
                      <a:r>
                        <a:rPr sz="1800" spc="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li</a:t>
                      </a:r>
                      <a:r>
                        <a:rPr sz="1800" spc="-85" dirty="0">
                          <a:latin typeface="Carlito"/>
                          <a:cs typeface="Carlito"/>
                        </a:rPr>
                        <a:t>ệ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u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35915">
                        <a:lnSpc>
                          <a:spcPct val="101899"/>
                        </a:lnSpc>
                        <a:spcBef>
                          <a:spcPts val="215"/>
                        </a:spcBef>
                      </a:pPr>
                      <a:r>
                        <a:rPr sz="1800" spc="-80" dirty="0">
                          <a:latin typeface="Trebuchet MS"/>
                          <a:cs typeface="Trebuchet MS"/>
                        </a:rPr>
                        <a:t>Extract</a:t>
                      </a:r>
                      <a:r>
                        <a:rPr sz="1800" spc="-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Transform</a:t>
                      </a:r>
                      <a:r>
                        <a:rPr sz="18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Load,</a:t>
                      </a:r>
                      <a:r>
                        <a:rPr sz="1800" spc="-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anomaly</a:t>
                      </a:r>
                      <a:r>
                        <a:rPr sz="1800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detection,</a:t>
                      </a:r>
                      <a:r>
                        <a:rPr sz="1800" spc="-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association 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rule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learning,</a:t>
                      </a:r>
                      <a:r>
                        <a:rPr sz="1800" spc="-3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clustering,</a:t>
                      </a:r>
                      <a:r>
                        <a:rPr sz="1800" spc="-3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classification,</a:t>
                      </a:r>
                      <a:r>
                        <a:rPr sz="1800" spc="-3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regression,…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1752600"/>
            <a:ext cx="1000760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300" dirty="0">
                <a:solidFill>
                  <a:srgbClr val="000000"/>
                </a:solidFill>
              </a:rPr>
              <a:t>Đ</a:t>
            </a:r>
            <a:r>
              <a:rPr sz="4400" spc="300" dirty="0">
                <a:solidFill>
                  <a:srgbClr val="000000"/>
                </a:solidFill>
                <a:latin typeface="Carlito"/>
                <a:cs typeface="Carlito"/>
              </a:rPr>
              <a:t>ể </a:t>
            </a:r>
            <a:r>
              <a:rPr sz="4400" spc="-195" dirty="0">
                <a:solidFill>
                  <a:srgbClr val="000000"/>
                </a:solidFill>
              </a:rPr>
              <a:t>bi</a:t>
            </a:r>
            <a:r>
              <a:rPr sz="4400" spc="-195" dirty="0">
                <a:solidFill>
                  <a:srgbClr val="000000"/>
                </a:solidFill>
                <a:latin typeface="Carlito"/>
                <a:cs typeface="Carlito"/>
              </a:rPr>
              <a:t>ế</a:t>
            </a:r>
            <a:r>
              <a:rPr sz="4400" spc="-195" dirty="0">
                <a:solidFill>
                  <a:srgbClr val="000000"/>
                </a:solidFill>
              </a:rPr>
              <a:t>t </a:t>
            </a:r>
            <a:r>
              <a:rPr sz="4400" spc="-229" dirty="0">
                <a:solidFill>
                  <a:srgbClr val="000000"/>
                </a:solidFill>
              </a:rPr>
              <a:t>mình </a:t>
            </a:r>
            <a:r>
              <a:rPr sz="4400" spc="-170" dirty="0">
                <a:solidFill>
                  <a:srgbClr val="000000"/>
                </a:solidFill>
              </a:rPr>
              <a:t>h</a:t>
            </a:r>
            <a:r>
              <a:rPr sz="4400" spc="-170" dirty="0">
                <a:solidFill>
                  <a:srgbClr val="000000"/>
                </a:solidFill>
                <a:latin typeface="Carlito"/>
                <a:cs typeface="Carlito"/>
              </a:rPr>
              <a:t>ợ</a:t>
            </a:r>
            <a:r>
              <a:rPr sz="4400" spc="-170" dirty="0">
                <a:solidFill>
                  <a:srgbClr val="000000"/>
                </a:solidFill>
              </a:rPr>
              <a:t>p </a:t>
            </a:r>
            <a:r>
              <a:rPr sz="4400" spc="-200" dirty="0">
                <a:solidFill>
                  <a:srgbClr val="000000"/>
                </a:solidFill>
              </a:rPr>
              <a:t>v</a:t>
            </a:r>
            <a:r>
              <a:rPr sz="4400" spc="-200" dirty="0">
                <a:solidFill>
                  <a:srgbClr val="000000"/>
                </a:solidFill>
                <a:latin typeface="Carlito"/>
                <a:cs typeface="Carlito"/>
              </a:rPr>
              <a:t>ớ</a:t>
            </a:r>
            <a:r>
              <a:rPr sz="4400" spc="-200" dirty="0">
                <a:solidFill>
                  <a:srgbClr val="000000"/>
                </a:solidFill>
              </a:rPr>
              <a:t>i </a:t>
            </a:r>
            <a:r>
              <a:rPr sz="4400" spc="-330" dirty="0">
                <a:solidFill>
                  <a:srgbClr val="000000"/>
                </a:solidFill>
              </a:rPr>
              <a:t>cái </a:t>
            </a:r>
            <a:r>
              <a:rPr sz="4400" spc="-185" dirty="0">
                <a:solidFill>
                  <a:srgbClr val="000000"/>
                </a:solidFill>
              </a:rPr>
              <a:t>nào </a:t>
            </a:r>
            <a:r>
              <a:rPr sz="4400" spc="-250" dirty="0">
                <a:solidFill>
                  <a:srgbClr val="000000"/>
                </a:solidFill>
              </a:rPr>
              <a:t>thì </a:t>
            </a:r>
            <a:r>
              <a:rPr sz="4400" spc="-190" dirty="0">
                <a:solidFill>
                  <a:srgbClr val="000000"/>
                </a:solidFill>
              </a:rPr>
              <a:t>ph</a:t>
            </a:r>
            <a:r>
              <a:rPr sz="4400" spc="-190" dirty="0">
                <a:solidFill>
                  <a:srgbClr val="000000"/>
                </a:solidFill>
                <a:latin typeface="Carlito"/>
                <a:cs typeface="Carlito"/>
              </a:rPr>
              <a:t>ả</a:t>
            </a:r>
            <a:r>
              <a:rPr sz="4400" spc="-190" dirty="0">
                <a:solidFill>
                  <a:srgbClr val="000000"/>
                </a:solidFill>
              </a:rPr>
              <a:t>i</a:t>
            </a:r>
            <a:r>
              <a:rPr sz="4400" spc="530" dirty="0">
                <a:solidFill>
                  <a:srgbClr val="000000"/>
                </a:solidFill>
              </a:rPr>
              <a:t> </a:t>
            </a:r>
            <a:r>
              <a:rPr sz="4400" spc="190" dirty="0" err="1">
                <a:solidFill>
                  <a:srgbClr val="000000"/>
                </a:solidFill>
              </a:rPr>
              <a:t>th</a:t>
            </a:r>
            <a:r>
              <a:rPr sz="4400" spc="190" dirty="0" err="1">
                <a:solidFill>
                  <a:srgbClr val="000000"/>
                </a:solidFill>
                <a:latin typeface="Carlito"/>
                <a:cs typeface="Carlito"/>
              </a:rPr>
              <a:t>ử</a:t>
            </a:r>
            <a:r>
              <a:rPr sz="4400" spc="190" dirty="0">
                <a:solidFill>
                  <a:srgbClr val="000000"/>
                </a:solidFill>
              </a:rPr>
              <a:t>…</a:t>
            </a:r>
            <a:r>
              <a:rPr lang="en-US" sz="4400" spc="190" dirty="0">
                <a:solidFill>
                  <a:srgbClr val="000000"/>
                </a:solidFill>
              </a:rPr>
              <a:t> </a:t>
            </a:r>
            <a:r>
              <a:rPr lang="en-US" sz="4400" spc="190" dirty="0" err="1">
                <a:solidFill>
                  <a:srgbClr val="000000"/>
                </a:solidFill>
              </a:rPr>
              <a:t>Hết</a:t>
            </a:r>
            <a:r>
              <a:rPr lang="en-US" sz="4400" spc="190" dirty="0">
                <a:solidFill>
                  <a:srgbClr val="000000"/>
                </a:solidFill>
              </a:rPr>
              <a:t> </a:t>
            </a:r>
            <a:r>
              <a:rPr lang="en-US" sz="4400" spc="190" dirty="0" err="1">
                <a:solidFill>
                  <a:srgbClr val="000000"/>
                </a:solidFill>
              </a:rPr>
              <a:t>phần</a:t>
            </a:r>
            <a:r>
              <a:rPr lang="en-US" sz="4400" spc="190" dirty="0">
                <a:solidFill>
                  <a:srgbClr val="000000"/>
                </a:solidFill>
              </a:rPr>
              <a:t> 1 </a:t>
            </a:r>
            <a:r>
              <a:rPr lang="en-US" sz="4400" spc="190" dirty="0">
                <a:solidFill>
                  <a:srgbClr val="000000"/>
                </a:solidFill>
                <a:sym typeface="Wingdings" panose="05000000000000000000" pitchFamily="2" charset="2"/>
              </a:rPr>
              <a:t></a:t>
            </a:r>
            <a:br>
              <a:rPr lang="en-US" sz="4400" spc="190" dirty="0">
                <a:solidFill>
                  <a:srgbClr val="000000"/>
                </a:solidFill>
                <a:sym typeface="Wingdings" panose="05000000000000000000" pitchFamily="2" charset="2"/>
              </a:rPr>
            </a:br>
            <a:br>
              <a:rPr lang="en-US" sz="4400" spc="190" dirty="0">
                <a:solidFill>
                  <a:srgbClr val="000000"/>
                </a:solidFill>
              </a:rPr>
            </a:b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3AD6642-92A2-4680-AD74-72DDA8FF966B}"/>
              </a:ext>
            </a:extLst>
          </p:cNvPr>
          <p:cNvSpPr txBox="1">
            <a:spLocks/>
          </p:cNvSpPr>
          <p:nvPr/>
        </p:nvSpPr>
        <p:spPr>
          <a:xfrm>
            <a:off x="1041400" y="4688002"/>
            <a:ext cx="99060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kern="0" spc="300" dirty="0">
                <a:solidFill>
                  <a:srgbClr val="000000"/>
                </a:solidFill>
              </a:rPr>
              <a:t>Ong Xuan Hong https://www.linkedin.com/in/ongxuanhong/</a:t>
            </a:r>
            <a:endParaRPr lang="en-US" kern="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09600"/>
            <a:ext cx="11303000" cy="1193800"/>
          </a:xfrm>
          <a:prstGeom prst="rect">
            <a:avLst/>
          </a:prstGeom>
          <a:solidFill>
            <a:srgbClr val="4D1434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spc="125" dirty="0"/>
              <a:t>N</a:t>
            </a:r>
            <a:r>
              <a:rPr spc="125" dirty="0">
                <a:latin typeface="Carlito"/>
                <a:cs typeface="Carlito"/>
              </a:rPr>
              <a:t>Ộ</a:t>
            </a:r>
            <a:r>
              <a:rPr spc="125" dirty="0"/>
              <a:t>I</a:t>
            </a:r>
            <a:r>
              <a:rPr spc="-150" dirty="0"/>
              <a:t> </a:t>
            </a:r>
            <a:r>
              <a:rPr spc="285" dirty="0"/>
              <a:t>DUNG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500" y="3365500"/>
            <a:ext cx="3263900" cy="1320800"/>
            <a:chOff x="571500" y="3365500"/>
            <a:chExt cx="3263900" cy="1320800"/>
          </a:xfrm>
        </p:grpSpPr>
        <p:sp>
          <p:nvSpPr>
            <p:cNvPr id="4" name="object 4"/>
            <p:cNvSpPr/>
            <p:nvPr/>
          </p:nvSpPr>
          <p:spPr>
            <a:xfrm>
              <a:off x="584200" y="3378200"/>
              <a:ext cx="3238500" cy="1295400"/>
            </a:xfrm>
            <a:custGeom>
              <a:avLst/>
              <a:gdLst/>
              <a:ahLst/>
              <a:cxnLst/>
              <a:rect l="l" t="t" r="r" b="b"/>
              <a:pathLst>
                <a:path w="3238500" h="1295400">
                  <a:moveTo>
                    <a:pt x="25908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590800" y="1295400"/>
                  </a:lnTo>
                  <a:lnTo>
                    <a:pt x="3238500" y="6477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B23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4200" y="3378200"/>
              <a:ext cx="3238500" cy="1295400"/>
            </a:xfrm>
            <a:custGeom>
              <a:avLst/>
              <a:gdLst/>
              <a:ahLst/>
              <a:cxnLst/>
              <a:rect l="l" t="t" r="r" b="b"/>
              <a:pathLst>
                <a:path w="3238500" h="1295400">
                  <a:moveTo>
                    <a:pt x="0" y="0"/>
                  </a:moveTo>
                  <a:lnTo>
                    <a:pt x="2590801" y="0"/>
                  </a:lnTo>
                  <a:lnTo>
                    <a:pt x="3238501" y="647700"/>
                  </a:lnTo>
                  <a:lnTo>
                    <a:pt x="2590801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1621" y="3778478"/>
            <a:ext cx="22415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7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500" spc="-130" dirty="0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r>
              <a:rPr sz="25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Trebuchet MS"/>
                <a:cs typeface="Trebuchet MS"/>
              </a:rPr>
              <a:t>101</a:t>
            </a:r>
            <a:endParaRPr sz="2500" dirty="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62300" y="3365500"/>
            <a:ext cx="3276600" cy="1320800"/>
            <a:chOff x="3162300" y="3365500"/>
            <a:chExt cx="3276600" cy="1320800"/>
          </a:xfrm>
        </p:grpSpPr>
        <p:sp>
          <p:nvSpPr>
            <p:cNvPr id="8" name="object 8"/>
            <p:cNvSpPr/>
            <p:nvPr/>
          </p:nvSpPr>
          <p:spPr>
            <a:xfrm>
              <a:off x="3175000" y="3378200"/>
              <a:ext cx="3251200" cy="1295400"/>
            </a:xfrm>
            <a:custGeom>
              <a:avLst/>
              <a:gdLst/>
              <a:ahLst/>
              <a:cxnLst/>
              <a:rect l="l" t="t" r="r" b="b"/>
              <a:pathLst>
                <a:path w="3251200" h="1295400">
                  <a:moveTo>
                    <a:pt x="2603500" y="0"/>
                  </a:moveTo>
                  <a:lnTo>
                    <a:pt x="0" y="0"/>
                  </a:lnTo>
                  <a:lnTo>
                    <a:pt x="647700" y="647700"/>
                  </a:lnTo>
                  <a:lnTo>
                    <a:pt x="0" y="1295400"/>
                  </a:lnTo>
                  <a:lnTo>
                    <a:pt x="2603500" y="1295400"/>
                  </a:lnTo>
                  <a:lnTo>
                    <a:pt x="3251200" y="647700"/>
                  </a:lnTo>
                  <a:lnTo>
                    <a:pt x="2603500" y="0"/>
                  </a:lnTo>
                  <a:close/>
                </a:path>
              </a:pathLst>
            </a:custGeom>
            <a:solidFill>
              <a:srgbClr val="B44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75000" y="3378200"/>
              <a:ext cx="3251200" cy="1295400"/>
            </a:xfrm>
            <a:custGeom>
              <a:avLst/>
              <a:gdLst/>
              <a:ahLst/>
              <a:cxnLst/>
              <a:rect l="l" t="t" r="r" b="b"/>
              <a:pathLst>
                <a:path w="3251200" h="1295400">
                  <a:moveTo>
                    <a:pt x="0" y="0"/>
                  </a:moveTo>
                  <a:lnTo>
                    <a:pt x="2603501" y="0"/>
                  </a:lnTo>
                  <a:lnTo>
                    <a:pt x="3251201" y="647702"/>
                  </a:lnTo>
                  <a:lnTo>
                    <a:pt x="2603501" y="1295400"/>
                  </a:lnTo>
                  <a:lnTo>
                    <a:pt x="0" y="1295400"/>
                  </a:lnTo>
                  <a:lnTo>
                    <a:pt x="647701" y="6477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39171" y="3442309"/>
            <a:ext cx="1782445" cy="10922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 indent="13970" algn="ctr">
              <a:lnSpc>
                <a:spcPts val="2700"/>
              </a:lnSpc>
              <a:spcBef>
                <a:spcPts val="439"/>
              </a:spcBef>
            </a:pPr>
            <a:r>
              <a:rPr sz="2500" spc="-145" dirty="0">
                <a:solidFill>
                  <a:srgbClr val="FFFFFF"/>
                </a:solidFill>
                <a:latin typeface="Trebuchet MS"/>
                <a:cs typeface="Trebuchet MS"/>
              </a:rPr>
              <a:t>Làm </a:t>
            </a:r>
            <a:r>
              <a:rPr sz="2500" spc="-65" dirty="0">
                <a:solidFill>
                  <a:srgbClr val="FFFFFF"/>
                </a:solidFill>
                <a:latin typeface="Trebuchet MS"/>
                <a:cs typeface="Trebuchet MS"/>
              </a:rPr>
              <a:t>sao </a:t>
            </a:r>
            <a:r>
              <a:rPr sz="2500" spc="-50" dirty="0">
                <a:solidFill>
                  <a:srgbClr val="FFFFFF"/>
                </a:solidFill>
                <a:latin typeface="Trebuchet MS"/>
                <a:cs typeface="Trebuchet MS"/>
              </a:rPr>
              <a:t>đ</a:t>
            </a:r>
            <a:r>
              <a:rPr sz="2500" spc="-50" dirty="0">
                <a:solidFill>
                  <a:srgbClr val="FFFFFF"/>
                </a:solidFill>
                <a:latin typeface="Carlito"/>
                <a:cs typeface="Carlito"/>
              </a:rPr>
              <a:t>ể  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2500" spc="-60" dirty="0">
                <a:solidFill>
                  <a:srgbClr val="FFFFFF"/>
                </a:solidFill>
                <a:latin typeface="Carlito"/>
                <a:cs typeface="Carlito"/>
              </a:rPr>
              <a:t>ở </a:t>
            </a:r>
            <a:r>
              <a:rPr sz="2500" spc="-135" dirty="0">
                <a:solidFill>
                  <a:srgbClr val="FFFFFF"/>
                </a:solidFill>
                <a:latin typeface="Trebuchet MS"/>
                <a:cs typeface="Trebuchet MS"/>
              </a:rPr>
              <a:t>thành  </a:t>
            </a:r>
            <a:r>
              <a:rPr sz="2500" spc="-7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5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145" dirty="0">
                <a:solidFill>
                  <a:srgbClr val="FFFFFF"/>
                </a:solidFill>
                <a:latin typeface="Trebuchet MS"/>
                <a:cs typeface="Trebuchet MS"/>
              </a:rPr>
              <a:t>Scientist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53100" y="3365500"/>
            <a:ext cx="3276600" cy="1320800"/>
            <a:chOff x="5753100" y="3365500"/>
            <a:chExt cx="3276600" cy="1320800"/>
          </a:xfrm>
        </p:grpSpPr>
        <p:sp>
          <p:nvSpPr>
            <p:cNvPr id="12" name="object 12"/>
            <p:cNvSpPr/>
            <p:nvPr/>
          </p:nvSpPr>
          <p:spPr>
            <a:xfrm>
              <a:off x="5765800" y="3378200"/>
              <a:ext cx="3251200" cy="1295400"/>
            </a:xfrm>
            <a:custGeom>
              <a:avLst/>
              <a:gdLst/>
              <a:ahLst/>
              <a:cxnLst/>
              <a:rect l="l" t="t" r="r" b="b"/>
              <a:pathLst>
                <a:path w="3251200" h="1295400">
                  <a:moveTo>
                    <a:pt x="2603500" y="0"/>
                  </a:moveTo>
                  <a:lnTo>
                    <a:pt x="0" y="0"/>
                  </a:lnTo>
                  <a:lnTo>
                    <a:pt x="647700" y="647700"/>
                  </a:lnTo>
                  <a:lnTo>
                    <a:pt x="0" y="1295400"/>
                  </a:lnTo>
                  <a:lnTo>
                    <a:pt x="2603500" y="1295400"/>
                  </a:lnTo>
                  <a:lnTo>
                    <a:pt x="3251200" y="647700"/>
                  </a:lnTo>
                  <a:lnTo>
                    <a:pt x="2603500" y="0"/>
                  </a:lnTo>
                  <a:close/>
                </a:path>
              </a:pathLst>
            </a:custGeom>
            <a:solidFill>
              <a:srgbClr val="827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65800" y="3378200"/>
              <a:ext cx="3251200" cy="1295400"/>
            </a:xfrm>
            <a:custGeom>
              <a:avLst/>
              <a:gdLst/>
              <a:ahLst/>
              <a:cxnLst/>
              <a:rect l="l" t="t" r="r" b="b"/>
              <a:pathLst>
                <a:path w="3251200" h="1295400">
                  <a:moveTo>
                    <a:pt x="0" y="0"/>
                  </a:moveTo>
                  <a:lnTo>
                    <a:pt x="2603501" y="0"/>
                  </a:lnTo>
                  <a:lnTo>
                    <a:pt x="3251201" y="647702"/>
                  </a:lnTo>
                  <a:lnTo>
                    <a:pt x="2603501" y="1295400"/>
                  </a:lnTo>
                  <a:lnTo>
                    <a:pt x="0" y="1295400"/>
                  </a:lnTo>
                  <a:lnTo>
                    <a:pt x="647701" y="6477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20256" y="3616731"/>
            <a:ext cx="1809114" cy="7493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660400" marR="5080" indent="-647700">
              <a:lnSpc>
                <a:spcPts val="2700"/>
              </a:lnSpc>
              <a:spcBef>
                <a:spcPts val="440"/>
              </a:spcBef>
            </a:pPr>
            <a:r>
              <a:rPr sz="2500" spc="-80" dirty="0">
                <a:solidFill>
                  <a:srgbClr val="FFFFFF"/>
                </a:solidFill>
                <a:latin typeface="Trebuchet MS"/>
                <a:cs typeface="Trebuchet MS"/>
              </a:rPr>
              <a:t>Rèn </a:t>
            </a:r>
            <a:r>
              <a:rPr sz="2500" spc="-125" dirty="0">
                <a:solidFill>
                  <a:srgbClr val="FFFFFF"/>
                </a:solidFill>
                <a:latin typeface="Trebuchet MS"/>
                <a:cs typeface="Trebuchet MS"/>
              </a:rPr>
              <a:t>luy</a:t>
            </a:r>
            <a:r>
              <a:rPr sz="2500" spc="-125" dirty="0">
                <a:solidFill>
                  <a:srgbClr val="FFFFFF"/>
                </a:solidFill>
                <a:latin typeface="Carlito"/>
                <a:cs typeface="Carlito"/>
              </a:rPr>
              <a:t>ệ</a:t>
            </a:r>
            <a:r>
              <a:rPr sz="2500" spc="-125" dirty="0">
                <a:solidFill>
                  <a:srgbClr val="FFFFFF"/>
                </a:solidFill>
                <a:latin typeface="Trebuchet MS"/>
                <a:cs typeface="Trebuchet MS"/>
              </a:rPr>
              <a:t>n </a:t>
            </a:r>
            <a:r>
              <a:rPr sz="2500" spc="-90" dirty="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sz="2500" spc="-90" dirty="0">
                <a:solidFill>
                  <a:srgbClr val="FFFFFF"/>
                </a:solidFill>
                <a:latin typeface="Carlito"/>
                <a:cs typeface="Carlito"/>
              </a:rPr>
              <a:t>ế  </a:t>
            </a:r>
            <a:r>
              <a:rPr sz="2500" spc="-85" dirty="0">
                <a:solidFill>
                  <a:srgbClr val="FFFFFF"/>
                </a:solidFill>
                <a:latin typeface="Trebuchet MS"/>
                <a:cs typeface="Trebuchet MS"/>
              </a:rPr>
              <a:t>nào</a:t>
            </a:r>
            <a:endParaRPr sz="25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356600" y="3365500"/>
            <a:ext cx="3263900" cy="1320800"/>
            <a:chOff x="8356600" y="3365500"/>
            <a:chExt cx="3263900" cy="1320800"/>
          </a:xfrm>
        </p:grpSpPr>
        <p:sp>
          <p:nvSpPr>
            <p:cNvPr id="16" name="object 16"/>
            <p:cNvSpPr/>
            <p:nvPr/>
          </p:nvSpPr>
          <p:spPr>
            <a:xfrm>
              <a:off x="8369300" y="3378200"/>
              <a:ext cx="3238500" cy="1295400"/>
            </a:xfrm>
            <a:custGeom>
              <a:avLst/>
              <a:gdLst/>
              <a:ahLst/>
              <a:cxnLst/>
              <a:rect l="l" t="t" r="r" b="b"/>
              <a:pathLst>
                <a:path w="3238500" h="1295400">
                  <a:moveTo>
                    <a:pt x="2590800" y="0"/>
                  </a:moveTo>
                  <a:lnTo>
                    <a:pt x="0" y="0"/>
                  </a:lnTo>
                  <a:lnTo>
                    <a:pt x="647700" y="647700"/>
                  </a:lnTo>
                  <a:lnTo>
                    <a:pt x="0" y="1295400"/>
                  </a:lnTo>
                  <a:lnTo>
                    <a:pt x="2590800" y="1295400"/>
                  </a:lnTo>
                  <a:lnTo>
                    <a:pt x="3238500" y="6477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969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69300" y="3378200"/>
              <a:ext cx="3238500" cy="1295400"/>
            </a:xfrm>
            <a:custGeom>
              <a:avLst/>
              <a:gdLst/>
              <a:ahLst/>
              <a:cxnLst/>
              <a:rect l="l" t="t" r="r" b="b"/>
              <a:pathLst>
                <a:path w="3238500" h="1295400">
                  <a:moveTo>
                    <a:pt x="0" y="0"/>
                  </a:moveTo>
                  <a:lnTo>
                    <a:pt x="2590801" y="0"/>
                  </a:lnTo>
                  <a:lnTo>
                    <a:pt x="3238501" y="647700"/>
                  </a:lnTo>
                  <a:lnTo>
                    <a:pt x="2590801" y="1295400"/>
                  </a:lnTo>
                  <a:lnTo>
                    <a:pt x="0" y="1295400"/>
                  </a:lnTo>
                  <a:lnTo>
                    <a:pt x="647700" y="6477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368028" y="3782415"/>
            <a:ext cx="12890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00" spc="-55" dirty="0">
                <a:solidFill>
                  <a:srgbClr val="FFFFFF"/>
                </a:solidFill>
                <a:latin typeface="Carlito"/>
                <a:cs typeface="Carlito"/>
              </a:rPr>
              <a:t>ự</a:t>
            </a:r>
            <a:r>
              <a:rPr sz="2500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500" spc="-120" dirty="0">
                <a:solidFill>
                  <a:srgbClr val="FFFFFF"/>
                </a:solidFill>
                <a:latin typeface="Trebuchet MS"/>
                <a:cs typeface="Trebuchet MS"/>
              </a:rPr>
              <a:t>nghi</a:t>
            </a:r>
            <a:r>
              <a:rPr sz="2500" spc="-120" dirty="0">
                <a:solidFill>
                  <a:srgbClr val="FFFFFF"/>
                </a:solidFill>
                <a:latin typeface="Carlito"/>
                <a:cs typeface="Carlito"/>
              </a:rPr>
              <a:t>ệ</a:t>
            </a:r>
            <a:r>
              <a:rPr sz="2500" spc="-1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900" y="190500"/>
              <a:ext cx="5321300" cy="596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658" y="225938"/>
              <a:ext cx="5217064" cy="4925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8000" y="393700"/>
              <a:ext cx="2616200" cy="698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7450" y="459560"/>
              <a:ext cx="2486923" cy="5740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6600" y="1308100"/>
            <a:ext cx="7099300" cy="5016500"/>
            <a:chOff x="736600" y="1308100"/>
            <a:chExt cx="7099300" cy="5016500"/>
          </a:xfrm>
        </p:grpSpPr>
        <p:sp>
          <p:nvSpPr>
            <p:cNvPr id="3" name="object 3"/>
            <p:cNvSpPr/>
            <p:nvPr/>
          </p:nvSpPr>
          <p:spPr>
            <a:xfrm>
              <a:off x="736600" y="1308100"/>
              <a:ext cx="7099300" cy="5016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06900" y="4635500"/>
              <a:ext cx="1600200" cy="977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51350" y="4679950"/>
            <a:ext cx="1460500" cy="838200"/>
          </a:xfrm>
          <a:prstGeom prst="rect">
            <a:avLst/>
          </a:prstGeom>
          <a:solidFill>
            <a:srgbClr val="FFFFFF">
              <a:alpha val="90199"/>
            </a:srgbClr>
          </a:solidFill>
          <a:ln w="12700">
            <a:solidFill>
              <a:srgbClr val="4D1434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6830" marR="33655" algn="ctr">
              <a:lnSpc>
                <a:spcPct val="102600"/>
              </a:lnSpc>
              <a:spcBef>
                <a:spcPts val="95"/>
              </a:spcBef>
            </a:pPr>
            <a:r>
              <a:rPr sz="1300" spc="-10" dirty="0">
                <a:solidFill>
                  <a:srgbClr val="4D1434"/>
                </a:solidFill>
                <a:latin typeface="Trebuchet MS"/>
                <a:cs typeface="Trebuchet MS"/>
              </a:rPr>
              <a:t>T</a:t>
            </a:r>
            <a:r>
              <a:rPr sz="1300" spc="-10" dirty="0">
                <a:solidFill>
                  <a:srgbClr val="4D1434"/>
                </a:solidFill>
                <a:latin typeface="Carlito"/>
                <a:cs typeface="Carlito"/>
              </a:rPr>
              <a:t>ố</a:t>
            </a:r>
            <a:r>
              <a:rPr sz="1300" spc="-10" dirty="0">
                <a:solidFill>
                  <a:srgbClr val="4D1434"/>
                </a:solidFill>
                <a:latin typeface="Trebuchet MS"/>
                <a:cs typeface="Trebuchet MS"/>
              </a:rPr>
              <a:t>c </a:t>
            </a:r>
            <a:r>
              <a:rPr sz="1300" spc="-15" dirty="0">
                <a:solidFill>
                  <a:srgbClr val="4D1434"/>
                </a:solidFill>
                <a:latin typeface="Trebuchet MS"/>
                <a:cs typeface="Trebuchet MS"/>
              </a:rPr>
              <a:t>đ</a:t>
            </a:r>
            <a:r>
              <a:rPr sz="1300" spc="-15" dirty="0">
                <a:solidFill>
                  <a:srgbClr val="4D1434"/>
                </a:solidFill>
                <a:latin typeface="Carlito"/>
                <a:cs typeface="Carlito"/>
              </a:rPr>
              <a:t>ộ </a:t>
            </a:r>
            <a:r>
              <a:rPr sz="1300" spc="-55" dirty="0">
                <a:solidFill>
                  <a:srgbClr val="4D1434"/>
                </a:solidFill>
                <a:latin typeface="Trebuchet MS"/>
                <a:cs typeface="Trebuchet MS"/>
              </a:rPr>
              <a:t>phát </a:t>
            </a:r>
            <a:r>
              <a:rPr sz="1300" spc="-45" dirty="0">
                <a:solidFill>
                  <a:srgbClr val="4D1434"/>
                </a:solidFill>
                <a:latin typeface="Trebuchet MS"/>
                <a:cs typeface="Trebuchet MS"/>
              </a:rPr>
              <a:t>sinh</a:t>
            </a:r>
            <a:r>
              <a:rPr sz="1300" spc="-110" dirty="0">
                <a:solidFill>
                  <a:srgbClr val="4D1434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4D1434"/>
                </a:solidFill>
                <a:latin typeface="Trebuchet MS"/>
                <a:cs typeface="Trebuchet MS"/>
              </a:rPr>
              <a:t>d</a:t>
            </a:r>
            <a:r>
              <a:rPr sz="1300" spc="-15" dirty="0">
                <a:solidFill>
                  <a:srgbClr val="4D1434"/>
                </a:solidFill>
                <a:latin typeface="Carlito"/>
                <a:cs typeface="Carlito"/>
              </a:rPr>
              <a:t>ữ  </a:t>
            </a:r>
            <a:r>
              <a:rPr sz="1300" spc="-70" dirty="0">
                <a:solidFill>
                  <a:srgbClr val="4D1434"/>
                </a:solidFill>
                <a:latin typeface="Trebuchet MS"/>
                <a:cs typeface="Trebuchet MS"/>
              </a:rPr>
              <a:t>li</a:t>
            </a:r>
            <a:r>
              <a:rPr sz="1300" spc="-70" dirty="0">
                <a:solidFill>
                  <a:srgbClr val="4D1434"/>
                </a:solidFill>
                <a:latin typeface="Carlito"/>
                <a:cs typeface="Carlito"/>
              </a:rPr>
              <a:t>ệ</a:t>
            </a:r>
            <a:r>
              <a:rPr sz="1300" spc="-70" dirty="0">
                <a:solidFill>
                  <a:srgbClr val="4D1434"/>
                </a:solidFill>
                <a:latin typeface="Trebuchet MS"/>
                <a:cs typeface="Trebuchet MS"/>
              </a:rPr>
              <a:t>u </a:t>
            </a:r>
            <a:r>
              <a:rPr sz="1300" spc="-40" dirty="0">
                <a:solidFill>
                  <a:srgbClr val="4D1434"/>
                </a:solidFill>
                <a:latin typeface="Trebuchet MS"/>
                <a:cs typeface="Trebuchet MS"/>
              </a:rPr>
              <a:t>(d</a:t>
            </a:r>
            <a:r>
              <a:rPr sz="1300" spc="-40" dirty="0">
                <a:solidFill>
                  <a:srgbClr val="4D1434"/>
                </a:solidFill>
                <a:latin typeface="Carlito"/>
                <a:cs typeface="Carlito"/>
              </a:rPr>
              <a:t>ữ </a:t>
            </a:r>
            <a:r>
              <a:rPr sz="1300" spc="-70" dirty="0">
                <a:solidFill>
                  <a:srgbClr val="4D1434"/>
                </a:solidFill>
                <a:latin typeface="Trebuchet MS"/>
                <a:cs typeface="Trebuchet MS"/>
              </a:rPr>
              <a:t>li</a:t>
            </a:r>
            <a:r>
              <a:rPr sz="1300" spc="-70" dirty="0">
                <a:solidFill>
                  <a:srgbClr val="4D1434"/>
                </a:solidFill>
                <a:latin typeface="Carlito"/>
                <a:cs typeface="Carlito"/>
              </a:rPr>
              <a:t>ệ</a:t>
            </a:r>
            <a:r>
              <a:rPr sz="1300" spc="-70" dirty="0">
                <a:solidFill>
                  <a:srgbClr val="4D1434"/>
                </a:solidFill>
                <a:latin typeface="Trebuchet MS"/>
                <a:cs typeface="Trebuchet MS"/>
              </a:rPr>
              <a:t>u </a:t>
            </a:r>
            <a:r>
              <a:rPr sz="1300" spc="-45" dirty="0">
                <a:solidFill>
                  <a:srgbClr val="4D1434"/>
                </a:solidFill>
                <a:latin typeface="Trebuchet MS"/>
                <a:cs typeface="Trebuchet MS"/>
              </a:rPr>
              <a:t>phi c</a:t>
            </a:r>
            <a:r>
              <a:rPr sz="1300" spc="-45" dirty="0">
                <a:solidFill>
                  <a:srgbClr val="4D1434"/>
                </a:solidFill>
                <a:latin typeface="Carlito"/>
                <a:cs typeface="Carlito"/>
              </a:rPr>
              <a:t>ấ</a:t>
            </a:r>
            <a:r>
              <a:rPr sz="1300" spc="-45" dirty="0">
                <a:solidFill>
                  <a:srgbClr val="4D1434"/>
                </a:solidFill>
                <a:latin typeface="Trebuchet MS"/>
                <a:cs typeface="Trebuchet MS"/>
              </a:rPr>
              <a:t>u  </a:t>
            </a:r>
            <a:r>
              <a:rPr sz="1300" spc="-50" dirty="0">
                <a:solidFill>
                  <a:srgbClr val="4D1434"/>
                </a:solidFill>
                <a:latin typeface="Trebuchet MS"/>
                <a:cs typeface="Trebuchet MS"/>
              </a:rPr>
              <a:t>trúc)</a:t>
            </a:r>
            <a:endParaRPr sz="1300">
              <a:latin typeface="Trebuchet MS"/>
              <a:cs typeface="Trebuchet MS"/>
            </a:endParaRPr>
          </a:p>
          <a:p>
            <a:pPr marL="1270" algn="ctr">
              <a:lnSpc>
                <a:spcPts val="1500"/>
              </a:lnSpc>
            </a:pPr>
            <a:r>
              <a:rPr sz="1300" spc="60" dirty="0">
                <a:solidFill>
                  <a:srgbClr val="4D1434"/>
                </a:solidFill>
                <a:latin typeface="Trebuchet MS"/>
                <a:cs typeface="Trebuchet MS"/>
              </a:rPr>
              <a:t>88%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8300" y="1549400"/>
            <a:ext cx="13970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52750" y="1593850"/>
            <a:ext cx="1257300" cy="850900"/>
          </a:xfrm>
          <a:prstGeom prst="rect">
            <a:avLst/>
          </a:prstGeom>
          <a:solidFill>
            <a:srgbClr val="FFFFFF">
              <a:alpha val="90199"/>
            </a:srgbClr>
          </a:solidFill>
          <a:ln w="12700">
            <a:solidFill>
              <a:srgbClr val="9031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1115" marR="34925" indent="3810" algn="ctr">
              <a:lnSpc>
                <a:spcPct val="102600"/>
              </a:lnSpc>
              <a:spcBef>
                <a:spcPts val="80"/>
              </a:spcBef>
            </a:pPr>
            <a:r>
              <a:rPr sz="1300" spc="-50" dirty="0">
                <a:solidFill>
                  <a:srgbClr val="903163"/>
                </a:solidFill>
                <a:latin typeface="Trebuchet MS"/>
                <a:cs typeface="Trebuchet MS"/>
              </a:rPr>
              <a:t>Phân </a:t>
            </a:r>
            <a:r>
              <a:rPr sz="1300" spc="-75" dirty="0">
                <a:solidFill>
                  <a:srgbClr val="903163"/>
                </a:solidFill>
                <a:latin typeface="Trebuchet MS"/>
                <a:cs typeface="Trebuchet MS"/>
              </a:rPr>
              <a:t>tích </a:t>
            </a:r>
            <a:r>
              <a:rPr sz="1300" spc="-50" dirty="0">
                <a:solidFill>
                  <a:srgbClr val="903163"/>
                </a:solidFill>
                <a:latin typeface="Trebuchet MS"/>
                <a:cs typeface="Trebuchet MS"/>
              </a:rPr>
              <a:t>truy</a:t>
            </a:r>
            <a:r>
              <a:rPr sz="1300" spc="-50" dirty="0">
                <a:solidFill>
                  <a:srgbClr val="903163"/>
                </a:solidFill>
                <a:latin typeface="Carlito"/>
                <a:cs typeface="Carlito"/>
              </a:rPr>
              <a:t>ề</a:t>
            </a:r>
            <a:r>
              <a:rPr sz="1300" spc="-50" dirty="0">
                <a:solidFill>
                  <a:srgbClr val="903163"/>
                </a:solidFill>
                <a:latin typeface="Trebuchet MS"/>
                <a:cs typeface="Trebuchet MS"/>
              </a:rPr>
              <a:t>n  th</a:t>
            </a:r>
            <a:r>
              <a:rPr sz="1300" spc="-50" dirty="0">
                <a:solidFill>
                  <a:srgbClr val="903163"/>
                </a:solidFill>
                <a:latin typeface="Carlito"/>
                <a:cs typeface="Carlito"/>
              </a:rPr>
              <a:t>ố</a:t>
            </a:r>
            <a:r>
              <a:rPr sz="1300" spc="-50" dirty="0">
                <a:solidFill>
                  <a:srgbClr val="903163"/>
                </a:solidFill>
                <a:latin typeface="Trebuchet MS"/>
                <a:cs typeface="Trebuchet MS"/>
              </a:rPr>
              <a:t>ng </a:t>
            </a:r>
            <a:r>
              <a:rPr sz="1300" spc="-40" dirty="0">
                <a:solidFill>
                  <a:srgbClr val="903163"/>
                </a:solidFill>
                <a:latin typeface="Trebuchet MS"/>
                <a:cs typeface="Trebuchet MS"/>
              </a:rPr>
              <a:t>(d</a:t>
            </a:r>
            <a:r>
              <a:rPr sz="1300" spc="-40" dirty="0">
                <a:solidFill>
                  <a:srgbClr val="903163"/>
                </a:solidFill>
                <a:latin typeface="Carlito"/>
                <a:cs typeface="Carlito"/>
              </a:rPr>
              <a:t>ữ </a:t>
            </a:r>
            <a:r>
              <a:rPr sz="1300" spc="-70" dirty="0">
                <a:solidFill>
                  <a:srgbClr val="903163"/>
                </a:solidFill>
                <a:latin typeface="Trebuchet MS"/>
                <a:cs typeface="Trebuchet MS"/>
              </a:rPr>
              <a:t>li</a:t>
            </a:r>
            <a:r>
              <a:rPr sz="1300" spc="-70" dirty="0">
                <a:solidFill>
                  <a:srgbClr val="903163"/>
                </a:solidFill>
                <a:latin typeface="Carlito"/>
                <a:cs typeface="Carlito"/>
              </a:rPr>
              <a:t>ệ</a:t>
            </a:r>
            <a:r>
              <a:rPr sz="1300" spc="-70" dirty="0">
                <a:solidFill>
                  <a:srgbClr val="903163"/>
                </a:solidFill>
                <a:latin typeface="Trebuchet MS"/>
                <a:cs typeface="Trebuchet MS"/>
              </a:rPr>
              <a:t>u </a:t>
            </a:r>
            <a:r>
              <a:rPr sz="1300" spc="-15" dirty="0">
                <a:solidFill>
                  <a:srgbClr val="903163"/>
                </a:solidFill>
                <a:latin typeface="Trebuchet MS"/>
                <a:cs typeface="Trebuchet MS"/>
              </a:rPr>
              <a:t>có  </a:t>
            </a:r>
            <a:r>
              <a:rPr sz="1300" spc="-45" dirty="0">
                <a:solidFill>
                  <a:srgbClr val="903163"/>
                </a:solidFill>
                <a:latin typeface="Trebuchet MS"/>
                <a:cs typeface="Trebuchet MS"/>
              </a:rPr>
              <a:t>c</a:t>
            </a:r>
            <a:r>
              <a:rPr sz="1300" spc="-45" dirty="0">
                <a:solidFill>
                  <a:srgbClr val="903163"/>
                </a:solidFill>
                <a:latin typeface="Carlito"/>
                <a:cs typeface="Carlito"/>
              </a:rPr>
              <a:t>ấ</a:t>
            </a:r>
            <a:r>
              <a:rPr sz="1300" spc="-45" dirty="0">
                <a:solidFill>
                  <a:srgbClr val="903163"/>
                </a:solidFill>
                <a:latin typeface="Trebuchet MS"/>
                <a:cs typeface="Trebuchet MS"/>
              </a:rPr>
              <a:t>u</a:t>
            </a:r>
            <a:r>
              <a:rPr sz="1300" spc="40" dirty="0">
                <a:solidFill>
                  <a:srgbClr val="903163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903163"/>
                </a:solidFill>
                <a:latin typeface="Trebuchet MS"/>
                <a:cs typeface="Trebuchet MS"/>
              </a:rPr>
              <a:t>trúc)</a:t>
            </a:r>
            <a:endParaRPr sz="1300">
              <a:latin typeface="Trebuchet MS"/>
              <a:cs typeface="Trebuchet MS"/>
            </a:endParaRPr>
          </a:p>
          <a:p>
            <a:pPr marR="1905" algn="ctr">
              <a:lnSpc>
                <a:spcPct val="100000"/>
              </a:lnSpc>
              <a:spcBef>
                <a:spcPts val="40"/>
              </a:spcBef>
            </a:pPr>
            <a:r>
              <a:rPr sz="1300" spc="60" dirty="0">
                <a:solidFill>
                  <a:srgbClr val="903163"/>
                </a:solidFill>
                <a:latin typeface="Trebuchet MS"/>
                <a:cs typeface="Trebuchet MS"/>
              </a:rPr>
              <a:t>12%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7247" y="768350"/>
            <a:ext cx="22205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2200" b="1" spc="-2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b="1" spc="50" dirty="0">
                <a:solidFill>
                  <a:srgbClr val="595959"/>
                </a:solidFill>
                <a:latin typeface="Arial"/>
                <a:cs typeface="Arial"/>
              </a:rPr>
              <a:t>ANALYST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9740" y="706120"/>
            <a:ext cx="3683000" cy="22199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04800" marR="179070" indent="-292100">
              <a:lnSpc>
                <a:spcPct val="100699"/>
              </a:lnSpc>
              <a:spcBef>
                <a:spcPts val="8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400" b="1" spc="80" dirty="0">
                <a:latin typeface="Arial"/>
                <a:cs typeface="Arial"/>
              </a:rPr>
              <a:t>D</a:t>
            </a:r>
            <a:r>
              <a:rPr sz="2400" b="1" spc="80" dirty="0">
                <a:latin typeface="Carlito"/>
                <a:cs typeface="Carlito"/>
              </a:rPr>
              <a:t>ữ </a:t>
            </a:r>
            <a:r>
              <a:rPr sz="2400" b="1" spc="-5" dirty="0">
                <a:latin typeface="Arial"/>
                <a:cs typeface="Arial"/>
              </a:rPr>
              <a:t>li</a:t>
            </a:r>
            <a:r>
              <a:rPr sz="2400" b="1" spc="-5" dirty="0">
                <a:latin typeface="Carlito"/>
                <a:cs typeface="Carlito"/>
              </a:rPr>
              <a:t>ệ</a:t>
            </a:r>
            <a:r>
              <a:rPr sz="2400" b="1" spc="-5" dirty="0">
                <a:latin typeface="Arial"/>
                <a:cs typeface="Arial"/>
              </a:rPr>
              <a:t>u </a:t>
            </a:r>
            <a:r>
              <a:rPr sz="2400" b="1" spc="-90" dirty="0">
                <a:latin typeface="Arial"/>
                <a:cs typeface="Arial"/>
              </a:rPr>
              <a:t>có </a:t>
            </a:r>
            <a:r>
              <a:rPr sz="2400" b="1" spc="-65" dirty="0">
                <a:latin typeface="Arial"/>
                <a:cs typeface="Arial"/>
              </a:rPr>
              <a:t>c</a:t>
            </a:r>
            <a:r>
              <a:rPr sz="2400" b="1" spc="-65" dirty="0">
                <a:latin typeface="Carlito"/>
                <a:cs typeface="Carlito"/>
              </a:rPr>
              <a:t>ấ</a:t>
            </a:r>
            <a:r>
              <a:rPr sz="2400" b="1" spc="-65" dirty="0">
                <a:latin typeface="Arial"/>
                <a:cs typeface="Arial"/>
              </a:rPr>
              <a:t>u </a:t>
            </a:r>
            <a:r>
              <a:rPr sz="2400" b="1" dirty="0">
                <a:latin typeface="Arial"/>
                <a:cs typeface="Arial"/>
              </a:rPr>
              <a:t>trúc:  </a:t>
            </a:r>
            <a:r>
              <a:rPr sz="2400" spc="-80" dirty="0">
                <a:latin typeface="Trebuchet MS"/>
                <a:cs typeface="Trebuchet MS"/>
              </a:rPr>
              <a:t>đ</a:t>
            </a:r>
            <a:r>
              <a:rPr sz="2400" spc="-80" dirty="0">
                <a:latin typeface="Carlito"/>
                <a:cs typeface="Carlito"/>
              </a:rPr>
              <a:t>ượ</a:t>
            </a:r>
            <a:r>
              <a:rPr sz="2400" spc="-80" dirty="0">
                <a:latin typeface="Trebuchet MS"/>
                <a:cs typeface="Trebuchet MS"/>
              </a:rPr>
              <a:t>c </a:t>
            </a:r>
            <a:r>
              <a:rPr sz="2400" spc="-120" dirty="0">
                <a:latin typeface="Trebuchet MS"/>
                <a:cs typeface="Trebuchet MS"/>
              </a:rPr>
              <a:t>thi</a:t>
            </a:r>
            <a:r>
              <a:rPr sz="2400" spc="-120" dirty="0">
                <a:latin typeface="Carlito"/>
                <a:cs typeface="Carlito"/>
              </a:rPr>
              <a:t>ế</a:t>
            </a:r>
            <a:r>
              <a:rPr sz="2400" spc="-120" dirty="0">
                <a:latin typeface="Trebuchet MS"/>
                <a:cs typeface="Trebuchet MS"/>
              </a:rPr>
              <a:t>t </a:t>
            </a:r>
            <a:r>
              <a:rPr sz="2400" spc="-60" dirty="0">
                <a:latin typeface="Trebuchet MS"/>
                <a:cs typeface="Trebuchet MS"/>
              </a:rPr>
              <a:t>k</a:t>
            </a:r>
            <a:r>
              <a:rPr sz="2400" spc="-60" dirty="0">
                <a:latin typeface="Carlito"/>
                <a:cs typeface="Carlito"/>
              </a:rPr>
              <a:t>ế </a:t>
            </a:r>
            <a:r>
              <a:rPr sz="2400" spc="-60" dirty="0">
                <a:latin typeface="Trebuchet MS"/>
                <a:cs typeface="Trebuchet MS"/>
              </a:rPr>
              <a:t>k</a:t>
            </a:r>
            <a:r>
              <a:rPr sz="2400" spc="-60" dirty="0">
                <a:latin typeface="Carlito"/>
                <a:cs typeface="Carlito"/>
              </a:rPr>
              <a:t>ĩ </a:t>
            </a:r>
            <a:r>
              <a:rPr sz="2400" spc="-110" dirty="0">
                <a:latin typeface="Trebuchet MS"/>
                <a:cs typeface="Trebuchet MS"/>
              </a:rPr>
              <a:t>l</a:t>
            </a:r>
            <a:r>
              <a:rPr sz="2400" spc="-110" dirty="0">
                <a:latin typeface="Carlito"/>
                <a:cs typeface="Carlito"/>
              </a:rPr>
              <a:t>ưỡ</a:t>
            </a:r>
            <a:r>
              <a:rPr sz="2400" spc="-110" dirty="0">
                <a:latin typeface="Trebuchet MS"/>
                <a:cs typeface="Trebuchet MS"/>
              </a:rPr>
              <a:t>ng </a:t>
            </a:r>
            <a:r>
              <a:rPr sz="2400" spc="-70" dirty="0">
                <a:latin typeface="Trebuchet MS"/>
                <a:cs typeface="Trebuchet MS"/>
              </a:rPr>
              <a:t>đ</a:t>
            </a:r>
            <a:r>
              <a:rPr sz="2400" spc="-70" dirty="0">
                <a:latin typeface="Carlito"/>
                <a:cs typeface="Carlito"/>
              </a:rPr>
              <a:t>ể  </a:t>
            </a:r>
            <a:r>
              <a:rPr sz="2400" spc="-165" dirty="0">
                <a:latin typeface="Trebuchet MS"/>
                <a:cs typeface="Trebuchet MS"/>
              </a:rPr>
              <a:t>khai </a:t>
            </a:r>
            <a:r>
              <a:rPr sz="2400" spc="-170" dirty="0">
                <a:latin typeface="Trebuchet MS"/>
                <a:cs typeface="Trebuchet MS"/>
              </a:rPr>
              <a:t>thác </a:t>
            </a:r>
            <a:r>
              <a:rPr sz="2400" spc="-30" dirty="0">
                <a:latin typeface="Trebuchet MS"/>
                <a:cs typeface="Trebuchet MS"/>
              </a:rPr>
              <a:t>(SQL, </a:t>
            </a:r>
            <a:r>
              <a:rPr sz="2400" spc="-75" dirty="0">
                <a:latin typeface="Trebuchet MS"/>
                <a:cs typeface="Trebuchet MS"/>
              </a:rPr>
              <a:t>OLAP,</a:t>
            </a:r>
            <a:r>
              <a:rPr sz="2400" spc="-38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BI).</a:t>
            </a:r>
            <a:endParaRPr sz="2400">
              <a:latin typeface="Trebuchet MS"/>
              <a:cs typeface="Trebuchet MS"/>
            </a:endParaRPr>
          </a:p>
          <a:p>
            <a:pPr marL="304800" marR="5080" indent="-292100">
              <a:lnSpc>
                <a:spcPts val="2900"/>
              </a:lnSpc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400" b="1" spc="80" dirty="0">
                <a:latin typeface="Arial"/>
                <a:cs typeface="Arial"/>
              </a:rPr>
              <a:t>D</a:t>
            </a:r>
            <a:r>
              <a:rPr sz="2400" b="1" spc="80" dirty="0">
                <a:latin typeface="Carlito"/>
                <a:cs typeface="Carlito"/>
              </a:rPr>
              <a:t>ữ </a:t>
            </a:r>
            <a:r>
              <a:rPr sz="2400" b="1" spc="-5" dirty="0">
                <a:latin typeface="Arial"/>
                <a:cs typeface="Arial"/>
              </a:rPr>
              <a:t>li</a:t>
            </a:r>
            <a:r>
              <a:rPr sz="2400" b="1" spc="-5" dirty="0">
                <a:latin typeface="Carlito"/>
                <a:cs typeface="Carlito"/>
              </a:rPr>
              <a:t>ệ</a:t>
            </a:r>
            <a:r>
              <a:rPr sz="2400" b="1" spc="-5" dirty="0">
                <a:latin typeface="Arial"/>
                <a:cs typeface="Arial"/>
              </a:rPr>
              <a:t>u </a:t>
            </a:r>
            <a:r>
              <a:rPr sz="2400" b="1" spc="-50" dirty="0">
                <a:latin typeface="Arial"/>
                <a:cs typeface="Arial"/>
              </a:rPr>
              <a:t>phi </a:t>
            </a:r>
            <a:r>
              <a:rPr sz="2400" b="1" spc="-65" dirty="0">
                <a:latin typeface="Arial"/>
                <a:cs typeface="Arial"/>
              </a:rPr>
              <a:t>c</a:t>
            </a:r>
            <a:r>
              <a:rPr sz="2400" b="1" spc="-65" dirty="0">
                <a:latin typeface="Carlito"/>
                <a:cs typeface="Carlito"/>
              </a:rPr>
              <a:t>ấ</a:t>
            </a:r>
            <a:r>
              <a:rPr sz="2400" b="1" spc="-65" dirty="0">
                <a:latin typeface="Arial"/>
                <a:cs typeface="Arial"/>
              </a:rPr>
              <a:t>u </a:t>
            </a:r>
            <a:r>
              <a:rPr sz="2400" b="1" dirty="0">
                <a:latin typeface="Arial"/>
                <a:cs typeface="Arial"/>
              </a:rPr>
              <a:t>trúc: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văn  </a:t>
            </a:r>
            <a:r>
              <a:rPr sz="2400" spc="-165" dirty="0">
                <a:latin typeface="Trebuchet MS"/>
                <a:cs typeface="Trebuchet MS"/>
              </a:rPr>
              <a:t>b</a:t>
            </a:r>
            <a:r>
              <a:rPr sz="2400" spc="-165" dirty="0">
                <a:latin typeface="Carlito"/>
                <a:cs typeface="Carlito"/>
              </a:rPr>
              <a:t>ả</a:t>
            </a:r>
            <a:r>
              <a:rPr sz="2400" spc="-165" dirty="0">
                <a:latin typeface="Trebuchet MS"/>
                <a:cs typeface="Trebuchet MS"/>
              </a:rPr>
              <a:t>n, </a:t>
            </a:r>
            <a:r>
              <a:rPr sz="2400" spc="-140" dirty="0">
                <a:latin typeface="Trebuchet MS"/>
                <a:cs typeface="Trebuchet MS"/>
              </a:rPr>
              <a:t>comment, </a:t>
            </a:r>
            <a:r>
              <a:rPr sz="2400" spc="-160" dirty="0">
                <a:latin typeface="Carlito"/>
                <a:cs typeface="Carlito"/>
              </a:rPr>
              <a:t>ả</a:t>
            </a:r>
            <a:r>
              <a:rPr sz="2400" spc="-160" dirty="0">
                <a:latin typeface="Trebuchet MS"/>
                <a:cs typeface="Trebuchet MS"/>
              </a:rPr>
              <a:t>nh, </a:t>
            </a:r>
            <a:r>
              <a:rPr sz="2400" spc="-180" dirty="0">
                <a:latin typeface="Trebuchet MS"/>
                <a:cs typeface="Trebuchet MS"/>
              </a:rPr>
              <a:t>video,  </a:t>
            </a:r>
            <a:r>
              <a:rPr sz="2400" spc="-135" dirty="0">
                <a:latin typeface="Trebuchet MS"/>
                <a:cs typeface="Trebuchet MS"/>
              </a:rPr>
              <a:t>gi</a:t>
            </a:r>
            <a:r>
              <a:rPr sz="2400" spc="-135" dirty="0">
                <a:latin typeface="Carlito"/>
                <a:cs typeface="Carlito"/>
              </a:rPr>
              <a:t>ọ</a:t>
            </a:r>
            <a:r>
              <a:rPr sz="2400" spc="-135" dirty="0">
                <a:latin typeface="Trebuchet MS"/>
                <a:cs typeface="Trebuchet MS"/>
              </a:rPr>
              <a:t>ng </a:t>
            </a:r>
            <a:r>
              <a:rPr sz="2400" spc="-165" dirty="0">
                <a:latin typeface="Trebuchet MS"/>
                <a:cs typeface="Trebuchet MS"/>
              </a:rPr>
              <a:t>nói,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635" dirty="0">
                <a:latin typeface="Trebuchet MS"/>
                <a:cs typeface="Trebuchet MS"/>
              </a:rPr>
              <a:t>…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09600"/>
            <a:ext cx="11303000" cy="1193800"/>
          </a:xfrm>
          <a:prstGeom prst="rect">
            <a:avLst/>
          </a:prstGeom>
          <a:solidFill>
            <a:srgbClr val="4D1434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spc="225" dirty="0"/>
              <a:t>NH</a:t>
            </a:r>
            <a:r>
              <a:rPr spc="225" dirty="0">
                <a:latin typeface="Carlito"/>
                <a:cs typeface="Carlito"/>
              </a:rPr>
              <a:t>Ữ</a:t>
            </a:r>
            <a:r>
              <a:rPr spc="225" dirty="0"/>
              <a:t>NG</a:t>
            </a:r>
            <a:r>
              <a:rPr spc="-25" dirty="0"/>
              <a:t> </a:t>
            </a:r>
            <a:r>
              <a:rPr spc="260" dirty="0"/>
              <a:t>NHÀ</a:t>
            </a:r>
            <a:r>
              <a:rPr spc="-15" dirty="0"/>
              <a:t> </a:t>
            </a:r>
            <a:r>
              <a:rPr spc="165" dirty="0"/>
              <a:t>NGHIÊN</a:t>
            </a:r>
            <a:r>
              <a:rPr spc="-130" dirty="0"/>
              <a:t> </a:t>
            </a:r>
            <a:r>
              <a:rPr spc="150" dirty="0"/>
              <a:t>C</a:t>
            </a:r>
            <a:r>
              <a:rPr spc="150" dirty="0">
                <a:latin typeface="Carlito"/>
                <a:cs typeface="Carlito"/>
              </a:rPr>
              <a:t>Ứ</a:t>
            </a:r>
            <a:r>
              <a:rPr spc="150" dirty="0"/>
              <a:t>U</a:t>
            </a:r>
            <a:r>
              <a:rPr spc="-30" dirty="0"/>
              <a:t> </a:t>
            </a:r>
            <a:r>
              <a:rPr spc="140" dirty="0"/>
              <a:t>RA</a:t>
            </a:r>
            <a:r>
              <a:rPr spc="-415" dirty="0"/>
              <a:t> </a:t>
            </a:r>
            <a:r>
              <a:rPr spc="-65" dirty="0"/>
              <a:t>TAY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914244"/>
            <a:ext cx="7555865" cy="20574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1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-40" dirty="0">
                <a:solidFill>
                  <a:srgbClr val="3D3D3D"/>
                </a:solidFill>
                <a:latin typeface="Trebuchet MS"/>
                <a:cs typeface="Trebuchet MS"/>
              </a:rPr>
              <a:t>Nghiên </a:t>
            </a: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c</a:t>
            </a:r>
            <a:r>
              <a:rPr sz="1800" spc="-55" dirty="0">
                <a:solidFill>
                  <a:srgbClr val="3D3D3D"/>
                </a:solidFill>
                <a:latin typeface="Carlito"/>
                <a:cs typeface="Carlito"/>
              </a:rPr>
              <a:t>ứ</a:t>
            </a: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u </a:t>
            </a:r>
            <a:r>
              <a:rPr sz="1800" spc="-35" dirty="0">
                <a:solidFill>
                  <a:srgbClr val="3D3D3D"/>
                </a:solidFill>
                <a:latin typeface="Trebuchet MS"/>
                <a:cs typeface="Trebuchet MS"/>
              </a:rPr>
              <a:t>mô 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hình 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kinh 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doanh </a:t>
            </a:r>
            <a:r>
              <a:rPr sz="1800" spc="-110" dirty="0">
                <a:solidFill>
                  <a:srgbClr val="3D3D3D"/>
                </a:solidFill>
                <a:latin typeface="Trebuchet MS"/>
                <a:cs typeface="Trebuchet MS"/>
              </a:rPr>
              <a:t>c</a:t>
            </a:r>
            <a:r>
              <a:rPr sz="1800" spc="-110" dirty="0">
                <a:solidFill>
                  <a:srgbClr val="3D3D3D"/>
                </a:solidFill>
                <a:latin typeface="Carlito"/>
                <a:cs typeface="Carlito"/>
              </a:rPr>
              <a:t>ủ</a:t>
            </a:r>
            <a:r>
              <a:rPr sz="1800" spc="-110" dirty="0">
                <a:solidFill>
                  <a:srgbClr val="3D3D3D"/>
                </a:solidFill>
                <a:latin typeface="Trebuchet MS"/>
                <a:cs typeface="Trebuchet MS"/>
              </a:rPr>
              <a:t>a </a:t>
            </a:r>
            <a:r>
              <a:rPr sz="1800" spc="-60" dirty="0">
                <a:solidFill>
                  <a:srgbClr val="3D3D3D"/>
                </a:solidFill>
                <a:latin typeface="Trebuchet MS"/>
                <a:cs typeface="Trebuchet MS"/>
              </a:rPr>
              <a:t>t</a:t>
            </a:r>
            <a:r>
              <a:rPr sz="1800" spc="-60" dirty="0">
                <a:solidFill>
                  <a:srgbClr val="3D3D3D"/>
                </a:solidFill>
                <a:latin typeface="Carlito"/>
                <a:cs typeface="Carlito"/>
              </a:rPr>
              <a:t>ổ 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ch</a:t>
            </a:r>
            <a:r>
              <a:rPr sz="1800" spc="-70" dirty="0">
                <a:solidFill>
                  <a:srgbClr val="3D3D3D"/>
                </a:solidFill>
                <a:latin typeface="Carlito"/>
                <a:cs typeface="Carlito"/>
              </a:rPr>
              <a:t>ứ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c </a:t>
            </a: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đ</a:t>
            </a:r>
            <a:r>
              <a:rPr sz="1800" spc="-55" dirty="0">
                <a:solidFill>
                  <a:srgbClr val="3D3D3D"/>
                </a:solidFill>
                <a:latin typeface="Carlito"/>
                <a:cs typeface="Carlito"/>
              </a:rPr>
              <a:t>ể </a:t>
            </a:r>
            <a:r>
              <a:rPr sz="1800" spc="-90" dirty="0">
                <a:solidFill>
                  <a:srgbClr val="3D3D3D"/>
                </a:solidFill>
                <a:latin typeface="Trebuchet MS"/>
                <a:cs typeface="Trebuchet MS"/>
              </a:rPr>
              <a:t>đ</a:t>
            </a:r>
            <a:r>
              <a:rPr sz="1800" spc="-90" dirty="0">
                <a:solidFill>
                  <a:srgbClr val="3D3D3D"/>
                </a:solidFill>
                <a:latin typeface="Carlito"/>
                <a:cs typeface="Carlito"/>
              </a:rPr>
              <a:t>ư</a:t>
            </a:r>
            <a:r>
              <a:rPr sz="1800" spc="-90" dirty="0">
                <a:solidFill>
                  <a:srgbClr val="3D3D3D"/>
                </a:solidFill>
                <a:latin typeface="Trebuchet MS"/>
                <a:cs typeface="Trebuchet MS"/>
              </a:rPr>
              <a:t>a ra 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gi</a:t>
            </a:r>
            <a:r>
              <a:rPr sz="1800" spc="-80" dirty="0">
                <a:solidFill>
                  <a:srgbClr val="3D3D3D"/>
                </a:solidFill>
                <a:latin typeface="Carlito"/>
                <a:cs typeface="Carlito"/>
              </a:rPr>
              <a:t>ả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i</a:t>
            </a:r>
            <a:r>
              <a:rPr sz="1800" spc="-380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3D3D3D"/>
                </a:solidFill>
                <a:latin typeface="Trebuchet MS"/>
                <a:cs typeface="Trebuchet MS"/>
              </a:rPr>
              <a:t>pháp.</a:t>
            </a:r>
            <a:endParaRPr sz="18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0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-30" dirty="0">
                <a:solidFill>
                  <a:srgbClr val="3D3D3D"/>
                </a:solidFill>
                <a:latin typeface="Trebuchet MS"/>
                <a:cs typeface="Trebuchet MS"/>
              </a:rPr>
              <a:t>L</a:t>
            </a:r>
            <a:r>
              <a:rPr sz="1800" spc="-30" dirty="0">
                <a:solidFill>
                  <a:srgbClr val="3D3D3D"/>
                </a:solidFill>
                <a:latin typeface="Carlito"/>
                <a:cs typeface="Carlito"/>
              </a:rPr>
              <a:t>ấ</a:t>
            </a:r>
            <a:r>
              <a:rPr sz="1800" spc="-30" dirty="0">
                <a:solidFill>
                  <a:srgbClr val="3D3D3D"/>
                </a:solidFill>
                <a:latin typeface="Trebuchet MS"/>
                <a:cs typeface="Trebuchet MS"/>
              </a:rPr>
              <a:t>y </a:t>
            </a:r>
            <a:r>
              <a:rPr sz="1800" spc="-135" dirty="0">
                <a:solidFill>
                  <a:srgbClr val="3D3D3D"/>
                </a:solidFill>
                <a:latin typeface="Trebuchet MS"/>
                <a:cs typeface="Trebuchet MS"/>
              </a:rPr>
              <a:t>và </a:t>
            </a:r>
            <a:r>
              <a:rPr sz="1800" spc="-130" dirty="0">
                <a:solidFill>
                  <a:srgbClr val="3D3D3D"/>
                </a:solidFill>
                <a:latin typeface="Trebuchet MS"/>
                <a:cs typeface="Trebuchet MS"/>
              </a:rPr>
              <a:t>làm </a:t>
            </a:r>
            <a:r>
              <a:rPr sz="1800" spc="-45" dirty="0">
                <a:solidFill>
                  <a:srgbClr val="3D3D3D"/>
                </a:solidFill>
                <a:latin typeface="Trebuchet MS"/>
                <a:cs typeface="Trebuchet MS"/>
              </a:rPr>
              <a:t>s</a:t>
            </a:r>
            <a:r>
              <a:rPr sz="1800" spc="-45" dirty="0">
                <a:solidFill>
                  <a:srgbClr val="3D3D3D"/>
                </a:solidFill>
                <a:latin typeface="Carlito"/>
                <a:cs typeface="Carlito"/>
              </a:rPr>
              <a:t>ạ</a:t>
            </a:r>
            <a:r>
              <a:rPr sz="1800" spc="-45" dirty="0">
                <a:solidFill>
                  <a:srgbClr val="3D3D3D"/>
                </a:solidFill>
                <a:latin typeface="Trebuchet MS"/>
                <a:cs typeface="Trebuchet MS"/>
              </a:rPr>
              <a:t>ch </a:t>
            </a: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d</a:t>
            </a:r>
            <a:r>
              <a:rPr sz="1800" spc="-55" dirty="0">
                <a:solidFill>
                  <a:srgbClr val="3D3D3D"/>
                </a:solidFill>
                <a:latin typeface="Carlito"/>
                <a:cs typeface="Carlito"/>
              </a:rPr>
              <a:t>ữ </a:t>
            </a:r>
            <a:r>
              <a:rPr sz="1800" spc="-120" dirty="0">
                <a:solidFill>
                  <a:srgbClr val="3D3D3D"/>
                </a:solidFill>
                <a:latin typeface="Trebuchet MS"/>
                <a:cs typeface="Trebuchet MS"/>
              </a:rPr>
              <a:t>li</a:t>
            </a:r>
            <a:r>
              <a:rPr sz="1800" spc="-120" dirty="0">
                <a:solidFill>
                  <a:srgbClr val="3D3D3D"/>
                </a:solidFill>
                <a:latin typeface="Carlito"/>
                <a:cs typeface="Carlito"/>
              </a:rPr>
              <a:t>ệ</a:t>
            </a:r>
            <a:r>
              <a:rPr sz="1800" spc="-120" dirty="0">
                <a:solidFill>
                  <a:srgbClr val="3D3D3D"/>
                </a:solidFill>
                <a:latin typeface="Trebuchet MS"/>
                <a:cs typeface="Trebuchet MS"/>
              </a:rPr>
              <a:t>u, 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chuy</a:t>
            </a:r>
            <a:r>
              <a:rPr sz="1800" spc="-75" dirty="0">
                <a:solidFill>
                  <a:srgbClr val="3D3D3D"/>
                </a:solidFill>
                <a:latin typeface="Carlito"/>
                <a:cs typeface="Carlito"/>
              </a:rPr>
              <a:t>ể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n 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đ</a:t>
            </a:r>
            <a:r>
              <a:rPr sz="1800" spc="-95" dirty="0">
                <a:solidFill>
                  <a:srgbClr val="3D3D3D"/>
                </a:solidFill>
                <a:latin typeface="Carlito"/>
                <a:cs typeface="Carlito"/>
              </a:rPr>
              <a:t>ổ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i </a:t>
            </a:r>
            <a:r>
              <a:rPr sz="1800" spc="-105" dirty="0">
                <a:solidFill>
                  <a:srgbClr val="3D3D3D"/>
                </a:solidFill>
                <a:latin typeface="Trebuchet MS"/>
                <a:cs typeface="Trebuchet MS"/>
              </a:rPr>
              <a:t>thành 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thông </a:t>
            </a:r>
            <a:r>
              <a:rPr sz="1800" spc="-105" dirty="0">
                <a:solidFill>
                  <a:srgbClr val="3D3D3D"/>
                </a:solidFill>
                <a:latin typeface="Trebuchet MS"/>
                <a:cs typeface="Trebuchet MS"/>
              </a:rPr>
              <a:t>tin </a:t>
            </a: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h</a:t>
            </a:r>
            <a:r>
              <a:rPr sz="1800" spc="-55" dirty="0">
                <a:solidFill>
                  <a:srgbClr val="3D3D3D"/>
                </a:solidFill>
                <a:latin typeface="Carlito"/>
                <a:cs typeface="Carlito"/>
              </a:rPr>
              <a:t>ữ</a:t>
            </a: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u</a:t>
            </a:r>
            <a:r>
              <a:rPr sz="1800" spc="-165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3D3D3D"/>
                </a:solidFill>
                <a:latin typeface="Trebuchet MS"/>
                <a:cs typeface="Trebuchet MS"/>
              </a:rPr>
              <a:t>ích.</a:t>
            </a:r>
            <a:endParaRPr sz="18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0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-110" dirty="0">
                <a:solidFill>
                  <a:srgbClr val="3D3D3D"/>
                </a:solidFill>
                <a:latin typeface="Trebuchet MS"/>
                <a:cs typeface="Trebuchet MS"/>
              </a:rPr>
              <a:t>Phân </a:t>
            </a:r>
            <a:r>
              <a:rPr sz="1800" spc="-140" dirty="0">
                <a:solidFill>
                  <a:srgbClr val="3D3D3D"/>
                </a:solidFill>
                <a:latin typeface="Trebuchet MS"/>
                <a:cs typeface="Trebuchet MS"/>
              </a:rPr>
              <a:t>tích, </a:t>
            </a:r>
            <a:r>
              <a:rPr sz="1800" spc="-105" dirty="0">
                <a:solidFill>
                  <a:srgbClr val="3D3D3D"/>
                </a:solidFill>
                <a:latin typeface="Trebuchet MS"/>
                <a:cs typeface="Trebuchet MS"/>
              </a:rPr>
              <a:t>đánh </a:t>
            </a:r>
            <a:r>
              <a:rPr sz="1800" spc="-135" dirty="0">
                <a:solidFill>
                  <a:srgbClr val="3D3D3D"/>
                </a:solidFill>
                <a:latin typeface="Trebuchet MS"/>
                <a:cs typeface="Trebuchet MS"/>
              </a:rPr>
              <a:t>giá </a:t>
            </a:r>
            <a:r>
              <a:rPr sz="1800" spc="-20" dirty="0">
                <a:solidFill>
                  <a:srgbClr val="3D3D3D"/>
                </a:solidFill>
                <a:latin typeface="Trebuchet MS"/>
                <a:cs typeface="Trebuchet MS"/>
              </a:rPr>
              <a:t>s</a:t>
            </a:r>
            <a:r>
              <a:rPr sz="1800" spc="-20" dirty="0">
                <a:solidFill>
                  <a:srgbClr val="3D3D3D"/>
                </a:solidFill>
                <a:latin typeface="Carlito"/>
                <a:cs typeface="Carlito"/>
              </a:rPr>
              <a:t>ơ 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l</a:t>
            </a:r>
            <a:r>
              <a:rPr sz="1800" spc="-70" dirty="0">
                <a:solidFill>
                  <a:srgbClr val="3D3D3D"/>
                </a:solidFill>
                <a:latin typeface="Carlito"/>
                <a:cs typeface="Carlito"/>
              </a:rPr>
              <a:t>ượ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c </a:t>
            </a: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d</a:t>
            </a:r>
            <a:r>
              <a:rPr sz="1800" spc="-55" dirty="0">
                <a:solidFill>
                  <a:srgbClr val="3D3D3D"/>
                </a:solidFill>
                <a:latin typeface="Carlito"/>
                <a:cs typeface="Carlito"/>
              </a:rPr>
              <a:t>ữ </a:t>
            </a:r>
            <a:r>
              <a:rPr sz="1800" spc="-85" dirty="0">
                <a:solidFill>
                  <a:srgbClr val="3D3D3D"/>
                </a:solidFill>
                <a:latin typeface="Trebuchet MS"/>
                <a:cs typeface="Trebuchet MS"/>
              </a:rPr>
              <a:t>li</a:t>
            </a:r>
            <a:r>
              <a:rPr sz="1800" spc="-85" dirty="0">
                <a:solidFill>
                  <a:srgbClr val="3D3D3D"/>
                </a:solidFill>
                <a:latin typeface="Carlito"/>
                <a:cs typeface="Carlito"/>
              </a:rPr>
              <a:t>ệ</a:t>
            </a:r>
            <a:r>
              <a:rPr sz="1800" spc="-85" dirty="0">
                <a:solidFill>
                  <a:srgbClr val="3D3D3D"/>
                </a:solidFill>
                <a:latin typeface="Trebuchet MS"/>
                <a:cs typeface="Trebuchet MS"/>
              </a:rPr>
              <a:t>u 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thu 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th</a:t>
            </a:r>
            <a:r>
              <a:rPr sz="1800" spc="-70" dirty="0">
                <a:solidFill>
                  <a:srgbClr val="3D3D3D"/>
                </a:solidFill>
                <a:latin typeface="Carlito"/>
                <a:cs typeface="Carlito"/>
              </a:rPr>
              <a:t>ậ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p </a:t>
            </a:r>
            <a:r>
              <a:rPr sz="1800" spc="-60" dirty="0">
                <a:solidFill>
                  <a:srgbClr val="3D3D3D"/>
                </a:solidFill>
                <a:latin typeface="Trebuchet MS"/>
                <a:cs typeface="Trebuchet MS"/>
              </a:rPr>
              <a:t>đ</a:t>
            </a:r>
            <a:r>
              <a:rPr sz="1800" spc="-60" dirty="0">
                <a:solidFill>
                  <a:srgbClr val="3D3D3D"/>
                </a:solidFill>
                <a:latin typeface="Carlito"/>
                <a:cs typeface="Carlito"/>
              </a:rPr>
              <a:t>ượ</a:t>
            </a:r>
            <a:r>
              <a:rPr sz="1800" spc="-60" dirty="0">
                <a:solidFill>
                  <a:srgbClr val="3D3D3D"/>
                </a:solidFill>
                <a:latin typeface="Trebuchet MS"/>
                <a:cs typeface="Trebuchet MS"/>
              </a:rPr>
              <a:t>c </a:t>
            </a:r>
            <a:r>
              <a:rPr sz="1800" spc="-50" dirty="0">
                <a:solidFill>
                  <a:srgbClr val="3D3D3D"/>
                </a:solidFill>
                <a:latin typeface="Trebuchet MS"/>
                <a:cs typeface="Trebuchet MS"/>
              </a:rPr>
              <a:t>(Exploratory </a:t>
            </a:r>
            <a:r>
              <a:rPr sz="1800" spc="-40" dirty="0">
                <a:solidFill>
                  <a:srgbClr val="3D3D3D"/>
                </a:solidFill>
                <a:latin typeface="Trebuchet MS"/>
                <a:cs typeface="Trebuchet MS"/>
              </a:rPr>
              <a:t>Data</a:t>
            </a:r>
            <a:r>
              <a:rPr sz="1800" spc="-215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D3D3D"/>
                </a:solidFill>
                <a:latin typeface="Trebuchet MS"/>
                <a:cs typeface="Trebuchet MS"/>
              </a:rPr>
              <a:t>Analysis).</a:t>
            </a:r>
            <a:endParaRPr sz="18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0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-85" dirty="0">
                <a:solidFill>
                  <a:srgbClr val="3D3D3D"/>
                </a:solidFill>
                <a:latin typeface="Trebuchet MS"/>
                <a:cs typeface="Trebuchet MS"/>
              </a:rPr>
              <a:t>Suy 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di</a:t>
            </a:r>
            <a:r>
              <a:rPr sz="1800" spc="-80" dirty="0">
                <a:solidFill>
                  <a:srgbClr val="3D3D3D"/>
                </a:solidFill>
                <a:latin typeface="Carlito"/>
                <a:cs typeface="Carlito"/>
              </a:rPr>
              <a:t>ễ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n thông </a:t>
            </a:r>
            <a:r>
              <a:rPr sz="1800" spc="-105" dirty="0">
                <a:solidFill>
                  <a:srgbClr val="3D3D3D"/>
                </a:solidFill>
                <a:latin typeface="Trebuchet MS"/>
                <a:cs typeface="Trebuchet MS"/>
              </a:rPr>
              <a:t>tin </a:t>
            </a:r>
            <a:r>
              <a:rPr sz="1800" spc="-35" dirty="0">
                <a:solidFill>
                  <a:srgbClr val="3D3D3D"/>
                </a:solidFill>
                <a:latin typeface="Trebuchet MS"/>
                <a:cs typeface="Trebuchet MS"/>
              </a:rPr>
              <a:t>có </a:t>
            </a:r>
            <a:r>
              <a:rPr sz="1800" spc="-100" dirty="0">
                <a:solidFill>
                  <a:srgbClr val="3D3D3D"/>
                </a:solidFill>
                <a:latin typeface="Trebuchet MS"/>
                <a:cs typeface="Trebuchet MS"/>
              </a:rPr>
              <a:t>ý 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ngh</a:t>
            </a:r>
            <a:r>
              <a:rPr sz="1800" spc="-95" dirty="0">
                <a:solidFill>
                  <a:srgbClr val="3D3D3D"/>
                </a:solidFill>
                <a:latin typeface="Carlito"/>
                <a:cs typeface="Carlito"/>
              </a:rPr>
              <a:t>ĩ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a </a:t>
            </a:r>
            <a:r>
              <a:rPr sz="1800" spc="-60" dirty="0">
                <a:solidFill>
                  <a:srgbClr val="3D3D3D"/>
                </a:solidFill>
                <a:latin typeface="Trebuchet MS"/>
                <a:cs typeface="Trebuchet MS"/>
              </a:rPr>
              <a:t>t</a:t>
            </a:r>
            <a:r>
              <a:rPr sz="1800" spc="-60" dirty="0">
                <a:solidFill>
                  <a:srgbClr val="3D3D3D"/>
                </a:solidFill>
                <a:latin typeface="Carlito"/>
                <a:cs typeface="Carlito"/>
              </a:rPr>
              <a:t>ừ </a:t>
            </a:r>
            <a:r>
              <a:rPr sz="1800" spc="-65" dirty="0">
                <a:solidFill>
                  <a:srgbClr val="3D3D3D"/>
                </a:solidFill>
                <a:latin typeface="Trebuchet MS"/>
                <a:cs typeface="Trebuchet MS"/>
              </a:rPr>
              <a:t>t</a:t>
            </a:r>
            <a:r>
              <a:rPr sz="1800" spc="-65" dirty="0">
                <a:solidFill>
                  <a:srgbClr val="3D3D3D"/>
                </a:solidFill>
                <a:latin typeface="Carlito"/>
                <a:cs typeface="Carlito"/>
              </a:rPr>
              <a:t>ậ</a:t>
            </a:r>
            <a:r>
              <a:rPr sz="1800" spc="-65" dirty="0">
                <a:solidFill>
                  <a:srgbClr val="3D3D3D"/>
                </a:solidFill>
                <a:latin typeface="Trebuchet MS"/>
                <a:cs typeface="Trebuchet MS"/>
              </a:rPr>
              <a:t>p </a:t>
            </a: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d</a:t>
            </a:r>
            <a:r>
              <a:rPr sz="1800" spc="-55" dirty="0">
                <a:solidFill>
                  <a:srgbClr val="3D3D3D"/>
                </a:solidFill>
                <a:latin typeface="Carlito"/>
                <a:cs typeface="Carlito"/>
              </a:rPr>
              <a:t>ữ </a:t>
            </a:r>
            <a:r>
              <a:rPr sz="1800" spc="-85" dirty="0">
                <a:solidFill>
                  <a:srgbClr val="3D3D3D"/>
                </a:solidFill>
                <a:latin typeface="Trebuchet MS"/>
                <a:cs typeface="Trebuchet MS"/>
              </a:rPr>
              <a:t>li</a:t>
            </a:r>
            <a:r>
              <a:rPr sz="1800" spc="-85" dirty="0">
                <a:solidFill>
                  <a:srgbClr val="3D3D3D"/>
                </a:solidFill>
                <a:latin typeface="Carlito"/>
                <a:cs typeface="Carlito"/>
              </a:rPr>
              <a:t>ệ</a:t>
            </a:r>
            <a:r>
              <a:rPr sz="1800" spc="-85" dirty="0">
                <a:solidFill>
                  <a:srgbClr val="3D3D3D"/>
                </a:solidFill>
                <a:latin typeface="Trebuchet MS"/>
                <a:cs typeface="Trebuchet MS"/>
              </a:rPr>
              <a:t>u 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thu 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th</a:t>
            </a:r>
            <a:r>
              <a:rPr sz="1800" spc="-70" dirty="0">
                <a:solidFill>
                  <a:srgbClr val="3D3D3D"/>
                </a:solidFill>
                <a:latin typeface="Carlito"/>
                <a:cs typeface="Carlito"/>
              </a:rPr>
              <a:t>ậ</a:t>
            </a:r>
            <a:r>
              <a:rPr sz="1800" spc="-70" dirty="0">
                <a:solidFill>
                  <a:srgbClr val="3D3D3D"/>
                </a:solidFill>
                <a:latin typeface="Trebuchet MS"/>
                <a:cs typeface="Trebuchet MS"/>
              </a:rPr>
              <a:t>p </a:t>
            </a:r>
            <a:r>
              <a:rPr sz="1800" spc="-105" dirty="0">
                <a:solidFill>
                  <a:srgbClr val="3D3D3D"/>
                </a:solidFill>
                <a:latin typeface="Trebuchet MS"/>
                <a:cs typeface="Trebuchet MS"/>
              </a:rPr>
              <a:t>(Statistical</a:t>
            </a:r>
            <a:r>
              <a:rPr sz="1800" spc="-180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D3D3D"/>
                </a:solidFill>
                <a:latin typeface="Trebuchet MS"/>
                <a:cs typeface="Trebuchet MS"/>
              </a:rPr>
              <a:t>inference).</a:t>
            </a:r>
            <a:endParaRPr sz="18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040"/>
              </a:spcBef>
              <a:buClr>
                <a:srgbClr val="903163"/>
              </a:buClr>
              <a:buSzPct val="94444"/>
              <a:buFont typeface="Arial"/>
              <a:buChar char="¡"/>
              <a:tabLst>
                <a:tab pos="316865" algn="l"/>
                <a:tab pos="317500" algn="l"/>
              </a:tabLst>
            </a:pPr>
            <a:r>
              <a:rPr sz="1800" spc="15" dirty="0">
                <a:solidFill>
                  <a:srgbClr val="3D3D3D"/>
                </a:solidFill>
                <a:latin typeface="Trebuchet MS"/>
                <a:cs typeface="Trebuchet MS"/>
              </a:rPr>
              <a:t>Xây 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d</a:t>
            </a:r>
            <a:r>
              <a:rPr sz="1800" spc="-80" dirty="0">
                <a:solidFill>
                  <a:srgbClr val="3D3D3D"/>
                </a:solidFill>
                <a:latin typeface="Carlito"/>
                <a:cs typeface="Carlito"/>
              </a:rPr>
              <a:t>ự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ng </a:t>
            </a:r>
            <a:r>
              <a:rPr sz="1800" spc="-45" dirty="0">
                <a:solidFill>
                  <a:srgbClr val="3D3D3D"/>
                </a:solidFill>
                <a:latin typeface="Trebuchet MS"/>
                <a:cs typeface="Trebuchet MS"/>
              </a:rPr>
              <a:t>h</a:t>
            </a:r>
            <a:r>
              <a:rPr sz="1800" spc="-45" dirty="0">
                <a:solidFill>
                  <a:srgbClr val="3D3D3D"/>
                </a:solidFill>
                <a:latin typeface="Carlito"/>
                <a:cs typeface="Carlito"/>
              </a:rPr>
              <a:t>ệ 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th</a:t>
            </a:r>
            <a:r>
              <a:rPr sz="1800" spc="-95" dirty="0">
                <a:solidFill>
                  <a:srgbClr val="3D3D3D"/>
                </a:solidFill>
                <a:latin typeface="Carlito"/>
                <a:cs typeface="Carlito"/>
              </a:rPr>
              <a:t>ố</a:t>
            </a:r>
            <a:r>
              <a:rPr sz="1800" spc="-95" dirty="0">
                <a:solidFill>
                  <a:srgbClr val="3D3D3D"/>
                </a:solidFill>
                <a:latin typeface="Trebuchet MS"/>
                <a:cs typeface="Trebuchet MS"/>
              </a:rPr>
              <a:t>ng </a:t>
            </a:r>
            <a:r>
              <a:rPr sz="1800" spc="-45" dirty="0">
                <a:solidFill>
                  <a:srgbClr val="3D3D3D"/>
                </a:solidFill>
                <a:latin typeface="Trebuchet MS"/>
                <a:cs typeface="Trebuchet MS"/>
              </a:rPr>
              <a:t>h</a:t>
            </a:r>
            <a:r>
              <a:rPr sz="1800" spc="-45" dirty="0">
                <a:solidFill>
                  <a:srgbClr val="3D3D3D"/>
                </a:solidFill>
                <a:latin typeface="Carlito"/>
                <a:cs typeface="Carlito"/>
              </a:rPr>
              <a:t>ỗ </a:t>
            </a:r>
            <a:r>
              <a:rPr sz="1800" spc="-40" dirty="0">
                <a:solidFill>
                  <a:srgbClr val="3D3D3D"/>
                </a:solidFill>
                <a:latin typeface="Trebuchet MS"/>
                <a:cs typeface="Trebuchet MS"/>
              </a:rPr>
              <a:t>tr</a:t>
            </a:r>
            <a:r>
              <a:rPr sz="1800" spc="-40" dirty="0">
                <a:solidFill>
                  <a:srgbClr val="3D3D3D"/>
                </a:solidFill>
                <a:latin typeface="Carlito"/>
                <a:cs typeface="Carlito"/>
              </a:rPr>
              <a:t>ợ </a:t>
            </a:r>
            <a:r>
              <a:rPr sz="1800" spc="-90" dirty="0">
                <a:solidFill>
                  <a:srgbClr val="3D3D3D"/>
                </a:solidFill>
                <a:latin typeface="Trebuchet MS"/>
                <a:cs typeface="Trebuchet MS"/>
              </a:rPr>
              <a:t>ra 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quy</a:t>
            </a:r>
            <a:r>
              <a:rPr sz="1800" spc="-80" dirty="0">
                <a:solidFill>
                  <a:srgbClr val="3D3D3D"/>
                </a:solidFill>
                <a:latin typeface="Carlito"/>
                <a:cs typeface="Carlito"/>
              </a:rPr>
              <a:t>ế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t 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đ</a:t>
            </a:r>
            <a:r>
              <a:rPr sz="1800" spc="-75" dirty="0">
                <a:solidFill>
                  <a:srgbClr val="3D3D3D"/>
                </a:solidFill>
                <a:latin typeface="Carlito"/>
                <a:cs typeface="Carlito"/>
              </a:rPr>
              <a:t>ị</a:t>
            </a:r>
            <a:r>
              <a:rPr sz="1800" spc="-75" dirty="0">
                <a:solidFill>
                  <a:srgbClr val="3D3D3D"/>
                </a:solidFill>
                <a:latin typeface="Trebuchet MS"/>
                <a:cs typeface="Trebuchet MS"/>
              </a:rPr>
              <a:t>nh </a:t>
            </a:r>
            <a:r>
              <a:rPr sz="1800" spc="-55" dirty="0">
                <a:solidFill>
                  <a:srgbClr val="3D3D3D"/>
                </a:solidFill>
                <a:latin typeface="Trebuchet MS"/>
                <a:cs typeface="Trebuchet MS"/>
              </a:rPr>
              <a:t>đ</a:t>
            </a:r>
            <a:r>
              <a:rPr sz="1800" spc="-55" dirty="0">
                <a:solidFill>
                  <a:srgbClr val="3D3D3D"/>
                </a:solidFill>
                <a:latin typeface="Carlito"/>
                <a:cs typeface="Carlito"/>
              </a:rPr>
              <a:t>ể 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gi</a:t>
            </a:r>
            <a:r>
              <a:rPr sz="1800" spc="-80" dirty="0">
                <a:solidFill>
                  <a:srgbClr val="3D3D3D"/>
                </a:solidFill>
                <a:latin typeface="Carlito"/>
                <a:cs typeface="Carlito"/>
              </a:rPr>
              <a:t>ả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i quy</a:t>
            </a:r>
            <a:r>
              <a:rPr sz="1800" spc="-80" dirty="0">
                <a:solidFill>
                  <a:srgbClr val="3D3D3D"/>
                </a:solidFill>
                <a:latin typeface="Carlito"/>
                <a:cs typeface="Carlito"/>
              </a:rPr>
              <a:t>ế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t </a:t>
            </a:r>
            <a:r>
              <a:rPr sz="1800" spc="-45" dirty="0">
                <a:solidFill>
                  <a:srgbClr val="3D3D3D"/>
                </a:solidFill>
                <a:latin typeface="Trebuchet MS"/>
                <a:cs typeface="Trebuchet MS"/>
              </a:rPr>
              <a:t>v</a:t>
            </a:r>
            <a:r>
              <a:rPr sz="1800" spc="-45" dirty="0">
                <a:solidFill>
                  <a:srgbClr val="3D3D3D"/>
                </a:solidFill>
                <a:latin typeface="Carlito"/>
                <a:cs typeface="Carlito"/>
              </a:rPr>
              <a:t>ấ</a:t>
            </a:r>
            <a:r>
              <a:rPr sz="1800" spc="-45" dirty="0">
                <a:solidFill>
                  <a:srgbClr val="3D3D3D"/>
                </a:solidFill>
                <a:latin typeface="Trebuchet MS"/>
                <a:cs typeface="Trebuchet MS"/>
              </a:rPr>
              <a:t>n</a:t>
            </a:r>
            <a:r>
              <a:rPr sz="1800" spc="-80" dirty="0">
                <a:solidFill>
                  <a:srgbClr val="3D3D3D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D3D3D"/>
                </a:solidFill>
                <a:latin typeface="Trebuchet MS"/>
                <a:cs typeface="Trebuchet MS"/>
              </a:rPr>
              <a:t>đ</a:t>
            </a:r>
            <a:r>
              <a:rPr sz="1800" spc="-125" dirty="0">
                <a:solidFill>
                  <a:srgbClr val="3D3D3D"/>
                </a:solidFill>
                <a:latin typeface="Carlito"/>
                <a:cs typeface="Carlito"/>
              </a:rPr>
              <a:t>ề</a:t>
            </a:r>
            <a:r>
              <a:rPr sz="1800" spc="-125" dirty="0">
                <a:solidFill>
                  <a:srgbClr val="3D3D3D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265" y="3039198"/>
            <a:ext cx="6307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55" dirty="0">
                <a:solidFill>
                  <a:srgbClr val="000000"/>
                </a:solidFill>
              </a:rPr>
              <a:t>H</a:t>
            </a:r>
            <a:r>
              <a:rPr sz="4400" spc="155" dirty="0">
                <a:solidFill>
                  <a:srgbClr val="000000"/>
                </a:solidFill>
                <a:latin typeface="Carlito"/>
                <a:cs typeface="Carlito"/>
              </a:rPr>
              <a:t>ọ </a:t>
            </a:r>
            <a:r>
              <a:rPr sz="4400" spc="-90" dirty="0">
                <a:solidFill>
                  <a:srgbClr val="000000"/>
                </a:solidFill>
              </a:rPr>
              <a:t>tr</a:t>
            </a:r>
            <a:r>
              <a:rPr sz="4400" spc="-90" dirty="0">
                <a:solidFill>
                  <a:srgbClr val="000000"/>
                </a:solidFill>
                <a:latin typeface="Carlito"/>
                <a:cs typeface="Carlito"/>
              </a:rPr>
              <a:t>ở </a:t>
            </a:r>
            <a:r>
              <a:rPr sz="4400" spc="-260" dirty="0">
                <a:solidFill>
                  <a:srgbClr val="000000"/>
                </a:solidFill>
              </a:rPr>
              <a:t>thành </a:t>
            </a:r>
            <a:r>
              <a:rPr sz="4400" spc="-125" dirty="0">
                <a:solidFill>
                  <a:srgbClr val="000000"/>
                </a:solidFill>
              </a:rPr>
              <a:t>Data</a:t>
            </a:r>
            <a:r>
              <a:rPr sz="4400" spc="295" dirty="0">
                <a:solidFill>
                  <a:srgbClr val="000000"/>
                </a:solidFill>
              </a:rPr>
              <a:t> </a:t>
            </a:r>
            <a:r>
              <a:rPr sz="4400" spc="-229" dirty="0">
                <a:solidFill>
                  <a:srgbClr val="000000"/>
                </a:solidFill>
              </a:rPr>
              <a:t>Scientist</a:t>
            </a:r>
            <a:endParaRPr sz="4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3692" y="3051898"/>
            <a:ext cx="4174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5" dirty="0">
                <a:solidFill>
                  <a:srgbClr val="000000"/>
                </a:solidFill>
              </a:rPr>
              <a:t>Data </a:t>
            </a:r>
            <a:r>
              <a:rPr sz="4400" spc="-250" dirty="0">
                <a:solidFill>
                  <a:srgbClr val="000000"/>
                </a:solidFill>
              </a:rPr>
              <a:t>Science </a:t>
            </a:r>
            <a:r>
              <a:rPr sz="4400" spc="-370" dirty="0">
                <a:solidFill>
                  <a:srgbClr val="000000"/>
                </a:solidFill>
              </a:rPr>
              <a:t>là</a:t>
            </a:r>
            <a:r>
              <a:rPr sz="4400" spc="-40" dirty="0">
                <a:solidFill>
                  <a:srgbClr val="000000"/>
                </a:solidFill>
              </a:rPr>
              <a:t> </a:t>
            </a:r>
            <a:r>
              <a:rPr sz="4400" spc="-240" dirty="0">
                <a:solidFill>
                  <a:srgbClr val="000000"/>
                </a:solidFill>
              </a:rPr>
              <a:t>gì?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2828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744</Words>
  <Application>Microsoft Office PowerPoint</Application>
  <PresentationFormat>Widescreen</PresentationFormat>
  <Paragraphs>127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Carlito</vt:lpstr>
      <vt:lpstr>Times New Roman</vt:lpstr>
      <vt:lpstr>Trebuchet MS</vt:lpstr>
      <vt:lpstr>Office Theme</vt:lpstr>
      <vt:lpstr>BẮT ĐẦU HỌC DATA SCIENCE ÔNG XUÂN HỒNG – DATA ANALYST @ KNOREX</vt:lpstr>
      <vt:lpstr> GIỚI THIỆU BẢNTHÂN</vt:lpstr>
      <vt:lpstr> NỘI DUNG</vt:lpstr>
      <vt:lpstr>PowerPoint Presentation</vt:lpstr>
      <vt:lpstr>PowerPoint Presentation</vt:lpstr>
      <vt:lpstr>PowerPoint Presentation</vt:lpstr>
      <vt:lpstr> NHỮNG NHÀ NGHIÊN CỨU RA TAY</vt:lpstr>
      <vt:lpstr>Họ trở thành Data Scientist</vt:lpstr>
      <vt:lpstr>Data Science là gì?</vt:lpstr>
      <vt:lpstr> DATA SCIENCE</vt:lpstr>
      <vt:lpstr>PowerPoint Presentation</vt:lpstr>
      <vt:lpstr>Làm sao trở thành Data Scientist?</vt:lpstr>
      <vt:lpstr>Lập trình</vt:lpstr>
      <vt:lpstr> KHÔNG CẦN BẰNG PHD</vt:lpstr>
      <vt:lpstr> CODING…</vt:lpstr>
      <vt:lpstr> VIẾT BLOG CHIA SẺ</vt:lpstr>
      <vt:lpstr>Rèn luyện thế nào?</vt:lpstr>
      <vt:lpstr> RÀO CẢN BAN ĐẦU</vt:lpstr>
      <vt:lpstr> TỐ CHẤT NÊN CÓ</vt:lpstr>
      <vt:lpstr> STUDY FLOW</vt:lpstr>
      <vt:lpstr> XÁC ĐỊNH DOMAIN MUỐN LÀM</vt:lpstr>
      <vt:lpstr> XÁC ĐỊNH BÀI TOÁN QUAN TÂM</vt:lpstr>
      <vt:lpstr>Để biết mình hợp với cái nào thì phải thử… Hết phần 1 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BẮT ĐẦU HỌC DATA SCIENCE ÔNG XUÂN HỒNG – DATA ANALYST @ KNOREX</dc:title>
  <dc:creator>Stitch Nguyễn</dc:creator>
  <cp:lastModifiedBy>Nguyễn Tâm</cp:lastModifiedBy>
  <cp:revision>3</cp:revision>
  <dcterms:created xsi:type="dcterms:W3CDTF">2020-10-15T03:05:28Z</dcterms:created>
  <dcterms:modified xsi:type="dcterms:W3CDTF">2020-10-15T03:52:40Z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2020-10-15T00:00:00Z</vt:filetime>
  </property>
</Properties>
</file>