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2"/>
  </p:notesMasterIdLst>
  <p:sldIdLst>
    <p:sldId id="256" r:id="rId2"/>
    <p:sldId id="258" r:id="rId3"/>
    <p:sldId id="288" r:id="rId4"/>
    <p:sldId id="298" r:id="rId5"/>
    <p:sldId id="299" r:id="rId6"/>
    <p:sldId id="259" r:id="rId7"/>
    <p:sldId id="260" r:id="rId8"/>
    <p:sldId id="300" r:id="rId9"/>
    <p:sldId id="261" r:id="rId10"/>
    <p:sldId id="301" r:id="rId11"/>
    <p:sldId id="307" r:id="rId12"/>
    <p:sldId id="308" r:id="rId13"/>
    <p:sldId id="303" r:id="rId14"/>
    <p:sldId id="309" r:id="rId15"/>
    <p:sldId id="311" r:id="rId16"/>
    <p:sldId id="312" r:id="rId17"/>
    <p:sldId id="313" r:id="rId18"/>
    <p:sldId id="314" r:id="rId19"/>
    <p:sldId id="318" r:id="rId20"/>
    <p:sldId id="296" r:id="rId21"/>
  </p:sldIdLst>
  <p:sldSz cx="9144000" cy="5143500" type="screen16x9"/>
  <p:notesSz cx="6858000" cy="9144000"/>
  <p:embeddedFontLst>
    <p:embeddedFont>
      <p:font typeface="Calibri" panose="020F0502020204030204" pitchFamily="34" charset="0"/>
      <p:regular r:id="rId23"/>
      <p:bold r:id="rId24"/>
      <p:italic r:id="rId25"/>
      <p:boldItalic r:id="rId26"/>
    </p:embeddedFont>
    <p:embeddedFont>
      <p:font typeface="Bebas Neue" panose="020B0604020202020204" charset="0"/>
      <p:regular r:id="rId27"/>
    </p:embeddedFont>
    <p:embeddedFont>
      <p:font typeface="Montserrat" panose="020B0604020202020204" charset="0"/>
      <p:regular r:id="rId28"/>
      <p:bold r:id="rId29"/>
      <p:italic r:id="rId30"/>
      <p:boldItalic r:id="rId31"/>
    </p:embeddedFont>
    <p:embeddedFont>
      <p:font typeface="IBM Plex Sans Condensed" panose="020B060402020202020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7B9036-0881-475A-ADF6-831E9562A627}">
  <a:tblStyle styleId="{5C7B9036-0881-475A-ADF6-831E9562A6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57EC41A-727B-416F-B59B-BBC701B8EA7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 name="Google Shape;4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06755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84852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134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0844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31955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01383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94528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14157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28759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c2e6846af6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c2e6846af6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0666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6"/>
        <p:cNvGrpSpPr/>
        <p:nvPr/>
      </p:nvGrpSpPr>
      <p:grpSpPr>
        <a:xfrm>
          <a:off x="0" y="0"/>
          <a:ext cx="0" cy="0"/>
          <a:chOff x="0" y="0"/>
          <a:chExt cx="0" cy="0"/>
        </a:xfrm>
      </p:grpSpPr>
      <p:sp>
        <p:nvSpPr>
          <p:cNvPr id="1447" name="Google Shape;1447;g41a98d525d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8" name="Google Shape;1448;g41a98d525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c2e6846af6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c2e6846af6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 name="Google Shape;5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35699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c2e6846af6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c2e6846af6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35826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89096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79100" y="1137350"/>
            <a:ext cx="4959600" cy="2868900"/>
          </a:xfrm>
          <a:prstGeom prst="rect">
            <a:avLst/>
          </a:prstGeom>
        </p:spPr>
        <p:txBody>
          <a:bodyPr spcFirstLastPara="1" wrap="square" lIns="0" tIns="0" rIns="0" bIns="0" anchor="ctr" anchorCtr="0">
            <a:noAutofit/>
          </a:bodyPr>
          <a:lstStyle>
            <a:lvl1pPr lvl="0" rtl="0">
              <a:spcBef>
                <a:spcPts val="0"/>
              </a:spcBef>
              <a:spcAft>
                <a:spcPts val="0"/>
              </a:spcAft>
              <a:buSzPts val="7000"/>
              <a:buNone/>
              <a:defRPr sz="7000"/>
            </a:lvl1pPr>
            <a:lvl2pPr lvl="1" rtl="0">
              <a:spcBef>
                <a:spcPts val="0"/>
              </a:spcBef>
              <a:spcAft>
                <a:spcPts val="0"/>
              </a:spcAft>
              <a:buSzPts val="7000"/>
              <a:buNone/>
              <a:defRPr sz="7000"/>
            </a:lvl2pPr>
            <a:lvl3pPr lvl="2" rtl="0">
              <a:spcBef>
                <a:spcPts val="0"/>
              </a:spcBef>
              <a:spcAft>
                <a:spcPts val="0"/>
              </a:spcAft>
              <a:buSzPts val="7000"/>
              <a:buNone/>
              <a:defRPr sz="7000"/>
            </a:lvl3pPr>
            <a:lvl4pPr lvl="3" rtl="0">
              <a:spcBef>
                <a:spcPts val="0"/>
              </a:spcBef>
              <a:spcAft>
                <a:spcPts val="0"/>
              </a:spcAft>
              <a:buSzPts val="7000"/>
              <a:buNone/>
              <a:defRPr sz="7000"/>
            </a:lvl4pPr>
            <a:lvl5pPr lvl="4" rtl="0">
              <a:spcBef>
                <a:spcPts val="0"/>
              </a:spcBef>
              <a:spcAft>
                <a:spcPts val="0"/>
              </a:spcAft>
              <a:buSzPts val="7000"/>
              <a:buNone/>
              <a:defRPr sz="7000"/>
            </a:lvl5pPr>
            <a:lvl6pPr lvl="5" rtl="0">
              <a:spcBef>
                <a:spcPts val="0"/>
              </a:spcBef>
              <a:spcAft>
                <a:spcPts val="0"/>
              </a:spcAft>
              <a:buSzPts val="7000"/>
              <a:buNone/>
              <a:defRPr sz="7000"/>
            </a:lvl6pPr>
            <a:lvl7pPr lvl="6" rtl="0">
              <a:spcBef>
                <a:spcPts val="0"/>
              </a:spcBef>
              <a:spcAft>
                <a:spcPts val="0"/>
              </a:spcAft>
              <a:buSzPts val="7000"/>
              <a:buNone/>
              <a:defRPr sz="7000"/>
            </a:lvl7pPr>
            <a:lvl8pPr lvl="7" rtl="0">
              <a:spcBef>
                <a:spcPts val="0"/>
              </a:spcBef>
              <a:spcAft>
                <a:spcPts val="0"/>
              </a:spcAft>
              <a:buSzPts val="7000"/>
              <a:buNone/>
              <a:defRPr sz="7000"/>
            </a:lvl8pPr>
            <a:lvl9pPr lvl="8" rtl="0">
              <a:spcBef>
                <a:spcPts val="0"/>
              </a:spcBef>
              <a:spcAft>
                <a:spcPts val="0"/>
              </a:spcAft>
              <a:buSzPts val="7000"/>
              <a:buNone/>
              <a:defRPr sz="7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rgbClr val="F4FC68"/>
            </a:gs>
            <a:gs pos="58000">
              <a:schemeClr val="accent2"/>
            </a:gs>
            <a:gs pos="100000">
              <a:schemeClr val="accent2"/>
            </a:gs>
          </a:gsLst>
          <a:path path="circle">
            <a:fillToRect l="100000" t="100000"/>
          </a:path>
          <a:tileRect r="-100000" b="-100000"/>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779100" y="1517488"/>
            <a:ext cx="4960500" cy="1628100"/>
          </a:xfrm>
          <a:prstGeom prst="rect">
            <a:avLst/>
          </a:prstGeom>
        </p:spPr>
        <p:txBody>
          <a:bodyPr spcFirstLastPara="1" wrap="square" lIns="0" tIns="0" rIns="0" bIns="0" anchor="b"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13" name="Google Shape;13;p3"/>
          <p:cNvSpPr txBox="1">
            <a:spLocks noGrp="1"/>
          </p:cNvSpPr>
          <p:nvPr>
            <p:ph type="subTitle" idx="1"/>
          </p:nvPr>
        </p:nvSpPr>
        <p:spPr>
          <a:xfrm>
            <a:off x="779100" y="3242313"/>
            <a:ext cx="4960500" cy="383700"/>
          </a:xfrm>
          <a:prstGeom prst="rect">
            <a:avLst/>
          </a:prstGeom>
        </p:spPr>
        <p:txBody>
          <a:bodyPr spcFirstLastPara="1" wrap="square" lIns="0" tIns="0" rIns="0" bIns="0" anchor="t" anchorCtr="0">
            <a:noAutofit/>
          </a:bodyPr>
          <a:lstStyle>
            <a:lvl1pPr lvl="0" rtl="0">
              <a:spcBef>
                <a:spcPts val="0"/>
              </a:spcBef>
              <a:spcAft>
                <a:spcPts val="0"/>
              </a:spcAft>
              <a:buSzPts val="2400"/>
              <a:buNone/>
              <a:defRPr/>
            </a:lvl1pPr>
            <a:lvl2pPr lvl="1" rtl="0">
              <a:spcBef>
                <a:spcPts val="800"/>
              </a:spcBef>
              <a:spcAft>
                <a:spcPts val="0"/>
              </a:spcAft>
              <a:buSzPts val="3000"/>
              <a:buNone/>
              <a:defRPr sz="3000"/>
            </a:lvl2pPr>
            <a:lvl3pPr lvl="2" rtl="0">
              <a:spcBef>
                <a:spcPts val="800"/>
              </a:spcBef>
              <a:spcAft>
                <a:spcPts val="0"/>
              </a:spcAft>
              <a:buSzPts val="3000"/>
              <a:buNone/>
              <a:defRPr sz="3000"/>
            </a:lvl3pPr>
            <a:lvl4pPr lvl="3" rtl="0">
              <a:spcBef>
                <a:spcPts val="800"/>
              </a:spcBef>
              <a:spcAft>
                <a:spcPts val="0"/>
              </a:spcAft>
              <a:buSzPts val="3000"/>
              <a:buNone/>
              <a:defRPr sz="3000"/>
            </a:lvl4pPr>
            <a:lvl5pPr lvl="4" rtl="0">
              <a:spcBef>
                <a:spcPts val="800"/>
              </a:spcBef>
              <a:spcAft>
                <a:spcPts val="0"/>
              </a:spcAft>
              <a:buSzPts val="3000"/>
              <a:buNone/>
              <a:defRPr sz="3000"/>
            </a:lvl5pPr>
            <a:lvl6pPr lvl="5" rtl="0">
              <a:spcBef>
                <a:spcPts val="800"/>
              </a:spcBef>
              <a:spcAft>
                <a:spcPts val="0"/>
              </a:spcAft>
              <a:buSzPts val="3000"/>
              <a:buNone/>
              <a:defRPr sz="3000"/>
            </a:lvl6pPr>
            <a:lvl7pPr lvl="6" rtl="0">
              <a:spcBef>
                <a:spcPts val="800"/>
              </a:spcBef>
              <a:spcAft>
                <a:spcPts val="0"/>
              </a:spcAft>
              <a:buSzPts val="3000"/>
              <a:buNone/>
              <a:defRPr sz="3000"/>
            </a:lvl7pPr>
            <a:lvl8pPr lvl="7" rtl="0">
              <a:spcBef>
                <a:spcPts val="800"/>
              </a:spcBef>
              <a:spcAft>
                <a:spcPts val="0"/>
              </a:spcAft>
              <a:buSzPts val="3000"/>
              <a:buNone/>
              <a:defRPr sz="3000"/>
            </a:lvl8pPr>
            <a:lvl9pPr lvl="8" rtl="0">
              <a:spcBef>
                <a:spcPts val="800"/>
              </a:spcBef>
              <a:spcAft>
                <a:spcPts val="800"/>
              </a:spcAft>
              <a:buSzPts val="3000"/>
              <a:buNone/>
              <a:defRPr sz="3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rgbClr val="FFE659"/>
            </a:gs>
            <a:gs pos="58000">
              <a:schemeClr val="accent4"/>
            </a:gs>
            <a:gs pos="100000">
              <a:schemeClr val="accent4"/>
            </a:gs>
          </a:gsLst>
          <a:path path="circle">
            <a:fillToRect l="100000" t="100000"/>
          </a:path>
          <a:tileRect r="-100000" b="-100000"/>
        </a:gradFill>
        <a:effectLst/>
      </p:bgPr>
    </p:bg>
    <p:spTree>
      <p:nvGrpSpPr>
        <p:cNvPr id="1" name="Shape 14"/>
        <p:cNvGrpSpPr/>
        <p:nvPr/>
      </p:nvGrpSpPr>
      <p:grpSpPr>
        <a:xfrm>
          <a:off x="0" y="0"/>
          <a:ext cx="0" cy="0"/>
          <a:chOff x="0" y="0"/>
          <a:chExt cx="0" cy="0"/>
        </a:xfrm>
      </p:grpSpPr>
      <p:sp>
        <p:nvSpPr>
          <p:cNvPr id="15" name="Google Shape;15;p4"/>
          <p:cNvSpPr/>
          <p:nvPr/>
        </p:nvSpPr>
        <p:spPr>
          <a:xfrm>
            <a:off x="781775" y="768275"/>
            <a:ext cx="6652425" cy="3622950"/>
          </a:xfrm>
          <a:custGeom>
            <a:avLst/>
            <a:gdLst/>
            <a:ahLst/>
            <a:cxnLst/>
            <a:rect l="l" t="t" r="r" b="b"/>
            <a:pathLst>
              <a:path w="266097" h="144918" extrusionOk="0">
                <a:moveTo>
                  <a:pt x="0" y="153"/>
                </a:moveTo>
                <a:lnTo>
                  <a:pt x="249225" y="0"/>
                </a:lnTo>
                <a:lnTo>
                  <a:pt x="249225" y="34949"/>
                </a:lnTo>
                <a:lnTo>
                  <a:pt x="266097" y="50315"/>
                </a:lnTo>
                <a:lnTo>
                  <a:pt x="248923" y="47415"/>
                </a:lnTo>
                <a:lnTo>
                  <a:pt x="248924" y="144918"/>
                </a:lnTo>
                <a:lnTo>
                  <a:pt x="63" y="144918"/>
                </a:lnTo>
                <a:close/>
              </a:path>
            </a:pathLst>
          </a:custGeom>
          <a:gradFill>
            <a:gsLst>
              <a:gs pos="0">
                <a:schemeClr val="lt1"/>
              </a:gs>
              <a:gs pos="100000">
                <a:schemeClr val="lt2"/>
              </a:gs>
            </a:gsLst>
            <a:path path="circle">
              <a:fillToRect l="100000" t="100000"/>
            </a:path>
            <a:tileRect r="-100000" b="-100000"/>
          </a:gradFill>
          <a:ln>
            <a:noFill/>
          </a:ln>
          <a:effectLst>
            <a:outerShdw blurRad="57150" dist="19050" dir="5400000" algn="bl" rotWithShape="0">
              <a:schemeClr val="dk1">
                <a:alpha val="30000"/>
              </a:schemeClr>
            </a:outerShdw>
          </a:effectLst>
        </p:spPr>
      </p:sp>
      <p:sp>
        <p:nvSpPr>
          <p:cNvPr id="16" name="Google Shape;16;p4"/>
          <p:cNvSpPr txBox="1">
            <a:spLocks noGrp="1"/>
          </p:cNvSpPr>
          <p:nvPr>
            <p:ph type="body" idx="1"/>
          </p:nvPr>
        </p:nvSpPr>
        <p:spPr>
          <a:xfrm>
            <a:off x="1286575" y="1250325"/>
            <a:ext cx="4844700" cy="2658600"/>
          </a:xfrm>
          <a:prstGeom prst="rect">
            <a:avLst/>
          </a:prstGeom>
        </p:spPr>
        <p:txBody>
          <a:bodyPr spcFirstLastPara="1" wrap="square" lIns="0" tIns="0" rIns="0" bIns="0" anchor="t" anchorCtr="0">
            <a:noAutofit/>
          </a:bodyPr>
          <a:lstStyle>
            <a:lvl1pPr marL="457200" lvl="0" indent="-419100" rtl="0">
              <a:spcBef>
                <a:spcPts val="0"/>
              </a:spcBef>
              <a:spcAft>
                <a:spcPts val="0"/>
              </a:spcAft>
              <a:buSzPts val="3000"/>
              <a:buChar char="▪"/>
              <a:defRPr sz="3000" i="1"/>
            </a:lvl1pPr>
            <a:lvl2pPr marL="914400" lvl="1" indent="-419100" rtl="0">
              <a:spcBef>
                <a:spcPts val="800"/>
              </a:spcBef>
              <a:spcAft>
                <a:spcPts val="0"/>
              </a:spcAft>
              <a:buSzPts val="3000"/>
              <a:buChar char="▫"/>
              <a:defRPr sz="3000" i="1"/>
            </a:lvl2pPr>
            <a:lvl3pPr marL="1371600" lvl="2" indent="-419100" rtl="0">
              <a:spcBef>
                <a:spcPts val="800"/>
              </a:spcBef>
              <a:spcAft>
                <a:spcPts val="0"/>
              </a:spcAft>
              <a:buSzPts val="3000"/>
              <a:buChar char="⬝"/>
              <a:defRPr sz="3000" i="1"/>
            </a:lvl3pPr>
            <a:lvl4pPr marL="1828800" lvl="3" indent="-419100" rtl="0">
              <a:spcBef>
                <a:spcPts val="800"/>
              </a:spcBef>
              <a:spcAft>
                <a:spcPts val="0"/>
              </a:spcAft>
              <a:buSzPts val="3000"/>
              <a:buChar char="⬞"/>
              <a:defRPr sz="3000" i="1"/>
            </a:lvl4pPr>
            <a:lvl5pPr marL="2286000" lvl="4" indent="-419100" rtl="0">
              <a:spcBef>
                <a:spcPts val="800"/>
              </a:spcBef>
              <a:spcAft>
                <a:spcPts val="0"/>
              </a:spcAft>
              <a:buSzPts val="3000"/>
              <a:buChar char="○"/>
              <a:defRPr sz="3000" i="1"/>
            </a:lvl5pPr>
            <a:lvl6pPr marL="2743200" lvl="5" indent="-419100" rtl="0">
              <a:spcBef>
                <a:spcPts val="800"/>
              </a:spcBef>
              <a:spcAft>
                <a:spcPts val="0"/>
              </a:spcAft>
              <a:buSzPts val="3000"/>
              <a:buChar char="■"/>
              <a:defRPr sz="3000" i="1"/>
            </a:lvl6pPr>
            <a:lvl7pPr marL="3200400" lvl="6" indent="-419100" rtl="0">
              <a:spcBef>
                <a:spcPts val="800"/>
              </a:spcBef>
              <a:spcAft>
                <a:spcPts val="0"/>
              </a:spcAft>
              <a:buSzPts val="3000"/>
              <a:buChar char="●"/>
              <a:defRPr sz="3000" i="1"/>
            </a:lvl7pPr>
            <a:lvl8pPr marL="3657600" lvl="7" indent="-419100" rtl="0">
              <a:spcBef>
                <a:spcPts val="800"/>
              </a:spcBef>
              <a:spcAft>
                <a:spcPts val="0"/>
              </a:spcAft>
              <a:buSzPts val="3000"/>
              <a:buChar char="○"/>
              <a:defRPr sz="3000" i="1"/>
            </a:lvl8pPr>
            <a:lvl9pPr marL="4114800" lvl="8" indent="-419100" rtl="0">
              <a:spcBef>
                <a:spcPts val="800"/>
              </a:spcBef>
              <a:spcAft>
                <a:spcPts val="800"/>
              </a:spcAft>
              <a:buSzPts val="3000"/>
              <a:buChar char="■"/>
              <a:defRPr sz="3000" i="1"/>
            </a:lvl9pPr>
          </a:lstStyle>
          <a:p>
            <a:endParaRPr/>
          </a:p>
        </p:txBody>
      </p:sp>
      <p:sp>
        <p:nvSpPr>
          <p:cNvPr id="17" name="Google Shape;17;p4"/>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gradFill>
          <a:gsLst>
            <a:gs pos="0">
              <a:srgbClr val="FF9F4D"/>
            </a:gs>
            <a:gs pos="58000">
              <a:schemeClr val="accent5"/>
            </a:gs>
            <a:gs pos="100000">
              <a:schemeClr val="accent5"/>
            </a:gs>
          </a:gsLst>
          <a:path path="circle">
            <a:fillToRect l="100000" t="100000"/>
          </a:path>
          <a:tileRect r="-100000" b="-100000"/>
        </a:gradFill>
        <a:effectLst/>
      </p:bgPr>
    </p:bg>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779100" y="759800"/>
            <a:ext cx="7593300" cy="396300"/>
          </a:xfrm>
          <a:prstGeom prst="rect">
            <a:avLst/>
          </a:prstGeom>
        </p:spPr>
        <p:txBody>
          <a:bodyPr spcFirstLastPara="1" wrap="square" lIns="0" tIns="0" rIns="0" bIns="0"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20" name="Google Shape;20;p5"/>
          <p:cNvSpPr txBox="1">
            <a:spLocks noGrp="1"/>
          </p:cNvSpPr>
          <p:nvPr>
            <p:ph type="body" idx="1"/>
          </p:nvPr>
        </p:nvSpPr>
        <p:spPr>
          <a:xfrm>
            <a:off x="779100" y="1277748"/>
            <a:ext cx="4975500" cy="30339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21" name="Google Shape;21;p5"/>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gradFill>
          <a:gsLst>
            <a:gs pos="0">
              <a:srgbClr val="9FFAFF"/>
            </a:gs>
            <a:gs pos="58000">
              <a:schemeClr val="accent1"/>
            </a:gs>
            <a:gs pos="100000">
              <a:schemeClr val="accent1"/>
            </a:gs>
          </a:gsLst>
          <a:path path="circle">
            <a:fillToRect l="100000" t="100000"/>
          </a:path>
          <a:tileRect r="-100000" b="-100000"/>
        </a:grad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79100" y="759800"/>
            <a:ext cx="7593300" cy="396300"/>
          </a:xfrm>
          <a:prstGeom prst="rect">
            <a:avLst/>
          </a:prstGeom>
        </p:spPr>
        <p:txBody>
          <a:bodyPr spcFirstLastPara="1" wrap="square" lIns="0" tIns="0" rIns="0" bIns="0"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24" name="Google Shape;24;p6"/>
          <p:cNvSpPr txBox="1">
            <a:spLocks noGrp="1"/>
          </p:cNvSpPr>
          <p:nvPr>
            <p:ph type="body" idx="1"/>
          </p:nvPr>
        </p:nvSpPr>
        <p:spPr>
          <a:xfrm>
            <a:off x="779100" y="1353950"/>
            <a:ext cx="2324700" cy="3418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25" name="Google Shape;25;p6"/>
          <p:cNvSpPr txBox="1">
            <a:spLocks noGrp="1"/>
          </p:cNvSpPr>
          <p:nvPr>
            <p:ph type="body" idx="2"/>
          </p:nvPr>
        </p:nvSpPr>
        <p:spPr>
          <a:xfrm>
            <a:off x="3429910" y="1353950"/>
            <a:ext cx="2324700" cy="3418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26" name="Google Shape;26;p6"/>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rgbClr val="FFE659"/>
            </a:gs>
            <a:gs pos="58000">
              <a:schemeClr val="accent4"/>
            </a:gs>
            <a:gs pos="100000">
              <a:schemeClr val="accent4"/>
            </a:gs>
          </a:gsLst>
          <a:path path="circle">
            <a:fillToRect l="100000" t="100000"/>
          </a:path>
          <a:tileRect r="-100000" b="-100000"/>
        </a:gra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779100" y="759800"/>
            <a:ext cx="7593300" cy="396300"/>
          </a:xfrm>
          <a:prstGeom prst="rect">
            <a:avLst/>
          </a:prstGeom>
        </p:spPr>
        <p:txBody>
          <a:bodyPr spcFirstLastPara="1" wrap="square" lIns="0" tIns="0" rIns="0" bIns="0"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35" name="Google Shape;35;p8"/>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gradFill>
          <a:gsLst>
            <a:gs pos="0">
              <a:srgbClr val="44506E"/>
            </a:gs>
            <a:gs pos="58000">
              <a:schemeClr val="dk1"/>
            </a:gs>
            <a:gs pos="100000">
              <a:schemeClr val="dk1"/>
            </a:gs>
          </a:gsLst>
          <a:path path="circle">
            <a:fillToRect l="100000" t="100000"/>
          </a:path>
          <a:tileRect r="-100000" b="-100000"/>
        </a:gradFill>
        <a:effectLst/>
      </p:bgPr>
    </p:bg>
    <p:spTree>
      <p:nvGrpSpPr>
        <p:cNvPr id="1" name="Shape 39"/>
        <p:cNvGrpSpPr/>
        <p:nvPr/>
      </p:nvGrpSpPr>
      <p:grpSpPr>
        <a:xfrm>
          <a:off x="0" y="0"/>
          <a:ext cx="0" cy="0"/>
          <a:chOff x="0" y="0"/>
          <a:chExt cx="0" cy="0"/>
        </a:xfrm>
      </p:grpSpPr>
      <p:sp>
        <p:nvSpPr>
          <p:cNvPr id="40" name="Google Shape;40;p10"/>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9FFAFF"/>
            </a:gs>
            <a:gs pos="58000">
              <a:schemeClr val="accent1"/>
            </a:gs>
            <a:gs pos="100000">
              <a:schemeClr val="accent1"/>
            </a:gs>
          </a:gsLst>
          <a:path path="circle">
            <a:fillToRect l="100000" t="100000"/>
          </a:path>
          <a:tileRect r="-100000" b="-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79100" y="759800"/>
            <a:ext cx="7593300" cy="396300"/>
          </a:xfrm>
          <a:prstGeom prst="rect">
            <a:avLst/>
          </a:prstGeom>
          <a:noFill/>
          <a:ln>
            <a:noFill/>
          </a:ln>
          <a:effectLst>
            <a:outerShdw blurRad="42863" dist="9525" dir="5400000" algn="bl" rotWithShape="0">
              <a:schemeClr val="dk1">
                <a:alpha val="30000"/>
              </a:schemeClr>
            </a:outerShdw>
          </a:effectLst>
        </p:spPr>
        <p:txBody>
          <a:bodyPr spcFirstLastPara="1" wrap="square" lIns="0" tIns="0" rIns="0" bIns="0" anchor="b" anchorCtr="0">
            <a:noAutofit/>
          </a:bodyPr>
          <a:lstStyle>
            <a:lvl1pPr lvl="0"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1pPr>
            <a:lvl2pPr lvl="1"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2pPr>
            <a:lvl3pPr lvl="2"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3pPr>
            <a:lvl4pPr lvl="3"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4pPr>
            <a:lvl5pPr lvl="4"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5pPr>
            <a:lvl6pPr lvl="5"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6pPr>
            <a:lvl7pPr lvl="6"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7pPr>
            <a:lvl8pPr lvl="7"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8pPr>
            <a:lvl9pPr lvl="8"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79100" y="1277748"/>
            <a:ext cx="49755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1pPr>
            <a:lvl2pPr marL="914400" lvl="1" indent="-381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2pPr>
            <a:lvl3pPr marL="1371600" lvl="2" indent="-381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3pPr>
            <a:lvl4pPr marL="1828800" lvl="3" indent="-381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4pPr>
            <a:lvl5pPr marL="2286000" lvl="4" indent="-381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5pPr>
            <a:lvl6pPr marL="2743200" lvl="5" indent="-381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6pPr>
            <a:lvl7pPr marL="3200400" lvl="6" indent="-381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7pPr>
            <a:lvl8pPr marL="3657600" lvl="7" indent="-381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8pPr>
            <a:lvl9pPr marL="4114800" lvl="8" indent="-381000" rtl="0">
              <a:lnSpc>
                <a:spcPct val="115000"/>
              </a:lnSpc>
              <a:spcBef>
                <a:spcPts val="800"/>
              </a:spcBef>
              <a:spcAft>
                <a:spcPts val="80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9pPr>
          </a:lstStyle>
          <a:p>
            <a:endParaRPr/>
          </a:p>
        </p:txBody>
      </p:sp>
      <p:sp>
        <p:nvSpPr>
          <p:cNvPr id="8" name="Google Shape;8;p1"/>
          <p:cNvSpPr txBox="1">
            <a:spLocks noGrp="1"/>
          </p:cNvSpPr>
          <p:nvPr>
            <p:ph type="sldNum" idx="12"/>
          </p:nvPr>
        </p:nvSpPr>
        <p:spPr>
          <a:xfrm>
            <a:off x="8404375" y="4643093"/>
            <a:ext cx="548700" cy="316800"/>
          </a:xfrm>
          <a:prstGeom prst="rect">
            <a:avLst/>
          </a:prstGeom>
          <a:noFill/>
          <a:ln>
            <a:noFill/>
          </a:ln>
          <a:effectLst>
            <a:outerShdw blurRad="42863" dist="9525" dir="5400000" algn="bl" rotWithShape="0">
              <a:schemeClr val="dk1">
                <a:alpha val="30000"/>
              </a:schemeClr>
            </a:outerShdw>
          </a:effectLst>
        </p:spPr>
        <p:txBody>
          <a:bodyPr spcFirstLastPara="1" wrap="square" lIns="0" tIns="0" rIns="0" bIns="0" anchor="b" anchorCtr="0">
            <a:noAutofit/>
          </a:bodyPr>
          <a:lstStyle>
            <a:lvl1pPr marL="0" marR="0" lvl="0"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1pPr>
            <a:lvl2pPr marL="0" marR="0" lvl="1"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2pPr>
            <a:lvl3pPr marL="0" marR="0" lvl="2"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3pPr>
            <a:lvl4pPr marL="0" marR="0" lvl="3"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4pPr>
            <a:lvl5pPr marL="0" marR="0" lvl="4"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5pPr>
            <a:lvl6pPr marL="0" marR="0" lvl="5"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6pPr>
            <a:lvl7pPr marL="0" marR="0" lvl="6"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7pPr>
            <a:lvl8pPr marL="0" marR="0" lvl="7"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8pPr>
            <a:lvl9pPr marL="0" marR="0" lvl="8"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9pPr>
          </a:lstStyle>
          <a:p>
            <a:pPr marL="0" lvl="0" indent="0" algn="r" rtl="0">
              <a:spcBef>
                <a:spcPts val="0"/>
              </a:spcBef>
              <a:spcAft>
                <a:spcPts val="0"/>
              </a:spcAft>
              <a:buClr>
                <a:schemeClr val="lt1"/>
              </a:buClr>
              <a:buSzPts val="1800"/>
              <a:buFont typeface="Bebas Neue"/>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6"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21.jpg"/><Relationship Id="rId4" Type="http://schemas.openxmlformats.org/officeDocument/2006/relationships/image" Target="../media/image20.jpg"/></Relationships>
</file>

<file path=ppt/slides/_rels/slide1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3.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25.jp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28.jpg"/><Relationship Id="rId5" Type="http://schemas.openxmlformats.org/officeDocument/2006/relationships/image" Target="../media/image27.jpg"/><Relationship Id="rId4" Type="http://schemas.openxmlformats.org/officeDocument/2006/relationships/image" Target="../media/image26.jpg"/></Relationships>
</file>

<file path=ppt/slides/_rels/slide1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11"/>
          <p:cNvSpPr txBox="1">
            <a:spLocks noGrp="1"/>
          </p:cNvSpPr>
          <p:nvPr>
            <p:ph type="ctrTitle"/>
          </p:nvPr>
        </p:nvSpPr>
        <p:spPr>
          <a:xfrm>
            <a:off x="779100" y="1137350"/>
            <a:ext cx="4959600" cy="2868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smtClean="0"/>
              <a:t>Face recognition using OPENCV LIBRARY</a:t>
            </a:r>
            <a:endParaRPr dirty="0"/>
          </a:p>
        </p:txBody>
      </p:sp>
      <p:pic>
        <p:nvPicPr>
          <p:cNvPr id="46" name="Google Shape;46;p11"/>
          <p:cNvPicPr preferRelativeResize="0"/>
          <p:nvPr/>
        </p:nvPicPr>
        <p:blipFill>
          <a:blip r:embed="rId3">
            <a:alphaModFix/>
          </a:blip>
          <a:stretch>
            <a:fillRect/>
          </a:stretch>
        </p:blipFill>
        <p:spPr>
          <a:xfrm>
            <a:off x="5611448" y="847620"/>
            <a:ext cx="3162577" cy="4034313"/>
          </a:xfrm>
          <a:prstGeom prst="rect">
            <a:avLst/>
          </a:prstGeom>
          <a:noFill/>
          <a:ln>
            <a:noFill/>
          </a:ln>
        </p:spPr>
      </p:pic>
      <p:pic>
        <p:nvPicPr>
          <p:cNvPr id="47" name="Google Shape;47;p11"/>
          <p:cNvPicPr preferRelativeResize="0"/>
          <p:nvPr/>
        </p:nvPicPr>
        <p:blipFill>
          <a:blip r:embed="rId4">
            <a:alphaModFix/>
          </a:blip>
          <a:stretch>
            <a:fillRect/>
          </a:stretch>
        </p:blipFill>
        <p:spPr>
          <a:xfrm>
            <a:off x="5233075" y="119232"/>
            <a:ext cx="767393" cy="767396"/>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779100" y="759800"/>
            <a:ext cx="75933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smtClean="0">
                <a:latin typeface="Times New Roman" panose="02020603050405020304" pitchFamily="18" charset="0"/>
                <a:cs typeface="Times New Roman" panose="02020603050405020304" pitchFamily="18" charset="0"/>
              </a:rPr>
              <a:t>ỨNG DỤNG TRONG OPENCV</a:t>
            </a:r>
            <a:endParaRPr lang="en-US" dirty="0">
              <a:latin typeface="Times New Roman" panose="02020603050405020304" pitchFamily="18" charset="0"/>
              <a:cs typeface="Times New Roman" panose="02020603050405020304" pitchFamily="18" charset="0"/>
            </a:endParaRPr>
          </a:p>
        </p:txBody>
      </p:sp>
      <p:sp>
        <p:nvSpPr>
          <p:cNvPr id="97" name="Google Shape;97;p16"/>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10</a:t>
            </a:fld>
            <a:endParaRPr/>
          </a:p>
        </p:txBody>
      </p:sp>
      <p:sp>
        <p:nvSpPr>
          <p:cNvPr id="21" name="Text Placeholder 1"/>
          <p:cNvSpPr>
            <a:spLocks noGrp="1"/>
          </p:cNvSpPr>
          <p:nvPr>
            <p:ph type="body" idx="1"/>
          </p:nvPr>
        </p:nvSpPr>
        <p:spPr>
          <a:xfrm>
            <a:off x="657599" y="3830371"/>
            <a:ext cx="1778485" cy="346087"/>
          </a:xfrm>
        </p:spPr>
        <p:txBody>
          <a:bodyPr/>
          <a:lstStyle/>
          <a:p>
            <a:pPr marL="76200" indent="0">
              <a:buNone/>
            </a:pPr>
            <a:r>
              <a:rPr lang="en-US" sz="1800" dirty="0" smtClean="0"/>
              <a:t>KÍNH THỰC TẾ ẢO</a:t>
            </a:r>
            <a:endParaRPr lang="en-GB" sz="1800" dirty="0"/>
          </a:p>
        </p:txBody>
      </p:sp>
      <p:sp>
        <p:nvSpPr>
          <p:cNvPr id="25" name="Text Placeholder 1"/>
          <p:cNvSpPr txBox="1">
            <a:spLocks/>
          </p:cNvSpPr>
          <p:nvPr/>
        </p:nvSpPr>
        <p:spPr>
          <a:xfrm>
            <a:off x="3577032" y="3830371"/>
            <a:ext cx="2474186" cy="34608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dk1"/>
              </a:buClr>
              <a:buSzPts val="2400"/>
              <a:buFont typeface="IBM Plex Sans Condensed"/>
              <a:buChar char="▪"/>
              <a:defRPr sz="2400" b="0" i="0" u="none" strike="noStrike" cap="none">
                <a:solidFill>
                  <a:schemeClr val="dk1"/>
                </a:solidFill>
                <a:latin typeface="IBM Plex Sans Condensed"/>
                <a:ea typeface="IBM Plex Sans Condensed"/>
                <a:cs typeface="IBM Plex Sans Condensed"/>
                <a:sym typeface="IBM Plex Sans Condensed"/>
              </a:defRPr>
            </a:lvl1pPr>
            <a:lvl2pPr marL="914400" marR="0" lvl="1" indent="-381000" algn="l" rtl="0">
              <a:lnSpc>
                <a:spcPct val="115000"/>
              </a:lnSpc>
              <a:spcBef>
                <a:spcPts val="800"/>
              </a:spcBef>
              <a:spcAft>
                <a:spcPts val="0"/>
              </a:spcAft>
              <a:buClr>
                <a:schemeClr val="dk1"/>
              </a:buClr>
              <a:buSzPts val="2400"/>
              <a:buFont typeface="IBM Plex Sans Condensed"/>
              <a:buChar char="▫"/>
              <a:defRPr sz="2400" b="0" i="0" u="none" strike="noStrike" cap="none">
                <a:solidFill>
                  <a:schemeClr val="dk1"/>
                </a:solidFill>
                <a:latin typeface="IBM Plex Sans Condensed"/>
                <a:ea typeface="IBM Plex Sans Condensed"/>
                <a:cs typeface="IBM Plex Sans Condensed"/>
                <a:sym typeface="IBM Plex Sans Condensed"/>
              </a:defRPr>
            </a:lvl2pPr>
            <a:lvl3pPr marL="1371600" marR="0" lvl="2" indent="-381000" algn="l" rtl="0">
              <a:lnSpc>
                <a:spcPct val="115000"/>
              </a:lnSpc>
              <a:spcBef>
                <a:spcPts val="800"/>
              </a:spcBef>
              <a:spcAft>
                <a:spcPts val="0"/>
              </a:spcAft>
              <a:buClr>
                <a:schemeClr val="dk1"/>
              </a:buClr>
              <a:buSzPts val="2400"/>
              <a:buFont typeface="IBM Plex Sans Condensed"/>
              <a:buChar char="⬝"/>
              <a:defRPr sz="2400" b="0" i="0" u="none" strike="noStrike" cap="none">
                <a:solidFill>
                  <a:schemeClr val="dk1"/>
                </a:solidFill>
                <a:latin typeface="IBM Plex Sans Condensed"/>
                <a:ea typeface="IBM Plex Sans Condensed"/>
                <a:cs typeface="IBM Plex Sans Condensed"/>
                <a:sym typeface="IBM Plex Sans Condensed"/>
              </a:defRPr>
            </a:lvl3pPr>
            <a:lvl4pPr marL="1828800" marR="0" lvl="3" indent="-381000" algn="l" rtl="0">
              <a:lnSpc>
                <a:spcPct val="115000"/>
              </a:lnSpc>
              <a:spcBef>
                <a:spcPts val="800"/>
              </a:spcBef>
              <a:spcAft>
                <a:spcPts val="0"/>
              </a:spcAft>
              <a:buClr>
                <a:schemeClr val="dk1"/>
              </a:buClr>
              <a:buSzPts val="2400"/>
              <a:buFont typeface="IBM Plex Sans Condensed"/>
              <a:buChar char="⬞"/>
              <a:defRPr sz="2400" b="0" i="0" u="none" strike="noStrike" cap="none">
                <a:solidFill>
                  <a:schemeClr val="dk1"/>
                </a:solidFill>
                <a:latin typeface="IBM Plex Sans Condensed"/>
                <a:ea typeface="IBM Plex Sans Condensed"/>
                <a:cs typeface="IBM Plex Sans Condensed"/>
                <a:sym typeface="IBM Plex Sans Condensed"/>
              </a:defRPr>
            </a:lvl4pPr>
            <a:lvl5pPr marL="2286000" marR="0" lvl="4" indent="-381000" algn="l" rtl="0">
              <a:lnSpc>
                <a:spcPct val="115000"/>
              </a:lnSpc>
              <a:spcBef>
                <a:spcPts val="800"/>
              </a:spcBef>
              <a:spcAft>
                <a:spcPts val="0"/>
              </a:spcAft>
              <a:buClr>
                <a:schemeClr val="dk1"/>
              </a:buClr>
              <a:buSzPts val="2400"/>
              <a:buFont typeface="IBM Plex Sans Condensed"/>
              <a:buChar char="○"/>
              <a:defRPr sz="2400" b="0" i="0" u="none" strike="noStrike" cap="none">
                <a:solidFill>
                  <a:schemeClr val="dk1"/>
                </a:solidFill>
                <a:latin typeface="IBM Plex Sans Condensed"/>
                <a:ea typeface="IBM Plex Sans Condensed"/>
                <a:cs typeface="IBM Plex Sans Condensed"/>
                <a:sym typeface="IBM Plex Sans Condensed"/>
              </a:defRPr>
            </a:lvl5pPr>
            <a:lvl6pPr marL="2743200" marR="0" lvl="5" indent="-381000" algn="l" rtl="0">
              <a:lnSpc>
                <a:spcPct val="115000"/>
              </a:lnSpc>
              <a:spcBef>
                <a:spcPts val="800"/>
              </a:spcBef>
              <a:spcAft>
                <a:spcPts val="0"/>
              </a:spcAft>
              <a:buClr>
                <a:schemeClr val="dk1"/>
              </a:buClr>
              <a:buSzPts val="2400"/>
              <a:buFont typeface="IBM Plex Sans Condensed"/>
              <a:buChar char="■"/>
              <a:defRPr sz="2400" b="0" i="0" u="none" strike="noStrike" cap="none">
                <a:solidFill>
                  <a:schemeClr val="dk1"/>
                </a:solidFill>
                <a:latin typeface="IBM Plex Sans Condensed"/>
                <a:ea typeface="IBM Plex Sans Condensed"/>
                <a:cs typeface="IBM Plex Sans Condensed"/>
                <a:sym typeface="IBM Plex Sans Condensed"/>
              </a:defRPr>
            </a:lvl6pPr>
            <a:lvl7pPr marL="3200400" marR="0" lvl="6" indent="-381000" algn="l" rtl="0">
              <a:lnSpc>
                <a:spcPct val="115000"/>
              </a:lnSpc>
              <a:spcBef>
                <a:spcPts val="800"/>
              </a:spcBef>
              <a:spcAft>
                <a:spcPts val="0"/>
              </a:spcAft>
              <a:buClr>
                <a:schemeClr val="dk1"/>
              </a:buClr>
              <a:buSzPts val="2400"/>
              <a:buFont typeface="IBM Plex Sans Condensed"/>
              <a:buChar char="●"/>
              <a:defRPr sz="2400" b="0" i="0" u="none" strike="noStrike" cap="none">
                <a:solidFill>
                  <a:schemeClr val="dk1"/>
                </a:solidFill>
                <a:latin typeface="IBM Plex Sans Condensed"/>
                <a:ea typeface="IBM Plex Sans Condensed"/>
                <a:cs typeface="IBM Plex Sans Condensed"/>
                <a:sym typeface="IBM Plex Sans Condensed"/>
              </a:defRPr>
            </a:lvl7pPr>
            <a:lvl8pPr marL="3657600" marR="0" lvl="7" indent="-381000" algn="l" rtl="0">
              <a:lnSpc>
                <a:spcPct val="115000"/>
              </a:lnSpc>
              <a:spcBef>
                <a:spcPts val="800"/>
              </a:spcBef>
              <a:spcAft>
                <a:spcPts val="0"/>
              </a:spcAft>
              <a:buClr>
                <a:schemeClr val="dk1"/>
              </a:buClr>
              <a:buSzPts val="2400"/>
              <a:buFont typeface="IBM Plex Sans Condensed"/>
              <a:buChar char="○"/>
              <a:defRPr sz="2400" b="0" i="0" u="none" strike="noStrike" cap="none">
                <a:solidFill>
                  <a:schemeClr val="dk1"/>
                </a:solidFill>
                <a:latin typeface="IBM Plex Sans Condensed"/>
                <a:ea typeface="IBM Plex Sans Condensed"/>
                <a:cs typeface="IBM Plex Sans Condensed"/>
                <a:sym typeface="IBM Plex Sans Condensed"/>
              </a:defRPr>
            </a:lvl8pPr>
            <a:lvl9pPr marL="4114800" marR="0" lvl="8" indent="-381000" algn="l" rtl="0">
              <a:lnSpc>
                <a:spcPct val="115000"/>
              </a:lnSpc>
              <a:spcBef>
                <a:spcPts val="800"/>
              </a:spcBef>
              <a:spcAft>
                <a:spcPts val="800"/>
              </a:spcAft>
              <a:buClr>
                <a:schemeClr val="dk1"/>
              </a:buClr>
              <a:buSzPts val="2400"/>
              <a:buFont typeface="IBM Plex Sans Condensed"/>
              <a:buChar char="■"/>
              <a:defRPr sz="2400" b="0" i="0" u="none" strike="noStrike" cap="none">
                <a:solidFill>
                  <a:schemeClr val="dk1"/>
                </a:solidFill>
                <a:latin typeface="IBM Plex Sans Condensed"/>
                <a:ea typeface="IBM Plex Sans Condensed"/>
                <a:cs typeface="IBM Plex Sans Condensed"/>
                <a:sym typeface="IBM Plex Sans Condensed"/>
              </a:defRPr>
            </a:lvl9pPr>
          </a:lstStyle>
          <a:p>
            <a:pPr marL="76200" indent="0">
              <a:buFont typeface="IBM Plex Sans Condensed"/>
              <a:buNone/>
            </a:pPr>
            <a:r>
              <a:rPr lang="en-US" sz="1800" dirty="0" smtClean="0"/>
              <a:t>NHẬN DIỆN BẢNG SỐ XE</a:t>
            </a:r>
            <a:endParaRPr lang="en-GB" sz="1800" dirty="0"/>
          </a:p>
        </p:txBody>
      </p:sp>
      <p:pic>
        <p:nvPicPr>
          <p:cNvPr id="26" name="Picture 25"/>
          <p:cNvPicPr/>
          <p:nvPr/>
        </p:nvPicPr>
        <p:blipFill>
          <a:blip r:embed="rId3"/>
          <a:stretch>
            <a:fillRect/>
          </a:stretch>
        </p:blipFill>
        <p:spPr>
          <a:xfrm>
            <a:off x="159520" y="1998963"/>
            <a:ext cx="2896582" cy="167942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nvGrpSpPr>
          <p:cNvPr id="27" name="Group 26"/>
          <p:cNvGrpSpPr/>
          <p:nvPr/>
        </p:nvGrpSpPr>
        <p:grpSpPr>
          <a:xfrm>
            <a:off x="3365834" y="1970940"/>
            <a:ext cx="2896582" cy="1709332"/>
            <a:chOff x="0" y="0"/>
            <a:chExt cx="3878580" cy="2547206"/>
          </a:xfrm>
        </p:grpSpPr>
        <p:sp>
          <p:nvSpPr>
            <p:cNvPr id="28" name="Rectangle 27"/>
            <p:cNvSpPr/>
            <p:nvPr/>
          </p:nvSpPr>
          <p:spPr>
            <a:xfrm>
              <a:off x="180721" y="0"/>
              <a:ext cx="54727" cy="242331"/>
            </a:xfrm>
            <a:prstGeom prst="rect">
              <a:avLst/>
            </a:prstGeom>
            <a:ln/>
          </p:spPr>
          <p:style>
            <a:lnRef idx="2">
              <a:schemeClr val="accent4"/>
            </a:lnRef>
            <a:fillRef idx="1">
              <a:schemeClr val="lt1"/>
            </a:fillRef>
            <a:effectRef idx="0">
              <a:schemeClr val="accent4"/>
            </a:effectRef>
            <a:fontRef idx="minor">
              <a:schemeClr val="dk1"/>
            </a:fontRef>
          </p:style>
          <p:txBody>
            <a:bodyPr vert="horz" lIns="0" tIns="0" rIns="0" bIns="0" rtlCol="0">
              <a:noAutofit/>
            </a:bodyPr>
            <a:lstStyle/>
            <a:p>
              <a:pPr marL="12700" marR="2540" indent="-6350" algn="l">
                <a:lnSpc>
                  <a:spcPct val="107000"/>
                </a:lnSpc>
                <a:spcAft>
                  <a:spcPts val="800"/>
                </a:spcAft>
              </a:pPr>
              <a:r>
                <a:rPr lang="en-GB" sz="1300">
                  <a:solidFill>
                    <a:srgbClr val="292B2C"/>
                  </a:solidFill>
                  <a:effectLst/>
                  <a:latin typeface="Times New Roman" panose="02020603050405020304" pitchFamily="18" charset="0"/>
                  <a:ea typeface="Times New Roman" panose="02020603050405020304" pitchFamily="18" charset="0"/>
                </a:rPr>
                <a:t> </a:t>
              </a:r>
              <a:endParaRPr lang="en-GB" sz="1300">
                <a:solidFill>
                  <a:srgbClr val="000000"/>
                </a:solidFill>
                <a:effectLst/>
                <a:latin typeface="Times New Roman" panose="02020603050405020304" pitchFamily="18" charset="0"/>
                <a:ea typeface="Times New Roman" panose="02020603050405020304" pitchFamily="18" charset="0"/>
              </a:endParaRPr>
            </a:p>
          </p:txBody>
        </p:sp>
        <p:sp>
          <p:nvSpPr>
            <p:cNvPr id="29" name="Rectangle 28"/>
            <p:cNvSpPr/>
            <p:nvPr/>
          </p:nvSpPr>
          <p:spPr>
            <a:xfrm>
              <a:off x="180721" y="329185"/>
              <a:ext cx="54727" cy="242331"/>
            </a:xfrm>
            <a:prstGeom prst="rect">
              <a:avLst/>
            </a:prstGeom>
            <a:ln/>
          </p:spPr>
          <p:style>
            <a:lnRef idx="2">
              <a:schemeClr val="accent4"/>
            </a:lnRef>
            <a:fillRef idx="1">
              <a:schemeClr val="lt1"/>
            </a:fillRef>
            <a:effectRef idx="0">
              <a:schemeClr val="accent4"/>
            </a:effectRef>
            <a:fontRef idx="minor">
              <a:schemeClr val="dk1"/>
            </a:fontRef>
          </p:style>
          <p:txBody>
            <a:bodyPr vert="horz" lIns="0" tIns="0" rIns="0" bIns="0" rtlCol="0">
              <a:noAutofit/>
            </a:bodyPr>
            <a:lstStyle/>
            <a:p>
              <a:pPr marL="12700" marR="2540" indent="-6350" algn="l">
                <a:lnSpc>
                  <a:spcPct val="107000"/>
                </a:lnSpc>
                <a:spcAft>
                  <a:spcPts val="800"/>
                </a:spcAft>
              </a:pPr>
              <a:r>
                <a:rPr lang="en-GB" sz="1300">
                  <a:solidFill>
                    <a:srgbClr val="292B2C"/>
                  </a:solidFill>
                  <a:effectLst/>
                  <a:latin typeface="Times New Roman" panose="02020603050405020304" pitchFamily="18" charset="0"/>
                  <a:ea typeface="Times New Roman" panose="02020603050405020304" pitchFamily="18" charset="0"/>
                </a:rPr>
                <a:t> </a:t>
              </a:r>
              <a:endParaRPr lang="en-GB" sz="1300">
                <a:solidFill>
                  <a:srgbClr val="000000"/>
                </a:solidFill>
                <a:effectLst/>
                <a:latin typeface="Times New Roman" panose="02020603050405020304" pitchFamily="18" charset="0"/>
                <a:ea typeface="Times New Roman" panose="02020603050405020304" pitchFamily="18" charset="0"/>
              </a:endParaRPr>
            </a:p>
          </p:txBody>
        </p:sp>
        <p:sp>
          <p:nvSpPr>
            <p:cNvPr id="30" name="Rectangle 29"/>
            <p:cNvSpPr/>
            <p:nvPr/>
          </p:nvSpPr>
          <p:spPr>
            <a:xfrm>
              <a:off x="180721" y="658750"/>
              <a:ext cx="54727" cy="242331"/>
            </a:xfrm>
            <a:prstGeom prst="rect">
              <a:avLst/>
            </a:prstGeom>
            <a:ln/>
          </p:spPr>
          <p:style>
            <a:lnRef idx="2">
              <a:schemeClr val="accent4"/>
            </a:lnRef>
            <a:fillRef idx="1">
              <a:schemeClr val="lt1"/>
            </a:fillRef>
            <a:effectRef idx="0">
              <a:schemeClr val="accent4"/>
            </a:effectRef>
            <a:fontRef idx="minor">
              <a:schemeClr val="dk1"/>
            </a:fontRef>
          </p:style>
          <p:txBody>
            <a:bodyPr vert="horz" lIns="0" tIns="0" rIns="0" bIns="0" rtlCol="0">
              <a:noAutofit/>
            </a:bodyPr>
            <a:lstStyle/>
            <a:p>
              <a:pPr marL="12700" marR="2540" indent="-6350" algn="l">
                <a:lnSpc>
                  <a:spcPct val="107000"/>
                </a:lnSpc>
                <a:spcAft>
                  <a:spcPts val="800"/>
                </a:spcAft>
              </a:pPr>
              <a:r>
                <a:rPr lang="en-GB" sz="1300">
                  <a:solidFill>
                    <a:srgbClr val="000000"/>
                  </a:solidFill>
                  <a:effectLst/>
                  <a:latin typeface="Times New Roman" panose="02020603050405020304" pitchFamily="18" charset="0"/>
                  <a:ea typeface="Times New Roman" panose="02020603050405020304" pitchFamily="18" charset="0"/>
                </a:rPr>
                <a:t> </a:t>
              </a:r>
            </a:p>
          </p:txBody>
        </p:sp>
        <p:pic>
          <p:nvPicPr>
            <p:cNvPr id="31" name="Picture 30"/>
            <p:cNvPicPr/>
            <p:nvPr/>
          </p:nvPicPr>
          <p:blipFill>
            <a:blip r:embed="rId4"/>
            <a:stretch>
              <a:fillRect/>
            </a:stretch>
          </p:blipFill>
          <p:spPr>
            <a:xfrm>
              <a:off x="0" y="38956"/>
              <a:ext cx="3878580" cy="2508250"/>
            </a:xfrm>
            <a:prstGeom prst="rect">
              <a:avLst/>
            </a:prstGeom>
          </p:spPr>
          <p:style>
            <a:lnRef idx="2">
              <a:schemeClr val="accent4"/>
            </a:lnRef>
            <a:fillRef idx="1">
              <a:schemeClr val="lt1"/>
            </a:fillRef>
            <a:effectRef idx="0">
              <a:schemeClr val="accent4"/>
            </a:effectRef>
            <a:fontRef idx="minor">
              <a:schemeClr val="dk1"/>
            </a:fontRef>
          </p:style>
        </p:pic>
      </p:grpSp>
      <p:pic>
        <p:nvPicPr>
          <p:cNvPr id="32" name="Picture 31"/>
          <p:cNvPicPr/>
          <p:nvPr/>
        </p:nvPicPr>
        <p:blipFill>
          <a:blip r:embed="rId5"/>
          <a:stretch>
            <a:fillRect/>
          </a:stretch>
        </p:blipFill>
        <p:spPr>
          <a:xfrm>
            <a:off x="6707113" y="1969059"/>
            <a:ext cx="2184309" cy="1709332"/>
          </a:xfrm>
          <a:prstGeom prst="rect">
            <a:avLst/>
          </a:prstGeom>
        </p:spPr>
      </p:pic>
      <p:sp>
        <p:nvSpPr>
          <p:cNvPr id="34" name="Text Placeholder 1"/>
          <p:cNvSpPr txBox="1">
            <a:spLocks/>
          </p:cNvSpPr>
          <p:nvPr/>
        </p:nvSpPr>
        <p:spPr>
          <a:xfrm>
            <a:off x="7391502" y="3809178"/>
            <a:ext cx="815529" cy="34608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dk1"/>
              </a:buClr>
              <a:buSzPts val="2400"/>
              <a:buFont typeface="IBM Plex Sans Condensed"/>
              <a:buChar char="▪"/>
              <a:defRPr sz="2400" b="0" i="0" u="none" strike="noStrike" cap="none">
                <a:solidFill>
                  <a:schemeClr val="dk1"/>
                </a:solidFill>
                <a:latin typeface="IBM Plex Sans Condensed"/>
                <a:ea typeface="IBM Plex Sans Condensed"/>
                <a:cs typeface="IBM Plex Sans Condensed"/>
                <a:sym typeface="IBM Plex Sans Condensed"/>
              </a:defRPr>
            </a:lvl1pPr>
            <a:lvl2pPr marL="914400" marR="0" lvl="1" indent="-381000" algn="l" rtl="0">
              <a:lnSpc>
                <a:spcPct val="115000"/>
              </a:lnSpc>
              <a:spcBef>
                <a:spcPts val="800"/>
              </a:spcBef>
              <a:spcAft>
                <a:spcPts val="0"/>
              </a:spcAft>
              <a:buClr>
                <a:schemeClr val="dk1"/>
              </a:buClr>
              <a:buSzPts val="2400"/>
              <a:buFont typeface="IBM Plex Sans Condensed"/>
              <a:buChar char="▫"/>
              <a:defRPr sz="2400" b="0" i="0" u="none" strike="noStrike" cap="none">
                <a:solidFill>
                  <a:schemeClr val="dk1"/>
                </a:solidFill>
                <a:latin typeface="IBM Plex Sans Condensed"/>
                <a:ea typeface="IBM Plex Sans Condensed"/>
                <a:cs typeface="IBM Plex Sans Condensed"/>
                <a:sym typeface="IBM Plex Sans Condensed"/>
              </a:defRPr>
            </a:lvl2pPr>
            <a:lvl3pPr marL="1371600" marR="0" lvl="2" indent="-381000" algn="l" rtl="0">
              <a:lnSpc>
                <a:spcPct val="115000"/>
              </a:lnSpc>
              <a:spcBef>
                <a:spcPts val="800"/>
              </a:spcBef>
              <a:spcAft>
                <a:spcPts val="0"/>
              </a:spcAft>
              <a:buClr>
                <a:schemeClr val="dk1"/>
              </a:buClr>
              <a:buSzPts val="2400"/>
              <a:buFont typeface="IBM Plex Sans Condensed"/>
              <a:buChar char="⬝"/>
              <a:defRPr sz="2400" b="0" i="0" u="none" strike="noStrike" cap="none">
                <a:solidFill>
                  <a:schemeClr val="dk1"/>
                </a:solidFill>
                <a:latin typeface="IBM Plex Sans Condensed"/>
                <a:ea typeface="IBM Plex Sans Condensed"/>
                <a:cs typeface="IBM Plex Sans Condensed"/>
                <a:sym typeface="IBM Plex Sans Condensed"/>
              </a:defRPr>
            </a:lvl3pPr>
            <a:lvl4pPr marL="1828800" marR="0" lvl="3" indent="-381000" algn="l" rtl="0">
              <a:lnSpc>
                <a:spcPct val="115000"/>
              </a:lnSpc>
              <a:spcBef>
                <a:spcPts val="800"/>
              </a:spcBef>
              <a:spcAft>
                <a:spcPts val="0"/>
              </a:spcAft>
              <a:buClr>
                <a:schemeClr val="dk1"/>
              </a:buClr>
              <a:buSzPts val="2400"/>
              <a:buFont typeface="IBM Plex Sans Condensed"/>
              <a:buChar char="⬞"/>
              <a:defRPr sz="2400" b="0" i="0" u="none" strike="noStrike" cap="none">
                <a:solidFill>
                  <a:schemeClr val="dk1"/>
                </a:solidFill>
                <a:latin typeface="IBM Plex Sans Condensed"/>
                <a:ea typeface="IBM Plex Sans Condensed"/>
                <a:cs typeface="IBM Plex Sans Condensed"/>
                <a:sym typeface="IBM Plex Sans Condensed"/>
              </a:defRPr>
            </a:lvl4pPr>
            <a:lvl5pPr marL="2286000" marR="0" lvl="4" indent="-381000" algn="l" rtl="0">
              <a:lnSpc>
                <a:spcPct val="115000"/>
              </a:lnSpc>
              <a:spcBef>
                <a:spcPts val="800"/>
              </a:spcBef>
              <a:spcAft>
                <a:spcPts val="0"/>
              </a:spcAft>
              <a:buClr>
                <a:schemeClr val="dk1"/>
              </a:buClr>
              <a:buSzPts val="2400"/>
              <a:buFont typeface="IBM Plex Sans Condensed"/>
              <a:buChar char="○"/>
              <a:defRPr sz="2400" b="0" i="0" u="none" strike="noStrike" cap="none">
                <a:solidFill>
                  <a:schemeClr val="dk1"/>
                </a:solidFill>
                <a:latin typeface="IBM Plex Sans Condensed"/>
                <a:ea typeface="IBM Plex Sans Condensed"/>
                <a:cs typeface="IBM Plex Sans Condensed"/>
                <a:sym typeface="IBM Plex Sans Condensed"/>
              </a:defRPr>
            </a:lvl5pPr>
            <a:lvl6pPr marL="2743200" marR="0" lvl="5" indent="-381000" algn="l" rtl="0">
              <a:lnSpc>
                <a:spcPct val="115000"/>
              </a:lnSpc>
              <a:spcBef>
                <a:spcPts val="800"/>
              </a:spcBef>
              <a:spcAft>
                <a:spcPts val="0"/>
              </a:spcAft>
              <a:buClr>
                <a:schemeClr val="dk1"/>
              </a:buClr>
              <a:buSzPts val="2400"/>
              <a:buFont typeface="IBM Plex Sans Condensed"/>
              <a:buChar char="■"/>
              <a:defRPr sz="2400" b="0" i="0" u="none" strike="noStrike" cap="none">
                <a:solidFill>
                  <a:schemeClr val="dk1"/>
                </a:solidFill>
                <a:latin typeface="IBM Plex Sans Condensed"/>
                <a:ea typeface="IBM Plex Sans Condensed"/>
                <a:cs typeface="IBM Plex Sans Condensed"/>
                <a:sym typeface="IBM Plex Sans Condensed"/>
              </a:defRPr>
            </a:lvl6pPr>
            <a:lvl7pPr marL="3200400" marR="0" lvl="6" indent="-381000" algn="l" rtl="0">
              <a:lnSpc>
                <a:spcPct val="115000"/>
              </a:lnSpc>
              <a:spcBef>
                <a:spcPts val="800"/>
              </a:spcBef>
              <a:spcAft>
                <a:spcPts val="0"/>
              </a:spcAft>
              <a:buClr>
                <a:schemeClr val="dk1"/>
              </a:buClr>
              <a:buSzPts val="2400"/>
              <a:buFont typeface="IBM Plex Sans Condensed"/>
              <a:buChar char="●"/>
              <a:defRPr sz="2400" b="0" i="0" u="none" strike="noStrike" cap="none">
                <a:solidFill>
                  <a:schemeClr val="dk1"/>
                </a:solidFill>
                <a:latin typeface="IBM Plex Sans Condensed"/>
                <a:ea typeface="IBM Plex Sans Condensed"/>
                <a:cs typeface="IBM Plex Sans Condensed"/>
                <a:sym typeface="IBM Plex Sans Condensed"/>
              </a:defRPr>
            </a:lvl7pPr>
            <a:lvl8pPr marL="3657600" marR="0" lvl="7" indent="-381000" algn="l" rtl="0">
              <a:lnSpc>
                <a:spcPct val="115000"/>
              </a:lnSpc>
              <a:spcBef>
                <a:spcPts val="800"/>
              </a:spcBef>
              <a:spcAft>
                <a:spcPts val="0"/>
              </a:spcAft>
              <a:buClr>
                <a:schemeClr val="dk1"/>
              </a:buClr>
              <a:buSzPts val="2400"/>
              <a:buFont typeface="IBM Plex Sans Condensed"/>
              <a:buChar char="○"/>
              <a:defRPr sz="2400" b="0" i="0" u="none" strike="noStrike" cap="none">
                <a:solidFill>
                  <a:schemeClr val="dk1"/>
                </a:solidFill>
                <a:latin typeface="IBM Plex Sans Condensed"/>
                <a:ea typeface="IBM Plex Sans Condensed"/>
                <a:cs typeface="IBM Plex Sans Condensed"/>
                <a:sym typeface="IBM Plex Sans Condensed"/>
              </a:defRPr>
            </a:lvl8pPr>
            <a:lvl9pPr marL="4114800" marR="0" lvl="8" indent="-381000" algn="l" rtl="0">
              <a:lnSpc>
                <a:spcPct val="115000"/>
              </a:lnSpc>
              <a:spcBef>
                <a:spcPts val="800"/>
              </a:spcBef>
              <a:spcAft>
                <a:spcPts val="800"/>
              </a:spcAft>
              <a:buClr>
                <a:schemeClr val="dk1"/>
              </a:buClr>
              <a:buSzPts val="2400"/>
              <a:buFont typeface="IBM Plex Sans Condensed"/>
              <a:buChar char="■"/>
              <a:defRPr sz="2400" b="0" i="0" u="none" strike="noStrike" cap="none">
                <a:solidFill>
                  <a:schemeClr val="dk1"/>
                </a:solidFill>
                <a:latin typeface="IBM Plex Sans Condensed"/>
                <a:ea typeface="IBM Plex Sans Condensed"/>
                <a:cs typeface="IBM Plex Sans Condensed"/>
                <a:sym typeface="IBM Plex Sans Condensed"/>
              </a:defRPr>
            </a:lvl9pPr>
          </a:lstStyle>
          <a:p>
            <a:pPr marL="76200" indent="0">
              <a:buFont typeface="IBM Plex Sans Condensed"/>
              <a:buNone/>
            </a:pPr>
            <a:r>
              <a:rPr lang="en-US" sz="1800" dirty="0" smtClean="0"/>
              <a:t>ROBOT</a:t>
            </a:r>
            <a:endParaRPr lang="en-GB" sz="1800" dirty="0"/>
          </a:p>
        </p:txBody>
      </p:sp>
    </p:spTree>
    <p:extLst>
      <p:ext uri="{BB962C8B-B14F-4D97-AF65-F5344CB8AC3E}">
        <p14:creationId xmlns:p14="http://schemas.microsoft.com/office/powerpoint/2010/main" val="6019341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22" name="Google Shape;122;p17"/>
          <p:cNvSpPr txBox="1">
            <a:spLocks noGrp="1"/>
          </p:cNvSpPr>
          <p:nvPr>
            <p:ph type="ctrTitle" idx="4294967295"/>
          </p:nvPr>
        </p:nvSpPr>
        <p:spPr>
          <a:xfrm>
            <a:off x="471921" y="2343203"/>
            <a:ext cx="3770585" cy="1149496"/>
          </a:xfrm>
          <a:prstGeom prst="rect">
            <a:avLst/>
          </a:prstGeom>
        </p:spPr>
        <p:txBody>
          <a:bodyPr spcFirstLastPara="1" wrap="square" lIns="0" tIns="0" rIns="0" bIns="0" anchor="b" anchorCtr="0">
            <a:noAutofit/>
          </a:bodyPr>
          <a:lstStyle/>
          <a:p>
            <a:pPr lvl="0">
              <a:lnSpc>
                <a:spcPct val="80000"/>
              </a:lnSpc>
            </a:pPr>
            <a:r>
              <a:rPr lang="en-US" sz="4000" dirty="0" smtClean="0">
                <a:latin typeface="Times New Roman" panose="02020603050405020304" pitchFamily="18" charset="0"/>
                <a:cs typeface="Times New Roman" panose="02020603050405020304" pitchFamily="18" charset="0"/>
              </a:rPr>
              <a:t>THUẬT TOÁN VIOLA - JONES</a:t>
            </a:r>
            <a:endParaRPr sz="4000" dirty="0"/>
          </a:p>
        </p:txBody>
      </p:sp>
      <p:sp>
        <p:nvSpPr>
          <p:cNvPr id="21" name="Google Shape;476;p40"/>
          <p:cNvSpPr/>
          <p:nvPr/>
        </p:nvSpPr>
        <p:spPr>
          <a:xfrm>
            <a:off x="707471" y="1048779"/>
            <a:ext cx="3120955" cy="694464"/>
          </a:xfrm>
          <a:prstGeom prst="rect">
            <a:avLst/>
          </a:prstGeom>
          <a:solidFill>
            <a:srgbClr val="FFFFFF">
              <a:alpha val="17880"/>
            </a:srgbClr>
          </a:solidFill>
          <a:ln>
            <a:noFill/>
          </a:ln>
        </p:spPr>
        <p:txBody>
          <a:bodyPr spcFirstLastPara="1" wrap="square" lIns="91425" tIns="91425" rIns="1371600" bIns="91425" anchor="t" anchorCtr="0">
            <a:noAutofit/>
          </a:bodyPr>
          <a:lstStyle/>
          <a:p>
            <a:pPr marL="0" lvl="0" indent="0" algn="l" rtl="0">
              <a:spcBef>
                <a:spcPts val="0"/>
              </a:spcBef>
              <a:spcAft>
                <a:spcPts val="0"/>
              </a:spcAft>
              <a:buNone/>
            </a:pPr>
            <a:r>
              <a:rPr lang="en-US" sz="3600" b="1" dirty="0" smtClean="0">
                <a:solidFill>
                  <a:srgbClr val="00B0F0"/>
                </a:solidFill>
                <a:latin typeface="IBM Plex Sans Condensed"/>
                <a:ea typeface="IBM Plex Sans Condensed"/>
                <a:cs typeface="IBM Plex Sans Condensed"/>
                <a:sym typeface="IBM Plex Sans Condensed"/>
              </a:rPr>
              <a:t>PHẦN 3</a:t>
            </a:r>
          </a:p>
        </p:txBody>
      </p:sp>
      <p:pic>
        <p:nvPicPr>
          <p:cNvPr id="23" name="Picture 22"/>
          <p:cNvPicPr/>
          <p:nvPr/>
        </p:nvPicPr>
        <p:blipFill>
          <a:blip r:embed="rId3"/>
          <a:stretch>
            <a:fillRect/>
          </a:stretch>
        </p:blipFill>
        <p:spPr>
          <a:xfrm>
            <a:off x="5305947" y="192539"/>
            <a:ext cx="3647128" cy="21506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nvGrpSpPr>
          <p:cNvPr id="24" name="Group 23"/>
          <p:cNvGrpSpPr/>
          <p:nvPr/>
        </p:nvGrpSpPr>
        <p:grpSpPr>
          <a:xfrm>
            <a:off x="5305947" y="2441136"/>
            <a:ext cx="3647128" cy="2491048"/>
            <a:chOff x="0" y="0"/>
            <a:chExt cx="3970020" cy="3329941"/>
          </a:xfrm>
        </p:grpSpPr>
        <p:sp>
          <p:nvSpPr>
            <p:cNvPr id="25" name="Rectangle 24"/>
            <p:cNvSpPr/>
            <p:nvPr/>
          </p:nvSpPr>
          <p:spPr>
            <a:xfrm>
              <a:off x="554482" y="0"/>
              <a:ext cx="42144" cy="189937"/>
            </a:xfrm>
            <a:prstGeom prst="rect">
              <a:avLst/>
            </a:prstGeom>
            <a:ln>
              <a:noFill/>
            </a:ln>
          </p:spPr>
          <p:txBody>
            <a:bodyPr vert="horz" lIns="0" tIns="0" rIns="0" bIns="0" rtlCol="0">
              <a:noAutofit/>
            </a:bodyPr>
            <a:lstStyle/>
            <a:p>
              <a:pPr marL="12700" marR="2540" indent="-6350" algn="l">
                <a:lnSpc>
                  <a:spcPct val="107000"/>
                </a:lnSpc>
                <a:spcAft>
                  <a:spcPts val="800"/>
                </a:spcAft>
              </a:pPr>
              <a:r>
                <a:rPr lang="en-GB" sz="1100">
                  <a:solidFill>
                    <a:srgbClr val="000000"/>
                  </a:solidFill>
                  <a:effectLst/>
                  <a:latin typeface="Calibri" panose="020F0502020204030204" pitchFamily="34" charset="0"/>
                  <a:ea typeface="Calibri" panose="020F0502020204030204" pitchFamily="34" charset="0"/>
                </a:rPr>
                <a:t> </a:t>
              </a:r>
              <a:endParaRPr lang="en-GB" sz="1300">
                <a:solidFill>
                  <a:srgbClr val="000000"/>
                </a:solidFill>
                <a:effectLst/>
                <a:latin typeface="Times New Roman" panose="02020603050405020304" pitchFamily="18" charset="0"/>
                <a:ea typeface="Times New Roman" panose="02020603050405020304" pitchFamily="18" charset="0"/>
              </a:endParaRPr>
            </a:p>
          </p:txBody>
        </p:sp>
        <p:pic>
          <p:nvPicPr>
            <p:cNvPr id="26" name="Picture 25"/>
            <p:cNvPicPr/>
            <p:nvPr/>
          </p:nvPicPr>
          <p:blipFill>
            <a:blip r:embed="rId4"/>
            <a:stretch>
              <a:fillRect/>
            </a:stretch>
          </p:blipFill>
          <p:spPr>
            <a:xfrm>
              <a:off x="0" y="53341"/>
              <a:ext cx="3970020" cy="3276600"/>
            </a:xfrm>
            <a:prstGeom prst="rect">
              <a:avLst/>
            </a:prstGeom>
          </p:spPr>
        </p:pic>
      </p:grpSp>
      <p:sp>
        <p:nvSpPr>
          <p:cNvPr id="8" name="Google Shape;82;p14"/>
          <p:cNvSpPr txBox="1">
            <a:spLocks/>
          </p:cNvSpPr>
          <p:nvPr/>
        </p:nvSpPr>
        <p:spPr>
          <a:xfrm>
            <a:off x="1256666" y="4092659"/>
            <a:ext cx="2594482" cy="3837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800"/>
              </a:spcAft>
            </a:pPr>
            <a:r>
              <a:rPr lang="en-US" dirty="0" smtClean="0">
                <a:solidFill>
                  <a:schemeClr val="bg1"/>
                </a:solidFill>
              </a:rPr>
              <a:t>FACE RECOGNITION</a:t>
            </a:r>
            <a:endParaRPr lang="en-US" dirty="0">
              <a:solidFill>
                <a:schemeClr val="bg1"/>
              </a:solidFill>
            </a:endParaRPr>
          </a:p>
        </p:txBody>
      </p:sp>
    </p:spTree>
    <p:extLst>
      <p:ext uri="{BB962C8B-B14F-4D97-AF65-F5344CB8AC3E}">
        <p14:creationId xmlns:p14="http://schemas.microsoft.com/office/powerpoint/2010/main" val="33248911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8"/>
          <p:cNvSpPr txBox="1">
            <a:spLocks noGrp="1"/>
          </p:cNvSpPr>
          <p:nvPr>
            <p:ph type="body" idx="1"/>
          </p:nvPr>
        </p:nvSpPr>
        <p:spPr>
          <a:xfrm>
            <a:off x="245700" y="1343227"/>
            <a:ext cx="2857718" cy="3418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600" b="1" dirty="0" smtClean="0"/>
              <a:t>Lịch sử ra đời</a:t>
            </a:r>
            <a:endParaRPr sz="1600" b="1" dirty="0"/>
          </a:p>
          <a:p>
            <a:pPr marL="0" lvl="0" indent="0">
              <a:spcBef>
                <a:spcPts val="800"/>
              </a:spcBef>
              <a:spcAft>
                <a:spcPts val="800"/>
              </a:spcAft>
              <a:buNone/>
            </a:pPr>
            <a:r>
              <a:rPr lang="vi-VN" sz="1600" dirty="0" smtClean="0"/>
              <a:t>Thuật </a:t>
            </a:r>
            <a:r>
              <a:rPr lang="vi-VN" sz="1600" dirty="0"/>
              <a:t>toán Viola-Jones lần đầu tiên được công bố nghiên cứu vào năm 2001 bởi Paul Viola và Michael Jones, thuật toán có khả năng phát hiện các vật thể trong hình ảnh, bất kể vị trí và tỷ lệ của chúng trong một hình ảnh. Hơn nữa, thuật toán này có thể chạy trong thời gian thực, giúp phát hiện các đối tượng trong video stream. </a:t>
            </a:r>
            <a:endParaRPr sz="1600" dirty="0"/>
          </a:p>
        </p:txBody>
      </p:sp>
      <p:sp>
        <p:nvSpPr>
          <p:cNvPr id="130" name="Google Shape;130;p18"/>
          <p:cNvSpPr txBox="1">
            <a:spLocks noGrp="1"/>
          </p:cNvSpPr>
          <p:nvPr>
            <p:ph type="title"/>
          </p:nvPr>
        </p:nvSpPr>
        <p:spPr>
          <a:xfrm>
            <a:off x="196905" y="544997"/>
            <a:ext cx="8790709" cy="539573"/>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GB" dirty="0" smtClean="0">
                <a:latin typeface="Times New Roman" panose="02020603050405020304" pitchFamily="18" charset="0"/>
                <a:cs typeface="Times New Roman" panose="02020603050405020304" pitchFamily="18" charset="0"/>
              </a:rPr>
              <a:t>GIỚI THIỆU VỀ THUẬT TOÁN VIOLA-JONES</a:t>
            </a:r>
            <a:endParaRPr lang="en-GB" dirty="0">
              <a:latin typeface="Times New Roman" panose="02020603050405020304" pitchFamily="18" charset="0"/>
              <a:cs typeface="Times New Roman" panose="02020603050405020304" pitchFamily="18" charset="0"/>
            </a:endParaRPr>
          </a:p>
        </p:txBody>
      </p:sp>
      <p:sp>
        <p:nvSpPr>
          <p:cNvPr id="131" name="Google Shape;131;p18"/>
          <p:cNvSpPr txBox="1">
            <a:spLocks noGrp="1"/>
          </p:cNvSpPr>
          <p:nvPr>
            <p:ph type="body" idx="2"/>
          </p:nvPr>
        </p:nvSpPr>
        <p:spPr>
          <a:xfrm>
            <a:off x="3492256" y="1343227"/>
            <a:ext cx="2324700" cy="2986318"/>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600" b="1" dirty="0" smtClean="0"/>
              <a:t>Ứng dụng thuật toán </a:t>
            </a:r>
            <a:endParaRPr sz="1600" b="1" dirty="0" smtClean="0"/>
          </a:p>
          <a:p>
            <a:pPr marL="0" lvl="0" indent="0">
              <a:spcBef>
                <a:spcPts val="800"/>
              </a:spcBef>
              <a:spcAft>
                <a:spcPts val="800"/>
              </a:spcAft>
              <a:buNone/>
            </a:pPr>
            <a:r>
              <a:rPr lang="vi-VN" sz="1600" dirty="0" smtClean="0"/>
              <a:t>Cụ </a:t>
            </a:r>
            <a:r>
              <a:rPr lang="vi-VN" sz="1600" dirty="0"/>
              <a:t>thể, Viola và Jones tập trung vào việc phát hiện khuôn mặt trong ảnh, nhưng thuật toán này cũng có thể được sử dụng để huấn luyện máy dò tìm các vật thể tùy ý, như xe hơi, tòa nhà, dụng cụ nhà bếp và thậm chí là một trái chuối…. </a:t>
            </a:r>
            <a:endParaRPr sz="1600" dirty="0"/>
          </a:p>
        </p:txBody>
      </p:sp>
      <p:sp>
        <p:nvSpPr>
          <p:cNvPr id="132" name="Google Shape;132;p18"/>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12</a:t>
            </a:fld>
            <a:endParaRPr/>
          </a:p>
        </p:txBody>
      </p:sp>
      <p:sp>
        <p:nvSpPr>
          <p:cNvPr id="9" name="Google Shape;131;p18"/>
          <p:cNvSpPr txBox="1">
            <a:spLocks/>
          </p:cNvSpPr>
          <p:nvPr/>
        </p:nvSpPr>
        <p:spPr>
          <a:xfrm>
            <a:off x="6256238" y="1370672"/>
            <a:ext cx="2324700" cy="298631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15000"/>
              </a:lnSpc>
              <a:spcBef>
                <a:spcPts val="0"/>
              </a:spcBef>
              <a:spcAft>
                <a:spcPts val="0"/>
              </a:spcAft>
              <a:buClr>
                <a:schemeClr val="dk1"/>
              </a:buClr>
              <a:buSzPts val="2000"/>
              <a:buFont typeface="IBM Plex Sans Condensed"/>
              <a:buChar char="▪"/>
              <a:defRPr sz="2000" b="0" i="0" u="none" strike="noStrike" cap="none">
                <a:solidFill>
                  <a:schemeClr val="dk1"/>
                </a:solidFill>
                <a:latin typeface="IBM Plex Sans Condensed"/>
                <a:ea typeface="IBM Plex Sans Condensed"/>
                <a:cs typeface="IBM Plex Sans Condensed"/>
                <a:sym typeface="IBM Plex Sans Condensed"/>
              </a:defRPr>
            </a:lvl1pPr>
            <a:lvl2pPr marL="914400" marR="0" lvl="1" indent="-355600" algn="l" rtl="0">
              <a:lnSpc>
                <a:spcPct val="115000"/>
              </a:lnSpc>
              <a:spcBef>
                <a:spcPts val="800"/>
              </a:spcBef>
              <a:spcAft>
                <a:spcPts val="0"/>
              </a:spcAft>
              <a:buClr>
                <a:schemeClr val="dk1"/>
              </a:buClr>
              <a:buSzPts val="2000"/>
              <a:buFont typeface="IBM Plex Sans Condensed"/>
              <a:buChar char="▫"/>
              <a:defRPr sz="2000" b="0" i="0" u="none" strike="noStrike" cap="none">
                <a:solidFill>
                  <a:schemeClr val="dk1"/>
                </a:solidFill>
                <a:latin typeface="IBM Plex Sans Condensed"/>
                <a:ea typeface="IBM Plex Sans Condensed"/>
                <a:cs typeface="IBM Plex Sans Condensed"/>
                <a:sym typeface="IBM Plex Sans Condensed"/>
              </a:defRPr>
            </a:lvl2pPr>
            <a:lvl3pPr marL="1371600" marR="0" lvl="2" indent="-355600" algn="l" rtl="0">
              <a:lnSpc>
                <a:spcPct val="115000"/>
              </a:lnSpc>
              <a:spcBef>
                <a:spcPts val="800"/>
              </a:spcBef>
              <a:spcAft>
                <a:spcPts val="0"/>
              </a:spcAft>
              <a:buClr>
                <a:schemeClr val="dk1"/>
              </a:buClr>
              <a:buSzPts val="2000"/>
              <a:buFont typeface="IBM Plex Sans Condensed"/>
              <a:buChar char="⬝"/>
              <a:defRPr sz="2000" b="0" i="0" u="none" strike="noStrike" cap="none">
                <a:solidFill>
                  <a:schemeClr val="dk1"/>
                </a:solidFill>
                <a:latin typeface="IBM Plex Sans Condensed"/>
                <a:ea typeface="IBM Plex Sans Condensed"/>
                <a:cs typeface="IBM Plex Sans Condensed"/>
                <a:sym typeface="IBM Plex Sans Condensed"/>
              </a:defRPr>
            </a:lvl3pPr>
            <a:lvl4pPr marL="1828800" marR="0" lvl="3" indent="-355600" algn="l" rtl="0">
              <a:lnSpc>
                <a:spcPct val="115000"/>
              </a:lnSpc>
              <a:spcBef>
                <a:spcPts val="800"/>
              </a:spcBef>
              <a:spcAft>
                <a:spcPts val="0"/>
              </a:spcAft>
              <a:buClr>
                <a:schemeClr val="dk1"/>
              </a:buClr>
              <a:buSzPts val="2000"/>
              <a:buFont typeface="IBM Plex Sans Condensed"/>
              <a:buChar char="⬞"/>
              <a:defRPr sz="2000" b="0" i="0" u="none" strike="noStrike" cap="none">
                <a:solidFill>
                  <a:schemeClr val="dk1"/>
                </a:solidFill>
                <a:latin typeface="IBM Plex Sans Condensed"/>
                <a:ea typeface="IBM Plex Sans Condensed"/>
                <a:cs typeface="IBM Plex Sans Condensed"/>
                <a:sym typeface="IBM Plex Sans Condensed"/>
              </a:defRPr>
            </a:lvl4pPr>
            <a:lvl5pPr marL="2286000" marR="0" lvl="4" indent="-355600" algn="l" rtl="0">
              <a:lnSpc>
                <a:spcPct val="115000"/>
              </a:lnSpc>
              <a:spcBef>
                <a:spcPts val="800"/>
              </a:spcBef>
              <a:spcAft>
                <a:spcPts val="0"/>
              </a:spcAft>
              <a:buClr>
                <a:schemeClr val="dk1"/>
              </a:buClr>
              <a:buSzPts val="2000"/>
              <a:buFont typeface="IBM Plex Sans Condensed"/>
              <a:buChar char="○"/>
              <a:defRPr sz="2000" b="0" i="0" u="none" strike="noStrike" cap="none">
                <a:solidFill>
                  <a:schemeClr val="dk1"/>
                </a:solidFill>
                <a:latin typeface="IBM Plex Sans Condensed"/>
                <a:ea typeface="IBM Plex Sans Condensed"/>
                <a:cs typeface="IBM Plex Sans Condensed"/>
                <a:sym typeface="IBM Plex Sans Condensed"/>
              </a:defRPr>
            </a:lvl5pPr>
            <a:lvl6pPr marL="2743200" marR="0" lvl="5" indent="-355600" algn="l" rtl="0">
              <a:lnSpc>
                <a:spcPct val="115000"/>
              </a:lnSpc>
              <a:spcBef>
                <a:spcPts val="800"/>
              </a:spcBef>
              <a:spcAft>
                <a:spcPts val="0"/>
              </a:spcAft>
              <a:buClr>
                <a:schemeClr val="dk1"/>
              </a:buClr>
              <a:buSzPts val="2000"/>
              <a:buFont typeface="IBM Plex Sans Condensed"/>
              <a:buChar char="■"/>
              <a:defRPr sz="2000" b="0" i="0" u="none" strike="noStrike" cap="none">
                <a:solidFill>
                  <a:schemeClr val="dk1"/>
                </a:solidFill>
                <a:latin typeface="IBM Plex Sans Condensed"/>
                <a:ea typeface="IBM Plex Sans Condensed"/>
                <a:cs typeface="IBM Plex Sans Condensed"/>
                <a:sym typeface="IBM Plex Sans Condensed"/>
              </a:defRPr>
            </a:lvl6pPr>
            <a:lvl7pPr marL="3200400" marR="0" lvl="6" indent="-355600" algn="l" rtl="0">
              <a:lnSpc>
                <a:spcPct val="115000"/>
              </a:lnSpc>
              <a:spcBef>
                <a:spcPts val="800"/>
              </a:spcBef>
              <a:spcAft>
                <a:spcPts val="0"/>
              </a:spcAft>
              <a:buClr>
                <a:schemeClr val="dk1"/>
              </a:buClr>
              <a:buSzPts val="2000"/>
              <a:buFont typeface="IBM Plex Sans Condensed"/>
              <a:buChar char="●"/>
              <a:defRPr sz="2000" b="0" i="0" u="none" strike="noStrike" cap="none">
                <a:solidFill>
                  <a:schemeClr val="dk1"/>
                </a:solidFill>
                <a:latin typeface="IBM Plex Sans Condensed"/>
                <a:ea typeface="IBM Plex Sans Condensed"/>
                <a:cs typeface="IBM Plex Sans Condensed"/>
                <a:sym typeface="IBM Plex Sans Condensed"/>
              </a:defRPr>
            </a:lvl7pPr>
            <a:lvl8pPr marL="3657600" marR="0" lvl="7" indent="-355600" algn="l" rtl="0">
              <a:lnSpc>
                <a:spcPct val="115000"/>
              </a:lnSpc>
              <a:spcBef>
                <a:spcPts val="800"/>
              </a:spcBef>
              <a:spcAft>
                <a:spcPts val="0"/>
              </a:spcAft>
              <a:buClr>
                <a:schemeClr val="dk1"/>
              </a:buClr>
              <a:buSzPts val="2000"/>
              <a:buFont typeface="IBM Plex Sans Condensed"/>
              <a:buChar char="○"/>
              <a:defRPr sz="2000" b="0" i="0" u="none" strike="noStrike" cap="none">
                <a:solidFill>
                  <a:schemeClr val="dk1"/>
                </a:solidFill>
                <a:latin typeface="IBM Plex Sans Condensed"/>
                <a:ea typeface="IBM Plex Sans Condensed"/>
                <a:cs typeface="IBM Plex Sans Condensed"/>
                <a:sym typeface="IBM Plex Sans Condensed"/>
              </a:defRPr>
            </a:lvl8pPr>
            <a:lvl9pPr marL="4114800" marR="0" lvl="8" indent="-355600" algn="l" rtl="0">
              <a:lnSpc>
                <a:spcPct val="115000"/>
              </a:lnSpc>
              <a:spcBef>
                <a:spcPts val="800"/>
              </a:spcBef>
              <a:spcAft>
                <a:spcPts val="800"/>
              </a:spcAft>
              <a:buClr>
                <a:schemeClr val="dk1"/>
              </a:buClr>
              <a:buSzPts val="2000"/>
              <a:buFont typeface="IBM Plex Sans Condensed"/>
              <a:buChar char="■"/>
              <a:defRPr sz="2000" b="0" i="0" u="none" strike="noStrike" cap="none">
                <a:solidFill>
                  <a:schemeClr val="dk1"/>
                </a:solidFill>
                <a:latin typeface="IBM Plex Sans Condensed"/>
                <a:ea typeface="IBM Plex Sans Condensed"/>
                <a:cs typeface="IBM Plex Sans Condensed"/>
                <a:sym typeface="IBM Plex Sans Condensed"/>
              </a:defRPr>
            </a:lvl9pPr>
          </a:lstStyle>
          <a:p>
            <a:pPr marL="0" indent="0">
              <a:buFont typeface="IBM Plex Sans Condensed"/>
              <a:buNone/>
            </a:pPr>
            <a:r>
              <a:rPr lang="en-US" sz="1600" b="1" dirty="0" err="1" smtClean="0"/>
              <a:t>Sự</a:t>
            </a:r>
            <a:r>
              <a:rPr lang="en-US" sz="1600" b="1" dirty="0" smtClean="0"/>
              <a:t> </a:t>
            </a:r>
            <a:r>
              <a:rPr lang="en-US" sz="1600" b="1" dirty="0" err="1" smtClean="0"/>
              <a:t>phát</a:t>
            </a:r>
            <a:r>
              <a:rPr lang="en-US" sz="1600" b="1" dirty="0" smtClean="0"/>
              <a:t> </a:t>
            </a:r>
            <a:r>
              <a:rPr lang="en-US" sz="1600" b="1" dirty="0" err="1" smtClean="0"/>
              <a:t>triển</a:t>
            </a:r>
            <a:endParaRPr lang="vi-VN" sz="1600" b="1" dirty="0" smtClean="0"/>
          </a:p>
          <a:p>
            <a:pPr marL="0" indent="0">
              <a:spcBef>
                <a:spcPts val="800"/>
              </a:spcBef>
              <a:spcAft>
                <a:spcPts val="800"/>
              </a:spcAft>
              <a:buNone/>
            </a:pPr>
            <a:r>
              <a:rPr lang="vi-VN" sz="1600" dirty="0" smtClean="0"/>
              <a:t>Mặc </a:t>
            </a:r>
            <a:r>
              <a:rPr lang="vi-VN" sz="1600" dirty="0"/>
              <a:t>dù khung Viola-Jones chắc chắn đã mở ra cánh cửa để phát hiện đối tượng, nhưng giờ đây nó đã vượt xa các phương pháp khác, chẳng hạn như sử dụng Histogram of Oriented Gradients (HOG) + Linear SVM và Deep Learning </a:t>
            </a:r>
          </a:p>
        </p:txBody>
      </p:sp>
    </p:spTree>
    <p:extLst>
      <p:ext uri="{BB962C8B-B14F-4D97-AF65-F5344CB8AC3E}">
        <p14:creationId xmlns:p14="http://schemas.microsoft.com/office/powerpoint/2010/main" val="42441945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30" name="Google Shape;130;p18"/>
          <p:cNvSpPr txBox="1">
            <a:spLocks noGrp="1"/>
          </p:cNvSpPr>
          <p:nvPr>
            <p:ph type="title"/>
          </p:nvPr>
        </p:nvSpPr>
        <p:spPr>
          <a:xfrm>
            <a:off x="588175" y="642235"/>
            <a:ext cx="8240209"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smtClean="0">
                <a:latin typeface="Times New Roman" panose="02020603050405020304" pitchFamily="18" charset="0"/>
                <a:cs typeface="Times New Roman" panose="02020603050405020304" pitchFamily="18" charset="0"/>
              </a:rPr>
              <a:t>SƠ ĐỒ XỬ LÍ ẢNH TRONG THUẬT TOÁN</a:t>
            </a:r>
            <a:endParaRPr dirty="0">
              <a:latin typeface="Times New Roman" panose="02020603050405020304" pitchFamily="18" charset="0"/>
              <a:cs typeface="Times New Roman" panose="02020603050405020304" pitchFamily="18" charset="0"/>
            </a:endParaRPr>
          </a:p>
        </p:txBody>
      </p:sp>
      <p:sp>
        <p:nvSpPr>
          <p:cNvPr id="132" name="Google Shape;132;p18"/>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13</a:t>
            </a:fld>
            <a:endParaRPr/>
          </a:p>
        </p:txBody>
      </p:sp>
      <p:pic>
        <p:nvPicPr>
          <p:cNvPr id="133" name="Google Shape;133;p18"/>
          <p:cNvPicPr preferRelativeResize="0"/>
          <p:nvPr/>
        </p:nvPicPr>
        <p:blipFill>
          <a:blip r:embed="rId3">
            <a:alphaModFix/>
          </a:blip>
          <a:stretch>
            <a:fillRect/>
          </a:stretch>
        </p:blipFill>
        <p:spPr>
          <a:xfrm>
            <a:off x="6580437" y="1690871"/>
            <a:ext cx="2372638" cy="3151458"/>
          </a:xfrm>
          <a:prstGeom prst="rect">
            <a:avLst/>
          </a:prstGeom>
          <a:noFill/>
          <a:ln>
            <a:noFill/>
          </a:ln>
        </p:spPr>
      </p:pic>
      <p:pic>
        <p:nvPicPr>
          <p:cNvPr id="134" name="Google Shape;134;p18"/>
          <p:cNvPicPr preferRelativeResize="0"/>
          <p:nvPr/>
        </p:nvPicPr>
        <p:blipFill>
          <a:blip r:embed="rId4">
            <a:alphaModFix/>
          </a:blip>
          <a:stretch>
            <a:fillRect/>
          </a:stretch>
        </p:blipFill>
        <p:spPr>
          <a:xfrm rot="3265078">
            <a:off x="6370711" y="1209740"/>
            <a:ext cx="419450" cy="559275"/>
          </a:xfrm>
          <a:prstGeom prst="rect">
            <a:avLst/>
          </a:prstGeom>
          <a:noFill/>
          <a:ln>
            <a:noFill/>
          </a:ln>
        </p:spPr>
      </p:pic>
      <p:pic>
        <p:nvPicPr>
          <p:cNvPr id="10" name="Picture 9"/>
          <p:cNvPicPr/>
          <p:nvPr/>
        </p:nvPicPr>
        <p:blipFill>
          <a:blip r:embed="rId5"/>
          <a:stretch>
            <a:fillRect/>
          </a:stretch>
        </p:blipFill>
        <p:spPr>
          <a:xfrm>
            <a:off x="411970" y="1328593"/>
            <a:ext cx="5605209" cy="3381951"/>
          </a:xfrm>
          <a:prstGeom prst="rect">
            <a:avLst/>
          </a:prstGeom>
        </p:spPr>
      </p:pic>
    </p:spTree>
    <p:extLst>
      <p:ext uri="{BB962C8B-B14F-4D97-AF65-F5344CB8AC3E}">
        <p14:creationId xmlns:p14="http://schemas.microsoft.com/office/powerpoint/2010/main" val="18228077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30" name="Google Shape;130;p18"/>
          <p:cNvSpPr txBox="1">
            <a:spLocks noGrp="1"/>
          </p:cNvSpPr>
          <p:nvPr>
            <p:ph type="title"/>
          </p:nvPr>
        </p:nvSpPr>
        <p:spPr>
          <a:xfrm>
            <a:off x="588175" y="611244"/>
            <a:ext cx="8240209" cy="427291"/>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smtClean="0">
                <a:latin typeface="Times New Roman" panose="02020603050405020304" pitchFamily="18" charset="0"/>
                <a:cs typeface="Times New Roman" panose="02020603050405020304" pitchFamily="18" charset="0"/>
              </a:rPr>
              <a:t>CÁC ĐẶT TRƯNG HAAR - LIKE</a:t>
            </a:r>
            <a:endParaRPr dirty="0">
              <a:latin typeface="Times New Roman" panose="02020603050405020304" pitchFamily="18" charset="0"/>
              <a:cs typeface="Times New Roman" panose="02020603050405020304" pitchFamily="18" charset="0"/>
            </a:endParaRPr>
          </a:p>
        </p:txBody>
      </p:sp>
      <p:sp>
        <p:nvSpPr>
          <p:cNvPr id="132" name="Google Shape;132;p18"/>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14</a:t>
            </a:fld>
            <a:endParaRPr/>
          </a:p>
        </p:txBody>
      </p:sp>
      <p:pic>
        <p:nvPicPr>
          <p:cNvPr id="7" name="Picture 6"/>
          <p:cNvPicPr/>
          <p:nvPr/>
        </p:nvPicPr>
        <p:blipFill>
          <a:blip r:embed="rId3"/>
          <a:stretch>
            <a:fillRect/>
          </a:stretch>
        </p:blipFill>
        <p:spPr>
          <a:xfrm>
            <a:off x="2252420" y="1624593"/>
            <a:ext cx="4397761" cy="257333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4937800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grpSp>
        <p:nvGrpSpPr>
          <p:cNvPr id="236" name="Google Shape;236;p27"/>
          <p:cNvGrpSpPr/>
          <p:nvPr/>
        </p:nvGrpSpPr>
        <p:grpSpPr>
          <a:xfrm>
            <a:off x="5209838" y="1136550"/>
            <a:ext cx="3610650" cy="1289700"/>
            <a:chOff x="5209838" y="1060350"/>
            <a:chExt cx="3610650" cy="1289700"/>
          </a:xfrm>
        </p:grpSpPr>
        <p:sp>
          <p:nvSpPr>
            <p:cNvPr id="237" name="Google Shape;237;p27"/>
            <p:cNvSpPr txBox="1"/>
            <p:nvPr/>
          </p:nvSpPr>
          <p:spPr>
            <a:xfrm>
              <a:off x="6696488" y="1060350"/>
              <a:ext cx="2124000" cy="1289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smtClean="0">
                  <a:solidFill>
                    <a:schemeClr val="dk1"/>
                  </a:solidFill>
                  <a:latin typeface="IBM Plex Sans Condensed"/>
                  <a:ea typeface="IBM Plex Sans Condensed"/>
                  <a:cs typeface="IBM Plex Sans Condensed"/>
                  <a:sym typeface="IBM Plex Sans Condensed"/>
                </a:rPr>
                <a:t>Đặc trưng đường (Line Feature)</a:t>
              </a:r>
              <a:endParaRPr sz="1200" b="1" dirty="0">
                <a:solidFill>
                  <a:schemeClr val="dk1"/>
                </a:solidFill>
                <a:latin typeface="IBM Plex Sans Condensed"/>
                <a:ea typeface="IBM Plex Sans Condensed"/>
                <a:cs typeface="IBM Plex Sans Condensed"/>
                <a:sym typeface="IBM Plex Sans Condensed"/>
              </a:endParaRPr>
            </a:p>
            <a:p>
              <a:pPr marL="0" lvl="0" indent="0" algn="l" rtl="0">
                <a:spcBef>
                  <a:spcPts val="0"/>
                </a:spcBef>
                <a:spcAft>
                  <a:spcPts val="0"/>
                </a:spcAft>
                <a:buNone/>
              </a:pPr>
              <a:endParaRPr sz="800" b="1" dirty="0">
                <a:solidFill>
                  <a:schemeClr val="dk1"/>
                </a:solidFill>
                <a:latin typeface="IBM Plex Sans Condensed"/>
                <a:ea typeface="IBM Plex Sans Condensed"/>
                <a:cs typeface="IBM Plex Sans Condensed"/>
                <a:sym typeface="IBM Plex Sans Condensed"/>
              </a:endParaRPr>
            </a:p>
          </p:txBody>
        </p:sp>
        <p:cxnSp>
          <p:nvCxnSpPr>
            <p:cNvPr id="238" name="Google Shape;238;p27"/>
            <p:cNvCxnSpPr/>
            <p:nvPr/>
          </p:nvCxnSpPr>
          <p:spPr>
            <a:xfrm>
              <a:off x="5209838" y="1705200"/>
              <a:ext cx="1286700" cy="0"/>
            </a:xfrm>
            <a:prstGeom prst="straightConnector1">
              <a:avLst/>
            </a:prstGeom>
            <a:noFill/>
            <a:ln w="9525" cap="flat" cmpd="sng">
              <a:solidFill>
                <a:schemeClr val="lt1"/>
              </a:solidFill>
              <a:prstDash val="solid"/>
              <a:round/>
              <a:headEnd type="none" w="sm" len="sm"/>
              <a:tailEnd type="oval" w="med" len="med"/>
            </a:ln>
          </p:spPr>
        </p:cxnSp>
      </p:grpSp>
      <p:sp>
        <p:nvSpPr>
          <p:cNvPr id="239" name="Google Shape;239;p27"/>
          <p:cNvSpPr/>
          <p:nvPr/>
        </p:nvSpPr>
        <p:spPr>
          <a:xfrm rot="3600185">
            <a:off x="3169983" y="1312831"/>
            <a:ext cx="2774659" cy="2774659"/>
          </a:xfrm>
          <a:prstGeom prst="blockArc">
            <a:avLst>
              <a:gd name="adj1" fmla="val 12622480"/>
              <a:gd name="adj2" fmla="val 19781569"/>
              <a:gd name="adj3" fmla="val 2077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0" name="Google Shape;240;p27"/>
          <p:cNvPicPr preferRelativeResize="0"/>
          <p:nvPr/>
        </p:nvPicPr>
        <p:blipFill rotWithShape="1">
          <a:blip r:embed="rId3">
            <a:alphaModFix/>
          </a:blip>
          <a:srcRect r="-4679" b="-3874"/>
          <a:stretch/>
        </p:blipFill>
        <p:spPr>
          <a:xfrm flipH="1">
            <a:off x="3297168" y="2057805"/>
            <a:ext cx="2405799" cy="3190201"/>
          </a:xfrm>
          <a:prstGeom prst="rect">
            <a:avLst/>
          </a:prstGeom>
          <a:noFill/>
          <a:ln>
            <a:noFill/>
          </a:ln>
        </p:spPr>
      </p:pic>
      <p:sp>
        <p:nvSpPr>
          <p:cNvPr id="241" name="Google Shape;241;p27"/>
          <p:cNvSpPr txBox="1">
            <a:spLocks noGrp="1"/>
          </p:cNvSpPr>
          <p:nvPr>
            <p:ph type="title"/>
          </p:nvPr>
        </p:nvSpPr>
        <p:spPr>
          <a:xfrm>
            <a:off x="329690" y="384080"/>
            <a:ext cx="8518819" cy="566503"/>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smtClean="0">
                <a:latin typeface="Times New Roman" panose="02020603050405020304" pitchFamily="18" charset="0"/>
                <a:cs typeface="Times New Roman" panose="02020603050405020304" pitchFamily="18" charset="0"/>
              </a:rPr>
              <a:t>MỞ RỘNG </a:t>
            </a:r>
            <a:r>
              <a:rPr lang="vi-VN" dirty="0" smtClean="0">
                <a:latin typeface="Times New Roman" panose="02020603050405020304" pitchFamily="18" charset="0"/>
                <a:cs typeface="Times New Roman" panose="02020603050405020304" pitchFamily="18" charset="0"/>
              </a:rPr>
              <a:t>CÁC ĐẶC TRƯNG HAAR – LIKE</a:t>
            </a:r>
            <a:endParaRPr lang="vi-VN" dirty="0">
              <a:latin typeface="Times New Roman" panose="02020603050405020304" pitchFamily="18" charset="0"/>
              <a:cs typeface="Times New Roman" panose="02020603050405020304" pitchFamily="18" charset="0"/>
            </a:endParaRPr>
          </a:p>
        </p:txBody>
      </p:sp>
      <p:sp>
        <p:nvSpPr>
          <p:cNvPr id="242" name="Google Shape;242;p27"/>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15</a:t>
            </a:fld>
            <a:endParaRPr/>
          </a:p>
        </p:txBody>
      </p:sp>
      <p:grpSp>
        <p:nvGrpSpPr>
          <p:cNvPr id="243" name="Google Shape;243;p27"/>
          <p:cNvGrpSpPr/>
          <p:nvPr/>
        </p:nvGrpSpPr>
        <p:grpSpPr>
          <a:xfrm>
            <a:off x="323513" y="2063000"/>
            <a:ext cx="2952125" cy="1289700"/>
            <a:chOff x="323513" y="1986800"/>
            <a:chExt cx="2952125" cy="1289700"/>
          </a:xfrm>
        </p:grpSpPr>
        <p:sp>
          <p:nvSpPr>
            <p:cNvPr id="244" name="Google Shape;244;p27"/>
            <p:cNvSpPr txBox="1"/>
            <p:nvPr/>
          </p:nvSpPr>
          <p:spPr>
            <a:xfrm>
              <a:off x="323513" y="1986800"/>
              <a:ext cx="2124000" cy="1289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b="1" dirty="0" smtClean="0">
                  <a:solidFill>
                    <a:schemeClr val="dk1"/>
                  </a:solidFill>
                  <a:latin typeface="IBM Plex Sans Condensed"/>
                  <a:ea typeface="IBM Plex Sans Condensed"/>
                  <a:cs typeface="IBM Plex Sans Condensed"/>
                  <a:sym typeface="IBM Plex Sans Condensed"/>
                </a:rPr>
                <a:t>Đặc trưng cạnh (Edge Featrure)</a:t>
              </a:r>
            </a:p>
            <a:p>
              <a:pPr marL="0" lvl="0" indent="0" algn="r" rtl="0">
                <a:spcBef>
                  <a:spcPts val="0"/>
                </a:spcBef>
                <a:spcAft>
                  <a:spcPts val="0"/>
                </a:spcAft>
                <a:buNone/>
              </a:pPr>
              <a:endParaRPr lang="en" sz="1200" b="1" dirty="0">
                <a:solidFill>
                  <a:schemeClr val="dk1"/>
                </a:solidFill>
                <a:latin typeface="IBM Plex Sans Condensed"/>
                <a:ea typeface="IBM Plex Sans Condensed"/>
                <a:cs typeface="IBM Plex Sans Condensed"/>
                <a:sym typeface="IBM Plex Sans Condensed"/>
              </a:endParaRPr>
            </a:p>
            <a:p>
              <a:pPr marL="0" lvl="0" indent="0" algn="r" rtl="0">
                <a:spcBef>
                  <a:spcPts val="0"/>
                </a:spcBef>
                <a:spcAft>
                  <a:spcPts val="0"/>
                </a:spcAft>
                <a:buNone/>
              </a:pPr>
              <a:endParaRPr sz="1200" b="1" dirty="0" smtClean="0">
                <a:solidFill>
                  <a:schemeClr val="dk1"/>
                </a:solidFill>
                <a:latin typeface="IBM Plex Sans Condensed"/>
                <a:ea typeface="IBM Plex Sans Condensed"/>
                <a:cs typeface="IBM Plex Sans Condensed"/>
                <a:sym typeface="IBM Plex Sans Condensed"/>
              </a:endParaRPr>
            </a:p>
            <a:p>
              <a:pPr marL="0" lvl="0" indent="0" algn="r" rtl="0">
                <a:spcBef>
                  <a:spcPts val="0"/>
                </a:spcBef>
                <a:spcAft>
                  <a:spcPts val="0"/>
                </a:spcAft>
                <a:buNone/>
              </a:pPr>
              <a:endParaRPr sz="800" b="1" dirty="0" smtClean="0">
                <a:solidFill>
                  <a:schemeClr val="dk1"/>
                </a:solidFill>
                <a:latin typeface="IBM Plex Sans Condensed"/>
                <a:ea typeface="IBM Plex Sans Condensed"/>
                <a:cs typeface="IBM Plex Sans Condensed"/>
                <a:sym typeface="IBM Plex Sans Condensed"/>
              </a:endParaRPr>
            </a:p>
            <a:p>
              <a:pPr marL="0" lvl="0" indent="0" algn="r" rtl="0">
                <a:spcBef>
                  <a:spcPts val="0"/>
                </a:spcBef>
                <a:spcAft>
                  <a:spcPts val="1600"/>
                </a:spcAft>
                <a:buNone/>
              </a:pPr>
              <a:r>
                <a:rPr lang="en" sz="800" dirty="0" smtClean="0">
                  <a:solidFill>
                    <a:schemeClr val="dk1"/>
                  </a:solidFill>
                  <a:latin typeface="IBM Plex Sans Condensed"/>
                  <a:ea typeface="IBM Plex Sans Condensed"/>
                  <a:cs typeface="IBM Plex Sans Condensed"/>
                  <a:sym typeface="IBM Plex Sans Condensed"/>
                </a:rPr>
                <a:t>.</a:t>
              </a:r>
              <a:endParaRPr sz="800" b="1" dirty="0">
                <a:solidFill>
                  <a:schemeClr val="dk1"/>
                </a:solidFill>
                <a:latin typeface="IBM Plex Sans Condensed"/>
                <a:ea typeface="IBM Plex Sans Condensed"/>
                <a:cs typeface="IBM Plex Sans Condensed"/>
                <a:sym typeface="IBM Plex Sans Condensed"/>
              </a:endParaRPr>
            </a:p>
          </p:txBody>
        </p:sp>
        <p:cxnSp>
          <p:nvCxnSpPr>
            <p:cNvPr id="245" name="Google Shape;245;p27"/>
            <p:cNvCxnSpPr/>
            <p:nvPr/>
          </p:nvCxnSpPr>
          <p:spPr>
            <a:xfrm rot="10800000">
              <a:off x="2642038" y="2647950"/>
              <a:ext cx="633600" cy="0"/>
            </a:xfrm>
            <a:prstGeom prst="straightConnector1">
              <a:avLst/>
            </a:prstGeom>
            <a:noFill/>
            <a:ln w="9525" cap="flat" cmpd="sng">
              <a:solidFill>
                <a:schemeClr val="lt1"/>
              </a:solidFill>
              <a:prstDash val="solid"/>
              <a:round/>
              <a:headEnd type="none" w="sm" len="sm"/>
              <a:tailEnd type="oval" w="med" len="med"/>
            </a:ln>
          </p:spPr>
        </p:cxnSp>
      </p:grpSp>
      <p:grpSp>
        <p:nvGrpSpPr>
          <p:cNvPr id="246" name="Google Shape;246;p27"/>
          <p:cNvGrpSpPr/>
          <p:nvPr/>
        </p:nvGrpSpPr>
        <p:grpSpPr>
          <a:xfrm>
            <a:off x="5209838" y="3096650"/>
            <a:ext cx="3610650" cy="1289700"/>
            <a:chOff x="5209838" y="3020450"/>
            <a:chExt cx="3610650" cy="1289700"/>
          </a:xfrm>
        </p:grpSpPr>
        <p:sp>
          <p:nvSpPr>
            <p:cNvPr id="247" name="Google Shape;247;p27"/>
            <p:cNvSpPr txBox="1"/>
            <p:nvPr/>
          </p:nvSpPr>
          <p:spPr>
            <a:xfrm>
              <a:off x="6696488" y="3020450"/>
              <a:ext cx="2124000" cy="1289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smtClean="0">
                  <a:solidFill>
                    <a:schemeClr val="dk1"/>
                  </a:solidFill>
                  <a:latin typeface="IBM Plex Sans Condensed"/>
                  <a:ea typeface="IBM Plex Sans Condensed"/>
                  <a:cs typeface="IBM Plex Sans Condensed"/>
                  <a:sym typeface="IBM Plex Sans Condensed"/>
                </a:rPr>
                <a:t>Đặc trưng xung quanh tâm</a:t>
              </a:r>
              <a:endParaRPr sz="1200" b="1" dirty="0">
                <a:solidFill>
                  <a:schemeClr val="dk1"/>
                </a:solidFill>
                <a:latin typeface="IBM Plex Sans Condensed"/>
                <a:ea typeface="IBM Plex Sans Condensed"/>
                <a:cs typeface="IBM Plex Sans Condensed"/>
                <a:sym typeface="IBM Plex Sans Condensed"/>
              </a:endParaRPr>
            </a:p>
            <a:p>
              <a:pPr marL="0" lvl="0" indent="0" algn="l" rtl="0">
                <a:spcBef>
                  <a:spcPts val="0"/>
                </a:spcBef>
                <a:spcAft>
                  <a:spcPts val="0"/>
                </a:spcAft>
                <a:buNone/>
              </a:pPr>
              <a:endParaRPr sz="800" b="1" dirty="0">
                <a:solidFill>
                  <a:schemeClr val="dk1"/>
                </a:solidFill>
                <a:latin typeface="IBM Plex Sans Condensed"/>
                <a:ea typeface="IBM Plex Sans Condensed"/>
                <a:cs typeface="IBM Plex Sans Condensed"/>
                <a:sym typeface="IBM Plex Sans Condensed"/>
              </a:endParaRPr>
            </a:p>
            <a:p>
              <a:pPr marL="0" lvl="0" indent="0" algn="l" rtl="0">
                <a:spcBef>
                  <a:spcPts val="0"/>
                </a:spcBef>
                <a:spcAft>
                  <a:spcPts val="1600"/>
                </a:spcAft>
                <a:buNone/>
              </a:pPr>
              <a:r>
                <a:rPr lang="en" sz="800" dirty="0" smtClean="0">
                  <a:solidFill>
                    <a:schemeClr val="dk1"/>
                  </a:solidFill>
                  <a:latin typeface="IBM Plex Sans Condensed"/>
                  <a:ea typeface="IBM Plex Sans Condensed"/>
                  <a:cs typeface="IBM Plex Sans Condensed"/>
                  <a:sym typeface="IBM Plex Sans Condensed"/>
                </a:rPr>
                <a:t>.</a:t>
              </a:r>
              <a:endParaRPr sz="800" b="1" dirty="0">
                <a:solidFill>
                  <a:schemeClr val="dk1"/>
                </a:solidFill>
                <a:latin typeface="IBM Plex Sans Condensed"/>
                <a:ea typeface="IBM Plex Sans Condensed"/>
                <a:cs typeface="IBM Plex Sans Condensed"/>
                <a:sym typeface="IBM Plex Sans Condensed"/>
              </a:endParaRPr>
            </a:p>
          </p:txBody>
        </p:sp>
        <p:cxnSp>
          <p:nvCxnSpPr>
            <p:cNvPr id="248" name="Google Shape;248;p27"/>
            <p:cNvCxnSpPr/>
            <p:nvPr/>
          </p:nvCxnSpPr>
          <p:spPr>
            <a:xfrm>
              <a:off x="5209838" y="3648300"/>
              <a:ext cx="1286700" cy="0"/>
            </a:xfrm>
            <a:prstGeom prst="straightConnector1">
              <a:avLst/>
            </a:prstGeom>
            <a:noFill/>
            <a:ln w="9525" cap="flat" cmpd="sng">
              <a:solidFill>
                <a:schemeClr val="lt1"/>
              </a:solidFill>
              <a:prstDash val="solid"/>
              <a:round/>
              <a:headEnd type="none" w="sm" len="sm"/>
              <a:tailEnd type="oval" w="med" len="med"/>
            </a:ln>
          </p:spPr>
        </p:cxnSp>
      </p:grpSp>
      <p:sp>
        <p:nvSpPr>
          <p:cNvPr id="249" name="Google Shape;249;p27"/>
          <p:cNvSpPr/>
          <p:nvPr/>
        </p:nvSpPr>
        <p:spPr>
          <a:xfrm rot="10800000">
            <a:off x="3183490" y="1291549"/>
            <a:ext cx="2774700" cy="2774700"/>
          </a:xfrm>
          <a:prstGeom prst="blockArc">
            <a:avLst>
              <a:gd name="adj1" fmla="val 12622480"/>
              <a:gd name="adj2" fmla="val 19662822"/>
              <a:gd name="adj3" fmla="val 2072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7"/>
          <p:cNvSpPr/>
          <p:nvPr/>
        </p:nvSpPr>
        <p:spPr>
          <a:xfrm rot="-3600185">
            <a:off x="3194618" y="1312434"/>
            <a:ext cx="2774659" cy="2774659"/>
          </a:xfrm>
          <a:prstGeom prst="blockArc">
            <a:avLst>
              <a:gd name="adj1" fmla="val 12622480"/>
              <a:gd name="adj2" fmla="val 19703271"/>
              <a:gd name="adj3" fmla="val 2085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1" name="Google Shape;251;p27"/>
          <p:cNvGrpSpPr/>
          <p:nvPr/>
        </p:nvGrpSpPr>
        <p:grpSpPr>
          <a:xfrm rot="-7200165">
            <a:off x="3337679" y="2955105"/>
            <a:ext cx="585011" cy="585536"/>
            <a:chOff x="1967628" y="812211"/>
            <a:chExt cx="588000" cy="588000"/>
          </a:xfrm>
        </p:grpSpPr>
        <p:sp>
          <p:nvSpPr>
            <p:cNvPr id="252" name="Google Shape;252;p27"/>
            <p:cNvSpPr/>
            <p:nvPr/>
          </p:nvSpPr>
          <p:spPr>
            <a:xfrm rot="39023">
              <a:off x="1970909" y="815492"/>
              <a:ext cx="581437" cy="581437"/>
            </a:xfrm>
            <a:prstGeom prst="pie">
              <a:avLst>
                <a:gd name="adj1" fmla="val 6190354"/>
                <a:gd name="adj2" fmla="val 14996165"/>
              </a:avLst>
            </a:prstGeom>
            <a:solidFill>
              <a:schemeClr val="accent1"/>
            </a:solidFill>
            <a:ln>
              <a:noFill/>
            </a:ln>
            <a:effectLst>
              <a:outerShdw blurRad="142875" algn="bl" rotWithShape="0">
                <a:srgbClr val="000000">
                  <a:alpha val="4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7"/>
            <p:cNvSpPr/>
            <p:nvPr/>
          </p:nvSpPr>
          <p:spPr>
            <a:xfrm rot="10800000">
              <a:off x="1970875" y="815525"/>
              <a:ext cx="581400" cy="581400"/>
            </a:xfrm>
            <a:prstGeom prst="pie">
              <a:avLst>
                <a:gd name="adj1" fmla="val 4028252"/>
                <a:gd name="adj2" fmla="val 1718367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27"/>
          <p:cNvGrpSpPr/>
          <p:nvPr/>
        </p:nvGrpSpPr>
        <p:grpSpPr>
          <a:xfrm>
            <a:off x="4264097" y="1308651"/>
            <a:ext cx="585001" cy="585530"/>
            <a:chOff x="1970048" y="811613"/>
            <a:chExt cx="588000" cy="588000"/>
          </a:xfrm>
        </p:grpSpPr>
        <p:sp>
          <p:nvSpPr>
            <p:cNvPr id="255" name="Google Shape;255;p27"/>
            <p:cNvSpPr/>
            <p:nvPr/>
          </p:nvSpPr>
          <p:spPr>
            <a:xfrm rot="39023">
              <a:off x="1973329" y="814894"/>
              <a:ext cx="581437" cy="581437"/>
            </a:xfrm>
            <a:prstGeom prst="pie">
              <a:avLst>
                <a:gd name="adj1" fmla="val 6190354"/>
                <a:gd name="adj2" fmla="val 14996165"/>
              </a:avLst>
            </a:prstGeom>
            <a:solidFill>
              <a:schemeClr val="accent2"/>
            </a:solidFill>
            <a:ln>
              <a:noFill/>
            </a:ln>
            <a:effectLst>
              <a:outerShdw blurRad="142875" algn="bl" rotWithShape="0">
                <a:srgbClr val="000000">
                  <a:alpha val="4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7"/>
            <p:cNvSpPr/>
            <p:nvPr/>
          </p:nvSpPr>
          <p:spPr>
            <a:xfrm rot="10800000">
              <a:off x="1973295" y="814927"/>
              <a:ext cx="581400" cy="581400"/>
            </a:xfrm>
            <a:prstGeom prst="pie">
              <a:avLst>
                <a:gd name="adj1" fmla="val 4028252"/>
                <a:gd name="adj2" fmla="val 1718367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7" name="Google Shape;257;p27"/>
          <p:cNvGrpSpPr/>
          <p:nvPr/>
        </p:nvGrpSpPr>
        <p:grpSpPr>
          <a:xfrm rot="7200165">
            <a:off x="5229930" y="2933036"/>
            <a:ext cx="585011" cy="585536"/>
            <a:chOff x="1977085" y="811649"/>
            <a:chExt cx="588000" cy="588000"/>
          </a:xfrm>
        </p:grpSpPr>
        <p:sp>
          <p:nvSpPr>
            <p:cNvPr id="258" name="Google Shape;258;p27"/>
            <p:cNvSpPr/>
            <p:nvPr/>
          </p:nvSpPr>
          <p:spPr>
            <a:xfrm rot="39023">
              <a:off x="1980366" y="814930"/>
              <a:ext cx="581437" cy="581437"/>
            </a:xfrm>
            <a:prstGeom prst="pie">
              <a:avLst>
                <a:gd name="adj1" fmla="val 6190354"/>
                <a:gd name="adj2" fmla="val 14996165"/>
              </a:avLst>
            </a:prstGeom>
            <a:solidFill>
              <a:schemeClr val="dk2"/>
            </a:solidFill>
            <a:ln>
              <a:noFill/>
            </a:ln>
            <a:effectLst>
              <a:outerShdw blurRad="142875" algn="bl" rotWithShape="0">
                <a:srgbClr val="000000">
                  <a:alpha val="4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Bebas Neue"/>
                <a:ea typeface="Bebas Neue"/>
                <a:cs typeface="Bebas Neue"/>
                <a:sym typeface="Bebas Neue"/>
              </a:endParaRPr>
            </a:p>
          </p:txBody>
        </p:sp>
        <p:sp>
          <p:nvSpPr>
            <p:cNvPr id="259" name="Google Shape;259;p27"/>
            <p:cNvSpPr/>
            <p:nvPr/>
          </p:nvSpPr>
          <p:spPr>
            <a:xfrm rot="10800000">
              <a:off x="1980332" y="814963"/>
              <a:ext cx="581400" cy="581400"/>
            </a:xfrm>
            <a:prstGeom prst="pie">
              <a:avLst>
                <a:gd name="adj1" fmla="val 4028252"/>
                <a:gd name="adj2" fmla="val 1718367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Bebas Neue"/>
                <a:ea typeface="Bebas Neue"/>
                <a:cs typeface="Bebas Neue"/>
                <a:sym typeface="Bebas Neue"/>
              </a:endParaRPr>
            </a:p>
          </p:txBody>
        </p:sp>
      </p:grpSp>
      <p:sp>
        <p:nvSpPr>
          <p:cNvPr id="260" name="Google Shape;260;p27"/>
          <p:cNvSpPr txBox="1"/>
          <p:nvPr/>
        </p:nvSpPr>
        <p:spPr>
          <a:xfrm>
            <a:off x="4334550" y="1383632"/>
            <a:ext cx="509100" cy="26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a:solidFill>
                  <a:srgbClr val="FFFFFF"/>
                </a:solidFill>
                <a:latin typeface="Bebas Neue"/>
                <a:ea typeface="Bebas Neue"/>
                <a:cs typeface="Bebas Neue"/>
                <a:sym typeface="Bebas Neue"/>
              </a:rPr>
              <a:t>03 </a:t>
            </a:r>
            <a:endParaRPr sz="1600">
              <a:solidFill>
                <a:srgbClr val="FFFFFF"/>
              </a:solidFill>
              <a:latin typeface="Bebas Neue"/>
              <a:ea typeface="Bebas Neue"/>
              <a:cs typeface="Bebas Neue"/>
              <a:sym typeface="Bebas Neue"/>
            </a:endParaRPr>
          </a:p>
        </p:txBody>
      </p:sp>
      <p:sp>
        <p:nvSpPr>
          <p:cNvPr id="261" name="Google Shape;261;p27"/>
          <p:cNvSpPr txBox="1"/>
          <p:nvPr/>
        </p:nvSpPr>
        <p:spPr>
          <a:xfrm>
            <a:off x="3375648" y="3015760"/>
            <a:ext cx="509100" cy="26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solidFill>
                  <a:srgbClr val="FFFFFF"/>
                </a:solidFill>
                <a:latin typeface="Bebas Neue"/>
                <a:ea typeface="Bebas Neue"/>
                <a:cs typeface="Bebas Neue"/>
                <a:sym typeface="Bebas Neue"/>
              </a:rPr>
              <a:t>01 </a:t>
            </a:r>
            <a:endParaRPr sz="1600" dirty="0">
              <a:solidFill>
                <a:srgbClr val="FFFFFF"/>
              </a:solidFill>
              <a:latin typeface="Bebas Neue"/>
              <a:ea typeface="Bebas Neue"/>
              <a:cs typeface="Bebas Neue"/>
              <a:sym typeface="Bebas Neue"/>
            </a:endParaRPr>
          </a:p>
        </p:txBody>
      </p:sp>
      <p:sp>
        <p:nvSpPr>
          <p:cNvPr id="262" name="Google Shape;262;p27"/>
          <p:cNvSpPr txBox="1"/>
          <p:nvPr/>
        </p:nvSpPr>
        <p:spPr>
          <a:xfrm>
            <a:off x="5281877" y="2986185"/>
            <a:ext cx="509100" cy="26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a:solidFill>
                  <a:srgbClr val="FFFFFF"/>
                </a:solidFill>
                <a:latin typeface="Bebas Neue"/>
                <a:ea typeface="Bebas Neue"/>
                <a:cs typeface="Bebas Neue"/>
                <a:sym typeface="Bebas Neue"/>
              </a:rPr>
              <a:t>02 </a:t>
            </a:r>
            <a:endParaRPr sz="1600">
              <a:solidFill>
                <a:srgbClr val="FFFFFF"/>
              </a:solidFill>
              <a:latin typeface="Bebas Neue"/>
              <a:ea typeface="Bebas Neue"/>
              <a:cs typeface="Bebas Neue"/>
              <a:sym typeface="Bebas Neue"/>
            </a:endParaRPr>
          </a:p>
        </p:txBody>
      </p:sp>
      <p:pic>
        <p:nvPicPr>
          <p:cNvPr id="29" name="Picture 28"/>
          <p:cNvPicPr/>
          <p:nvPr/>
        </p:nvPicPr>
        <p:blipFill>
          <a:blip r:embed="rId4"/>
          <a:stretch>
            <a:fillRect/>
          </a:stretch>
        </p:blipFill>
        <p:spPr>
          <a:xfrm>
            <a:off x="587005" y="2556335"/>
            <a:ext cx="1546307" cy="7963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0" name="Picture 29"/>
          <p:cNvPicPr/>
          <p:nvPr/>
        </p:nvPicPr>
        <p:blipFill>
          <a:blip r:embed="rId5"/>
          <a:stretch>
            <a:fillRect/>
          </a:stretch>
        </p:blipFill>
        <p:spPr>
          <a:xfrm>
            <a:off x="6638734" y="1870591"/>
            <a:ext cx="2328766" cy="9339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1" name="Picture 30"/>
          <p:cNvPicPr/>
          <p:nvPr/>
        </p:nvPicPr>
        <p:blipFill>
          <a:blip r:embed="rId6"/>
          <a:stretch>
            <a:fillRect/>
          </a:stretch>
        </p:blipFill>
        <p:spPr>
          <a:xfrm>
            <a:off x="6681595" y="3682000"/>
            <a:ext cx="2103340" cy="72999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316293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41" name="Google Shape;241;p27"/>
          <p:cNvSpPr txBox="1">
            <a:spLocks noGrp="1"/>
          </p:cNvSpPr>
          <p:nvPr>
            <p:ph type="title"/>
          </p:nvPr>
        </p:nvSpPr>
        <p:spPr>
          <a:xfrm>
            <a:off x="131618" y="200891"/>
            <a:ext cx="8887690" cy="999075"/>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dirty="0" smtClean="0">
                <a:latin typeface="Times New Roman" panose="02020603050405020304" pitchFamily="18" charset="0"/>
                <a:cs typeface="Times New Roman" panose="02020603050405020304" pitchFamily="18" charset="0"/>
              </a:rPr>
              <a:t>QUÁ TRÌNH XỬ LÍ TÍNH TOÁN NHẬN DIỆN CÁC HAAR – LIKE TRÊN KHUÔN MẶT</a:t>
            </a:r>
            <a:endParaRPr lang="vi-VN" dirty="0">
              <a:latin typeface="Times New Roman" panose="02020603050405020304" pitchFamily="18" charset="0"/>
              <a:cs typeface="Times New Roman" panose="02020603050405020304" pitchFamily="18" charset="0"/>
            </a:endParaRPr>
          </a:p>
        </p:txBody>
      </p:sp>
      <p:sp>
        <p:nvSpPr>
          <p:cNvPr id="242" name="Google Shape;242;p27"/>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16</a:t>
            </a:fld>
            <a:endParaRPr/>
          </a:p>
        </p:txBody>
      </p:sp>
      <p:pic>
        <p:nvPicPr>
          <p:cNvPr id="1034" name="Picture 10" descr="How to Configure a Facial Recognition System for Face ID Authentication |  by Vidya | fiolabs-datascience | 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4138" y="1556703"/>
            <a:ext cx="3169517" cy="3169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76168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22" name="Google Shape;122;p17"/>
          <p:cNvSpPr txBox="1">
            <a:spLocks noGrp="1"/>
          </p:cNvSpPr>
          <p:nvPr>
            <p:ph type="ctrTitle" idx="4294967295"/>
          </p:nvPr>
        </p:nvSpPr>
        <p:spPr>
          <a:xfrm>
            <a:off x="679762" y="2064327"/>
            <a:ext cx="5388529" cy="2037971"/>
          </a:xfrm>
          <a:prstGeom prst="rect">
            <a:avLst/>
          </a:prstGeom>
        </p:spPr>
        <p:txBody>
          <a:bodyPr spcFirstLastPara="1" wrap="square" lIns="0" tIns="0" rIns="0" bIns="0" anchor="b" anchorCtr="0">
            <a:noAutofit/>
          </a:bodyPr>
          <a:lstStyle/>
          <a:p>
            <a:pPr lvl="0">
              <a:lnSpc>
                <a:spcPct val="80000"/>
              </a:lnSpc>
            </a:pPr>
            <a:r>
              <a:rPr lang="en-US" sz="4000" dirty="0" smtClean="0">
                <a:latin typeface="Times New Roman" panose="02020603050405020304" pitchFamily="18" charset="0"/>
                <a:cs typeface="Times New Roman" panose="02020603050405020304" pitchFamily="18" charset="0"/>
              </a:rPr>
              <a:t>DEMO CHƯƠNG TRÌNH NHẬN DIỆN KHUÔN MẶT BẰNG  NGÔN NGỮ PYTHON</a:t>
            </a:r>
            <a:endParaRPr sz="4000" dirty="0"/>
          </a:p>
        </p:txBody>
      </p:sp>
      <p:sp>
        <p:nvSpPr>
          <p:cNvPr id="21" name="Google Shape;476;p40"/>
          <p:cNvSpPr/>
          <p:nvPr/>
        </p:nvSpPr>
        <p:spPr>
          <a:xfrm>
            <a:off x="679762" y="688561"/>
            <a:ext cx="3120955" cy="694464"/>
          </a:xfrm>
          <a:prstGeom prst="rect">
            <a:avLst/>
          </a:prstGeom>
          <a:solidFill>
            <a:srgbClr val="FFFFFF">
              <a:alpha val="17880"/>
            </a:srgbClr>
          </a:solidFill>
          <a:ln>
            <a:noFill/>
          </a:ln>
        </p:spPr>
        <p:txBody>
          <a:bodyPr spcFirstLastPara="1" wrap="square" lIns="91425" tIns="91425" rIns="1371600" bIns="91425" anchor="t" anchorCtr="0">
            <a:noAutofit/>
          </a:bodyPr>
          <a:lstStyle/>
          <a:p>
            <a:pPr marL="0" lvl="0" indent="0" algn="l" rtl="0">
              <a:spcBef>
                <a:spcPts val="0"/>
              </a:spcBef>
              <a:spcAft>
                <a:spcPts val="0"/>
              </a:spcAft>
              <a:buNone/>
            </a:pPr>
            <a:r>
              <a:rPr lang="en-US" sz="3600" b="1" dirty="0" smtClean="0">
                <a:solidFill>
                  <a:srgbClr val="00B0F0"/>
                </a:solidFill>
                <a:latin typeface="IBM Plex Sans Condensed"/>
                <a:ea typeface="IBM Plex Sans Condensed"/>
                <a:cs typeface="IBM Plex Sans Condensed"/>
                <a:sym typeface="IBM Plex Sans Condensed"/>
              </a:rPr>
              <a:t>PHẦN </a:t>
            </a:r>
            <a:r>
              <a:rPr lang="en-US" sz="3600" b="1" dirty="0" smtClean="0">
                <a:solidFill>
                  <a:srgbClr val="00B0F0"/>
                </a:solidFill>
                <a:latin typeface="IBM Plex Sans Condensed"/>
                <a:ea typeface="IBM Plex Sans Condensed"/>
                <a:cs typeface="IBM Plex Sans Condensed"/>
                <a:sym typeface="IBM Plex Sans Condensed"/>
              </a:rPr>
              <a:t>4</a:t>
            </a:r>
            <a:endParaRPr lang="en-US" sz="3600" b="1" dirty="0" smtClean="0">
              <a:solidFill>
                <a:srgbClr val="00B0F0"/>
              </a:solidFill>
              <a:latin typeface="IBM Plex Sans Condensed"/>
              <a:ea typeface="IBM Plex Sans Condensed"/>
              <a:cs typeface="IBM Plex Sans Condensed"/>
              <a:sym typeface="IBM Plex Sans Condensed"/>
            </a:endParaRPr>
          </a:p>
        </p:txBody>
      </p:sp>
      <p:sp>
        <p:nvSpPr>
          <p:cNvPr id="8" name="Google Shape;106;p17"/>
          <p:cNvSpPr/>
          <p:nvPr/>
        </p:nvSpPr>
        <p:spPr>
          <a:xfrm>
            <a:off x="7695316" y="3388527"/>
            <a:ext cx="263619" cy="251712"/>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 name="Google Shape;107;p17"/>
          <p:cNvGrpSpPr/>
          <p:nvPr/>
        </p:nvGrpSpPr>
        <p:grpSpPr>
          <a:xfrm>
            <a:off x="7368449" y="1974824"/>
            <a:ext cx="1129443" cy="1129717"/>
            <a:chOff x="6654650" y="3665275"/>
            <a:chExt cx="409100" cy="409125"/>
          </a:xfrm>
        </p:grpSpPr>
        <p:sp>
          <p:nvSpPr>
            <p:cNvPr id="10" name="Google Shape;108;p17"/>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9;p17"/>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110;p17"/>
          <p:cNvGrpSpPr/>
          <p:nvPr/>
        </p:nvGrpSpPr>
        <p:grpSpPr>
          <a:xfrm rot="1056946">
            <a:off x="6279919" y="2863238"/>
            <a:ext cx="746176" cy="746276"/>
            <a:chOff x="570875" y="4322250"/>
            <a:chExt cx="443300" cy="443325"/>
          </a:xfrm>
        </p:grpSpPr>
        <p:sp>
          <p:nvSpPr>
            <p:cNvPr id="13" name="Google Shape;111;p17"/>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2;p17"/>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3;p17"/>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4;p17"/>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15;p17"/>
          <p:cNvSpPr/>
          <p:nvPr/>
        </p:nvSpPr>
        <p:spPr>
          <a:xfrm rot="2466643">
            <a:off x="6363385" y="2193901"/>
            <a:ext cx="366269" cy="3497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6;p17"/>
          <p:cNvSpPr/>
          <p:nvPr/>
        </p:nvSpPr>
        <p:spPr>
          <a:xfrm rot="-1608918">
            <a:off x="6899041" y="2413979"/>
            <a:ext cx="263609" cy="25170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8;p17"/>
          <p:cNvSpPr/>
          <p:nvPr/>
        </p:nvSpPr>
        <p:spPr>
          <a:xfrm rot="-1608959">
            <a:off x="7675816" y="1350675"/>
            <a:ext cx="177833" cy="16980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2;p14"/>
          <p:cNvSpPr txBox="1">
            <a:spLocks/>
          </p:cNvSpPr>
          <p:nvPr/>
        </p:nvSpPr>
        <p:spPr>
          <a:xfrm>
            <a:off x="1512975" y="4399900"/>
            <a:ext cx="2594482" cy="3837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800"/>
              </a:spcAft>
            </a:pPr>
            <a:r>
              <a:rPr lang="en-US" dirty="0" smtClean="0">
                <a:solidFill>
                  <a:schemeClr val="bg1"/>
                </a:solidFill>
              </a:rPr>
              <a:t>FACE RECOGNITION</a:t>
            </a:r>
            <a:endParaRPr lang="en-US" dirty="0">
              <a:solidFill>
                <a:schemeClr val="bg1"/>
              </a:solidFill>
            </a:endParaRPr>
          </a:p>
        </p:txBody>
      </p:sp>
    </p:spTree>
    <p:extLst>
      <p:ext uri="{BB962C8B-B14F-4D97-AF65-F5344CB8AC3E}">
        <p14:creationId xmlns:p14="http://schemas.microsoft.com/office/powerpoint/2010/main" val="16358593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22" name="Google Shape;122;p17"/>
          <p:cNvSpPr txBox="1">
            <a:spLocks noGrp="1"/>
          </p:cNvSpPr>
          <p:nvPr>
            <p:ph type="ctrTitle" idx="4294967295"/>
          </p:nvPr>
        </p:nvSpPr>
        <p:spPr>
          <a:xfrm>
            <a:off x="640318" y="2229282"/>
            <a:ext cx="5388529" cy="1159245"/>
          </a:xfrm>
          <a:prstGeom prst="rect">
            <a:avLst/>
          </a:prstGeom>
        </p:spPr>
        <p:txBody>
          <a:bodyPr spcFirstLastPara="1" wrap="square" lIns="0" tIns="0" rIns="0" bIns="0" anchor="b" anchorCtr="0">
            <a:noAutofit/>
          </a:bodyPr>
          <a:lstStyle/>
          <a:p>
            <a:pPr lvl="0">
              <a:lnSpc>
                <a:spcPct val="80000"/>
              </a:lnSpc>
            </a:pPr>
            <a:r>
              <a:rPr lang="en-US" sz="4000" dirty="0" smtClean="0">
                <a:latin typeface="Times New Roman" panose="02020603050405020304" pitchFamily="18" charset="0"/>
                <a:cs typeface="Times New Roman" panose="02020603050405020304" pitchFamily="18" charset="0"/>
              </a:rPr>
              <a:t>KẾT LUẬN VÀ ĐƯA RA NHẬN XÉT</a:t>
            </a:r>
            <a:endParaRPr lang="en-US" sz="4000" dirty="0">
              <a:latin typeface="Times New Roman" panose="02020603050405020304" pitchFamily="18" charset="0"/>
              <a:cs typeface="Times New Roman" panose="02020603050405020304" pitchFamily="18" charset="0"/>
            </a:endParaRPr>
          </a:p>
        </p:txBody>
      </p:sp>
      <p:sp>
        <p:nvSpPr>
          <p:cNvPr id="21" name="Google Shape;476;p40"/>
          <p:cNvSpPr/>
          <p:nvPr/>
        </p:nvSpPr>
        <p:spPr>
          <a:xfrm>
            <a:off x="679762" y="688561"/>
            <a:ext cx="3120955" cy="694464"/>
          </a:xfrm>
          <a:prstGeom prst="rect">
            <a:avLst/>
          </a:prstGeom>
          <a:solidFill>
            <a:srgbClr val="FFFFFF">
              <a:alpha val="17880"/>
            </a:srgbClr>
          </a:solidFill>
          <a:ln>
            <a:noFill/>
          </a:ln>
        </p:spPr>
        <p:txBody>
          <a:bodyPr spcFirstLastPara="1" wrap="square" lIns="91425" tIns="91425" rIns="1371600" bIns="91425" anchor="t" anchorCtr="0">
            <a:noAutofit/>
          </a:bodyPr>
          <a:lstStyle/>
          <a:p>
            <a:pPr marL="0" lvl="0" indent="0" algn="l" rtl="0">
              <a:spcBef>
                <a:spcPts val="0"/>
              </a:spcBef>
              <a:spcAft>
                <a:spcPts val="0"/>
              </a:spcAft>
              <a:buNone/>
            </a:pPr>
            <a:r>
              <a:rPr lang="en-US" sz="3600" b="1" dirty="0" smtClean="0">
                <a:solidFill>
                  <a:srgbClr val="00B0F0"/>
                </a:solidFill>
                <a:latin typeface="IBM Plex Sans Condensed"/>
                <a:ea typeface="IBM Plex Sans Condensed"/>
                <a:cs typeface="IBM Plex Sans Condensed"/>
                <a:sym typeface="IBM Plex Sans Condensed"/>
              </a:rPr>
              <a:t>PHẦN </a:t>
            </a:r>
            <a:r>
              <a:rPr lang="en-US" sz="3600" b="1" dirty="0">
                <a:solidFill>
                  <a:srgbClr val="00B0F0"/>
                </a:solidFill>
                <a:latin typeface="IBM Plex Sans Condensed"/>
                <a:ea typeface="IBM Plex Sans Condensed"/>
                <a:cs typeface="IBM Plex Sans Condensed"/>
                <a:sym typeface="IBM Plex Sans Condensed"/>
              </a:rPr>
              <a:t>5</a:t>
            </a:r>
            <a:endParaRPr lang="en-US" sz="3600" b="1" dirty="0" smtClean="0">
              <a:solidFill>
                <a:srgbClr val="00B0F0"/>
              </a:solidFill>
              <a:latin typeface="IBM Plex Sans Condensed"/>
              <a:ea typeface="IBM Plex Sans Condensed"/>
              <a:cs typeface="IBM Plex Sans Condensed"/>
              <a:sym typeface="IBM Plex Sans Condensed"/>
            </a:endParaRPr>
          </a:p>
        </p:txBody>
      </p:sp>
      <p:sp>
        <p:nvSpPr>
          <p:cNvPr id="8" name="Google Shape;106;p17"/>
          <p:cNvSpPr/>
          <p:nvPr/>
        </p:nvSpPr>
        <p:spPr>
          <a:xfrm>
            <a:off x="7695316" y="3388527"/>
            <a:ext cx="263619" cy="251712"/>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5;p17"/>
          <p:cNvSpPr/>
          <p:nvPr/>
        </p:nvSpPr>
        <p:spPr>
          <a:xfrm rot="2466643">
            <a:off x="6300835" y="1365157"/>
            <a:ext cx="366269" cy="3497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6;p17"/>
          <p:cNvSpPr/>
          <p:nvPr/>
        </p:nvSpPr>
        <p:spPr>
          <a:xfrm rot="-1608918">
            <a:off x="6811781" y="2413978"/>
            <a:ext cx="263609" cy="25170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8;p17"/>
          <p:cNvSpPr/>
          <p:nvPr/>
        </p:nvSpPr>
        <p:spPr>
          <a:xfrm rot="-1608959">
            <a:off x="7675816" y="1350675"/>
            <a:ext cx="177833" cy="16980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 name="Google Shape;678;p46"/>
          <p:cNvPicPr preferRelativeResize="0"/>
          <p:nvPr/>
        </p:nvPicPr>
        <p:blipFill>
          <a:blip r:embed="rId3">
            <a:alphaModFix/>
          </a:blip>
          <a:stretch>
            <a:fillRect/>
          </a:stretch>
        </p:blipFill>
        <p:spPr>
          <a:xfrm>
            <a:off x="7291735" y="1460804"/>
            <a:ext cx="1507367" cy="1604632"/>
          </a:xfrm>
          <a:prstGeom prst="rect">
            <a:avLst/>
          </a:prstGeom>
          <a:noFill/>
          <a:ln>
            <a:noFill/>
          </a:ln>
        </p:spPr>
      </p:pic>
      <p:sp>
        <p:nvSpPr>
          <p:cNvPr id="22" name="Google Shape;116;p17"/>
          <p:cNvSpPr/>
          <p:nvPr/>
        </p:nvSpPr>
        <p:spPr>
          <a:xfrm rot="-1608918">
            <a:off x="6515056" y="3002795"/>
            <a:ext cx="263609" cy="25170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23" name="Google Shape;116;p17"/>
          <p:cNvSpPr/>
          <p:nvPr/>
        </p:nvSpPr>
        <p:spPr>
          <a:xfrm rot="-1608918">
            <a:off x="7178128" y="1857119"/>
            <a:ext cx="263609" cy="25170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2;p14"/>
          <p:cNvSpPr txBox="1">
            <a:spLocks/>
          </p:cNvSpPr>
          <p:nvPr/>
        </p:nvSpPr>
        <p:spPr>
          <a:xfrm>
            <a:off x="1256666" y="4092659"/>
            <a:ext cx="2594482" cy="3837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800"/>
              </a:spcAft>
            </a:pPr>
            <a:r>
              <a:rPr lang="en-US" dirty="0" smtClean="0">
                <a:solidFill>
                  <a:schemeClr val="bg1"/>
                </a:solidFill>
              </a:rPr>
              <a:t>FACE RECOGNITION</a:t>
            </a:r>
            <a:endParaRPr lang="en-US" dirty="0">
              <a:solidFill>
                <a:schemeClr val="bg1"/>
              </a:solidFill>
            </a:endParaRPr>
          </a:p>
        </p:txBody>
      </p:sp>
    </p:spTree>
    <p:extLst>
      <p:ext uri="{BB962C8B-B14F-4D97-AF65-F5344CB8AC3E}">
        <p14:creationId xmlns:p14="http://schemas.microsoft.com/office/powerpoint/2010/main" val="15990335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42"/>
          <p:cNvSpPr txBox="1">
            <a:spLocks noGrp="1"/>
          </p:cNvSpPr>
          <p:nvPr>
            <p:ph type="title"/>
          </p:nvPr>
        </p:nvSpPr>
        <p:spPr>
          <a:xfrm>
            <a:off x="779100" y="759800"/>
            <a:ext cx="75933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smtClean="0">
                <a:latin typeface="Times New Roman" panose="02020603050405020304" pitchFamily="18" charset="0"/>
                <a:cs typeface="Times New Roman" panose="02020603050405020304" pitchFamily="18" charset="0"/>
              </a:rPr>
              <a:t>HẠN CHẾ CỦA THUẬT TOÁN</a:t>
            </a:r>
            <a:endParaRPr lang="en-US" dirty="0">
              <a:latin typeface="Times New Roman" panose="02020603050405020304" pitchFamily="18" charset="0"/>
              <a:cs typeface="Times New Roman" panose="02020603050405020304" pitchFamily="18" charset="0"/>
            </a:endParaRPr>
          </a:p>
        </p:txBody>
      </p:sp>
      <p:sp>
        <p:nvSpPr>
          <p:cNvPr id="533" name="Google Shape;533;p42"/>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19</a:t>
            </a:fld>
            <a:endParaRPr/>
          </a:p>
        </p:txBody>
      </p:sp>
      <p:grpSp>
        <p:nvGrpSpPr>
          <p:cNvPr id="534" name="Google Shape;534;p42"/>
          <p:cNvGrpSpPr/>
          <p:nvPr/>
        </p:nvGrpSpPr>
        <p:grpSpPr>
          <a:xfrm>
            <a:off x="668263" y="1606999"/>
            <a:ext cx="3608218" cy="2767820"/>
            <a:chOff x="855292" y="1413043"/>
            <a:chExt cx="3608218" cy="2767820"/>
          </a:xfrm>
        </p:grpSpPr>
        <p:sp>
          <p:nvSpPr>
            <p:cNvPr id="535" name="Google Shape;535;p42"/>
            <p:cNvSpPr/>
            <p:nvPr/>
          </p:nvSpPr>
          <p:spPr>
            <a:xfrm>
              <a:off x="1748547" y="3626620"/>
              <a:ext cx="1827373" cy="554243"/>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a:solidFill>
                    <a:schemeClr val="lt1"/>
                  </a:solidFill>
                  <a:latin typeface="Bebas Neue"/>
                  <a:ea typeface="Bebas Neue"/>
                  <a:cs typeface="Bebas Neue"/>
                  <a:sym typeface="Bebas Neue"/>
                </a:rPr>
                <a:t>PURCHASE</a:t>
              </a:r>
              <a:endParaRPr sz="1200" i="0" u="none" strike="noStrike" cap="none">
                <a:solidFill>
                  <a:schemeClr val="lt1"/>
                </a:solidFill>
                <a:latin typeface="Bebas Neue"/>
                <a:ea typeface="Bebas Neue"/>
                <a:cs typeface="Bebas Neue"/>
                <a:sym typeface="Bebas Neue"/>
              </a:endParaRPr>
            </a:p>
          </p:txBody>
        </p:sp>
        <p:sp>
          <p:nvSpPr>
            <p:cNvPr id="537" name="Google Shape;537;p42"/>
            <p:cNvSpPr/>
            <p:nvPr/>
          </p:nvSpPr>
          <p:spPr>
            <a:xfrm>
              <a:off x="863236" y="1706600"/>
              <a:ext cx="3600274" cy="576911"/>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dirty="0">
                  <a:solidFill>
                    <a:schemeClr val="lt1"/>
                  </a:solidFill>
                  <a:latin typeface="Bebas Neue"/>
                  <a:ea typeface="Bebas Neue"/>
                  <a:cs typeface="Bebas Neue"/>
                  <a:sym typeface="Bebas Neue"/>
                </a:rPr>
                <a:t>AWARENESS</a:t>
              </a:r>
              <a:endParaRPr sz="1200" i="0" u="none" strike="noStrike" cap="none" dirty="0">
                <a:solidFill>
                  <a:schemeClr val="lt1"/>
                </a:solidFill>
                <a:latin typeface="Bebas Neue"/>
                <a:ea typeface="Bebas Neue"/>
                <a:cs typeface="Bebas Neue"/>
                <a:sym typeface="Bebas Neue"/>
              </a:endParaRPr>
            </a:p>
          </p:txBody>
        </p:sp>
        <p:sp>
          <p:nvSpPr>
            <p:cNvPr id="538" name="Google Shape;538;p42"/>
            <p:cNvSpPr/>
            <p:nvPr/>
          </p:nvSpPr>
          <p:spPr>
            <a:xfrm>
              <a:off x="1305892" y="2665477"/>
              <a:ext cx="2714957" cy="564446"/>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a:solidFill>
                    <a:schemeClr val="lt1"/>
                  </a:solidFill>
                  <a:latin typeface="Bebas Neue"/>
                  <a:ea typeface="Bebas Neue"/>
                  <a:cs typeface="Bebas Neue"/>
                  <a:sym typeface="Bebas Neue"/>
                </a:rPr>
                <a:t>EVALUATION</a:t>
              </a:r>
              <a:endParaRPr sz="1200" i="0" u="none" strike="noStrike" cap="none">
                <a:solidFill>
                  <a:schemeClr val="lt1"/>
                </a:solidFill>
                <a:latin typeface="Bebas Neue"/>
                <a:ea typeface="Bebas Neue"/>
                <a:cs typeface="Bebas Neue"/>
                <a:sym typeface="Bebas Neue"/>
              </a:endParaRPr>
            </a:p>
          </p:txBody>
        </p:sp>
        <p:sp>
          <p:nvSpPr>
            <p:cNvPr id="539" name="Google Shape;539;p42"/>
            <p:cNvSpPr/>
            <p:nvPr/>
          </p:nvSpPr>
          <p:spPr>
            <a:xfrm>
              <a:off x="1086835" y="2186038"/>
              <a:ext cx="3154201" cy="57124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a:solidFill>
                    <a:schemeClr val="lt1"/>
                  </a:solidFill>
                  <a:latin typeface="Bebas Neue"/>
                  <a:ea typeface="Bebas Neue"/>
                  <a:cs typeface="Bebas Neue"/>
                  <a:sym typeface="Bebas Neue"/>
                </a:rPr>
                <a:t>DISCOVERY</a:t>
              </a:r>
              <a:endParaRPr sz="1200" i="0" u="none" strike="noStrike" cap="none">
                <a:solidFill>
                  <a:schemeClr val="lt1"/>
                </a:solidFill>
                <a:latin typeface="Bebas Neue"/>
                <a:ea typeface="Bebas Neue"/>
                <a:cs typeface="Bebas Neue"/>
                <a:sym typeface="Bebas Neue"/>
              </a:endParaRPr>
            </a:p>
          </p:txBody>
        </p:sp>
        <p:sp>
          <p:nvSpPr>
            <p:cNvPr id="540" name="Google Shape;540;p42"/>
            <p:cNvSpPr/>
            <p:nvPr/>
          </p:nvSpPr>
          <p:spPr>
            <a:xfrm>
              <a:off x="1526085" y="3144914"/>
              <a:ext cx="2272296" cy="562177"/>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a:solidFill>
                    <a:schemeClr val="lt1"/>
                  </a:solidFill>
                  <a:latin typeface="Bebas Neue"/>
                  <a:ea typeface="Bebas Neue"/>
                  <a:cs typeface="Bebas Neue"/>
                  <a:sym typeface="Bebas Neue"/>
                </a:rPr>
                <a:t>INTENT</a:t>
              </a:r>
              <a:endParaRPr sz="1200" i="0" u="none" strike="noStrike" cap="none">
                <a:solidFill>
                  <a:schemeClr val="lt1"/>
                </a:solidFill>
                <a:latin typeface="Bebas Neue"/>
                <a:ea typeface="Bebas Neue"/>
                <a:cs typeface="Bebas Neue"/>
                <a:sym typeface="Bebas Neue"/>
              </a:endParaRPr>
            </a:p>
          </p:txBody>
        </p:sp>
        <p:sp>
          <p:nvSpPr>
            <p:cNvPr id="541" name="Google Shape;541;p42"/>
            <p:cNvSpPr/>
            <p:nvPr/>
          </p:nvSpPr>
          <p:spPr>
            <a:xfrm>
              <a:off x="855292" y="1413043"/>
              <a:ext cx="3602907" cy="396816"/>
            </a:xfrm>
            <a:prstGeom prst="ellipse">
              <a:avLst/>
            </a:prstGeom>
            <a:solidFill>
              <a:srgbClr val="FFFFFF">
                <a:alpha val="17880"/>
              </a:srgb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200" i="0" u="none" strike="noStrike" cap="none">
                <a:solidFill>
                  <a:schemeClr val="lt1"/>
                </a:solidFill>
                <a:latin typeface="Bebas Neue"/>
                <a:ea typeface="Bebas Neue"/>
                <a:cs typeface="Bebas Neue"/>
                <a:sym typeface="Bebas Neue"/>
              </a:endParaRPr>
            </a:p>
          </p:txBody>
        </p:sp>
      </p:grpSp>
      <p:cxnSp>
        <p:nvCxnSpPr>
          <p:cNvPr id="542" name="Google Shape;542;p42"/>
          <p:cNvCxnSpPr/>
          <p:nvPr/>
        </p:nvCxnSpPr>
        <p:spPr>
          <a:xfrm>
            <a:off x="4196521" y="2144031"/>
            <a:ext cx="1056900" cy="0"/>
          </a:xfrm>
          <a:prstGeom prst="straightConnector1">
            <a:avLst/>
          </a:prstGeom>
          <a:noFill/>
          <a:ln w="9525" cap="flat" cmpd="sng">
            <a:solidFill>
              <a:schemeClr val="accent1"/>
            </a:solidFill>
            <a:prstDash val="solid"/>
            <a:round/>
            <a:headEnd type="oval" w="med" len="med"/>
            <a:tailEnd type="oval" w="med" len="med"/>
          </a:ln>
        </p:spPr>
      </p:cxnSp>
      <p:sp>
        <p:nvSpPr>
          <p:cNvPr id="543" name="Google Shape;543;p42"/>
          <p:cNvSpPr txBox="1"/>
          <p:nvPr/>
        </p:nvSpPr>
        <p:spPr>
          <a:xfrm>
            <a:off x="5315021" y="1971981"/>
            <a:ext cx="3392568"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dirty="0">
                <a:solidFill>
                  <a:schemeClr val="dk1"/>
                </a:solidFill>
                <a:latin typeface="IBM Plex Sans Condensed"/>
                <a:ea typeface="IBM Plex Sans Condensed"/>
                <a:cs typeface="IBM Plex Sans Condensed"/>
                <a:sym typeface="IBM Plex Sans Condensed"/>
              </a:rPr>
              <a:t>  </a:t>
            </a:r>
            <a:r>
              <a:rPr lang="en" sz="1000" dirty="0" smtClean="0">
                <a:solidFill>
                  <a:schemeClr val="dk1"/>
                </a:solidFill>
                <a:latin typeface="IBM Plex Sans Condensed"/>
                <a:ea typeface="IBM Plex Sans Condensed"/>
                <a:cs typeface="IBM Plex Sans Condensed"/>
                <a:sym typeface="IBM Plex Sans Condensed"/>
              </a:rPr>
              <a:t>Thuật toán sẽ không nhận diện được góc nghiên của khuôn mặt</a:t>
            </a:r>
            <a:endParaRPr sz="1000" dirty="0">
              <a:solidFill>
                <a:schemeClr val="dk1"/>
              </a:solidFill>
              <a:latin typeface="IBM Plex Sans Condensed"/>
              <a:ea typeface="IBM Plex Sans Condensed"/>
              <a:cs typeface="IBM Plex Sans Condensed"/>
              <a:sym typeface="IBM Plex Sans Condensed"/>
            </a:endParaRPr>
          </a:p>
        </p:txBody>
      </p:sp>
      <p:cxnSp>
        <p:nvCxnSpPr>
          <p:cNvPr id="544" name="Google Shape;544;p42"/>
          <p:cNvCxnSpPr/>
          <p:nvPr/>
        </p:nvCxnSpPr>
        <p:spPr>
          <a:xfrm>
            <a:off x="4040846" y="2625656"/>
            <a:ext cx="1212600" cy="0"/>
          </a:xfrm>
          <a:prstGeom prst="straightConnector1">
            <a:avLst/>
          </a:prstGeom>
          <a:noFill/>
          <a:ln w="9525" cap="flat" cmpd="sng">
            <a:solidFill>
              <a:schemeClr val="accent2"/>
            </a:solidFill>
            <a:prstDash val="solid"/>
            <a:round/>
            <a:headEnd type="oval" w="med" len="med"/>
            <a:tailEnd type="oval" w="med" len="med"/>
          </a:ln>
        </p:spPr>
      </p:cxnSp>
      <p:sp>
        <p:nvSpPr>
          <p:cNvPr id="545" name="Google Shape;545;p42"/>
          <p:cNvSpPr txBox="1"/>
          <p:nvPr/>
        </p:nvSpPr>
        <p:spPr>
          <a:xfrm>
            <a:off x="5315021" y="2453596"/>
            <a:ext cx="3392568"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dirty="0">
                <a:solidFill>
                  <a:schemeClr val="dk1"/>
                </a:solidFill>
                <a:latin typeface="IBM Plex Sans Condensed"/>
                <a:ea typeface="IBM Plex Sans Condensed"/>
                <a:cs typeface="IBM Plex Sans Condensed"/>
                <a:sym typeface="IBM Plex Sans Condensed"/>
              </a:rPr>
              <a:t> </a:t>
            </a:r>
            <a:r>
              <a:rPr lang="en" sz="1000" dirty="0" smtClean="0">
                <a:solidFill>
                  <a:schemeClr val="dk1"/>
                </a:solidFill>
                <a:latin typeface="IBM Plex Sans Condensed"/>
                <a:ea typeface="IBM Plex Sans Condensed"/>
                <a:cs typeface="IBM Plex Sans Condensed"/>
                <a:sym typeface="IBM Plex Sans Condensed"/>
              </a:rPr>
              <a:t>Khi đeo kiếng hoặc bỏ kiếng, tỷ lệ nhận dạng chính chủ sẽ giảm </a:t>
            </a:r>
            <a:endParaRPr sz="1000" dirty="0">
              <a:solidFill>
                <a:schemeClr val="dk1"/>
              </a:solidFill>
              <a:latin typeface="IBM Plex Sans Condensed"/>
              <a:ea typeface="IBM Plex Sans Condensed"/>
              <a:cs typeface="IBM Plex Sans Condensed"/>
              <a:sym typeface="IBM Plex Sans Condensed"/>
            </a:endParaRPr>
          </a:p>
        </p:txBody>
      </p:sp>
      <p:cxnSp>
        <p:nvCxnSpPr>
          <p:cNvPr id="546" name="Google Shape;546;p42"/>
          <p:cNvCxnSpPr/>
          <p:nvPr/>
        </p:nvCxnSpPr>
        <p:spPr>
          <a:xfrm>
            <a:off x="3819621" y="3107281"/>
            <a:ext cx="1433700" cy="0"/>
          </a:xfrm>
          <a:prstGeom prst="straightConnector1">
            <a:avLst/>
          </a:prstGeom>
          <a:noFill/>
          <a:ln w="9525" cap="flat" cmpd="sng">
            <a:solidFill>
              <a:schemeClr val="accent3"/>
            </a:solidFill>
            <a:prstDash val="solid"/>
            <a:round/>
            <a:headEnd type="oval" w="med" len="med"/>
            <a:tailEnd type="oval" w="med" len="med"/>
          </a:ln>
        </p:spPr>
      </p:cxnSp>
      <p:sp>
        <p:nvSpPr>
          <p:cNvPr id="547" name="Google Shape;547;p42"/>
          <p:cNvSpPr txBox="1"/>
          <p:nvPr/>
        </p:nvSpPr>
        <p:spPr>
          <a:xfrm>
            <a:off x="5315021" y="2935211"/>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dirty="0" smtClean="0">
                <a:solidFill>
                  <a:schemeClr val="dk1"/>
                </a:solidFill>
                <a:latin typeface="IBM Plex Sans Condensed"/>
                <a:ea typeface="IBM Plex Sans Condensed"/>
                <a:cs typeface="IBM Plex Sans Condensed"/>
                <a:sym typeface="IBM Plex Sans Condensed"/>
              </a:rPr>
              <a:t>Khi về già khuôn mặt mình sẽ thay đổi.</a:t>
            </a:r>
            <a:endParaRPr sz="1000" dirty="0">
              <a:solidFill>
                <a:schemeClr val="dk1"/>
              </a:solidFill>
              <a:latin typeface="IBM Plex Sans Condensed"/>
              <a:ea typeface="IBM Plex Sans Condensed"/>
              <a:cs typeface="IBM Plex Sans Condensed"/>
              <a:sym typeface="IBM Plex Sans Condensed"/>
            </a:endParaRPr>
          </a:p>
        </p:txBody>
      </p:sp>
      <p:cxnSp>
        <p:nvCxnSpPr>
          <p:cNvPr id="548" name="Google Shape;548;p42"/>
          <p:cNvCxnSpPr/>
          <p:nvPr/>
        </p:nvCxnSpPr>
        <p:spPr>
          <a:xfrm>
            <a:off x="3631171" y="3588881"/>
            <a:ext cx="1622100" cy="0"/>
          </a:xfrm>
          <a:prstGeom prst="straightConnector1">
            <a:avLst/>
          </a:prstGeom>
          <a:noFill/>
          <a:ln w="9525" cap="flat" cmpd="sng">
            <a:solidFill>
              <a:schemeClr val="accent4"/>
            </a:solidFill>
            <a:prstDash val="solid"/>
            <a:round/>
            <a:headEnd type="oval" w="med" len="med"/>
            <a:tailEnd type="oval" w="med" len="med"/>
          </a:ln>
        </p:spPr>
      </p:cxnSp>
      <p:sp>
        <p:nvSpPr>
          <p:cNvPr id="549" name="Google Shape;549;p42"/>
          <p:cNvSpPr txBox="1"/>
          <p:nvPr/>
        </p:nvSpPr>
        <p:spPr>
          <a:xfrm>
            <a:off x="5315021" y="3416826"/>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dirty="0" smtClean="0">
                <a:solidFill>
                  <a:schemeClr val="dk1"/>
                </a:solidFill>
                <a:latin typeface="IBM Plex Sans Condensed"/>
                <a:ea typeface="IBM Plex Sans Condensed"/>
                <a:cs typeface="IBM Plex Sans Condensed"/>
                <a:sym typeface="IBM Plex Sans Condensed"/>
              </a:rPr>
              <a:t>Phẩu thuật trên khuôn mặt.</a:t>
            </a:r>
            <a:endParaRPr sz="1000" dirty="0">
              <a:solidFill>
                <a:schemeClr val="dk1"/>
              </a:solidFill>
              <a:latin typeface="IBM Plex Sans Condensed"/>
              <a:ea typeface="IBM Plex Sans Condensed"/>
              <a:cs typeface="IBM Plex Sans Condensed"/>
              <a:sym typeface="IBM Plex Sans Condensed"/>
            </a:endParaRPr>
          </a:p>
        </p:txBody>
      </p:sp>
      <p:cxnSp>
        <p:nvCxnSpPr>
          <p:cNvPr id="550" name="Google Shape;550;p42"/>
          <p:cNvCxnSpPr/>
          <p:nvPr/>
        </p:nvCxnSpPr>
        <p:spPr>
          <a:xfrm>
            <a:off x="3426321" y="4070506"/>
            <a:ext cx="1827000" cy="0"/>
          </a:xfrm>
          <a:prstGeom prst="straightConnector1">
            <a:avLst/>
          </a:prstGeom>
          <a:noFill/>
          <a:ln w="9525" cap="flat" cmpd="sng">
            <a:solidFill>
              <a:schemeClr val="accent5"/>
            </a:solidFill>
            <a:prstDash val="solid"/>
            <a:round/>
            <a:headEnd type="oval" w="med" len="med"/>
            <a:tailEnd type="oval" w="med" len="med"/>
          </a:ln>
        </p:spPr>
      </p:cxnSp>
      <p:sp>
        <p:nvSpPr>
          <p:cNvPr id="551" name="Google Shape;551;p42"/>
          <p:cNvSpPr txBox="1"/>
          <p:nvPr/>
        </p:nvSpPr>
        <p:spPr>
          <a:xfrm>
            <a:off x="5321947" y="3898441"/>
            <a:ext cx="3822053"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dirty="0">
                <a:solidFill>
                  <a:schemeClr val="dk1"/>
                </a:solidFill>
                <a:latin typeface="IBM Plex Sans Condensed"/>
                <a:ea typeface="IBM Plex Sans Condensed"/>
                <a:cs typeface="IBM Plex Sans Condensed"/>
                <a:sym typeface="IBM Plex Sans Condensed"/>
              </a:rPr>
              <a:t> </a:t>
            </a:r>
            <a:r>
              <a:rPr lang="en" sz="1000" dirty="0" smtClean="0">
                <a:solidFill>
                  <a:schemeClr val="dk1"/>
                </a:solidFill>
                <a:latin typeface="IBM Plex Sans Condensed"/>
                <a:ea typeface="IBM Plex Sans Condensed"/>
                <a:cs typeface="IBM Plex Sans Condensed"/>
                <a:sym typeface="IBM Plex Sans Condensed"/>
              </a:rPr>
              <a:t> Thuật toán rất nhạy cảm từ ánh sáng quá chói, có thể gây hỏng nhận diện</a:t>
            </a:r>
            <a:endParaRPr sz="1000" dirty="0">
              <a:solidFill>
                <a:schemeClr val="dk1"/>
              </a:solidFill>
              <a:latin typeface="IBM Plex Sans Condensed"/>
              <a:ea typeface="IBM Plex Sans Condensed"/>
              <a:cs typeface="IBM Plex Sans Condensed"/>
              <a:sym typeface="IBM Plex Sans Condensed"/>
            </a:endParaRPr>
          </a:p>
        </p:txBody>
      </p:sp>
    </p:spTree>
    <p:extLst>
      <p:ext uri="{BB962C8B-B14F-4D97-AF65-F5344CB8AC3E}">
        <p14:creationId xmlns:p14="http://schemas.microsoft.com/office/powerpoint/2010/main" val="14732555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70" name="Google Shape;70;p13"/>
          <p:cNvSpPr txBox="1">
            <a:spLocks noGrp="1"/>
          </p:cNvSpPr>
          <p:nvPr>
            <p:ph type="sldNum" idx="12"/>
          </p:nvPr>
        </p:nvSpPr>
        <p:spPr>
          <a:xfrm>
            <a:off x="8659091" y="4643093"/>
            <a:ext cx="293984"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a:t>
            </a:fld>
            <a:endParaRPr/>
          </a:p>
        </p:txBody>
      </p:sp>
      <p:pic>
        <p:nvPicPr>
          <p:cNvPr id="1026" name="Picture 2" descr="Home | An Giang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650" y="214983"/>
            <a:ext cx="1416915" cy="1416916"/>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74;p13"/>
          <p:cNvSpPr txBox="1">
            <a:spLocks/>
          </p:cNvSpPr>
          <p:nvPr/>
        </p:nvSpPr>
        <p:spPr>
          <a:xfrm>
            <a:off x="2138882" y="380993"/>
            <a:ext cx="4237038" cy="436251"/>
          </a:xfrm>
          <a:prstGeom prst="rect">
            <a:avLst/>
          </a:prstGeom>
          <a:noFill/>
          <a:ln>
            <a:noFill/>
          </a:ln>
          <a:effectLst>
            <a:outerShdw blurRad="42863" dist="9525" dir="5400000" algn="bl" rotWithShape="0">
              <a:schemeClr val="dk1">
                <a:alpha val="30000"/>
              </a:schemeClr>
            </a:outerShdw>
          </a:effectLst>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3400"/>
              <a:buFont typeface="Bebas Neue"/>
              <a:buNone/>
              <a:defRPr sz="3400" b="0" i="0" u="none" strike="noStrike" cap="none">
                <a:solidFill>
                  <a:schemeClr val="lt1"/>
                </a:solidFill>
                <a:latin typeface="Bebas Neue"/>
                <a:ea typeface="Bebas Neue"/>
                <a:cs typeface="Bebas Neue"/>
                <a:sym typeface="Bebas Neue"/>
              </a:defRPr>
            </a:lvl1pPr>
            <a:lvl2pPr marR="0" lvl="1" algn="l" rtl="0">
              <a:lnSpc>
                <a:spcPct val="90000"/>
              </a:lnSpc>
              <a:spcBef>
                <a:spcPts val="0"/>
              </a:spcBef>
              <a:spcAft>
                <a:spcPts val="0"/>
              </a:spcAft>
              <a:buClr>
                <a:schemeClr val="lt1"/>
              </a:buClr>
              <a:buSzPts val="3400"/>
              <a:buFont typeface="Bebas Neue"/>
              <a:buNone/>
              <a:defRPr sz="3400" b="0" i="0" u="none" strike="noStrike" cap="none">
                <a:solidFill>
                  <a:schemeClr val="lt1"/>
                </a:solidFill>
                <a:latin typeface="Bebas Neue"/>
                <a:ea typeface="Bebas Neue"/>
                <a:cs typeface="Bebas Neue"/>
                <a:sym typeface="Bebas Neue"/>
              </a:defRPr>
            </a:lvl2pPr>
            <a:lvl3pPr marR="0" lvl="2" algn="l" rtl="0">
              <a:lnSpc>
                <a:spcPct val="90000"/>
              </a:lnSpc>
              <a:spcBef>
                <a:spcPts val="0"/>
              </a:spcBef>
              <a:spcAft>
                <a:spcPts val="0"/>
              </a:spcAft>
              <a:buClr>
                <a:schemeClr val="lt1"/>
              </a:buClr>
              <a:buSzPts val="3400"/>
              <a:buFont typeface="Bebas Neue"/>
              <a:buNone/>
              <a:defRPr sz="3400" b="0" i="0" u="none" strike="noStrike" cap="none">
                <a:solidFill>
                  <a:schemeClr val="lt1"/>
                </a:solidFill>
                <a:latin typeface="Bebas Neue"/>
                <a:ea typeface="Bebas Neue"/>
                <a:cs typeface="Bebas Neue"/>
                <a:sym typeface="Bebas Neue"/>
              </a:defRPr>
            </a:lvl3pPr>
            <a:lvl4pPr marR="0" lvl="3" algn="l" rtl="0">
              <a:lnSpc>
                <a:spcPct val="90000"/>
              </a:lnSpc>
              <a:spcBef>
                <a:spcPts val="0"/>
              </a:spcBef>
              <a:spcAft>
                <a:spcPts val="0"/>
              </a:spcAft>
              <a:buClr>
                <a:schemeClr val="lt1"/>
              </a:buClr>
              <a:buSzPts val="3400"/>
              <a:buFont typeface="Bebas Neue"/>
              <a:buNone/>
              <a:defRPr sz="3400" b="0" i="0" u="none" strike="noStrike" cap="none">
                <a:solidFill>
                  <a:schemeClr val="lt1"/>
                </a:solidFill>
                <a:latin typeface="Bebas Neue"/>
                <a:ea typeface="Bebas Neue"/>
                <a:cs typeface="Bebas Neue"/>
                <a:sym typeface="Bebas Neue"/>
              </a:defRPr>
            </a:lvl4pPr>
            <a:lvl5pPr marR="0" lvl="4" algn="l" rtl="0">
              <a:lnSpc>
                <a:spcPct val="90000"/>
              </a:lnSpc>
              <a:spcBef>
                <a:spcPts val="0"/>
              </a:spcBef>
              <a:spcAft>
                <a:spcPts val="0"/>
              </a:spcAft>
              <a:buClr>
                <a:schemeClr val="lt1"/>
              </a:buClr>
              <a:buSzPts val="3400"/>
              <a:buFont typeface="Bebas Neue"/>
              <a:buNone/>
              <a:defRPr sz="3400" b="0" i="0" u="none" strike="noStrike" cap="none">
                <a:solidFill>
                  <a:schemeClr val="lt1"/>
                </a:solidFill>
                <a:latin typeface="Bebas Neue"/>
                <a:ea typeface="Bebas Neue"/>
                <a:cs typeface="Bebas Neue"/>
                <a:sym typeface="Bebas Neue"/>
              </a:defRPr>
            </a:lvl5pPr>
            <a:lvl6pPr marR="0" lvl="5" algn="l" rtl="0">
              <a:lnSpc>
                <a:spcPct val="90000"/>
              </a:lnSpc>
              <a:spcBef>
                <a:spcPts val="0"/>
              </a:spcBef>
              <a:spcAft>
                <a:spcPts val="0"/>
              </a:spcAft>
              <a:buClr>
                <a:schemeClr val="lt1"/>
              </a:buClr>
              <a:buSzPts val="3400"/>
              <a:buFont typeface="Bebas Neue"/>
              <a:buNone/>
              <a:defRPr sz="3400" b="0" i="0" u="none" strike="noStrike" cap="none">
                <a:solidFill>
                  <a:schemeClr val="lt1"/>
                </a:solidFill>
                <a:latin typeface="Bebas Neue"/>
                <a:ea typeface="Bebas Neue"/>
                <a:cs typeface="Bebas Neue"/>
                <a:sym typeface="Bebas Neue"/>
              </a:defRPr>
            </a:lvl6pPr>
            <a:lvl7pPr marR="0" lvl="6" algn="l" rtl="0">
              <a:lnSpc>
                <a:spcPct val="90000"/>
              </a:lnSpc>
              <a:spcBef>
                <a:spcPts val="0"/>
              </a:spcBef>
              <a:spcAft>
                <a:spcPts val="0"/>
              </a:spcAft>
              <a:buClr>
                <a:schemeClr val="lt1"/>
              </a:buClr>
              <a:buSzPts val="3400"/>
              <a:buFont typeface="Bebas Neue"/>
              <a:buNone/>
              <a:defRPr sz="3400" b="0" i="0" u="none" strike="noStrike" cap="none">
                <a:solidFill>
                  <a:schemeClr val="lt1"/>
                </a:solidFill>
                <a:latin typeface="Bebas Neue"/>
                <a:ea typeface="Bebas Neue"/>
                <a:cs typeface="Bebas Neue"/>
                <a:sym typeface="Bebas Neue"/>
              </a:defRPr>
            </a:lvl7pPr>
            <a:lvl8pPr marR="0" lvl="7" algn="l" rtl="0">
              <a:lnSpc>
                <a:spcPct val="90000"/>
              </a:lnSpc>
              <a:spcBef>
                <a:spcPts val="0"/>
              </a:spcBef>
              <a:spcAft>
                <a:spcPts val="0"/>
              </a:spcAft>
              <a:buClr>
                <a:schemeClr val="lt1"/>
              </a:buClr>
              <a:buSzPts val="3400"/>
              <a:buFont typeface="Bebas Neue"/>
              <a:buNone/>
              <a:defRPr sz="3400" b="0" i="0" u="none" strike="noStrike" cap="none">
                <a:solidFill>
                  <a:schemeClr val="lt1"/>
                </a:solidFill>
                <a:latin typeface="Bebas Neue"/>
                <a:ea typeface="Bebas Neue"/>
                <a:cs typeface="Bebas Neue"/>
                <a:sym typeface="Bebas Neue"/>
              </a:defRPr>
            </a:lvl8pPr>
            <a:lvl9pPr marR="0" lvl="8" algn="l" rtl="0">
              <a:lnSpc>
                <a:spcPct val="90000"/>
              </a:lnSpc>
              <a:spcBef>
                <a:spcPts val="0"/>
              </a:spcBef>
              <a:spcAft>
                <a:spcPts val="0"/>
              </a:spcAft>
              <a:buClr>
                <a:schemeClr val="lt1"/>
              </a:buClr>
              <a:buSzPts val="3400"/>
              <a:buFont typeface="Bebas Neue"/>
              <a:buNone/>
              <a:defRPr sz="3400" b="0" i="0" u="none" strike="noStrike" cap="none">
                <a:solidFill>
                  <a:schemeClr val="lt1"/>
                </a:solidFill>
                <a:latin typeface="Bebas Neue"/>
                <a:ea typeface="Bebas Neue"/>
                <a:cs typeface="Bebas Neue"/>
                <a:sym typeface="Bebas Neue"/>
              </a:defRPr>
            </a:lvl9pPr>
          </a:lstStyle>
          <a:p>
            <a:r>
              <a:rPr lang="en-US" sz="2400" dirty="0" smtClean="0">
                <a:solidFill>
                  <a:schemeClr val="lt2"/>
                </a:solidFill>
                <a:latin typeface="Times New Roman" panose="02020603050405020304" pitchFamily="18" charset="0"/>
                <a:cs typeface="Times New Roman" panose="02020603050405020304" pitchFamily="18" charset="0"/>
              </a:rPr>
              <a:t>TRƯỜNG ĐẠI HỌC AN GIANG</a:t>
            </a:r>
            <a:endParaRPr lang="en-GB" sz="2400" dirty="0">
              <a:solidFill>
                <a:schemeClr val="lt2"/>
              </a:solidFill>
              <a:latin typeface="Times New Roman" panose="02020603050405020304" pitchFamily="18" charset="0"/>
              <a:cs typeface="Times New Roman" panose="02020603050405020304" pitchFamily="18" charset="0"/>
            </a:endParaRPr>
          </a:p>
        </p:txBody>
      </p:sp>
      <p:sp>
        <p:nvSpPr>
          <p:cNvPr id="11" name="Google Shape;74;p13"/>
          <p:cNvSpPr txBox="1">
            <a:spLocks/>
          </p:cNvSpPr>
          <p:nvPr/>
        </p:nvSpPr>
        <p:spPr>
          <a:xfrm>
            <a:off x="1476391" y="1779809"/>
            <a:ext cx="6787845" cy="534217"/>
          </a:xfrm>
          <a:prstGeom prst="rect">
            <a:avLst/>
          </a:prstGeom>
          <a:noFill/>
          <a:ln>
            <a:noFill/>
          </a:ln>
          <a:effectLst>
            <a:outerShdw blurRad="42863" dist="9525" dir="5400000" algn="bl" rotWithShape="0">
              <a:schemeClr val="dk1">
                <a:alpha val="30000"/>
              </a:schemeClr>
            </a:outerShdw>
          </a:effectLst>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3400"/>
              <a:buFont typeface="Bebas Neue"/>
              <a:buNone/>
              <a:defRPr sz="3400" b="0" i="0" u="none" strike="noStrike" cap="none">
                <a:solidFill>
                  <a:schemeClr val="lt1"/>
                </a:solidFill>
                <a:latin typeface="Bebas Neue"/>
                <a:ea typeface="Bebas Neue"/>
                <a:cs typeface="Bebas Neue"/>
                <a:sym typeface="Bebas Neue"/>
              </a:defRPr>
            </a:lvl1pPr>
            <a:lvl2pPr marR="0" lvl="1" algn="l" rtl="0">
              <a:lnSpc>
                <a:spcPct val="90000"/>
              </a:lnSpc>
              <a:spcBef>
                <a:spcPts val="0"/>
              </a:spcBef>
              <a:spcAft>
                <a:spcPts val="0"/>
              </a:spcAft>
              <a:buClr>
                <a:schemeClr val="lt1"/>
              </a:buClr>
              <a:buSzPts val="3400"/>
              <a:buFont typeface="Bebas Neue"/>
              <a:buNone/>
              <a:defRPr sz="3400" b="0" i="0" u="none" strike="noStrike" cap="none">
                <a:solidFill>
                  <a:schemeClr val="lt1"/>
                </a:solidFill>
                <a:latin typeface="Bebas Neue"/>
                <a:ea typeface="Bebas Neue"/>
                <a:cs typeface="Bebas Neue"/>
                <a:sym typeface="Bebas Neue"/>
              </a:defRPr>
            </a:lvl2pPr>
            <a:lvl3pPr marR="0" lvl="2" algn="l" rtl="0">
              <a:lnSpc>
                <a:spcPct val="90000"/>
              </a:lnSpc>
              <a:spcBef>
                <a:spcPts val="0"/>
              </a:spcBef>
              <a:spcAft>
                <a:spcPts val="0"/>
              </a:spcAft>
              <a:buClr>
                <a:schemeClr val="lt1"/>
              </a:buClr>
              <a:buSzPts val="3400"/>
              <a:buFont typeface="Bebas Neue"/>
              <a:buNone/>
              <a:defRPr sz="3400" b="0" i="0" u="none" strike="noStrike" cap="none">
                <a:solidFill>
                  <a:schemeClr val="lt1"/>
                </a:solidFill>
                <a:latin typeface="Bebas Neue"/>
                <a:ea typeface="Bebas Neue"/>
                <a:cs typeface="Bebas Neue"/>
                <a:sym typeface="Bebas Neue"/>
              </a:defRPr>
            </a:lvl3pPr>
            <a:lvl4pPr marR="0" lvl="3" algn="l" rtl="0">
              <a:lnSpc>
                <a:spcPct val="90000"/>
              </a:lnSpc>
              <a:spcBef>
                <a:spcPts val="0"/>
              </a:spcBef>
              <a:spcAft>
                <a:spcPts val="0"/>
              </a:spcAft>
              <a:buClr>
                <a:schemeClr val="lt1"/>
              </a:buClr>
              <a:buSzPts val="3400"/>
              <a:buFont typeface="Bebas Neue"/>
              <a:buNone/>
              <a:defRPr sz="3400" b="0" i="0" u="none" strike="noStrike" cap="none">
                <a:solidFill>
                  <a:schemeClr val="lt1"/>
                </a:solidFill>
                <a:latin typeface="Bebas Neue"/>
                <a:ea typeface="Bebas Neue"/>
                <a:cs typeface="Bebas Neue"/>
                <a:sym typeface="Bebas Neue"/>
              </a:defRPr>
            </a:lvl4pPr>
            <a:lvl5pPr marR="0" lvl="4" algn="l" rtl="0">
              <a:lnSpc>
                <a:spcPct val="90000"/>
              </a:lnSpc>
              <a:spcBef>
                <a:spcPts val="0"/>
              </a:spcBef>
              <a:spcAft>
                <a:spcPts val="0"/>
              </a:spcAft>
              <a:buClr>
                <a:schemeClr val="lt1"/>
              </a:buClr>
              <a:buSzPts val="3400"/>
              <a:buFont typeface="Bebas Neue"/>
              <a:buNone/>
              <a:defRPr sz="3400" b="0" i="0" u="none" strike="noStrike" cap="none">
                <a:solidFill>
                  <a:schemeClr val="lt1"/>
                </a:solidFill>
                <a:latin typeface="Bebas Neue"/>
                <a:ea typeface="Bebas Neue"/>
                <a:cs typeface="Bebas Neue"/>
                <a:sym typeface="Bebas Neue"/>
              </a:defRPr>
            </a:lvl5pPr>
            <a:lvl6pPr marR="0" lvl="5" algn="l" rtl="0">
              <a:lnSpc>
                <a:spcPct val="90000"/>
              </a:lnSpc>
              <a:spcBef>
                <a:spcPts val="0"/>
              </a:spcBef>
              <a:spcAft>
                <a:spcPts val="0"/>
              </a:spcAft>
              <a:buClr>
                <a:schemeClr val="lt1"/>
              </a:buClr>
              <a:buSzPts val="3400"/>
              <a:buFont typeface="Bebas Neue"/>
              <a:buNone/>
              <a:defRPr sz="3400" b="0" i="0" u="none" strike="noStrike" cap="none">
                <a:solidFill>
                  <a:schemeClr val="lt1"/>
                </a:solidFill>
                <a:latin typeface="Bebas Neue"/>
                <a:ea typeface="Bebas Neue"/>
                <a:cs typeface="Bebas Neue"/>
                <a:sym typeface="Bebas Neue"/>
              </a:defRPr>
            </a:lvl6pPr>
            <a:lvl7pPr marR="0" lvl="6" algn="l" rtl="0">
              <a:lnSpc>
                <a:spcPct val="90000"/>
              </a:lnSpc>
              <a:spcBef>
                <a:spcPts val="0"/>
              </a:spcBef>
              <a:spcAft>
                <a:spcPts val="0"/>
              </a:spcAft>
              <a:buClr>
                <a:schemeClr val="lt1"/>
              </a:buClr>
              <a:buSzPts val="3400"/>
              <a:buFont typeface="Bebas Neue"/>
              <a:buNone/>
              <a:defRPr sz="3400" b="0" i="0" u="none" strike="noStrike" cap="none">
                <a:solidFill>
                  <a:schemeClr val="lt1"/>
                </a:solidFill>
                <a:latin typeface="Bebas Neue"/>
                <a:ea typeface="Bebas Neue"/>
                <a:cs typeface="Bebas Neue"/>
                <a:sym typeface="Bebas Neue"/>
              </a:defRPr>
            </a:lvl7pPr>
            <a:lvl8pPr marR="0" lvl="7" algn="l" rtl="0">
              <a:lnSpc>
                <a:spcPct val="90000"/>
              </a:lnSpc>
              <a:spcBef>
                <a:spcPts val="0"/>
              </a:spcBef>
              <a:spcAft>
                <a:spcPts val="0"/>
              </a:spcAft>
              <a:buClr>
                <a:schemeClr val="lt1"/>
              </a:buClr>
              <a:buSzPts val="3400"/>
              <a:buFont typeface="Bebas Neue"/>
              <a:buNone/>
              <a:defRPr sz="3400" b="0" i="0" u="none" strike="noStrike" cap="none">
                <a:solidFill>
                  <a:schemeClr val="lt1"/>
                </a:solidFill>
                <a:latin typeface="Bebas Neue"/>
                <a:ea typeface="Bebas Neue"/>
                <a:cs typeface="Bebas Neue"/>
                <a:sym typeface="Bebas Neue"/>
              </a:defRPr>
            </a:lvl8pPr>
            <a:lvl9pPr marR="0" lvl="8" algn="l" rtl="0">
              <a:lnSpc>
                <a:spcPct val="90000"/>
              </a:lnSpc>
              <a:spcBef>
                <a:spcPts val="0"/>
              </a:spcBef>
              <a:spcAft>
                <a:spcPts val="0"/>
              </a:spcAft>
              <a:buClr>
                <a:schemeClr val="lt1"/>
              </a:buClr>
              <a:buSzPts val="3400"/>
              <a:buFont typeface="Bebas Neue"/>
              <a:buNone/>
              <a:defRPr sz="3400" b="0" i="0" u="none" strike="noStrike" cap="none">
                <a:solidFill>
                  <a:schemeClr val="lt1"/>
                </a:solidFill>
                <a:latin typeface="Bebas Neue"/>
                <a:ea typeface="Bebas Neue"/>
                <a:cs typeface="Bebas Neue"/>
                <a:sym typeface="Bebas Neue"/>
              </a:defRPr>
            </a:lvl9pPr>
          </a:lstStyle>
          <a:p>
            <a:r>
              <a:rPr lang="en-US" sz="3200" dirty="0" smtClean="0">
                <a:solidFill>
                  <a:schemeClr val="accent2"/>
                </a:solidFill>
                <a:latin typeface="Times New Roman" panose="02020603050405020304" pitchFamily="18" charset="0"/>
                <a:cs typeface="Times New Roman" panose="02020603050405020304" pitchFamily="18" charset="0"/>
              </a:rPr>
              <a:t>ĐỒ ÁN: NHẬN DẠNG KHUÔN MẶT</a:t>
            </a:r>
            <a:endParaRPr lang="en-GB" sz="3200" dirty="0">
              <a:solidFill>
                <a:schemeClr val="accent2"/>
              </a:solidFill>
              <a:latin typeface="Times New Roman" panose="02020603050405020304" pitchFamily="18" charset="0"/>
              <a:cs typeface="Times New Roman" panose="02020603050405020304" pitchFamily="18" charset="0"/>
            </a:endParaRPr>
          </a:p>
        </p:txBody>
      </p:sp>
      <p:sp>
        <p:nvSpPr>
          <p:cNvPr id="15" name="Google Shape;74;p13"/>
          <p:cNvSpPr txBox="1">
            <a:spLocks/>
          </p:cNvSpPr>
          <p:nvPr/>
        </p:nvSpPr>
        <p:spPr>
          <a:xfrm>
            <a:off x="2879467" y="923441"/>
            <a:ext cx="4637214" cy="410751"/>
          </a:xfrm>
          <a:prstGeom prst="rect">
            <a:avLst/>
          </a:prstGeom>
          <a:noFill/>
          <a:ln>
            <a:noFill/>
          </a:ln>
          <a:effectLst>
            <a:outerShdw blurRad="42863" dist="9525" dir="5400000" algn="bl" rotWithShape="0">
              <a:schemeClr val="dk1">
                <a:alpha val="30000"/>
              </a:schemeClr>
            </a:outerShdw>
          </a:effectLst>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3400"/>
              <a:buFont typeface="Bebas Neue"/>
              <a:buNone/>
              <a:defRPr sz="3400" b="0" i="0" u="none" strike="noStrike" cap="none">
                <a:solidFill>
                  <a:schemeClr val="lt1"/>
                </a:solidFill>
                <a:latin typeface="Bebas Neue"/>
                <a:ea typeface="Bebas Neue"/>
                <a:cs typeface="Bebas Neue"/>
                <a:sym typeface="Bebas Neue"/>
              </a:defRPr>
            </a:lvl1pPr>
            <a:lvl2pPr marR="0" lvl="1" algn="l" rtl="0">
              <a:lnSpc>
                <a:spcPct val="90000"/>
              </a:lnSpc>
              <a:spcBef>
                <a:spcPts val="0"/>
              </a:spcBef>
              <a:spcAft>
                <a:spcPts val="0"/>
              </a:spcAft>
              <a:buClr>
                <a:schemeClr val="lt1"/>
              </a:buClr>
              <a:buSzPts val="3400"/>
              <a:buFont typeface="Bebas Neue"/>
              <a:buNone/>
              <a:defRPr sz="3400" b="0" i="0" u="none" strike="noStrike" cap="none">
                <a:solidFill>
                  <a:schemeClr val="lt1"/>
                </a:solidFill>
                <a:latin typeface="Bebas Neue"/>
                <a:ea typeface="Bebas Neue"/>
                <a:cs typeface="Bebas Neue"/>
                <a:sym typeface="Bebas Neue"/>
              </a:defRPr>
            </a:lvl2pPr>
            <a:lvl3pPr marR="0" lvl="2" algn="l" rtl="0">
              <a:lnSpc>
                <a:spcPct val="90000"/>
              </a:lnSpc>
              <a:spcBef>
                <a:spcPts val="0"/>
              </a:spcBef>
              <a:spcAft>
                <a:spcPts val="0"/>
              </a:spcAft>
              <a:buClr>
                <a:schemeClr val="lt1"/>
              </a:buClr>
              <a:buSzPts val="3400"/>
              <a:buFont typeface="Bebas Neue"/>
              <a:buNone/>
              <a:defRPr sz="3400" b="0" i="0" u="none" strike="noStrike" cap="none">
                <a:solidFill>
                  <a:schemeClr val="lt1"/>
                </a:solidFill>
                <a:latin typeface="Bebas Neue"/>
                <a:ea typeface="Bebas Neue"/>
                <a:cs typeface="Bebas Neue"/>
                <a:sym typeface="Bebas Neue"/>
              </a:defRPr>
            </a:lvl3pPr>
            <a:lvl4pPr marR="0" lvl="3" algn="l" rtl="0">
              <a:lnSpc>
                <a:spcPct val="90000"/>
              </a:lnSpc>
              <a:spcBef>
                <a:spcPts val="0"/>
              </a:spcBef>
              <a:spcAft>
                <a:spcPts val="0"/>
              </a:spcAft>
              <a:buClr>
                <a:schemeClr val="lt1"/>
              </a:buClr>
              <a:buSzPts val="3400"/>
              <a:buFont typeface="Bebas Neue"/>
              <a:buNone/>
              <a:defRPr sz="3400" b="0" i="0" u="none" strike="noStrike" cap="none">
                <a:solidFill>
                  <a:schemeClr val="lt1"/>
                </a:solidFill>
                <a:latin typeface="Bebas Neue"/>
                <a:ea typeface="Bebas Neue"/>
                <a:cs typeface="Bebas Neue"/>
                <a:sym typeface="Bebas Neue"/>
              </a:defRPr>
            </a:lvl4pPr>
            <a:lvl5pPr marR="0" lvl="4" algn="l" rtl="0">
              <a:lnSpc>
                <a:spcPct val="90000"/>
              </a:lnSpc>
              <a:spcBef>
                <a:spcPts val="0"/>
              </a:spcBef>
              <a:spcAft>
                <a:spcPts val="0"/>
              </a:spcAft>
              <a:buClr>
                <a:schemeClr val="lt1"/>
              </a:buClr>
              <a:buSzPts val="3400"/>
              <a:buFont typeface="Bebas Neue"/>
              <a:buNone/>
              <a:defRPr sz="3400" b="0" i="0" u="none" strike="noStrike" cap="none">
                <a:solidFill>
                  <a:schemeClr val="lt1"/>
                </a:solidFill>
                <a:latin typeface="Bebas Neue"/>
                <a:ea typeface="Bebas Neue"/>
                <a:cs typeface="Bebas Neue"/>
                <a:sym typeface="Bebas Neue"/>
              </a:defRPr>
            </a:lvl5pPr>
            <a:lvl6pPr marR="0" lvl="5" algn="l" rtl="0">
              <a:lnSpc>
                <a:spcPct val="90000"/>
              </a:lnSpc>
              <a:spcBef>
                <a:spcPts val="0"/>
              </a:spcBef>
              <a:spcAft>
                <a:spcPts val="0"/>
              </a:spcAft>
              <a:buClr>
                <a:schemeClr val="lt1"/>
              </a:buClr>
              <a:buSzPts val="3400"/>
              <a:buFont typeface="Bebas Neue"/>
              <a:buNone/>
              <a:defRPr sz="3400" b="0" i="0" u="none" strike="noStrike" cap="none">
                <a:solidFill>
                  <a:schemeClr val="lt1"/>
                </a:solidFill>
                <a:latin typeface="Bebas Neue"/>
                <a:ea typeface="Bebas Neue"/>
                <a:cs typeface="Bebas Neue"/>
                <a:sym typeface="Bebas Neue"/>
              </a:defRPr>
            </a:lvl6pPr>
            <a:lvl7pPr marR="0" lvl="6" algn="l" rtl="0">
              <a:lnSpc>
                <a:spcPct val="90000"/>
              </a:lnSpc>
              <a:spcBef>
                <a:spcPts val="0"/>
              </a:spcBef>
              <a:spcAft>
                <a:spcPts val="0"/>
              </a:spcAft>
              <a:buClr>
                <a:schemeClr val="lt1"/>
              </a:buClr>
              <a:buSzPts val="3400"/>
              <a:buFont typeface="Bebas Neue"/>
              <a:buNone/>
              <a:defRPr sz="3400" b="0" i="0" u="none" strike="noStrike" cap="none">
                <a:solidFill>
                  <a:schemeClr val="lt1"/>
                </a:solidFill>
                <a:latin typeface="Bebas Neue"/>
                <a:ea typeface="Bebas Neue"/>
                <a:cs typeface="Bebas Neue"/>
                <a:sym typeface="Bebas Neue"/>
              </a:defRPr>
            </a:lvl7pPr>
            <a:lvl8pPr marR="0" lvl="7" algn="l" rtl="0">
              <a:lnSpc>
                <a:spcPct val="90000"/>
              </a:lnSpc>
              <a:spcBef>
                <a:spcPts val="0"/>
              </a:spcBef>
              <a:spcAft>
                <a:spcPts val="0"/>
              </a:spcAft>
              <a:buClr>
                <a:schemeClr val="lt1"/>
              </a:buClr>
              <a:buSzPts val="3400"/>
              <a:buFont typeface="Bebas Neue"/>
              <a:buNone/>
              <a:defRPr sz="3400" b="0" i="0" u="none" strike="noStrike" cap="none">
                <a:solidFill>
                  <a:schemeClr val="lt1"/>
                </a:solidFill>
                <a:latin typeface="Bebas Neue"/>
                <a:ea typeface="Bebas Neue"/>
                <a:cs typeface="Bebas Neue"/>
                <a:sym typeface="Bebas Neue"/>
              </a:defRPr>
            </a:lvl8pPr>
            <a:lvl9pPr marR="0" lvl="8" algn="l" rtl="0">
              <a:lnSpc>
                <a:spcPct val="90000"/>
              </a:lnSpc>
              <a:spcBef>
                <a:spcPts val="0"/>
              </a:spcBef>
              <a:spcAft>
                <a:spcPts val="0"/>
              </a:spcAft>
              <a:buClr>
                <a:schemeClr val="lt1"/>
              </a:buClr>
              <a:buSzPts val="3400"/>
              <a:buFont typeface="Bebas Neue"/>
              <a:buNone/>
              <a:defRPr sz="3400" b="0" i="0" u="none" strike="noStrike" cap="none">
                <a:solidFill>
                  <a:schemeClr val="lt1"/>
                </a:solidFill>
                <a:latin typeface="Bebas Neue"/>
                <a:ea typeface="Bebas Neue"/>
                <a:cs typeface="Bebas Neue"/>
                <a:sym typeface="Bebas Neue"/>
              </a:defRPr>
            </a:lvl9pPr>
          </a:lstStyle>
          <a:p>
            <a:r>
              <a:rPr lang="en-US" sz="2400" dirty="0" smtClean="0">
                <a:solidFill>
                  <a:schemeClr val="lt2"/>
                </a:solidFill>
                <a:latin typeface="Times New Roman" panose="02020603050405020304" pitchFamily="18" charset="0"/>
                <a:cs typeface="Times New Roman" panose="02020603050405020304" pitchFamily="18" charset="0"/>
              </a:rPr>
              <a:t>KHOA CÔNG NGHỆ THÔNG TIN</a:t>
            </a:r>
            <a:endParaRPr lang="en-GB" sz="2400" dirty="0">
              <a:solidFill>
                <a:schemeClr val="lt2"/>
              </a:solidFill>
              <a:latin typeface="Times New Roman" panose="02020603050405020304" pitchFamily="18" charset="0"/>
              <a:cs typeface="Times New Roman" panose="02020603050405020304" pitchFamily="18" charset="0"/>
            </a:endParaRPr>
          </a:p>
        </p:txBody>
      </p:sp>
      <p:sp>
        <p:nvSpPr>
          <p:cNvPr id="16" name="Google Shape;74;p13"/>
          <p:cNvSpPr txBox="1">
            <a:spLocks/>
          </p:cNvSpPr>
          <p:nvPr/>
        </p:nvSpPr>
        <p:spPr>
          <a:xfrm>
            <a:off x="428650" y="4293539"/>
            <a:ext cx="4523509" cy="507954"/>
          </a:xfrm>
          <a:prstGeom prst="rect">
            <a:avLst/>
          </a:prstGeom>
          <a:noFill/>
          <a:ln>
            <a:noFill/>
          </a:ln>
          <a:effectLst>
            <a:outerShdw blurRad="42863" dist="9525" dir="5400000" algn="bl" rotWithShape="0">
              <a:schemeClr val="dk1">
                <a:alpha val="30000"/>
              </a:schemeClr>
            </a:outerShdw>
          </a:effectLst>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3400"/>
              <a:buFont typeface="Bebas Neue"/>
              <a:buNone/>
              <a:defRPr sz="3400" b="0" i="0" u="none" strike="noStrike" cap="none">
                <a:solidFill>
                  <a:schemeClr val="lt1"/>
                </a:solidFill>
                <a:latin typeface="Bebas Neue"/>
                <a:ea typeface="Bebas Neue"/>
                <a:cs typeface="Bebas Neue"/>
                <a:sym typeface="Bebas Neue"/>
              </a:defRPr>
            </a:lvl1pPr>
            <a:lvl2pPr marR="0" lvl="1" algn="l" rtl="0">
              <a:lnSpc>
                <a:spcPct val="90000"/>
              </a:lnSpc>
              <a:spcBef>
                <a:spcPts val="0"/>
              </a:spcBef>
              <a:spcAft>
                <a:spcPts val="0"/>
              </a:spcAft>
              <a:buClr>
                <a:schemeClr val="lt1"/>
              </a:buClr>
              <a:buSzPts val="3400"/>
              <a:buFont typeface="Bebas Neue"/>
              <a:buNone/>
              <a:defRPr sz="3400" b="0" i="0" u="none" strike="noStrike" cap="none">
                <a:solidFill>
                  <a:schemeClr val="lt1"/>
                </a:solidFill>
                <a:latin typeface="Bebas Neue"/>
                <a:ea typeface="Bebas Neue"/>
                <a:cs typeface="Bebas Neue"/>
                <a:sym typeface="Bebas Neue"/>
              </a:defRPr>
            </a:lvl2pPr>
            <a:lvl3pPr marR="0" lvl="2" algn="l" rtl="0">
              <a:lnSpc>
                <a:spcPct val="90000"/>
              </a:lnSpc>
              <a:spcBef>
                <a:spcPts val="0"/>
              </a:spcBef>
              <a:spcAft>
                <a:spcPts val="0"/>
              </a:spcAft>
              <a:buClr>
                <a:schemeClr val="lt1"/>
              </a:buClr>
              <a:buSzPts val="3400"/>
              <a:buFont typeface="Bebas Neue"/>
              <a:buNone/>
              <a:defRPr sz="3400" b="0" i="0" u="none" strike="noStrike" cap="none">
                <a:solidFill>
                  <a:schemeClr val="lt1"/>
                </a:solidFill>
                <a:latin typeface="Bebas Neue"/>
                <a:ea typeface="Bebas Neue"/>
                <a:cs typeface="Bebas Neue"/>
                <a:sym typeface="Bebas Neue"/>
              </a:defRPr>
            </a:lvl3pPr>
            <a:lvl4pPr marR="0" lvl="3" algn="l" rtl="0">
              <a:lnSpc>
                <a:spcPct val="90000"/>
              </a:lnSpc>
              <a:spcBef>
                <a:spcPts val="0"/>
              </a:spcBef>
              <a:spcAft>
                <a:spcPts val="0"/>
              </a:spcAft>
              <a:buClr>
                <a:schemeClr val="lt1"/>
              </a:buClr>
              <a:buSzPts val="3400"/>
              <a:buFont typeface="Bebas Neue"/>
              <a:buNone/>
              <a:defRPr sz="3400" b="0" i="0" u="none" strike="noStrike" cap="none">
                <a:solidFill>
                  <a:schemeClr val="lt1"/>
                </a:solidFill>
                <a:latin typeface="Bebas Neue"/>
                <a:ea typeface="Bebas Neue"/>
                <a:cs typeface="Bebas Neue"/>
                <a:sym typeface="Bebas Neue"/>
              </a:defRPr>
            </a:lvl4pPr>
            <a:lvl5pPr marR="0" lvl="4" algn="l" rtl="0">
              <a:lnSpc>
                <a:spcPct val="90000"/>
              </a:lnSpc>
              <a:spcBef>
                <a:spcPts val="0"/>
              </a:spcBef>
              <a:spcAft>
                <a:spcPts val="0"/>
              </a:spcAft>
              <a:buClr>
                <a:schemeClr val="lt1"/>
              </a:buClr>
              <a:buSzPts val="3400"/>
              <a:buFont typeface="Bebas Neue"/>
              <a:buNone/>
              <a:defRPr sz="3400" b="0" i="0" u="none" strike="noStrike" cap="none">
                <a:solidFill>
                  <a:schemeClr val="lt1"/>
                </a:solidFill>
                <a:latin typeface="Bebas Neue"/>
                <a:ea typeface="Bebas Neue"/>
                <a:cs typeface="Bebas Neue"/>
                <a:sym typeface="Bebas Neue"/>
              </a:defRPr>
            </a:lvl5pPr>
            <a:lvl6pPr marR="0" lvl="5" algn="l" rtl="0">
              <a:lnSpc>
                <a:spcPct val="90000"/>
              </a:lnSpc>
              <a:spcBef>
                <a:spcPts val="0"/>
              </a:spcBef>
              <a:spcAft>
                <a:spcPts val="0"/>
              </a:spcAft>
              <a:buClr>
                <a:schemeClr val="lt1"/>
              </a:buClr>
              <a:buSzPts val="3400"/>
              <a:buFont typeface="Bebas Neue"/>
              <a:buNone/>
              <a:defRPr sz="3400" b="0" i="0" u="none" strike="noStrike" cap="none">
                <a:solidFill>
                  <a:schemeClr val="lt1"/>
                </a:solidFill>
                <a:latin typeface="Bebas Neue"/>
                <a:ea typeface="Bebas Neue"/>
                <a:cs typeface="Bebas Neue"/>
                <a:sym typeface="Bebas Neue"/>
              </a:defRPr>
            </a:lvl6pPr>
            <a:lvl7pPr marR="0" lvl="6" algn="l" rtl="0">
              <a:lnSpc>
                <a:spcPct val="90000"/>
              </a:lnSpc>
              <a:spcBef>
                <a:spcPts val="0"/>
              </a:spcBef>
              <a:spcAft>
                <a:spcPts val="0"/>
              </a:spcAft>
              <a:buClr>
                <a:schemeClr val="lt1"/>
              </a:buClr>
              <a:buSzPts val="3400"/>
              <a:buFont typeface="Bebas Neue"/>
              <a:buNone/>
              <a:defRPr sz="3400" b="0" i="0" u="none" strike="noStrike" cap="none">
                <a:solidFill>
                  <a:schemeClr val="lt1"/>
                </a:solidFill>
                <a:latin typeface="Bebas Neue"/>
                <a:ea typeface="Bebas Neue"/>
                <a:cs typeface="Bebas Neue"/>
                <a:sym typeface="Bebas Neue"/>
              </a:defRPr>
            </a:lvl7pPr>
            <a:lvl8pPr marR="0" lvl="7" algn="l" rtl="0">
              <a:lnSpc>
                <a:spcPct val="90000"/>
              </a:lnSpc>
              <a:spcBef>
                <a:spcPts val="0"/>
              </a:spcBef>
              <a:spcAft>
                <a:spcPts val="0"/>
              </a:spcAft>
              <a:buClr>
                <a:schemeClr val="lt1"/>
              </a:buClr>
              <a:buSzPts val="3400"/>
              <a:buFont typeface="Bebas Neue"/>
              <a:buNone/>
              <a:defRPr sz="3400" b="0" i="0" u="none" strike="noStrike" cap="none">
                <a:solidFill>
                  <a:schemeClr val="lt1"/>
                </a:solidFill>
                <a:latin typeface="Bebas Neue"/>
                <a:ea typeface="Bebas Neue"/>
                <a:cs typeface="Bebas Neue"/>
                <a:sym typeface="Bebas Neue"/>
              </a:defRPr>
            </a:lvl8pPr>
            <a:lvl9pPr marR="0" lvl="8" algn="l" rtl="0">
              <a:lnSpc>
                <a:spcPct val="90000"/>
              </a:lnSpc>
              <a:spcBef>
                <a:spcPts val="0"/>
              </a:spcBef>
              <a:spcAft>
                <a:spcPts val="0"/>
              </a:spcAft>
              <a:buClr>
                <a:schemeClr val="lt1"/>
              </a:buClr>
              <a:buSzPts val="3400"/>
              <a:buFont typeface="Bebas Neue"/>
              <a:buNone/>
              <a:defRPr sz="3400" b="0" i="0" u="none" strike="noStrike" cap="none">
                <a:solidFill>
                  <a:schemeClr val="lt1"/>
                </a:solidFill>
                <a:latin typeface="Bebas Neue"/>
                <a:ea typeface="Bebas Neue"/>
                <a:cs typeface="Bebas Neue"/>
                <a:sym typeface="Bebas Neue"/>
              </a:defRPr>
            </a:lvl9pPr>
          </a:lstStyle>
          <a:p>
            <a:r>
              <a:rPr lang="en-US" sz="3200" dirty="0" smtClean="0">
                <a:solidFill>
                  <a:schemeClr val="accent2"/>
                </a:solidFill>
                <a:latin typeface="Times New Roman" panose="02020603050405020304" pitchFamily="18" charset="0"/>
                <a:cs typeface="Times New Roman" panose="02020603050405020304" pitchFamily="18" charset="0"/>
              </a:rPr>
              <a:t>GVHD: </a:t>
            </a:r>
            <a:r>
              <a:rPr lang="en-US" sz="3200" dirty="0" err="1" smtClean="0">
                <a:solidFill>
                  <a:schemeClr val="accent2"/>
                </a:solidFill>
                <a:latin typeface="Times New Roman" panose="02020603050405020304" pitchFamily="18" charset="0"/>
                <a:cs typeface="Times New Roman" panose="02020603050405020304" pitchFamily="18" charset="0"/>
              </a:rPr>
              <a:t>Nguyễn</a:t>
            </a:r>
            <a:r>
              <a:rPr lang="en-US" sz="3200" dirty="0" smtClean="0">
                <a:solidFill>
                  <a:schemeClr val="accent2"/>
                </a:solidFill>
                <a:latin typeface="Times New Roman" panose="02020603050405020304" pitchFamily="18" charset="0"/>
                <a:cs typeface="Times New Roman" panose="02020603050405020304" pitchFamily="18" charset="0"/>
              </a:rPr>
              <a:t> </a:t>
            </a:r>
            <a:r>
              <a:rPr lang="en-US" sz="3200" dirty="0" err="1" smtClean="0">
                <a:solidFill>
                  <a:schemeClr val="accent2"/>
                </a:solidFill>
                <a:latin typeface="Times New Roman" panose="02020603050405020304" pitchFamily="18" charset="0"/>
                <a:cs typeface="Times New Roman" panose="02020603050405020304" pitchFamily="18" charset="0"/>
              </a:rPr>
              <a:t>Văn</a:t>
            </a:r>
            <a:r>
              <a:rPr lang="en-US" sz="3200" dirty="0" smtClean="0">
                <a:solidFill>
                  <a:schemeClr val="accent2"/>
                </a:solidFill>
                <a:latin typeface="Times New Roman" panose="02020603050405020304" pitchFamily="18" charset="0"/>
                <a:cs typeface="Times New Roman" panose="02020603050405020304" pitchFamily="18" charset="0"/>
              </a:rPr>
              <a:t> </a:t>
            </a:r>
            <a:r>
              <a:rPr lang="en-US" sz="3200" dirty="0" err="1" smtClean="0">
                <a:solidFill>
                  <a:schemeClr val="accent2"/>
                </a:solidFill>
                <a:latin typeface="Times New Roman" panose="02020603050405020304" pitchFamily="18" charset="0"/>
                <a:cs typeface="Times New Roman" panose="02020603050405020304" pitchFamily="18" charset="0"/>
              </a:rPr>
              <a:t>Hòa</a:t>
            </a:r>
            <a:endParaRPr lang="en-GB" sz="3200" dirty="0">
              <a:solidFill>
                <a:schemeClr val="accent2"/>
              </a:solidFill>
              <a:latin typeface="Times New Roman" panose="02020603050405020304" pitchFamily="18" charset="0"/>
              <a:cs typeface="Times New Roman" panose="02020603050405020304" pitchFamily="18" charset="0"/>
            </a:endParaRPr>
          </a:p>
        </p:txBody>
      </p:sp>
      <p:pic>
        <p:nvPicPr>
          <p:cNvPr id="1028" name="Picture 4" descr="Cover Story: Normalising facial recognition technology | The Edge Marke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9163" y="2507960"/>
            <a:ext cx="2326672" cy="15511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1449"/>
        <p:cNvGrpSpPr/>
        <p:nvPr/>
      </p:nvGrpSpPr>
      <p:grpSpPr>
        <a:xfrm>
          <a:off x="0" y="0"/>
          <a:ext cx="0" cy="0"/>
          <a:chOff x="0" y="0"/>
          <a:chExt cx="0" cy="0"/>
        </a:xfrm>
      </p:grpSpPr>
      <p:sp>
        <p:nvSpPr>
          <p:cNvPr id="1451" name="Google Shape;1451;p51"/>
          <p:cNvSpPr txBox="1"/>
          <p:nvPr/>
        </p:nvSpPr>
        <p:spPr>
          <a:xfrm>
            <a:off x="1106100" y="2471204"/>
            <a:ext cx="6931800"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800" b="1" dirty="0" smtClean="0">
                <a:solidFill>
                  <a:srgbClr val="434343"/>
                </a:solidFill>
                <a:latin typeface="Montserrat"/>
                <a:ea typeface="Montserrat"/>
                <a:cs typeface="Montserrat"/>
                <a:sym typeface="Montserrat"/>
              </a:rPr>
              <a:t>Wishing you and yours a nice day</a:t>
            </a:r>
            <a:endParaRPr sz="1800" b="1" dirty="0">
              <a:solidFill>
                <a:srgbClr val="434343"/>
              </a:solidFill>
              <a:latin typeface="Montserrat"/>
              <a:ea typeface="Montserrat"/>
              <a:cs typeface="Montserrat"/>
              <a:sym typeface="Montserrat"/>
            </a:endParaRPr>
          </a:p>
        </p:txBody>
      </p:sp>
      <p:sp>
        <p:nvSpPr>
          <p:cNvPr id="18" name="Google Shape;1451;p51"/>
          <p:cNvSpPr txBox="1"/>
          <p:nvPr/>
        </p:nvSpPr>
        <p:spPr>
          <a:xfrm>
            <a:off x="1106100" y="578533"/>
            <a:ext cx="6931800" cy="1485793"/>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4800" b="1" dirty="0" smtClean="0">
                <a:solidFill>
                  <a:schemeClr val="bg1"/>
                </a:solidFill>
                <a:latin typeface="Montserrat"/>
                <a:ea typeface="Montserrat"/>
                <a:cs typeface="Montserrat"/>
                <a:sym typeface="Montserrat"/>
              </a:rPr>
              <a:t>THANKS FOR LISTENING</a:t>
            </a:r>
            <a:endParaRPr sz="4800" b="1" dirty="0">
              <a:solidFill>
                <a:schemeClr val="bg1"/>
              </a:solidFill>
              <a:latin typeface="Montserrat"/>
              <a:ea typeface="Montserrat"/>
              <a:cs typeface="Montserrat"/>
              <a:sym typeface="Montserrat"/>
            </a:endParaRPr>
          </a:p>
        </p:txBody>
      </p:sp>
      <p:sp>
        <p:nvSpPr>
          <p:cNvPr id="23" name="Google Shape;1457;p51"/>
          <p:cNvSpPr txBox="1"/>
          <p:nvPr/>
        </p:nvSpPr>
        <p:spPr>
          <a:xfrm>
            <a:off x="524610" y="3949504"/>
            <a:ext cx="1772579" cy="442387"/>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1200" dirty="0" smtClean="0">
                <a:solidFill>
                  <a:srgbClr val="434343"/>
                </a:solidFill>
                <a:latin typeface="Montserrat"/>
                <a:ea typeface="Montserrat"/>
                <a:cs typeface="Montserrat"/>
                <a:sym typeface="Montserrat"/>
              </a:rPr>
              <a:t>Python </a:t>
            </a:r>
          </a:p>
          <a:p>
            <a:pPr marL="0" lvl="0" indent="0" algn="ctr" rtl="0">
              <a:spcBef>
                <a:spcPts val="0"/>
              </a:spcBef>
              <a:spcAft>
                <a:spcPts val="0"/>
              </a:spcAft>
              <a:buNone/>
            </a:pPr>
            <a:r>
              <a:rPr lang="en-US" sz="1200" dirty="0" smtClean="0">
                <a:solidFill>
                  <a:srgbClr val="434343"/>
                </a:solidFill>
                <a:latin typeface="Montserrat"/>
                <a:ea typeface="Montserrat"/>
                <a:cs typeface="Montserrat"/>
                <a:sym typeface="Montserrat"/>
              </a:rPr>
              <a:t>Version 3.9.5</a:t>
            </a:r>
            <a:endParaRPr sz="1200" dirty="0">
              <a:solidFill>
                <a:srgbClr val="434343"/>
              </a:solidFill>
              <a:latin typeface="Montserrat"/>
              <a:ea typeface="Montserrat"/>
              <a:cs typeface="Montserrat"/>
              <a:sym typeface="Montserrat"/>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6100" y="3256216"/>
            <a:ext cx="609600" cy="609600"/>
          </a:xfrm>
          <a:prstGeom prst="rect">
            <a:avLst/>
          </a:prstGeom>
        </p:spPr>
      </p:pic>
      <p:pic>
        <p:nvPicPr>
          <p:cNvPr id="2050" name="Picture 2" descr="opencv (@opencvlibrary) | Twit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4253" y="3367051"/>
            <a:ext cx="422565" cy="422565"/>
          </a:xfrm>
          <a:prstGeom prst="round2DiagRect">
            <a:avLst>
              <a:gd name="adj1" fmla="val 16667"/>
              <a:gd name="adj2" fmla="val 30039"/>
            </a:avLst>
          </a:prstGeom>
          <a:ln w="88900" cap="sq">
            <a:solidFill>
              <a:srgbClr val="FFFFFF"/>
            </a:solidFill>
            <a:miter lim="800000"/>
          </a:ln>
          <a:effectLst>
            <a:outerShdw blurRad="254000" algn="tl" rotWithShape="0">
              <a:srgbClr val="000000">
                <a:alpha val="43000"/>
              </a:srgbClr>
            </a:outerShdw>
          </a:effectLst>
        </p:spPr>
      </p:pic>
      <p:sp>
        <p:nvSpPr>
          <p:cNvPr id="26" name="Google Shape;1457;p51"/>
          <p:cNvSpPr txBox="1"/>
          <p:nvPr/>
        </p:nvSpPr>
        <p:spPr>
          <a:xfrm>
            <a:off x="2539245" y="3949503"/>
            <a:ext cx="1772579" cy="442387"/>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1200" dirty="0" err="1" smtClean="0">
                <a:solidFill>
                  <a:srgbClr val="434343"/>
                </a:solidFill>
                <a:latin typeface="Montserrat"/>
                <a:ea typeface="Montserrat"/>
                <a:cs typeface="Montserrat"/>
                <a:sym typeface="Montserrat"/>
              </a:rPr>
              <a:t>OpenCV</a:t>
            </a:r>
            <a:r>
              <a:rPr lang="en-US" sz="1200" dirty="0" smtClean="0">
                <a:solidFill>
                  <a:srgbClr val="434343"/>
                </a:solidFill>
                <a:latin typeface="Montserrat"/>
                <a:ea typeface="Montserrat"/>
                <a:cs typeface="Montserrat"/>
                <a:sym typeface="Montserrat"/>
              </a:rPr>
              <a:t> </a:t>
            </a:r>
          </a:p>
          <a:p>
            <a:pPr marL="0" lvl="0" indent="0" algn="ctr" rtl="0">
              <a:spcBef>
                <a:spcPts val="0"/>
              </a:spcBef>
              <a:spcAft>
                <a:spcPts val="0"/>
              </a:spcAft>
              <a:buNone/>
            </a:pPr>
            <a:r>
              <a:rPr lang="en-US" sz="1200" dirty="0" smtClean="0">
                <a:solidFill>
                  <a:srgbClr val="434343"/>
                </a:solidFill>
                <a:latin typeface="Montserrat"/>
                <a:ea typeface="Montserrat"/>
                <a:cs typeface="Montserrat"/>
                <a:sym typeface="Montserrat"/>
              </a:rPr>
              <a:t>Version 4.5.1.48</a:t>
            </a:r>
            <a:endParaRPr sz="1200" dirty="0">
              <a:solidFill>
                <a:srgbClr val="434343"/>
              </a:solidFill>
              <a:latin typeface="Montserrat"/>
              <a:ea typeface="Montserrat"/>
              <a:cs typeface="Montserrat"/>
              <a:sym typeface="Montserrat"/>
            </a:endParaRPr>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34884" y="3256216"/>
            <a:ext cx="571500" cy="571500"/>
          </a:xfrm>
          <a:prstGeom prst="rect">
            <a:avLst/>
          </a:prstGeom>
        </p:spPr>
      </p:pic>
      <p:sp>
        <p:nvSpPr>
          <p:cNvPr id="28" name="Google Shape;1457;p51"/>
          <p:cNvSpPr txBox="1"/>
          <p:nvPr/>
        </p:nvSpPr>
        <p:spPr>
          <a:xfrm>
            <a:off x="4634345" y="3949503"/>
            <a:ext cx="1772579" cy="442387"/>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1200" dirty="0" smtClean="0">
                <a:solidFill>
                  <a:srgbClr val="434343"/>
                </a:solidFill>
                <a:latin typeface="Montserrat"/>
                <a:ea typeface="Montserrat"/>
                <a:cs typeface="Montserrat"/>
                <a:sym typeface="Montserrat"/>
              </a:rPr>
              <a:t>Visual Studio Code</a:t>
            </a:r>
          </a:p>
          <a:p>
            <a:pPr marL="0" lvl="0" indent="0" algn="ctr" rtl="0">
              <a:spcBef>
                <a:spcPts val="0"/>
              </a:spcBef>
              <a:spcAft>
                <a:spcPts val="0"/>
              </a:spcAft>
              <a:buNone/>
            </a:pPr>
            <a:r>
              <a:rPr lang="en-US" sz="1200" dirty="0" smtClean="0">
                <a:solidFill>
                  <a:srgbClr val="434343"/>
                </a:solidFill>
                <a:latin typeface="Montserrat"/>
                <a:ea typeface="Montserrat"/>
                <a:cs typeface="Montserrat"/>
                <a:sym typeface="Montserrat"/>
              </a:rPr>
              <a:t>Version 1.56</a:t>
            </a:r>
            <a:endParaRPr sz="1200" dirty="0">
              <a:solidFill>
                <a:srgbClr val="434343"/>
              </a:solidFill>
              <a:latin typeface="Montserrat"/>
              <a:ea typeface="Montserrat"/>
              <a:cs typeface="Montserrat"/>
              <a:sym typeface="Montserrat"/>
            </a:endParaRPr>
          </a:p>
        </p:txBody>
      </p:sp>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04450" y="3277943"/>
            <a:ext cx="548059" cy="548059"/>
          </a:xfrm>
          <a:prstGeom prst="rect">
            <a:avLst/>
          </a:prstGeom>
        </p:spPr>
      </p:pic>
      <p:sp>
        <p:nvSpPr>
          <p:cNvPr id="30" name="Google Shape;1457;p51"/>
          <p:cNvSpPr txBox="1"/>
          <p:nvPr/>
        </p:nvSpPr>
        <p:spPr>
          <a:xfrm>
            <a:off x="6792189" y="3938633"/>
            <a:ext cx="1772579" cy="464126"/>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1200" dirty="0" smtClean="0">
                <a:solidFill>
                  <a:srgbClr val="434343"/>
                </a:solidFill>
                <a:latin typeface="Montserrat"/>
                <a:ea typeface="Montserrat"/>
                <a:cs typeface="Montserrat"/>
                <a:sym typeface="Montserrat"/>
              </a:rPr>
              <a:t>SqlLite3</a:t>
            </a:r>
          </a:p>
          <a:p>
            <a:pPr marL="0" lvl="0" indent="0" algn="ctr" rtl="0">
              <a:spcBef>
                <a:spcPts val="0"/>
              </a:spcBef>
              <a:spcAft>
                <a:spcPts val="0"/>
              </a:spcAft>
              <a:buNone/>
            </a:pPr>
            <a:r>
              <a:rPr lang="en-US" sz="1200" dirty="0" smtClean="0">
                <a:solidFill>
                  <a:srgbClr val="434343"/>
                </a:solidFill>
                <a:latin typeface="Montserrat"/>
                <a:ea typeface="Montserrat"/>
                <a:cs typeface="Montserrat"/>
                <a:sym typeface="Montserrat"/>
              </a:rPr>
              <a:t>Version 1.56</a:t>
            </a:r>
            <a:endParaRPr sz="1200" dirty="0">
              <a:solidFill>
                <a:srgbClr val="434343"/>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43"/>
          <p:cNvSpPr txBox="1">
            <a:spLocks noGrp="1"/>
          </p:cNvSpPr>
          <p:nvPr>
            <p:ph type="title"/>
          </p:nvPr>
        </p:nvSpPr>
        <p:spPr>
          <a:xfrm>
            <a:off x="779100" y="759800"/>
            <a:ext cx="75933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err="1" smtClean="0"/>
              <a:t>Thành</a:t>
            </a:r>
            <a:r>
              <a:rPr lang="en-US" dirty="0" smtClean="0"/>
              <a:t> viên </a:t>
            </a:r>
            <a:r>
              <a:rPr lang="en-US" dirty="0" err="1" smtClean="0"/>
              <a:t>nhóm</a:t>
            </a:r>
            <a:r>
              <a:rPr lang="en-US" dirty="0" smtClean="0"/>
              <a:t> 14</a:t>
            </a:r>
            <a:endParaRPr dirty="0"/>
          </a:p>
        </p:txBody>
      </p:sp>
      <p:sp>
        <p:nvSpPr>
          <p:cNvPr id="559" name="Google Shape;559;p43"/>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3</a:t>
            </a:fld>
            <a:endParaRPr/>
          </a:p>
        </p:txBody>
      </p:sp>
      <p:sp>
        <p:nvSpPr>
          <p:cNvPr id="561" name="Google Shape;561;p43"/>
          <p:cNvSpPr txBox="1"/>
          <p:nvPr/>
        </p:nvSpPr>
        <p:spPr>
          <a:xfrm>
            <a:off x="779690" y="3379000"/>
            <a:ext cx="1640420" cy="391864"/>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smtClean="0">
                <a:solidFill>
                  <a:schemeClr val="dk1"/>
                </a:solidFill>
                <a:latin typeface="IBM Plex Sans Condensed"/>
                <a:ea typeface="IBM Plex Sans Condensed"/>
                <a:cs typeface="IBM Plex Sans Condensed"/>
                <a:sym typeface="IBM Plex Sans Condensed"/>
              </a:rPr>
              <a:t>Đặng Thị Phương Thanh</a:t>
            </a:r>
            <a:r>
              <a:rPr lang="en" dirty="0">
                <a:solidFill>
                  <a:schemeClr val="dk1"/>
                </a:solidFill>
                <a:latin typeface="IBM Plex Sans Condensed"/>
                <a:ea typeface="IBM Plex Sans Condensed"/>
                <a:cs typeface="IBM Plex Sans Condensed"/>
                <a:sym typeface="IBM Plex Sans Condensed"/>
              </a:rPr>
              <a:t/>
            </a:r>
            <a:br>
              <a:rPr lang="en" dirty="0">
                <a:solidFill>
                  <a:schemeClr val="dk1"/>
                </a:solidFill>
                <a:latin typeface="IBM Plex Sans Condensed"/>
                <a:ea typeface="IBM Plex Sans Condensed"/>
                <a:cs typeface="IBM Plex Sans Condensed"/>
                <a:sym typeface="IBM Plex Sans Condensed"/>
              </a:rPr>
            </a:br>
            <a:r>
              <a:rPr lang="en-US" sz="800" dirty="0" smtClean="0">
                <a:solidFill>
                  <a:schemeClr val="dk1"/>
                </a:solidFill>
                <a:latin typeface="IBM Plex Sans Condensed"/>
                <a:ea typeface="IBM Plex Sans Condensed"/>
                <a:cs typeface="IBM Plex Sans Condensed"/>
                <a:sym typeface="IBM Plex Sans Condensed"/>
              </a:rPr>
              <a:t>DTH185374</a:t>
            </a:r>
            <a:endParaRPr sz="800" dirty="0">
              <a:solidFill>
                <a:schemeClr val="dk1"/>
              </a:solidFill>
              <a:latin typeface="IBM Plex Sans Condensed"/>
              <a:ea typeface="IBM Plex Sans Condensed"/>
              <a:cs typeface="IBM Plex Sans Condensed"/>
              <a:sym typeface="IBM Plex Sans Condensed"/>
            </a:endParaRPr>
          </a:p>
        </p:txBody>
      </p:sp>
      <p:sp>
        <p:nvSpPr>
          <p:cNvPr id="563" name="Google Shape;563;p43"/>
          <p:cNvSpPr txBox="1"/>
          <p:nvPr/>
        </p:nvSpPr>
        <p:spPr>
          <a:xfrm>
            <a:off x="2840050" y="3379000"/>
            <a:ext cx="1489200" cy="39484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200" b="1" dirty="0" smtClean="0">
                <a:solidFill>
                  <a:schemeClr val="dk1"/>
                </a:solidFill>
                <a:latin typeface="IBM Plex Sans Condensed"/>
                <a:ea typeface="IBM Plex Sans Condensed"/>
                <a:cs typeface="IBM Plex Sans Condensed"/>
                <a:sym typeface="IBM Plex Sans Condensed"/>
              </a:rPr>
              <a:t>Phan </a:t>
            </a:r>
            <a:r>
              <a:rPr lang="en-GB" sz="1200" b="1" dirty="0" err="1" smtClean="0">
                <a:solidFill>
                  <a:schemeClr val="dk1"/>
                </a:solidFill>
                <a:latin typeface="IBM Plex Sans Condensed"/>
                <a:ea typeface="IBM Plex Sans Condensed"/>
                <a:cs typeface="IBM Plex Sans Condensed"/>
                <a:sym typeface="IBM Plex Sans Condensed"/>
              </a:rPr>
              <a:t>Hoàng</a:t>
            </a:r>
            <a:r>
              <a:rPr lang="en-GB" sz="1200" b="1" dirty="0" smtClean="0">
                <a:solidFill>
                  <a:schemeClr val="dk1"/>
                </a:solidFill>
                <a:latin typeface="IBM Plex Sans Condensed"/>
                <a:ea typeface="IBM Plex Sans Condensed"/>
                <a:cs typeface="IBM Plex Sans Condensed"/>
                <a:sym typeface="IBM Plex Sans Condensed"/>
              </a:rPr>
              <a:t> </a:t>
            </a:r>
            <a:r>
              <a:rPr lang="en-GB" sz="1200" b="1" dirty="0" err="1" smtClean="0">
                <a:solidFill>
                  <a:schemeClr val="dk1"/>
                </a:solidFill>
                <a:latin typeface="IBM Plex Sans Condensed"/>
                <a:ea typeface="IBM Plex Sans Condensed"/>
                <a:cs typeface="IBM Plex Sans Condensed"/>
                <a:sym typeface="IBM Plex Sans Condensed"/>
              </a:rPr>
              <a:t>Trung</a:t>
            </a:r>
            <a:r>
              <a:rPr lang="en" dirty="0" smtClean="0">
                <a:solidFill>
                  <a:schemeClr val="dk1"/>
                </a:solidFill>
                <a:latin typeface="IBM Plex Sans Condensed"/>
                <a:ea typeface="IBM Plex Sans Condensed"/>
                <a:cs typeface="IBM Plex Sans Condensed"/>
                <a:sym typeface="IBM Plex Sans Condensed"/>
              </a:rPr>
              <a:t/>
            </a:r>
            <a:br>
              <a:rPr lang="en" dirty="0" smtClean="0">
                <a:solidFill>
                  <a:schemeClr val="dk1"/>
                </a:solidFill>
                <a:latin typeface="IBM Plex Sans Condensed"/>
                <a:ea typeface="IBM Plex Sans Condensed"/>
                <a:cs typeface="IBM Plex Sans Condensed"/>
                <a:sym typeface="IBM Plex Sans Condensed"/>
              </a:rPr>
            </a:br>
            <a:r>
              <a:rPr lang="en-US" sz="800" dirty="0" smtClean="0">
                <a:solidFill>
                  <a:schemeClr val="dk1"/>
                </a:solidFill>
                <a:latin typeface="IBM Plex Sans Condensed"/>
                <a:ea typeface="IBM Plex Sans Condensed"/>
                <a:cs typeface="IBM Plex Sans Condensed"/>
                <a:sym typeface="IBM Plex Sans Condensed"/>
              </a:rPr>
              <a:t>DTH185409</a:t>
            </a:r>
            <a:endParaRPr sz="800" dirty="0" smtClean="0">
              <a:solidFill>
                <a:schemeClr val="dk1"/>
              </a:solidFill>
              <a:latin typeface="IBM Plex Sans Condensed"/>
              <a:ea typeface="IBM Plex Sans Condensed"/>
              <a:cs typeface="IBM Plex Sans Condensed"/>
              <a:sym typeface="IBM Plex Sans Condensed"/>
            </a:endParaRPr>
          </a:p>
        </p:txBody>
      </p:sp>
      <p:sp>
        <p:nvSpPr>
          <p:cNvPr id="565" name="Google Shape;565;p43"/>
          <p:cNvSpPr txBox="1"/>
          <p:nvPr/>
        </p:nvSpPr>
        <p:spPr>
          <a:xfrm>
            <a:off x="4819775" y="3379000"/>
            <a:ext cx="1489200" cy="39484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smtClean="0">
                <a:solidFill>
                  <a:schemeClr val="dk1"/>
                </a:solidFill>
                <a:latin typeface="IBM Plex Sans Condensed"/>
                <a:ea typeface="IBM Plex Sans Condensed"/>
                <a:cs typeface="IBM Plex Sans Condensed"/>
                <a:sym typeface="IBM Plex Sans Condensed"/>
              </a:rPr>
              <a:t>Trần Minh Trí</a:t>
            </a:r>
            <a:r>
              <a:rPr lang="en" dirty="0">
                <a:solidFill>
                  <a:schemeClr val="dk1"/>
                </a:solidFill>
                <a:latin typeface="IBM Plex Sans Condensed"/>
                <a:ea typeface="IBM Plex Sans Condensed"/>
                <a:cs typeface="IBM Plex Sans Condensed"/>
                <a:sym typeface="IBM Plex Sans Condensed"/>
              </a:rPr>
              <a:t/>
            </a:r>
            <a:br>
              <a:rPr lang="en" dirty="0">
                <a:solidFill>
                  <a:schemeClr val="dk1"/>
                </a:solidFill>
                <a:latin typeface="IBM Plex Sans Condensed"/>
                <a:ea typeface="IBM Plex Sans Condensed"/>
                <a:cs typeface="IBM Plex Sans Condensed"/>
                <a:sym typeface="IBM Plex Sans Condensed"/>
              </a:rPr>
            </a:br>
            <a:r>
              <a:rPr lang="en" sz="800" dirty="0" smtClean="0">
                <a:solidFill>
                  <a:schemeClr val="dk1"/>
                </a:solidFill>
                <a:latin typeface="IBM Plex Sans Condensed"/>
                <a:ea typeface="IBM Plex Sans Condensed"/>
                <a:cs typeface="IBM Plex Sans Condensed"/>
                <a:sym typeface="IBM Plex Sans Condensed"/>
              </a:rPr>
              <a:t>DTH185413</a:t>
            </a:r>
            <a:endParaRPr sz="800" dirty="0">
              <a:solidFill>
                <a:schemeClr val="dk1"/>
              </a:solidFill>
              <a:latin typeface="IBM Plex Sans Condensed"/>
              <a:ea typeface="IBM Plex Sans Condensed"/>
              <a:cs typeface="IBM Plex Sans Condensed"/>
              <a:sym typeface="IBM Plex Sans Condensed"/>
            </a:endParaRPr>
          </a:p>
        </p:txBody>
      </p:sp>
      <p:sp>
        <p:nvSpPr>
          <p:cNvPr id="567" name="Google Shape;567;p43"/>
          <p:cNvSpPr txBox="1"/>
          <p:nvPr/>
        </p:nvSpPr>
        <p:spPr>
          <a:xfrm>
            <a:off x="6799500" y="3379000"/>
            <a:ext cx="1489200" cy="39484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smtClean="0">
                <a:solidFill>
                  <a:schemeClr val="dk1"/>
                </a:solidFill>
                <a:latin typeface="IBM Plex Sans Condensed"/>
                <a:ea typeface="IBM Plex Sans Condensed"/>
                <a:cs typeface="IBM Plex Sans Condensed"/>
                <a:sym typeface="IBM Plex Sans Condensed"/>
              </a:rPr>
              <a:t>Phương Thái Ngọc</a:t>
            </a:r>
            <a:endParaRPr lang="en" dirty="0">
              <a:solidFill>
                <a:schemeClr val="dk1"/>
              </a:solidFill>
              <a:latin typeface="IBM Plex Sans Condensed"/>
              <a:ea typeface="IBM Plex Sans Condensed"/>
              <a:cs typeface="IBM Plex Sans Condensed"/>
              <a:sym typeface="IBM Plex Sans Condensed"/>
            </a:endParaRPr>
          </a:p>
          <a:p>
            <a:pPr marL="0" lvl="0" indent="0" algn="ctr" rtl="0">
              <a:spcBef>
                <a:spcPts val="0"/>
              </a:spcBef>
              <a:spcAft>
                <a:spcPts val="0"/>
              </a:spcAft>
              <a:buNone/>
            </a:pPr>
            <a:r>
              <a:rPr lang="en" sz="800" dirty="0" smtClean="0">
                <a:solidFill>
                  <a:schemeClr val="dk1"/>
                </a:solidFill>
                <a:latin typeface="IBM Plex Sans Condensed"/>
                <a:ea typeface="IBM Plex Sans Condensed"/>
                <a:cs typeface="IBM Plex Sans Condensed"/>
                <a:sym typeface="IBM Plex Sans Condensed"/>
              </a:rPr>
              <a:t>DTH185327</a:t>
            </a:r>
            <a:endParaRPr sz="800" dirty="0">
              <a:solidFill>
                <a:schemeClr val="dk1"/>
              </a:solidFill>
              <a:latin typeface="IBM Plex Sans Condensed"/>
              <a:ea typeface="IBM Plex Sans Condensed"/>
              <a:cs typeface="IBM Plex Sans Condensed"/>
              <a:sym typeface="IBM Plex Sans Condensed"/>
            </a:endParaRPr>
          </a:p>
        </p:txBody>
      </p:sp>
      <p:pic>
        <p:nvPicPr>
          <p:cNvPr id="3076" name="Picture 4" descr="160 Sticker ý tưởng | mèo ú pusheen, mèo ú, mè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905" y="1759975"/>
            <a:ext cx="1409989" cy="140701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3078" name="Picture 6" descr="Naruto Sticker | J E N N Y T R A N A R 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1286" y="1764996"/>
            <a:ext cx="1427689" cy="140199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3080" name="Picture 8" descr="160 Sticker ý tưởng | mèo ú pusheen, mèo ú, mè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9261" y="1759975"/>
            <a:ext cx="1409989" cy="140999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3086" name="Picture 14" descr="Naruto Sasuke Sticker – Atsuk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5030" y="1768849"/>
            <a:ext cx="1398140" cy="139814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pic>
        <p:nvPicPr>
          <p:cNvPr id="52" name="Google Shape;52;p12"/>
          <p:cNvPicPr preferRelativeResize="0"/>
          <p:nvPr/>
        </p:nvPicPr>
        <p:blipFill>
          <a:blip r:embed="rId3">
            <a:alphaModFix/>
          </a:blip>
          <a:stretch>
            <a:fillRect/>
          </a:stretch>
        </p:blipFill>
        <p:spPr>
          <a:xfrm>
            <a:off x="6755335" y="1156100"/>
            <a:ext cx="820766" cy="737100"/>
          </a:xfrm>
          <a:prstGeom prst="rect">
            <a:avLst/>
          </a:prstGeom>
          <a:noFill/>
          <a:ln>
            <a:noFill/>
          </a:ln>
        </p:spPr>
      </p:pic>
      <p:pic>
        <p:nvPicPr>
          <p:cNvPr id="53" name="Google Shape;53;p12"/>
          <p:cNvPicPr preferRelativeResize="0"/>
          <p:nvPr/>
        </p:nvPicPr>
        <p:blipFill>
          <a:blip r:embed="rId4">
            <a:alphaModFix/>
          </a:blip>
          <a:stretch>
            <a:fillRect/>
          </a:stretch>
        </p:blipFill>
        <p:spPr>
          <a:xfrm>
            <a:off x="5910178" y="1129287"/>
            <a:ext cx="2904825" cy="3705499"/>
          </a:xfrm>
          <a:prstGeom prst="rect">
            <a:avLst/>
          </a:prstGeom>
          <a:noFill/>
          <a:ln>
            <a:noFill/>
          </a:ln>
        </p:spPr>
      </p:pic>
      <p:sp>
        <p:nvSpPr>
          <p:cNvPr id="54" name="Google Shape;54;p12"/>
          <p:cNvSpPr txBox="1">
            <a:spLocks noGrp="1"/>
          </p:cNvSpPr>
          <p:nvPr>
            <p:ph type="title"/>
          </p:nvPr>
        </p:nvSpPr>
        <p:spPr>
          <a:xfrm>
            <a:off x="855300" y="840338"/>
            <a:ext cx="7593300" cy="396300"/>
          </a:xfrm>
          <a:prstGeom prst="rect">
            <a:avLst/>
          </a:prstGeom>
        </p:spPr>
        <p:txBody>
          <a:bodyPr spcFirstLastPara="1" vert="horz" wrap="square" lIns="0" tIns="0" rIns="0" bIns="0" rtlCol="0" anchor="b" anchorCtr="0">
            <a:noAutofit/>
          </a:bodyPr>
          <a:lstStyle/>
          <a:p>
            <a:r>
              <a:rPr lang="en" dirty="0" smtClean="0">
                <a:latin typeface="Times New Roman" panose="02020603050405020304" pitchFamily="18" charset="0"/>
                <a:cs typeface="Times New Roman" panose="02020603050405020304" pitchFamily="18" charset="0"/>
              </a:rPr>
              <a:t>GIỚI THIỆU</a:t>
            </a:r>
            <a:endParaRPr dirty="0">
              <a:latin typeface="Times New Roman" panose="02020603050405020304" pitchFamily="18" charset="0"/>
              <a:cs typeface="Times New Roman" panose="02020603050405020304" pitchFamily="18" charset="0"/>
            </a:endParaRPr>
          </a:p>
        </p:txBody>
      </p:sp>
      <p:sp>
        <p:nvSpPr>
          <p:cNvPr id="55" name="Google Shape;55;p12"/>
          <p:cNvSpPr txBox="1">
            <a:spLocks noGrp="1"/>
          </p:cNvSpPr>
          <p:nvPr>
            <p:ph type="body" idx="2"/>
          </p:nvPr>
        </p:nvSpPr>
        <p:spPr>
          <a:xfrm>
            <a:off x="3489600" y="1849805"/>
            <a:ext cx="2324700" cy="2632140"/>
          </a:xfrm>
          <a:prstGeom prst="rect">
            <a:avLst/>
          </a:prstGeom>
        </p:spPr>
        <p:txBody>
          <a:bodyPr spcFirstLastPara="1" vert="horz" wrap="square" lIns="0" tIns="0" rIns="0" bIns="0" rtlCol="0" anchor="t" anchorCtr="0">
            <a:noAutofit/>
          </a:bodyPr>
          <a:lstStyle/>
          <a:p>
            <a:pPr marL="0" indent="0">
              <a:buNone/>
            </a:pPr>
            <a:r>
              <a:rPr lang="en-US" sz="1200" b="1" dirty="0"/>
              <a:t>MỤC TIÊU</a:t>
            </a:r>
            <a:endParaRPr sz="1200" dirty="0"/>
          </a:p>
          <a:p>
            <a:pPr marL="257175" indent="-257175">
              <a:spcBef>
                <a:spcPts val="800"/>
              </a:spcBef>
              <a:buAutoNum type="arabicPeriod"/>
            </a:pPr>
            <a:r>
              <a:rPr lang="vi-VN" sz="1200" dirty="0" smtClean="0">
                <a:latin typeface="IBM Plex Sans Condensed" panose="020B0604020202020204" charset="0"/>
              </a:rPr>
              <a:t>Phát hiện và</a:t>
            </a:r>
            <a:r>
              <a:rPr lang="en-US" sz="1200" dirty="0" smtClean="0">
                <a:latin typeface="IBM Plex Sans Condensed" panose="020B0604020202020204" charset="0"/>
              </a:rPr>
              <a:t> </a:t>
            </a:r>
            <a:r>
              <a:rPr lang="en-US" sz="1200" dirty="0" err="1" smtClean="0">
                <a:latin typeface="IBM Plex Sans Condensed" panose="020B0604020202020204" charset="0"/>
              </a:rPr>
              <a:t>nhận</a:t>
            </a:r>
            <a:r>
              <a:rPr lang="en-US" sz="1200" dirty="0" smtClean="0">
                <a:latin typeface="IBM Plex Sans Condensed" panose="020B0604020202020204" charset="0"/>
              </a:rPr>
              <a:t> </a:t>
            </a:r>
            <a:r>
              <a:rPr lang="en-US" sz="1200" dirty="0" err="1" smtClean="0">
                <a:latin typeface="IBM Plex Sans Condensed" panose="020B0604020202020204" charset="0"/>
              </a:rPr>
              <a:t>diện</a:t>
            </a:r>
            <a:r>
              <a:rPr lang="en-US" sz="1200" dirty="0" smtClean="0">
                <a:latin typeface="IBM Plex Sans Condensed" panose="020B0604020202020204" charset="0"/>
              </a:rPr>
              <a:t> </a:t>
            </a:r>
            <a:r>
              <a:rPr lang="vi-VN" sz="1200" dirty="0" smtClean="0">
                <a:latin typeface="IBM Plex Sans Condensed" panose="020B0604020202020204" charset="0"/>
              </a:rPr>
              <a:t>vùng khuôn mặt của ảnh từ</a:t>
            </a:r>
            <a:r>
              <a:rPr lang="en-US" sz="1200" dirty="0" smtClean="0">
                <a:latin typeface="IBM Plex Sans Condensed" panose="020B0604020202020204" charset="0"/>
              </a:rPr>
              <a:t> </a:t>
            </a:r>
            <a:r>
              <a:rPr lang="vi-VN" sz="1200" dirty="0" smtClean="0">
                <a:latin typeface="IBM Plex Sans Condensed" panose="020B0604020202020204" charset="0"/>
              </a:rPr>
              <a:t>camera.</a:t>
            </a:r>
            <a:endParaRPr lang="en-US" sz="1200" dirty="0" smtClean="0">
              <a:latin typeface="IBM Plex Sans Condensed" panose="020B0604020202020204" charset="0"/>
            </a:endParaRPr>
          </a:p>
          <a:p>
            <a:pPr marL="257175" indent="-257175">
              <a:spcBef>
                <a:spcPts val="800"/>
              </a:spcBef>
              <a:buAutoNum type="arabicPeriod"/>
            </a:pPr>
            <a:r>
              <a:rPr lang="vi-VN" sz="1200" dirty="0" smtClean="0">
                <a:latin typeface="IBM Plex Sans Condensed" panose="020B0604020202020204" charset="0"/>
              </a:rPr>
              <a:t>Trích xuất đặc trưng khuôn mặt từ vùng khuôn mặt</a:t>
            </a:r>
            <a:endParaRPr lang="en-US" sz="1200" dirty="0" smtClean="0">
              <a:latin typeface="IBM Plex Sans Condensed" panose="020B0604020202020204" charset="0"/>
            </a:endParaRPr>
          </a:p>
          <a:p>
            <a:pPr marL="257175" indent="-257175">
              <a:spcBef>
                <a:spcPts val="800"/>
              </a:spcBef>
              <a:buAutoNum type="arabicPeriod"/>
            </a:pPr>
            <a:r>
              <a:rPr lang="vi-VN" sz="1200" dirty="0" smtClean="0">
                <a:latin typeface="IBM Plex Sans Condensed" panose="020B0604020202020204" charset="0"/>
              </a:rPr>
              <a:t>Phân loại các đặc trưng để nhận diện khuôn mặt. </a:t>
            </a:r>
            <a:endParaRPr lang="en-US" sz="1200" dirty="0" smtClean="0">
              <a:latin typeface="IBM Plex Sans Condensed" panose="020B0604020202020204" charset="0"/>
            </a:endParaRPr>
          </a:p>
          <a:p>
            <a:pPr marL="257175" indent="-257175">
              <a:spcBef>
                <a:spcPts val="800"/>
              </a:spcBef>
              <a:buFont typeface="Arial" panose="020B0604020202020204" pitchFamily="34" charset="0"/>
              <a:buAutoNum type="arabicPeriod"/>
            </a:pPr>
            <a:r>
              <a:rPr lang="en-US" sz="1200" dirty="0" err="1" smtClean="0">
                <a:latin typeface="IBM Plex Sans Condensed" panose="020B0604020202020204" charset="0"/>
              </a:rPr>
              <a:t>Xác</a:t>
            </a:r>
            <a:r>
              <a:rPr lang="en-US" sz="1200" dirty="0" smtClean="0">
                <a:latin typeface="IBM Plex Sans Condensed" panose="020B0604020202020204" charset="0"/>
              </a:rPr>
              <a:t> </a:t>
            </a:r>
            <a:r>
              <a:rPr lang="en-US" sz="1200" dirty="0" err="1" smtClean="0">
                <a:latin typeface="IBM Plex Sans Condensed" panose="020B0604020202020204" charset="0"/>
              </a:rPr>
              <a:t>định</a:t>
            </a:r>
            <a:r>
              <a:rPr lang="en-US" sz="1200" dirty="0" smtClean="0">
                <a:latin typeface="IBM Plex Sans Condensed" panose="020B0604020202020204" charset="0"/>
              </a:rPr>
              <a:t> </a:t>
            </a:r>
            <a:r>
              <a:rPr lang="en-US" sz="1200" dirty="0" err="1" smtClean="0">
                <a:latin typeface="IBM Plex Sans Condensed" panose="020B0604020202020204" charset="0"/>
              </a:rPr>
              <a:t>danh</a:t>
            </a:r>
            <a:r>
              <a:rPr lang="en-US" sz="1200" dirty="0" smtClean="0">
                <a:latin typeface="IBM Plex Sans Condensed" panose="020B0604020202020204" charset="0"/>
              </a:rPr>
              <a:t> </a:t>
            </a:r>
            <a:r>
              <a:rPr lang="en-US" sz="1200" dirty="0" err="1" smtClean="0">
                <a:latin typeface="IBM Plex Sans Condensed" panose="020B0604020202020204" charset="0"/>
              </a:rPr>
              <a:t>tính</a:t>
            </a:r>
            <a:r>
              <a:rPr lang="en-US" sz="1200" dirty="0" smtClean="0">
                <a:latin typeface="IBM Plex Sans Condensed" panose="020B0604020202020204" charset="0"/>
              </a:rPr>
              <a:t> </a:t>
            </a:r>
            <a:r>
              <a:rPr lang="en-US" sz="1200" dirty="0" err="1" smtClean="0">
                <a:latin typeface="IBM Plex Sans Condensed" panose="020B0604020202020204" charset="0"/>
              </a:rPr>
              <a:t>khuôn</a:t>
            </a:r>
            <a:r>
              <a:rPr lang="en-US" sz="1200" dirty="0" smtClean="0">
                <a:latin typeface="IBM Plex Sans Condensed" panose="020B0604020202020204" charset="0"/>
              </a:rPr>
              <a:t> </a:t>
            </a:r>
            <a:r>
              <a:rPr lang="en-US" sz="1200" dirty="0" err="1" smtClean="0">
                <a:latin typeface="IBM Plex Sans Condensed" panose="020B0604020202020204" charset="0"/>
              </a:rPr>
              <a:t>mặt</a:t>
            </a:r>
            <a:r>
              <a:rPr lang="en-US" sz="1200" dirty="0" smtClean="0">
                <a:latin typeface="IBM Plex Sans Condensed" panose="020B0604020202020204" charset="0"/>
              </a:rPr>
              <a:t> </a:t>
            </a:r>
            <a:r>
              <a:rPr lang="en-US" sz="1200" dirty="0" err="1" smtClean="0">
                <a:latin typeface="IBM Plex Sans Condensed" panose="020B0604020202020204" charset="0"/>
              </a:rPr>
              <a:t>và</a:t>
            </a:r>
            <a:r>
              <a:rPr lang="en-US" sz="1200" dirty="0" smtClean="0">
                <a:latin typeface="IBM Plex Sans Condensed" panose="020B0604020202020204" charset="0"/>
              </a:rPr>
              <a:t> </a:t>
            </a:r>
            <a:r>
              <a:rPr lang="en-US" sz="1200" dirty="0" err="1" smtClean="0">
                <a:latin typeface="IBM Plex Sans Condensed" panose="020B0604020202020204" charset="0"/>
              </a:rPr>
              <a:t>hiện</a:t>
            </a:r>
            <a:r>
              <a:rPr lang="en-US" sz="1200" dirty="0" smtClean="0">
                <a:latin typeface="IBM Plex Sans Condensed" panose="020B0604020202020204" charset="0"/>
              </a:rPr>
              <a:t> </a:t>
            </a:r>
            <a:r>
              <a:rPr lang="en-US" sz="1200" dirty="0" err="1" smtClean="0">
                <a:latin typeface="IBM Plex Sans Condensed" panose="020B0604020202020204" charset="0"/>
              </a:rPr>
              <a:t>thông</a:t>
            </a:r>
            <a:r>
              <a:rPr lang="en-US" sz="1200" dirty="0" smtClean="0">
                <a:latin typeface="IBM Plex Sans Condensed" panose="020B0604020202020204" charset="0"/>
              </a:rPr>
              <a:t> tin. </a:t>
            </a:r>
            <a:endParaRPr lang="en-US" sz="1200" dirty="0">
              <a:latin typeface="IBM Plex Sans Condensed" panose="020B0604020202020204" charset="0"/>
            </a:endParaRPr>
          </a:p>
        </p:txBody>
      </p:sp>
      <p:sp>
        <p:nvSpPr>
          <p:cNvPr id="56" name="Google Shape;56;p12"/>
          <p:cNvSpPr txBox="1">
            <a:spLocks noGrp="1"/>
          </p:cNvSpPr>
          <p:nvPr>
            <p:ph type="body" idx="1"/>
          </p:nvPr>
        </p:nvSpPr>
        <p:spPr>
          <a:xfrm>
            <a:off x="772568" y="1849805"/>
            <a:ext cx="2324700" cy="2264462"/>
          </a:xfrm>
          <a:prstGeom prst="rect">
            <a:avLst/>
          </a:prstGeom>
        </p:spPr>
        <p:txBody>
          <a:bodyPr spcFirstLastPara="1" vert="horz" wrap="square" lIns="0" tIns="0" rIns="0" bIns="0" rtlCol="0" anchor="t" anchorCtr="0">
            <a:noAutofit/>
          </a:bodyPr>
          <a:lstStyle/>
          <a:p>
            <a:pPr marL="0" indent="0">
              <a:buSzPts val="1100"/>
              <a:buNone/>
            </a:pPr>
            <a:r>
              <a:rPr lang="en-US" sz="1200" b="1" dirty="0"/>
              <a:t>ĐẶT VẤN ĐỀ VÀ LÍ DO CHỌN ĐỀ TÀI</a:t>
            </a:r>
          </a:p>
          <a:p>
            <a:pPr marL="0" indent="0">
              <a:spcBef>
                <a:spcPts val="800"/>
              </a:spcBef>
              <a:buSzPts val="1100"/>
              <a:buNone/>
            </a:pPr>
            <a:r>
              <a:rPr lang="en" sz="1200" dirty="0"/>
              <a:t>Công nghệ ngày càng phát triển, con người ngày càng tạo ra những cỗ máy thông minh, có thể tự động nhận dạng và xử lí và được ứng dụng trong nhiều lĩnh vực (vd: nhận dạng khuôn mặt, nhận dạng biển số xe, chuyển đổi giọng nói, nhận dạng chữ viết tay …). Trong bài lần này nhóm em xin giới thiệu về phần ‘Nhận dạng khuôn mặt (Face Recognition)’ được sử dụng từ thư viện OpenCV.</a:t>
            </a:r>
            <a:endParaRPr sz="1200" dirty="0">
              <a:solidFill>
                <a:schemeClr val="bg2">
                  <a:lumMod val="90000"/>
                </a:schemeClr>
              </a:solidFill>
            </a:endParaRPr>
          </a:p>
        </p:txBody>
      </p:sp>
      <p:sp>
        <p:nvSpPr>
          <p:cNvPr id="58" name="Google Shape;58;p12"/>
          <p:cNvSpPr txBox="1">
            <a:spLocks noGrp="1"/>
          </p:cNvSpPr>
          <p:nvPr>
            <p:ph type="sldNum" idx="12"/>
          </p:nvPr>
        </p:nvSpPr>
        <p:spPr>
          <a:xfrm>
            <a:off x="8404375" y="4643093"/>
            <a:ext cx="548700" cy="316800"/>
          </a:xfrm>
          <a:prstGeom prst="rect">
            <a:avLst/>
          </a:prstGeom>
        </p:spPr>
        <p:txBody>
          <a:bodyPr spcFirstLastPara="1" vert="horz" wrap="square" lIns="0" tIns="0" rIns="0" bIns="0" rtlCol="0" anchor="b" anchorCtr="0">
            <a:noAutofit/>
          </a:bodyPr>
          <a:lstStyle/>
          <a:p>
            <a:fld id="{00000000-1234-1234-1234-123412341234}" type="slidenum">
              <a:rPr lang="en"/>
              <a:pPr/>
              <a:t>4</a:t>
            </a:fld>
            <a:endParaRPr/>
          </a:p>
        </p:txBody>
      </p:sp>
      <p:grpSp>
        <p:nvGrpSpPr>
          <p:cNvPr id="59" name="Google Shape;59;p12"/>
          <p:cNvGrpSpPr/>
          <p:nvPr/>
        </p:nvGrpSpPr>
        <p:grpSpPr>
          <a:xfrm>
            <a:off x="6986538" y="1317175"/>
            <a:ext cx="358351" cy="298118"/>
            <a:chOff x="1926350" y="995225"/>
            <a:chExt cx="428650" cy="356600"/>
          </a:xfrm>
        </p:grpSpPr>
        <p:sp>
          <p:nvSpPr>
            <p:cNvPr id="60" name="Google Shape;60;p12"/>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gradFill>
              <a:gsLst>
                <a:gs pos="0">
                  <a:srgbClr val="44506E"/>
                </a:gs>
                <a:gs pos="58000">
                  <a:schemeClr val="dk1"/>
                </a:gs>
                <a:gs pos="100000">
                  <a:schemeClr val="dk1"/>
                </a:gs>
              </a:gsLst>
              <a:path path="circle">
                <a:fillToRect l="100000" t="100000"/>
              </a:path>
              <a:tileRect r="-100000" b="-100000"/>
            </a:gradFill>
            <a:ln>
              <a:noFill/>
            </a:ln>
          </p:spPr>
          <p:txBody>
            <a:bodyPr spcFirstLastPara="1" wrap="square" lIns="91425" tIns="91425" rIns="91425" bIns="91425" anchor="ctr" anchorCtr="0">
              <a:noAutofit/>
            </a:bodyPr>
            <a:lstStyle/>
            <a:p>
              <a:endParaRPr sz="1800">
                <a:solidFill>
                  <a:schemeClr val="dk1"/>
                </a:solidFill>
              </a:endParaRPr>
            </a:p>
          </p:txBody>
        </p:sp>
        <p:sp>
          <p:nvSpPr>
            <p:cNvPr id="61" name="Google Shape;61;p12"/>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gradFill>
              <a:gsLst>
                <a:gs pos="0">
                  <a:srgbClr val="44506E"/>
                </a:gs>
                <a:gs pos="58000">
                  <a:schemeClr val="dk1"/>
                </a:gs>
                <a:gs pos="100000">
                  <a:schemeClr val="dk1"/>
                </a:gs>
              </a:gsLst>
              <a:path path="circle">
                <a:fillToRect l="100000" t="100000"/>
              </a:path>
              <a:tileRect r="-100000" b="-100000"/>
            </a:gradFill>
            <a:ln>
              <a:noFill/>
            </a:ln>
          </p:spPr>
          <p:txBody>
            <a:bodyPr spcFirstLastPara="1" wrap="square" lIns="91425" tIns="91425" rIns="91425" bIns="91425" anchor="ctr" anchorCtr="0">
              <a:noAutofit/>
            </a:bodyPr>
            <a:lstStyle/>
            <a:p>
              <a:endParaRPr sz="1800">
                <a:solidFill>
                  <a:schemeClr val="dk1"/>
                </a:solidFill>
              </a:endParaRPr>
            </a:p>
          </p:txBody>
        </p:sp>
        <p:sp>
          <p:nvSpPr>
            <p:cNvPr id="62" name="Google Shape;62;p12"/>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gradFill>
              <a:gsLst>
                <a:gs pos="0">
                  <a:srgbClr val="44506E"/>
                </a:gs>
                <a:gs pos="58000">
                  <a:schemeClr val="dk1"/>
                </a:gs>
                <a:gs pos="100000">
                  <a:schemeClr val="dk1"/>
                </a:gs>
              </a:gsLst>
              <a:path path="circle">
                <a:fillToRect l="100000" t="100000"/>
              </a:path>
              <a:tileRect r="-100000" b="-100000"/>
            </a:gradFill>
            <a:ln>
              <a:noFill/>
            </a:ln>
          </p:spPr>
          <p:txBody>
            <a:bodyPr spcFirstLastPara="1" wrap="square" lIns="91425" tIns="91425" rIns="91425" bIns="91425" anchor="ctr" anchorCtr="0">
              <a:noAutofit/>
            </a:bodyPr>
            <a:lstStyle/>
            <a:p>
              <a:endParaRPr sz="1800">
                <a:solidFill>
                  <a:schemeClr val="dk1"/>
                </a:solidFill>
              </a:endParaRPr>
            </a:p>
          </p:txBody>
        </p:sp>
        <p:sp>
          <p:nvSpPr>
            <p:cNvPr id="63" name="Google Shape;63;p12"/>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gradFill>
              <a:gsLst>
                <a:gs pos="0">
                  <a:srgbClr val="44506E"/>
                </a:gs>
                <a:gs pos="58000">
                  <a:schemeClr val="dk1"/>
                </a:gs>
                <a:gs pos="100000">
                  <a:schemeClr val="dk1"/>
                </a:gs>
              </a:gsLst>
              <a:path path="circle">
                <a:fillToRect l="100000" t="100000"/>
              </a:path>
              <a:tileRect r="-100000" b="-100000"/>
            </a:gradFill>
            <a:ln>
              <a:noFill/>
            </a:ln>
          </p:spPr>
          <p:txBody>
            <a:bodyPr spcFirstLastPara="1" wrap="square" lIns="91425" tIns="91425" rIns="91425" bIns="91425" anchor="ctr" anchorCtr="0">
              <a:noAutofit/>
            </a:bodyPr>
            <a:lstStyle/>
            <a:p>
              <a:endParaRPr sz="1800">
                <a:solidFill>
                  <a:schemeClr val="dk1"/>
                </a:solidFill>
              </a:endParaRPr>
            </a:p>
          </p:txBody>
        </p:sp>
      </p:grpSp>
    </p:spTree>
    <p:extLst>
      <p:ext uri="{BB962C8B-B14F-4D97-AF65-F5344CB8AC3E}">
        <p14:creationId xmlns:p14="http://schemas.microsoft.com/office/powerpoint/2010/main" val="21806352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40"/>
          <p:cNvSpPr txBox="1">
            <a:spLocks noGrp="1"/>
          </p:cNvSpPr>
          <p:nvPr>
            <p:ph type="title"/>
          </p:nvPr>
        </p:nvSpPr>
        <p:spPr>
          <a:xfrm>
            <a:off x="779100" y="616527"/>
            <a:ext cx="7593300" cy="539573"/>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latin typeface="Times New Roman" panose="02020603050405020304" pitchFamily="18" charset="0"/>
                <a:cs typeface="Times New Roman" panose="02020603050405020304" pitchFamily="18" charset="0"/>
              </a:rPr>
              <a:t>CHƯƠNG TRÌNH BÁO CÁO</a:t>
            </a:r>
            <a:endParaRPr dirty="0">
              <a:latin typeface="Times New Roman" panose="02020603050405020304" pitchFamily="18" charset="0"/>
              <a:cs typeface="Times New Roman" panose="02020603050405020304" pitchFamily="18" charset="0"/>
            </a:endParaRPr>
          </a:p>
        </p:txBody>
      </p:sp>
      <p:sp>
        <p:nvSpPr>
          <p:cNvPr id="475" name="Google Shape;475;p40"/>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5</a:t>
            </a:fld>
            <a:endParaRPr/>
          </a:p>
        </p:txBody>
      </p:sp>
      <p:sp>
        <p:nvSpPr>
          <p:cNvPr id="476" name="Google Shape;476;p40"/>
          <p:cNvSpPr/>
          <p:nvPr/>
        </p:nvSpPr>
        <p:spPr>
          <a:xfrm>
            <a:off x="783425" y="1304923"/>
            <a:ext cx="3719700" cy="971519"/>
          </a:xfrm>
          <a:prstGeom prst="rect">
            <a:avLst/>
          </a:prstGeom>
          <a:solidFill>
            <a:srgbClr val="FFFFFF">
              <a:alpha val="17880"/>
            </a:srgbClr>
          </a:solidFill>
          <a:ln>
            <a:noFill/>
          </a:ln>
        </p:spPr>
        <p:txBody>
          <a:bodyPr spcFirstLastPara="1" wrap="square" lIns="91425" tIns="91425" rIns="1371600" bIns="91425" anchor="t" anchorCtr="0">
            <a:noAutofit/>
          </a:bodyPr>
          <a:lstStyle/>
          <a:p>
            <a:pPr marL="0" lvl="0" indent="0" algn="l" rtl="0">
              <a:spcBef>
                <a:spcPts val="0"/>
              </a:spcBef>
              <a:spcAft>
                <a:spcPts val="0"/>
              </a:spcAft>
              <a:buNone/>
            </a:pPr>
            <a:r>
              <a:rPr lang="en-US" b="1" dirty="0" smtClean="0">
                <a:solidFill>
                  <a:schemeClr val="dk1"/>
                </a:solidFill>
                <a:latin typeface="IBM Plex Sans Condensed"/>
                <a:ea typeface="IBM Plex Sans Condensed"/>
                <a:cs typeface="IBM Plex Sans Condensed"/>
                <a:sym typeface="IBM Plex Sans Condensed"/>
              </a:rPr>
              <a:t>PHẦN 1</a:t>
            </a:r>
          </a:p>
          <a:p>
            <a:pPr lvl="0">
              <a:spcBef>
                <a:spcPts val="600"/>
              </a:spcBef>
              <a:spcAft>
                <a:spcPts val="600"/>
              </a:spcAft>
            </a:pPr>
            <a:r>
              <a:rPr lang="en-GB" dirty="0" err="1" smtClean="0">
                <a:solidFill>
                  <a:schemeClr val="dk1"/>
                </a:solidFill>
                <a:latin typeface="IBM Plex Sans Condensed"/>
                <a:ea typeface="IBM Plex Sans Condensed"/>
                <a:cs typeface="IBM Plex Sans Condensed"/>
                <a:sym typeface="IBM Plex Sans Condensed"/>
              </a:rPr>
              <a:t>Giới</a:t>
            </a:r>
            <a:r>
              <a:rPr lang="en-GB" dirty="0" smtClean="0">
                <a:solidFill>
                  <a:schemeClr val="dk1"/>
                </a:solidFill>
                <a:latin typeface="IBM Plex Sans Condensed"/>
                <a:ea typeface="IBM Plex Sans Condensed"/>
                <a:cs typeface="IBM Plex Sans Condensed"/>
                <a:sym typeface="IBM Plex Sans Condensed"/>
              </a:rPr>
              <a:t> </a:t>
            </a:r>
            <a:r>
              <a:rPr lang="en-GB" dirty="0" err="1">
                <a:solidFill>
                  <a:schemeClr val="dk1"/>
                </a:solidFill>
                <a:latin typeface="IBM Plex Sans Condensed"/>
                <a:ea typeface="IBM Plex Sans Condensed"/>
                <a:cs typeface="IBM Plex Sans Condensed"/>
                <a:sym typeface="IBM Plex Sans Condensed"/>
              </a:rPr>
              <a:t>thiệu</a:t>
            </a:r>
            <a:r>
              <a:rPr lang="en-GB" dirty="0">
                <a:solidFill>
                  <a:schemeClr val="dk1"/>
                </a:solidFill>
                <a:latin typeface="IBM Plex Sans Condensed"/>
                <a:ea typeface="IBM Plex Sans Condensed"/>
                <a:cs typeface="IBM Plex Sans Condensed"/>
                <a:sym typeface="IBM Plex Sans Condensed"/>
              </a:rPr>
              <a:t> </a:t>
            </a:r>
            <a:r>
              <a:rPr lang="en-GB" dirty="0" err="1">
                <a:solidFill>
                  <a:schemeClr val="dk1"/>
                </a:solidFill>
                <a:latin typeface="IBM Plex Sans Condensed"/>
                <a:ea typeface="IBM Plex Sans Condensed"/>
                <a:cs typeface="IBM Plex Sans Condensed"/>
                <a:sym typeface="IBM Plex Sans Condensed"/>
              </a:rPr>
              <a:t>khái</a:t>
            </a:r>
            <a:r>
              <a:rPr lang="en-GB" dirty="0">
                <a:solidFill>
                  <a:schemeClr val="dk1"/>
                </a:solidFill>
                <a:latin typeface="IBM Plex Sans Condensed"/>
                <a:ea typeface="IBM Plex Sans Condensed"/>
                <a:cs typeface="IBM Plex Sans Condensed"/>
                <a:sym typeface="IBM Plex Sans Condensed"/>
              </a:rPr>
              <a:t> </a:t>
            </a:r>
            <a:r>
              <a:rPr lang="en-GB" dirty="0" err="1">
                <a:solidFill>
                  <a:schemeClr val="dk1"/>
                </a:solidFill>
                <a:latin typeface="IBM Plex Sans Condensed"/>
                <a:ea typeface="IBM Plex Sans Condensed"/>
                <a:cs typeface="IBM Plex Sans Condensed"/>
                <a:sym typeface="IBM Plex Sans Condensed"/>
              </a:rPr>
              <a:t>quát</a:t>
            </a:r>
            <a:r>
              <a:rPr lang="en-GB" dirty="0">
                <a:solidFill>
                  <a:schemeClr val="dk1"/>
                </a:solidFill>
                <a:latin typeface="IBM Plex Sans Condensed"/>
                <a:ea typeface="IBM Plex Sans Condensed"/>
                <a:cs typeface="IBM Plex Sans Condensed"/>
                <a:sym typeface="IBM Plex Sans Condensed"/>
              </a:rPr>
              <a:t> </a:t>
            </a:r>
            <a:r>
              <a:rPr lang="en-GB" dirty="0" err="1">
                <a:solidFill>
                  <a:schemeClr val="dk1"/>
                </a:solidFill>
                <a:latin typeface="IBM Plex Sans Condensed"/>
                <a:ea typeface="IBM Plex Sans Condensed"/>
                <a:cs typeface="IBM Plex Sans Condensed"/>
                <a:sym typeface="IBM Plex Sans Condensed"/>
              </a:rPr>
              <a:t>lịch</a:t>
            </a:r>
            <a:r>
              <a:rPr lang="en-GB" dirty="0">
                <a:solidFill>
                  <a:schemeClr val="dk1"/>
                </a:solidFill>
                <a:latin typeface="IBM Plex Sans Condensed"/>
                <a:ea typeface="IBM Plex Sans Condensed"/>
                <a:cs typeface="IBM Plex Sans Condensed"/>
                <a:sym typeface="IBM Plex Sans Condensed"/>
              </a:rPr>
              <a:t> </a:t>
            </a:r>
            <a:r>
              <a:rPr lang="en-GB" dirty="0" err="1">
                <a:solidFill>
                  <a:schemeClr val="dk1"/>
                </a:solidFill>
                <a:latin typeface="IBM Plex Sans Condensed"/>
                <a:ea typeface="IBM Plex Sans Condensed"/>
                <a:cs typeface="IBM Plex Sans Condensed"/>
                <a:sym typeface="IBM Plex Sans Condensed"/>
              </a:rPr>
              <a:t>sử</a:t>
            </a:r>
            <a:r>
              <a:rPr lang="en-GB" dirty="0">
                <a:solidFill>
                  <a:schemeClr val="dk1"/>
                </a:solidFill>
                <a:latin typeface="IBM Plex Sans Condensed"/>
                <a:ea typeface="IBM Plex Sans Condensed"/>
                <a:cs typeface="IBM Plex Sans Condensed"/>
                <a:sym typeface="IBM Plex Sans Condensed"/>
              </a:rPr>
              <a:t> </a:t>
            </a:r>
            <a:r>
              <a:rPr lang="en-GB" dirty="0" err="1">
                <a:solidFill>
                  <a:schemeClr val="dk1"/>
                </a:solidFill>
                <a:latin typeface="IBM Plex Sans Condensed"/>
                <a:ea typeface="IBM Plex Sans Condensed"/>
                <a:cs typeface="IBM Plex Sans Condensed"/>
                <a:sym typeface="IBM Plex Sans Condensed"/>
              </a:rPr>
              <a:t>của</a:t>
            </a:r>
            <a:r>
              <a:rPr lang="en-GB" dirty="0">
                <a:solidFill>
                  <a:schemeClr val="dk1"/>
                </a:solidFill>
                <a:latin typeface="IBM Plex Sans Condensed"/>
                <a:ea typeface="IBM Plex Sans Condensed"/>
                <a:cs typeface="IBM Plex Sans Condensed"/>
                <a:sym typeface="IBM Plex Sans Condensed"/>
              </a:rPr>
              <a:t> </a:t>
            </a:r>
            <a:r>
              <a:rPr lang="en-GB" dirty="0" smtClean="0">
                <a:solidFill>
                  <a:schemeClr val="dk1"/>
                </a:solidFill>
                <a:latin typeface="IBM Plex Sans Condensed"/>
                <a:ea typeface="IBM Plex Sans Condensed"/>
                <a:cs typeface="IBM Plex Sans Condensed"/>
                <a:sym typeface="IBM Plex Sans Condensed"/>
              </a:rPr>
              <a:t> </a:t>
            </a:r>
            <a:r>
              <a:rPr lang="en-GB" dirty="0" err="1">
                <a:solidFill>
                  <a:schemeClr val="dk1"/>
                </a:solidFill>
                <a:latin typeface="IBM Plex Sans Condensed"/>
                <a:ea typeface="IBM Plex Sans Condensed"/>
                <a:cs typeface="IBM Plex Sans Condensed"/>
                <a:sym typeface="IBM Plex Sans Condensed"/>
              </a:rPr>
              <a:t>nhận</a:t>
            </a:r>
            <a:r>
              <a:rPr lang="en-GB" dirty="0">
                <a:solidFill>
                  <a:schemeClr val="dk1"/>
                </a:solidFill>
                <a:latin typeface="IBM Plex Sans Condensed"/>
                <a:ea typeface="IBM Plex Sans Condensed"/>
                <a:cs typeface="IBM Plex Sans Condensed"/>
                <a:sym typeface="IBM Plex Sans Condensed"/>
              </a:rPr>
              <a:t> </a:t>
            </a:r>
            <a:r>
              <a:rPr lang="en-GB" dirty="0" err="1">
                <a:solidFill>
                  <a:schemeClr val="dk1"/>
                </a:solidFill>
                <a:latin typeface="IBM Plex Sans Condensed"/>
                <a:ea typeface="IBM Plex Sans Condensed"/>
                <a:cs typeface="IBM Plex Sans Condensed"/>
                <a:sym typeface="IBM Plex Sans Condensed"/>
              </a:rPr>
              <a:t>diện</a:t>
            </a:r>
            <a:r>
              <a:rPr lang="en-GB" dirty="0">
                <a:solidFill>
                  <a:schemeClr val="dk1"/>
                </a:solidFill>
                <a:latin typeface="IBM Plex Sans Condensed"/>
                <a:ea typeface="IBM Plex Sans Condensed"/>
                <a:cs typeface="IBM Plex Sans Condensed"/>
                <a:sym typeface="IBM Plex Sans Condensed"/>
              </a:rPr>
              <a:t> </a:t>
            </a:r>
            <a:r>
              <a:rPr lang="en-GB" dirty="0" err="1">
                <a:solidFill>
                  <a:schemeClr val="dk1"/>
                </a:solidFill>
                <a:latin typeface="IBM Plex Sans Condensed"/>
                <a:ea typeface="IBM Plex Sans Condensed"/>
                <a:cs typeface="IBM Plex Sans Condensed"/>
                <a:sym typeface="IBM Plex Sans Condensed"/>
              </a:rPr>
              <a:t>khuôn</a:t>
            </a:r>
            <a:r>
              <a:rPr lang="en-GB" dirty="0">
                <a:solidFill>
                  <a:schemeClr val="dk1"/>
                </a:solidFill>
                <a:latin typeface="IBM Plex Sans Condensed"/>
                <a:ea typeface="IBM Plex Sans Condensed"/>
                <a:cs typeface="IBM Plex Sans Condensed"/>
                <a:sym typeface="IBM Plex Sans Condensed"/>
              </a:rPr>
              <a:t> </a:t>
            </a:r>
            <a:r>
              <a:rPr lang="en-GB" dirty="0" err="1">
                <a:solidFill>
                  <a:schemeClr val="dk1"/>
                </a:solidFill>
                <a:latin typeface="IBM Plex Sans Condensed"/>
                <a:ea typeface="IBM Plex Sans Condensed"/>
                <a:cs typeface="IBM Plex Sans Condensed"/>
                <a:sym typeface="IBM Plex Sans Condensed"/>
              </a:rPr>
              <a:t>mặt</a:t>
            </a:r>
            <a:endParaRPr dirty="0">
              <a:solidFill>
                <a:schemeClr val="dk1"/>
              </a:solidFill>
              <a:latin typeface="IBM Plex Sans Condensed"/>
              <a:ea typeface="IBM Plex Sans Condensed"/>
              <a:cs typeface="IBM Plex Sans Condensed"/>
              <a:sym typeface="IBM Plex Sans Condensed"/>
            </a:endParaRPr>
          </a:p>
        </p:txBody>
      </p:sp>
      <p:sp>
        <p:nvSpPr>
          <p:cNvPr id="486" name="Google Shape;486;p40"/>
          <p:cNvSpPr/>
          <p:nvPr/>
        </p:nvSpPr>
        <p:spPr>
          <a:xfrm>
            <a:off x="3973083" y="3105803"/>
            <a:ext cx="205359" cy="416170"/>
          </a:xfrm>
          <a:prstGeom prst="rect">
            <a:avLst/>
          </a:prstGeom>
        </p:spPr>
        <p:txBody>
          <a:bodyPr>
            <a:prstTxWarp prst="textPlain">
              <a:avLst/>
            </a:prstTxWarp>
          </a:bodyPr>
          <a:lstStyle/>
          <a:p>
            <a:pPr lvl="0" algn="ctr"/>
            <a:endParaRPr b="1" i="0" dirty="0">
              <a:ln>
                <a:noFill/>
              </a:ln>
              <a:solidFill>
                <a:schemeClr val="lt1"/>
              </a:solidFill>
              <a:latin typeface="Bebas Neue"/>
            </a:endParaRPr>
          </a:p>
        </p:txBody>
      </p:sp>
      <p:sp>
        <p:nvSpPr>
          <p:cNvPr id="16" name="Google Shape;476;p40"/>
          <p:cNvSpPr/>
          <p:nvPr/>
        </p:nvSpPr>
        <p:spPr>
          <a:xfrm>
            <a:off x="783425" y="2342369"/>
            <a:ext cx="3719700" cy="971519"/>
          </a:xfrm>
          <a:prstGeom prst="rect">
            <a:avLst/>
          </a:prstGeom>
          <a:solidFill>
            <a:srgbClr val="FFFFFF">
              <a:alpha val="17880"/>
            </a:srgbClr>
          </a:solidFill>
          <a:ln>
            <a:noFill/>
          </a:ln>
        </p:spPr>
        <p:txBody>
          <a:bodyPr spcFirstLastPara="1" wrap="square" lIns="91425" tIns="91425" rIns="1371600" bIns="91425" anchor="t" anchorCtr="0">
            <a:noAutofit/>
          </a:bodyPr>
          <a:lstStyle/>
          <a:p>
            <a:pPr marL="0" lvl="0" indent="0" algn="l" rtl="0">
              <a:spcBef>
                <a:spcPts val="0"/>
              </a:spcBef>
              <a:spcAft>
                <a:spcPts val="0"/>
              </a:spcAft>
              <a:buNone/>
            </a:pPr>
            <a:r>
              <a:rPr lang="en-US" b="1" dirty="0" smtClean="0">
                <a:solidFill>
                  <a:schemeClr val="dk1"/>
                </a:solidFill>
                <a:latin typeface="IBM Plex Sans Condensed"/>
                <a:ea typeface="IBM Plex Sans Condensed"/>
                <a:cs typeface="IBM Plex Sans Condensed"/>
                <a:sym typeface="IBM Plex Sans Condensed"/>
              </a:rPr>
              <a:t>PHẦN 2</a:t>
            </a:r>
            <a:endParaRPr b="1" dirty="0">
              <a:solidFill>
                <a:schemeClr val="dk1"/>
              </a:solidFill>
              <a:latin typeface="IBM Plex Sans Condensed"/>
              <a:ea typeface="IBM Plex Sans Condensed"/>
              <a:cs typeface="IBM Plex Sans Condensed"/>
              <a:sym typeface="IBM Plex Sans Condensed"/>
            </a:endParaRPr>
          </a:p>
          <a:p>
            <a:pPr lvl="0">
              <a:spcBef>
                <a:spcPts val="600"/>
              </a:spcBef>
              <a:spcAft>
                <a:spcPts val="600"/>
              </a:spcAft>
            </a:pPr>
            <a:r>
              <a:rPr lang="en-US" dirty="0" err="1" smtClean="0">
                <a:solidFill>
                  <a:schemeClr val="dk1"/>
                </a:solidFill>
                <a:latin typeface="IBM Plex Sans Condensed"/>
                <a:ea typeface="IBM Plex Sans Condensed"/>
                <a:cs typeface="IBM Plex Sans Condensed"/>
                <a:sym typeface="IBM Plex Sans Condensed"/>
              </a:rPr>
              <a:t>Giới</a:t>
            </a:r>
            <a:r>
              <a:rPr lang="en-US" dirty="0" smtClean="0">
                <a:solidFill>
                  <a:schemeClr val="dk1"/>
                </a:solidFill>
                <a:latin typeface="IBM Plex Sans Condensed"/>
                <a:ea typeface="IBM Plex Sans Condensed"/>
                <a:cs typeface="IBM Plex Sans Condensed"/>
                <a:sym typeface="IBM Plex Sans Condensed"/>
              </a:rPr>
              <a:t> </a:t>
            </a:r>
            <a:r>
              <a:rPr lang="en-US" dirty="0" err="1" smtClean="0">
                <a:solidFill>
                  <a:schemeClr val="dk1"/>
                </a:solidFill>
                <a:latin typeface="IBM Plex Sans Condensed"/>
                <a:ea typeface="IBM Plex Sans Condensed"/>
                <a:cs typeface="IBM Plex Sans Condensed"/>
                <a:sym typeface="IBM Plex Sans Condensed"/>
              </a:rPr>
              <a:t>thiệu</a:t>
            </a:r>
            <a:r>
              <a:rPr lang="en-US" dirty="0" smtClean="0">
                <a:solidFill>
                  <a:schemeClr val="dk1"/>
                </a:solidFill>
                <a:latin typeface="IBM Plex Sans Condensed"/>
                <a:ea typeface="IBM Plex Sans Condensed"/>
                <a:cs typeface="IBM Plex Sans Condensed"/>
                <a:sym typeface="IBM Plex Sans Condensed"/>
              </a:rPr>
              <a:t> </a:t>
            </a:r>
            <a:r>
              <a:rPr lang="en-US" dirty="0">
                <a:solidFill>
                  <a:schemeClr val="dk1"/>
                </a:solidFill>
                <a:latin typeface="IBM Plex Sans Condensed"/>
                <a:ea typeface="IBM Plex Sans Condensed"/>
                <a:cs typeface="IBM Plex Sans Condensed"/>
                <a:sym typeface="IBM Plex Sans Condensed"/>
              </a:rPr>
              <a:t>t</a:t>
            </a:r>
            <a:r>
              <a:rPr lang="vi-VN" dirty="0" smtClean="0">
                <a:solidFill>
                  <a:schemeClr val="dk1"/>
                </a:solidFill>
                <a:latin typeface="IBM Plex Sans Condensed"/>
                <a:ea typeface="IBM Plex Sans Condensed"/>
                <a:cs typeface="IBM Plex Sans Condensed"/>
                <a:sym typeface="IBM Plex Sans Condensed"/>
              </a:rPr>
              <a:t>hư </a:t>
            </a:r>
            <a:r>
              <a:rPr lang="en-US" dirty="0" smtClean="0">
                <a:solidFill>
                  <a:schemeClr val="dk1"/>
                </a:solidFill>
                <a:latin typeface="IBM Plex Sans Condensed"/>
                <a:ea typeface="IBM Plex Sans Condensed"/>
                <a:cs typeface="IBM Plex Sans Condensed"/>
                <a:sym typeface="IBM Plex Sans Condensed"/>
              </a:rPr>
              <a:t>v</a:t>
            </a:r>
            <a:r>
              <a:rPr lang="vi-VN" dirty="0" smtClean="0">
                <a:solidFill>
                  <a:schemeClr val="dk1"/>
                </a:solidFill>
                <a:latin typeface="IBM Plex Sans Condensed"/>
                <a:ea typeface="IBM Plex Sans Condensed"/>
                <a:cs typeface="IBM Plex Sans Condensed"/>
                <a:sym typeface="IBM Plex Sans Condensed"/>
              </a:rPr>
              <a:t>iện O</a:t>
            </a:r>
            <a:r>
              <a:rPr lang="en-US" dirty="0" smtClean="0">
                <a:solidFill>
                  <a:schemeClr val="dk1"/>
                </a:solidFill>
                <a:latin typeface="IBM Plex Sans Condensed"/>
                <a:ea typeface="IBM Plex Sans Condensed"/>
                <a:cs typeface="IBM Plex Sans Condensed"/>
                <a:sym typeface="IBM Plex Sans Condensed"/>
              </a:rPr>
              <a:t>pen</a:t>
            </a:r>
            <a:r>
              <a:rPr lang="vi-VN" dirty="0" smtClean="0">
                <a:solidFill>
                  <a:schemeClr val="dk1"/>
                </a:solidFill>
                <a:latin typeface="IBM Plex Sans Condensed"/>
                <a:ea typeface="IBM Plex Sans Condensed"/>
                <a:cs typeface="IBM Plex Sans Condensed"/>
                <a:sym typeface="IBM Plex Sans Condensed"/>
              </a:rPr>
              <a:t>CV</a:t>
            </a:r>
            <a:endParaRPr dirty="0">
              <a:solidFill>
                <a:schemeClr val="dk1"/>
              </a:solidFill>
              <a:latin typeface="IBM Plex Sans Condensed"/>
              <a:ea typeface="IBM Plex Sans Condensed"/>
              <a:cs typeface="IBM Plex Sans Condensed"/>
              <a:sym typeface="IBM Plex Sans Condensed"/>
            </a:endParaRPr>
          </a:p>
        </p:txBody>
      </p:sp>
      <p:sp>
        <p:nvSpPr>
          <p:cNvPr id="17" name="Google Shape;476;p40"/>
          <p:cNvSpPr/>
          <p:nvPr/>
        </p:nvSpPr>
        <p:spPr>
          <a:xfrm>
            <a:off x="783425" y="3379815"/>
            <a:ext cx="3719700" cy="971519"/>
          </a:xfrm>
          <a:prstGeom prst="rect">
            <a:avLst/>
          </a:prstGeom>
          <a:solidFill>
            <a:srgbClr val="FFFFFF">
              <a:alpha val="17880"/>
            </a:srgbClr>
          </a:solidFill>
          <a:ln>
            <a:noFill/>
          </a:ln>
        </p:spPr>
        <p:txBody>
          <a:bodyPr spcFirstLastPara="1" wrap="square" lIns="91425" tIns="91425" rIns="1371600" bIns="91425" anchor="t" anchorCtr="0">
            <a:noAutofit/>
          </a:bodyPr>
          <a:lstStyle/>
          <a:p>
            <a:pPr marL="0" lvl="0" indent="0" algn="l" rtl="0">
              <a:spcBef>
                <a:spcPts val="0"/>
              </a:spcBef>
              <a:spcAft>
                <a:spcPts val="0"/>
              </a:spcAft>
              <a:buNone/>
            </a:pPr>
            <a:r>
              <a:rPr lang="en-US" b="1" dirty="0" smtClean="0">
                <a:solidFill>
                  <a:schemeClr val="dk1"/>
                </a:solidFill>
                <a:latin typeface="IBM Plex Sans Condensed"/>
                <a:ea typeface="IBM Plex Sans Condensed"/>
                <a:cs typeface="IBM Plex Sans Condensed"/>
                <a:sym typeface="IBM Plex Sans Condensed"/>
              </a:rPr>
              <a:t>PHẦN 3</a:t>
            </a:r>
          </a:p>
          <a:p>
            <a:pPr>
              <a:spcBef>
                <a:spcPts val="600"/>
              </a:spcBef>
              <a:spcAft>
                <a:spcPts val="600"/>
              </a:spcAft>
            </a:pPr>
            <a:r>
              <a:rPr lang="en-GB" dirty="0" err="1">
                <a:solidFill>
                  <a:schemeClr val="dk1"/>
                </a:solidFill>
                <a:latin typeface="IBM Plex Sans Condensed"/>
                <a:ea typeface="IBM Plex Sans Condensed"/>
                <a:cs typeface="IBM Plex Sans Condensed"/>
                <a:sym typeface="IBM Plex Sans Condensed"/>
              </a:rPr>
              <a:t>Thuật</a:t>
            </a:r>
            <a:r>
              <a:rPr lang="en-GB" dirty="0">
                <a:solidFill>
                  <a:schemeClr val="dk1"/>
                </a:solidFill>
                <a:latin typeface="IBM Plex Sans Condensed"/>
                <a:ea typeface="IBM Plex Sans Condensed"/>
                <a:cs typeface="IBM Plex Sans Condensed"/>
                <a:sym typeface="IBM Plex Sans Condensed"/>
              </a:rPr>
              <a:t> </a:t>
            </a:r>
            <a:r>
              <a:rPr lang="en-GB" dirty="0" err="1">
                <a:solidFill>
                  <a:schemeClr val="dk1"/>
                </a:solidFill>
                <a:latin typeface="IBM Plex Sans Condensed"/>
                <a:ea typeface="IBM Plex Sans Condensed"/>
                <a:cs typeface="IBM Plex Sans Condensed"/>
                <a:sym typeface="IBM Plex Sans Condensed"/>
              </a:rPr>
              <a:t>toán</a:t>
            </a:r>
            <a:r>
              <a:rPr lang="en-GB" dirty="0">
                <a:solidFill>
                  <a:schemeClr val="dk1"/>
                </a:solidFill>
                <a:latin typeface="IBM Plex Sans Condensed"/>
                <a:ea typeface="IBM Plex Sans Condensed"/>
                <a:cs typeface="IBM Plex Sans Condensed"/>
                <a:sym typeface="IBM Plex Sans Condensed"/>
              </a:rPr>
              <a:t> Viola - </a:t>
            </a:r>
            <a:r>
              <a:rPr lang="en-GB" dirty="0" smtClean="0">
                <a:solidFill>
                  <a:schemeClr val="dk1"/>
                </a:solidFill>
                <a:latin typeface="IBM Plex Sans Condensed"/>
                <a:ea typeface="IBM Plex Sans Condensed"/>
                <a:cs typeface="IBM Plex Sans Condensed"/>
                <a:sym typeface="IBM Plex Sans Condensed"/>
              </a:rPr>
              <a:t>Jones</a:t>
            </a:r>
          </a:p>
          <a:p>
            <a:pPr marL="0" lvl="0" indent="0" algn="l" rtl="0">
              <a:spcBef>
                <a:spcPts val="600"/>
              </a:spcBef>
              <a:spcAft>
                <a:spcPts val="600"/>
              </a:spcAft>
              <a:buNone/>
            </a:pPr>
            <a:endParaRPr dirty="0">
              <a:solidFill>
                <a:schemeClr val="dk1"/>
              </a:solidFill>
              <a:latin typeface="IBM Plex Sans Condensed"/>
              <a:ea typeface="IBM Plex Sans Condensed"/>
              <a:cs typeface="IBM Plex Sans Condensed"/>
              <a:sym typeface="IBM Plex Sans Condensed"/>
            </a:endParaRPr>
          </a:p>
        </p:txBody>
      </p:sp>
      <p:sp>
        <p:nvSpPr>
          <p:cNvPr id="18" name="Google Shape;476;p40"/>
          <p:cNvSpPr/>
          <p:nvPr/>
        </p:nvSpPr>
        <p:spPr>
          <a:xfrm>
            <a:off x="4575750" y="1782198"/>
            <a:ext cx="3719700" cy="971519"/>
          </a:xfrm>
          <a:prstGeom prst="rect">
            <a:avLst/>
          </a:prstGeom>
          <a:solidFill>
            <a:srgbClr val="FFFFFF">
              <a:alpha val="17880"/>
            </a:srgbClr>
          </a:solidFill>
          <a:ln>
            <a:noFill/>
          </a:ln>
        </p:spPr>
        <p:txBody>
          <a:bodyPr spcFirstLastPara="1" wrap="square" lIns="91425" tIns="91425" rIns="1371600" bIns="91425" anchor="t" anchorCtr="0">
            <a:noAutofit/>
          </a:bodyPr>
          <a:lstStyle/>
          <a:p>
            <a:pPr marL="0" lvl="0" indent="0" algn="l" rtl="0">
              <a:spcBef>
                <a:spcPts val="0"/>
              </a:spcBef>
              <a:spcAft>
                <a:spcPts val="0"/>
              </a:spcAft>
              <a:buNone/>
            </a:pPr>
            <a:r>
              <a:rPr lang="en-GB" b="1" dirty="0" smtClean="0">
                <a:solidFill>
                  <a:schemeClr val="dk1"/>
                </a:solidFill>
                <a:latin typeface="IBM Plex Sans Condensed"/>
                <a:ea typeface="IBM Plex Sans Condensed"/>
                <a:cs typeface="IBM Plex Sans Condensed"/>
                <a:sym typeface="IBM Plex Sans Condensed"/>
              </a:rPr>
              <a:t>P</a:t>
            </a:r>
            <a:r>
              <a:rPr lang="en" b="1" dirty="0" smtClean="0">
                <a:solidFill>
                  <a:schemeClr val="dk1"/>
                </a:solidFill>
                <a:latin typeface="IBM Plex Sans Condensed"/>
                <a:ea typeface="IBM Plex Sans Condensed"/>
                <a:cs typeface="IBM Plex Sans Condensed"/>
                <a:sym typeface="IBM Plex Sans Condensed"/>
              </a:rPr>
              <a:t>HẦN 4</a:t>
            </a:r>
          </a:p>
          <a:p>
            <a:pPr>
              <a:spcBef>
                <a:spcPts val="600"/>
              </a:spcBef>
              <a:spcAft>
                <a:spcPts val="600"/>
              </a:spcAft>
            </a:pPr>
            <a:r>
              <a:rPr lang="en" dirty="0">
                <a:solidFill>
                  <a:schemeClr val="dk1"/>
                </a:solidFill>
                <a:latin typeface="IBM Plex Sans Condensed"/>
                <a:ea typeface="IBM Plex Sans Condensed"/>
                <a:cs typeface="IBM Plex Sans Condensed"/>
                <a:sym typeface="IBM Plex Sans Condensed"/>
              </a:rPr>
              <a:t>Mô phỏng chương trình</a:t>
            </a:r>
            <a:endParaRPr dirty="0">
              <a:solidFill>
                <a:schemeClr val="dk1"/>
              </a:solidFill>
              <a:latin typeface="IBM Plex Sans Condensed"/>
              <a:ea typeface="IBM Plex Sans Condensed"/>
              <a:cs typeface="IBM Plex Sans Condensed"/>
              <a:sym typeface="IBM Plex Sans Condensed"/>
            </a:endParaRPr>
          </a:p>
        </p:txBody>
      </p:sp>
      <p:sp>
        <p:nvSpPr>
          <p:cNvPr id="19" name="Google Shape;476;p40"/>
          <p:cNvSpPr/>
          <p:nvPr/>
        </p:nvSpPr>
        <p:spPr>
          <a:xfrm>
            <a:off x="4575750" y="2894055"/>
            <a:ext cx="3719700" cy="971519"/>
          </a:xfrm>
          <a:prstGeom prst="rect">
            <a:avLst/>
          </a:prstGeom>
          <a:solidFill>
            <a:srgbClr val="FFFFFF">
              <a:alpha val="17880"/>
            </a:srgbClr>
          </a:solidFill>
          <a:ln>
            <a:noFill/>
          </a:ln>
        </p:spPr>
        <p:txBody>
          <a:bodyPr spcFirstLastPara="1" wrap="square" lIns="91425" tIns="91425" rIns="1371600" bIns="91425" anchor="t" anchorCtr="0">
            <a:noAutofit/>
          </a:bodyPr>
          <a:lstStyle/>
          <a:p>
            <a:pPr marL="0" lvl="0" indent="0" algn="l" rtl="0">
              <a:spcBef>
                <a:spcPts val="0"/>
              </a:spcBef>
              <a:spcAft>
                <a:spcPts val="0"/>
              </a:spcAft>
              <a:buNone/>
            </a:pPr>
            <a:r>
              <a:rPr lang="en" b="1" dirty="0" smtClean="0">
                <a:solidFill>
                  <a:schemeClr val="dk1"/>
                </a:solidFill>
                <a:latin typeface="IBM Plex Sans Condensed"/>
                <a:ea typeface="IBM Plex Sans Condensed"/>
                <a:cs typeface="IBM Plex Sans Condensed"/>
                <a:sym typeface="IBM Plex Sans Condensed"/>
              </a:rPr>
              <a:t>PHẦN 5</a:t>
            </a:r>
          </a:p>
          <a:p>
            <a:pPr marL="0" lvl="0" indent="0" algn="l" rtl="0">
              <a:spcBef>
                <a:spcPts val="600"/>
              </a:spcBef>
              <a:spcAft>
                <a:spcPts val="600"/>
              </a:spcAft>
              <a:buNone/>
            </a:pPr>
            <a:r>
              <a:rPr lang="en" dirty="0" smtClean="0">
                <a:solidFill>
                  <a:schemeClr val="dk1"/>
                </a:solidFill>
                <a:latin typeface="IBM Plex Sans Condensed"/>
                <a:ea typeface="IBM Plex Sans Condensed"/>
                <a:cs typeface="IBM Plex Sans Condensed"/>
                <a:sym typeface="IBM Plex Sans Condensed"/>
              </a:rPr>
              <a:t>Kết </a:t>
            </a:r>
            <a:r>
              <a:rPr lang="en" dirty="0" smtClean="0">
                <a:solidFill>
                  <a:schemeClr val="dk1"/>
                </a:solidFill>
                <a:latin typeface="IBM Plex Sans Condensed"/>
                <a:ea typeface="IBM Plex Sans Condensed"/>
                <a:cs typeface="IBM Plex Sans Condensed"/>
                <a:sym typeface="IBM Plex Sans Condensed"/>
              </a:rPr>
              <a:t>luận và đưa ra nhận xét</a:t>
            </a:r>
            <a:endParaRPr dirty="0">
              <a:solidFill>
                <a:schemeClr val="dk1"/>
              </a:solidFill>
              <a:latin typeface="IBM Plex Sans Condensed"/>
              <a:ea typeface="IBM Plex Sans Condensed"/>
              <a:cs typeface="IBM Plex Sans Condensed"/>
              <a:sym typeface="IBM Plex Sans Condensed"/>
            </a:endParaRPr>
          </a:p>
        </p:txBody>
      </p:sp>
    </p:spTree>
    <p:extLst>
      <p:ext uri="{BB962C8B-B14F-4D97-AF65-F5344CB8AC3E}">
        <p14:creationId xmlns:p14="http://schemas.microsoft.com/office/powerpoint/2010/main" val="22448135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1" name="Google Shape;81;p14"/>
          <p:cNvSpPr txBox="1">
            <a:spLocks noGrp="1"/>
          </p:cNvSpPr>
          <p:nvPr>
            <p:ph type="ctrTitle"/>
          </p:nvPr>
        </p:nvSpPr>
        <p:spPr>
          <a:xfrm>
            <a:off x="515863" y="1730069"/>
            <a:ext cx="5448518" cy="1534712"/>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3600" dirty="0" smtClean="0">
                <a:latin typeface="Times New Roman" panose="02020603050405020304" pitchFamily="18" charset="0"/>
                <a:cs typeface="Times New Roman" panose="02020603050405020304" pitchFamily="18" charset="0"/>
              </a:rPr>
              <a:t>GIỚI THIỆU LỊCH SỬ RA ĐỜI CỦA CÔNG NGHỆ NHẬN DIỆN KHUÔN MẶT</a:t>
            </a:r>
            <a:endParaRPr lang="en-US" sz="3600" dirty="0">
              <a:latin typeface="Times New Roman" panose="02020603050405020304" pitchFamily="18" charset="0"/>
              <a:cs typeface="Times New Roman" panose="02020603050405020304" pitchFamily="18" charset="0"/>
            </a:endParaRPr>
          </a:p>
        </p:txBody>
      </p:sp>
      <p:sp>
        <p:nvSpPr>
          <p:cNvPr id="82" name="Google Shape;82;p14"/>
          <p:cNvSpPr txBox="1">
            <a:spLocks noGrp="1"/>
          </p:cNvSpPr>
          <p:nvPr>
            <p:ph type="subTitle" idx="1"/>
          </p:nvPr>
        </p:nvSpPr>
        <p:spPr>
          <a:xfrm>
            <a:off x="1804336" y="3902516"/>
            <a:ext cx="2594482" cy="3837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US" dirty="0" smtClean="0"/>
              <a:t>FACE RECOGNITION</a:t>
            </a:r>
            <a:endParaRPr dirty="0"/>
          </a:p>
        </p:txBody>
      </p:sp>
      <p:sp>
        <p:nvSpPr>
          <p:cNvPr id="7" name="Google Shape;476;p40"/>
          <p:cNvSpPr/>
          <p:nvPr/>
        </p:nvSpPr>
        <p:spPr>
          <a:xfrm>
            <a:off x="515863" y="369506"/>
            <a:ext cx="3120955" cy="694464"/>
          </a:xfrm>
          <a:prstGeom prst="rect">
            <a:avLst/>
          </a:prstGeom>
          <a:solidFill>
            <a:srgbClr val="FFFFFF">
              <a:alpha val="17880"/>
            </a:srgbClr>
          </a:solidFill>
          <a:ln>
            <a:noFill/>
          </a:ln>
        </p:spPr>
        <p:txBody>
          <a:bodyPr spcFirstLastPara="1" wrap="square" lIns="91425" tIns="91425" rIns="1371600" bIns="91425" anchor="t" anchorCtr="0">
            <a:noAutofit/>
          </a:bodyPr>
          <a:lstStyle/>
          <a:p>
            <a:pPr marL="0" lvl="0" indent="0" algn="l" rtl="0">
              <a:spcBef>
                <a:spcPts val="0"/>
              </a:spcBef>
              <a:spcAft>
                <a:spcPts val="0"/>
              </a:spcAft>
              <a:buNone/>
            </a:pPr>
            <a:r>
              <a:rPr lang="en-US" sz="3600" b="1" dirty="0" smtClean="0">
                <a:solidFill>
                  <a:schemeClr val="dk1"/>
                </a:solidFill>
                <a:latin typeface="IBM Plex Sans Condensed"/>
                <a:ea typeface="IBM Plex Sans Condensed"/>
                <a:cs typeface="IBM Plex Sans Condensed"/>
                <a:sym typeface="IBM Plex Sans Condensed"/>
              </a:rPr>
              <a:t>PHẦN 1</a:t>
            </a:r>
          </a:p>
        </p:txBody>
      </p:sp>
      <p:pic>
        <p:nvPicPr>
          <p:cNvPr id="4104" name="Picture 8" descr="Responsible Limits on Facial Recognition Technology | Foro Económico Mundi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60608"/>
            <a:ext cx="2743200" cy="153611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4106" name="Picture 10" descr="What is Facial Recognition Technology and How Does it Work? | by Great  Learning | 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1730069"/>
            <a:ext cx="2743200" cy="169068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4108" name="Picture 12" descr="Singapore Becomes First Country to Use Facial Recognition to Pay Tax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4600" y="3554099"/>
            <a:ext cx="2743200" cy="146423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5"/>
          <p:cNvSpPr txBox="1">
            <a:spLocks noGrp="1"/>
          </p:cNvSpPr>
          <p:nvPr>
            <p:ph type="body" idx="1"/>
          </p:nvPr>
        </p:nvSpPr>
        <p:spPr>
          <a:xfrm>
            <a:off x="1044122" y="1423507"/>
            <a:ext cx="5432879" cy="2372639"/>
          </a:xfrm>
          <a:prstGeom prst="rect">
            <a:avLst/>
          </a:prstGeom>
        </p:spPr>
        <p:txBody>
          <a:bodyPr spcFirstLastPara="1" wrap="square" lIns="0" tIns="0" rIns="0" bIns="0" anchor="t" anchorCtr="0">
            <a:noAutofit/>
          </a:bodyPr>
          <a:lstStyle/>
          <a:p>
            <a:pPr marL="0" indent="0">
              <a:spcAft>
                <a:spcPts val="800"/>
              </a:spcAft>
              <a:buNone/>
            </a:pPr>
            <a:r>
              <a:rPr lang="en-GB" sz="1600" dirty="0"/>
              <a:t> </a:t>
            </a:r>
            <a:r>
              <a:rPr lang="en-GB" sz="1600" dirty="0" err="1"/>
              <a:t>Những</a:t>
            </a:r>
            <a:r>
              <a:rPr lang="en-GB" sz="1600" dirty="0"/>
              <a:t> </a:t>
            </a:r>
            <a:r>
              <a:rPr lang="en-GB" sz="1600" dirty="0" err="1"/>
              <a:t>người</a:t>
            </a:r>
            <a:r>
              <a:rPr lang="en-GB" sz="1600" dirty="0"/>
              <a:t> </a:t>
            </a:r>
            <a:r>
              <a:rPr lang="en-GB" sz="1600" dirty="0" err="1"/>
              <a:t>tiên</a:t>
            </a:r>
            <a:r>
              <a:rPr lang="en-GB" sz="1600" dirty="0"/>
              <a:t> </a:t>
            </a:r>
            <a:r>
              <a:rPr lang="en-GB" sz="1600" dirty="0" err="1"/>
              <a:t>phong</a:t>
            </a:r>
            <a:r>
              <a:rPr lang="en-GB" sz="1600" dirty="0"/>
              <a:t> </a:t>
            </a:r>
            <a:r>
              <a:rPr lang="en-GB" sz="1600" dirty="0" err="1"/>
              <a:t>đầu</a:t>
            </a:r>
            <a:r>
              <a:rPr lang="en-GB" sz="1600" dirty="0"/>
              <a:t> </a:t>
            </a:r>
            <a:r>
              <a:rPr lang="en-GB" sz="1600" dirty="0" err="1"/>
              <a:t>tiên</a:t>
            </a:r>
            <a:r>
              <a:rPr lang="en-GB" sz="1600" dirty="0"/>
              <a:t> </a:t>
            </a:r>
            <a:r>
              <a:rPr lang="en-GB" sz="1600" dirty="0" err="1"/>
              <a:t>về</a:t>
            </a:r>
            <a:r>
              <a:rPr lang="en-GB" sz="1600" dirty="0"/>
              <a:t> </a:t>
            </a:r>
            <a:r>
              <a:rPr lang="en-GB" sz="1600" dirty="0" err="1"/>
              <a:t>công</a:t>
            </a:r>
            <a:r>
              <a:rPr lang="en-GB" sz="1600" dirty="0"/>
              <a:t> </a:t>
            </a:r>
            <a:r>
              <a:rPr lang="en-GB" sz="1600" dirty="0" err="1"/>
              <a:t>nghệ</a:t>
            </a:r>
            <a:r>
              <a:rPr lang="en-GB" sz="1600" dirty="0"/>
              <a:t> </a:t>
            </a:r>
            <a:r>
              <a:rPr lang="en-GB" sz="1600" dirty="0" err="1"/>
              <a:t>nhận</a:t>
            </a:r>
            <a:r>
              <a:rPr lang="en-GB" sz="1600" dirty="0"/>
              <a:t> </a:t>
            </a:r>
            <a:r>
              <a:rPr lang="en-GB" sz="1600" dirty="0" err="1"/>
              <a:t>diện</a:t>
            </a:r>
            <a:r>
              <a:rPr lang="en-GB" sz="1600" dirty="0"/>
              <a:t> </a:t>
            </a:r>
            <a:r>
              <a:rPr lang="en-GB" sz="1600" dirty="0" err="1"/>
              <a:t>khuôn</a:t>
            </a:r>
            <a:r>
              <a:rPr lang="en-GB" sz="1600" dirty="0"/>
              <a:t> </a:t>
            </a:r>
            <a:r>
              <a:rPr lang="en-GB" sz="1600" dirty="0" err="1"/>
              <a:t>mặt</a:t>
            </a:r>
            <a:r>
              <a:rPr lang="en-GB" sz="1600" dirty="0"/>
              <a:t> </a:t>
            </a:r>
            <a:r>
              <a:rPr lang="en-GB" sz="1600" dirty="0" err="1"/>
              <a:t>là</a:t>
            </a:r>
            <a:r>
              <a:rPr lang="en-GB" sz="1600" dirty="0"/>
              <a:t> Woody Bledsoe, Helen Chan Wolf </a:t>
            </a:r>
            <a:r>
              <a:rPr lang="en-GB" sz="1600" dirty="0" err="1"/>
              <a:t>và</a:t>
            </a:r>
            <a:r>
              <a:rPr lang="en-GB" sz="1600" dirty="0"/>
              <a:t> Charles </a:t>
            </a:r>
            <a:r>
              <a:rPr lang="en-GB" sz="1600" dirty="0" err="1"/>
              <a:t>Bisson</a:t>
            </a:r>
            <a:r>
              <a:rPr lang="en-GB" sz="1600" dirty="0"/>
              <a:t>. </a:t>
            </a:r>
            <a:r>
              <a:rPr lang="en-GB" sz="1600" dirty="0" err="1"/>
              <a:t>Năm</a:t>
            </a:r>
            <a:r>
              <a:rPr lang="en-GB" sz="1600" dirty="0"/>
              <a:t> 1964 </a:t>
            </a:r>
            <a:r>
              <a:rPr lang="en-GB" sz="1600" dirty="0" err="1"/>
              <a:t>và</a:t>
            </a:r>
            <a:r>
              <a:rPr lang="en-GB" sz="1600" dirty="0"/>
              <a:t> 1965, Bledsoe </a:t>
            </a:r>
            <a:r>
              <a:rPr lang="en-GB" sz="1600" dirty="0" err="1"/>
              <a:t>cùng</a:t>
            </a:r>
            <a:r>
              <a:rPr lang="en-GB" sz="1600" dirty="0"/>
              <a:t> </a:t>
            </a:r>
            <a:r>
              <a:rPr lang="en-GB" sz="1600" dirty="0" err="1"/>
              <a:t>với</a:t>
            </a:r>
            <a:r>
              <a:rPr lang="en-GB" sz="1600" dirty="0"/>
              <a:t> Wolf </a:t>
            </a:r>
            <a:r>
              <a:rPr lang="en-GB" sz="1600" dirty="0" err="1"/>
              <a:t>và</a:t>
            </a:r>
            <a:r>
              <a:rPr lang="en-GB" sz="1600" dirty="0"/>
              <a:t> </a:t>
            </a:r>
            <a:r>
              <a:rPr lang="en-GB" sz="1600" dirty="0" err="1"/>
              <a:t>Bisson</a:t>
            </a:r>
            <a:r>
              <a:rPr lang="en-GB" sz="1600" dirty="0"/>
              <a:t> </a:t>
            </a:r>
            <a:r>
              <a:rPr lang="en-GB" sz="1600" dirty="0" err="1"/>
              <a:t>bắt</a:t>
            </a:r>
            <a:r>
              <a:rPr lang="en-GB" sz="1600" dirty="0"/>
              <a:t> </a:t>
            </a:r>
            <a:r>
              <a:rPr lang="en-GB" sz="1600" dirty="0" err="1"/>
              <a:t>đầu</a:t>
            </a:r>
            <a:r>
              <a:rPr lang="en-GB" sz="1600" dirty="0"/>
              <a:t> </a:t>
            </a:r>
            <a:r>
              <a:rPr lang="en-GB" sz="1600" dirty="0" err="1" smtClean="0"/>
              <a:t>nghiên</a:t>
            </a:r>
            <a:r>
              <a:rPr lang="en-GB" sz="1600" dirty="0" smtClean="0"/>
              <a:t> </a:t>
            </a:r>
            <a:r>
              <a:rPr lang="en-GB" sz="1600" dirty="0" err="1" smtClean="0"/>
              <a:t>cứu</a:t>
            </a:r>
            <a:r>
              <a:rPr lang="en-GB" sz="1600" dirty="0" smtClean="0"/>
              <a:t> </a:t>
            </a:r>
            <a:r>
              <a:rPr lang="en-GB" sz="1600" dirty="0" err="1" smtClean="0"/>
              <a:t>đánh</a:t>
            </a:r>
            <a:r>
              <a:rPr lang="en-GB" sz="1600" dirty="0" smtClean="0"/>
              <a:t> </a:t>
            </a:r>
            <a:r>
              <a:rPr lang="en-GB" sz="1600" dirty="0" err="1"/>
              <a:t>dấu</a:t>
            </a:r>
            <a:r>
              <a:rPr lang="en-GB" sz="1600" dirty="0"/>
              <a:t> </a:t>
            </a:r>
            <a:r>
              <a:rPr lang="en-GB" sz="1600" dirty="0" err="1"/>
              <a:t>bằng</a:t>
            </a:r>
            <a:r>
              <a:rPr lang="en-GB" sz="1600" dirty="0"/>
              <a:t> </a:t>
            </a:r>
            <a:r>
              <a:rPr lang="en-GB" sz="1600" dirty="0" err="1"/>
              <a:t>tay</a:t>
            </a:r>
            <a:r>
              <a:rPr lang="en-GB" sz="1600" dirty="0"/>
              <a:t> </a:t>
            </a:r>
            <a:r>
              <a:rPr lang="en-GB" sz="1600" dirty="0" err="1"/>
              <a:t>các</a:t>
            </a:r>
            <a:r>
              <a:rPr lang="en-GB" sz="1600" dirty="0"/>
              <a:t> </a:t>
            </a:r>
            <a:r>
              <a:rPr lang="en-GB" sz="1600" dirty="0" err="1"/>
              <a:t>điểm</a:t>
            </a:r>
            <a:r>
              <a:rPr lang="en-GB" sz="1600" dirty="0"/>
              <a:t> </a:t>
            </a:r>
            <a:r>
              <a:rPr lang="en-GB" sz="1600" dirty="0" err="1"/>
              <a:t>khác</a:t>
            </a:r>
            <a:r>
              <a:rPr lang="en-GB" sz="1600" dirty="0"/>
              <a:t> </a:t>
            </a:r>
            <a:r>
              <a:rPr lang="en-GB" sz="1600" dirty="0" err="1"/>
              <a:t>nhau</a:t>
            </a:r>
            <a:r>
              <a:rPr lang="en-GB" sz="1600" dirty="0"/>
              <a:t> </a:t>
            </a:r>
            <a:r>
              <a:rPr lang="en-GB" sz="1600" dirty="0" err="1"/>
              <a:t>trên</a:t>
            </a:r>
            <a:r>
              <a:rPr lang="en-GB" sz="1600" dirty="0"/>
              <a:t> </a:t>
            </a:r>
            <a:r>
              <a:rPr lang="en-GB" sz="1600" dirty="0" err="1"/>
              <a:t>khuôn</a:t>
            </a:r>
            <a:r>
              <a:rPr lang="en-GB" sz="1600" dirty="0"/>
              <a:t> </a:t>
            </a:r>
            <a:r>
              <a:rPr lang="en-GB" sz="1600" dirty="0" err="1"/>
              <a:t>mặt</a:t>
            </a:r>
            <a:r>
              <a:rPr lang="en-GB" sz="1600" dirty="0"/>
              <a:t> </a:t>
            </a:r>
            <a:r>
              <a:rPr lang="en-GB" sz="1600" dirty="0" err="1"/>
              <a:t>như</a:t>
            </a:r>
            <a:r>
              <a:rPr lang="en-GB" sz="1600" dirty="0"/>
              <a:t> </a:t>
            </a:r>
            <a:r>
              <a:rPr lang="en-GB" sz="1600" dirty="0" err="1"/>
              <a:t>tâm</a:t>
            </a:r>
            <a:r>
              <a:rPr lang="en-GB" sz="1600" dirty="0"/>
              <a:t> </a:t>
            </a:r>
            <a:r>
              <a:rPr lang="en-GB" sz="1600" dirty="0" err="1"/>
              <a:t>mắt</a:t>
            </a:r>
            <a:r>
              <a:rPr lang="en-GB" sz="1600" dirty="0"/>
              <a:t>, </a:t>
            </a:r>
            <a:r>
              <a:rPr lang="en-GB" sz="1600" dirty="0" err="1"/>
              <a:t>miệng</a:t>
            </a:r>
            <a:r>
              <a:rPr lang="en-GB" sz="1600" dirty="0"/>
              <a:t>, v.v. </a:t>
            </a:r>
            <a:r>
              <a:rPr lang="en-GB" sz="1600" dirty="0" err="1"/>
              <a:t>Khoảng</a:t>
            </a:r>
            <a:r>
              <a:rPr lang="en-GB" sz="1600" dirty="0"/>
              <a:t> </a:t>
            </a:r>
            <a:r>
              <a:rPr lang="en-GB" sz="1600" dirty="0" err="1"/>
              <a:t>cách</a:t>
            </a:r>
            <a:r>
              <a:rPr lang="en-GB" sz="1600" dirty="0"/>
              <a:t> </a:t>
            </a:r>
            <a:r>
              <a:rPr lang="en-GB" sz="1600" dirty="0" err="1"/>
              <a:t>giữa</a:t>
            </a:r>
            <a:r>
              <a:rPr lang="en-GB" sz="1600" dirty="0"/>
              <a:t> </a:t>
            </a:r>
            <a:r>
              <a:rPr lang="en-GB" sz="1600" dirty="0" err="1"/>
              <a:t>các</a:t>
            </a:r>
            <a:r>
              <a:rPr lang="en-GB" sz="1600" dirty="0"/>
              <a:t> </a:t>
            </a:r>
            <a:r>
              <a:rPr lang="en-GB" sz="1600" dirty="0" err="1"/>
              <a:t>điểm</a:t>
            </a:r>
            <a:r>
              <a:rPr lang="en-GB" sz="1600" dirty="0"/>
              <a:t> </a:t>
            </a:r>
            <a:r>
              <a:rPr lang="en-GB" sz="1600" dirty="0" err="1"/>
              <a:t>mốc</a:t>
            </a:r>
            <a:r>
              <a:rPr lang="en-GB" sz="1600" dirty="0"/>
              <a:t> </a:t>
            </a:r>
            <a:r>
              <a:rPr lang="en-GB" sz="1600" dirty="0" err="1"/>
              <a:t>cũng</a:t>
            </a:r>
            <a:r>
              <a:rPr lang="en-GB" sz="1600" dirty="0"/>
              <a:t> </a:t>
            </a:r>
            <a:r>
              <a:rPr lang="en-GB" sz="1600" dirty="0" err="1"/>
              <a:t>được</a:t>
            </a:r>
            <a:r>
              <a:rPr lang="en-GB" sz="1600" dirty="0"/>
              <a:t> </a:t>
            </a:r>
            <a:r>
              <a:rPr lang="en-GB" sz="1600" dirty="0" err="1"/>
              <a:t>tự</a:t>
            </a:r>
            <a:r>
              <a:rPr lang="en-GB" sz="1600" dirty="0"/>
              <a:t> </a:t>
            </a:r>
            <a:r>
              <a:rPr lang="en-GB" sz="1600" dirty="0" err="1"/>
              <a:t>động</a:t>
            </a:r>
            <a:r>
              <a:rPr lang="en-GB" sz="1600" dirty="0"/>
              <a:t> </a:t>
            </a:r>
            <a:r>
              <a:rPr lang="en-GB" sz="1600" dirty="0" err="1"/>
              <a:t>tính</a:t>
            </a:r>
            <a:r>
              <a:rPr lang="en-GB" sz="1600" dirty="0"/>
              <a:t> </a:t>
            </a:r>
            <a:r>
              <a:rPr lang="en-GB" sz="1600" dirty="0" err="1"/>
              <a:t>toán</a:t>
            </a:r>
            <a:r>
              <a:rPr lang="en-GB" sz="1600" dirty="0"/>
              <a:t> </a:t>
            </a:r>
            <a:r>
              <a:rPr lang="en-GB" sz="1600" dirty="0" err="1"/>
              <a:t>và</a:t>
            </a:r>
            <a:r>
              <a:rPr lang="en-GB" sz="1600" dirty="0"/>
              <a:t> so </a:t>
            </a:r>
            <a:r>
              <a:rPr lang="en-GB" sz="1600" dirty="0" err="1"/>
              <a:t>sánh</a:t>
            </a:r>
            <a:r>
              <a:rPr lang="en-GB" sz="1600" dirty="0"/>
              <a:t> </a:t>
            </a:r>
            <a:r>
              <a:rPr lang="en-GB" sz="1600" dirty="0" err="1"/>
              <a:t>giữa</a:t>
            </a:r>
            <a:r>
              <a:rPr lang="en-GB" sz="1600" dirty="0"/>
              <a:t> </a:t>
            </a:r>
            <a:r>
              <a:rPr lang="en-GB" sz="1600" dirty="0" err="1"/>
              <a:t>các</a:t>
            </a:r>
            <a:r>
              <a:rPr lang="en-GB" sz="1600" dirty="0"/>
              <a:t> </a:t>
            </a:r>
            <a:r>
              <a:rPr lang="en-GB" sz="1600" dirty="0" err="1"/>
              <a:t>hình</a:t>
            </a:r>
            <a:r>
              <a:rPr lang="en-GB" sz="1600" dirty="0"/>
              <a:t> </a:t>
            </a:r>
            <a:r>
              <a:rPr lang="en-GB" sz="1600" dirty="0" err="1"/>
              <a:t>ảnh</a:t>
            </a:r>
            <a:r>
              <a:rPr lang="en-GB" sz="1600" dirty="0"/>
              <a:t> </a:t>
            </a:r>
            <a:r>
              <a:rPr lang="en-GB" sz="1600" dirty="0" err="1"/>
              <a:t>khác</a:t>
            </a:r>
            <a:r>
              <a:rPr lang="en-GB" sz="1600" dirty="0"/>
              <a:t> </a:t>
            </a:r>
            <a:r>
              <a:rPr lang="en-GB" sz="1600" dirty="0" err="1"/>
              <a:t>nhau</a:t>
            </a:r>
            <a:r>
              <a:rPr lang="en-GB" sz="1600" dirty="0"/>
              <a:t> </a:t>
            </a:r>
            <a:r>
              <a:rPr lang="en-GB" sz="1600" dirty="0" err="1"/>
              <a:t>để</a:t>
            </a:r>
            <a:r>
              <a:rPr lang="en-GB" sz="1600" dirty="0"/>
              <a:t> </a:t>
            </a:r>
            <a:r>
              <a:rPr lang="en-GB" sz="1600" dirty="0" err="1"/>
              <a:t>xác</a:t>
            </a:r>
            <a:r>
              <a:rPr lang="en-GB" sz="1600" dirty="0"/>
              <a:t> </a:t>
            </a:r>
            <a:r>
              <a:rPr lang="en-GB" sz="1600" dirty="0" err="1"/>
              <a:t>định</a:t>
            </a:r>
            <a:r>
              <a:rPr lang="en-GB" sz="1600" dirty="0"/>
              <a:t> </a:t>
            </a:r>
            <a:r>
              <a:rPr lang="en-GB" sz="1600" dirty="0" err="1"/>
              <a:t>danh</a:t>
            </a:r>
            <a:r>
              <a:rPr lang="en-GB" sz="1600" dirty="0"/>
              <a:t> </a:t>
            </a:r>
            <a:r>
              <a:rPr lang="en-GB" sz="1600" dirty="0" err="1"/>
              <a:t>tính</a:t>
            </a:r>
            <a:r>
              <a:rPr lang="en-GB" sz="1600" dirty="0" smtClean="0"/>
              <a:t>. </a:t>
            </a:r>
            <a:r>
              <a:rPr lang="en-GB" sz="1600" dirty="0" err="1" smtClean="0"/>
              <a:t>Và</a:t>
            </a:r>
            <a:r>
              <a:rPr lang="en-GB" sz="1600" dirty="0" smtClean="0"/>
              <a:t> </a:t>
            </a:r>
            <a:r>
              <a:rPr lang="en-GB" sz="1600" dirty="0" err="1" smtClean="0"/>
              <a:t>những</a:t>
            </a:r>
            <a:r>
              <a:rPr lang="en-GB" sz="1600" dirty="0" smtClean="0"/>
              <a:t> </a:t>
            </a:r>
            <a:r>
              <a:rPr lang="en-GB" sz="1600" dirty="0" err="1" smtClean="0"/>
              <a:t>người</a:t>
            </a:r>
            <a:r>
              <a:rPr lang="en-GB" sz="1600" dirty="0" smtClean="0"/>
              <a:t> </a:t>
            </a:r>
            <a:r>
              <a:rPr lang="en-GB" sz="1600" dirty="0" err="1" smtClean="0"/>
              <a:t>sau</a:t>
            </a:r>
            <a:r>
              <a:rPr lang="en-GB" sz="1600" dirty="0"/>
              <a:t> </a:t>
            </a:r>
            <a:r>
              <a:rPr lang="en-GB" sz="1600" dirty="0" err="1" smtClean="0"/>
              <a:t>này</a:t>
            </a:r>
            <a:r>
              <a:rPr lang="en-GB" sz="1600" dirty="0" smtClean="0"/>
              <a:t> </a:t>
            </a:r>
            <a:r>
              <a:rPr lang="en-GB" sz="1600" dirty="0" err="1" smtClean="0"/>
              <a:t>đã</a:t>
            </a:r>
            <a:r>
              <a:rPr lang="en-GB" sz="1600" dirty="0" smtClean="0"/>
              <a:t> </a:t>
            </a:r>
            <a:r>
              <a:rPr lang="en-GB" sz="1600" dirty="0" err="1" smtClean="0"/>
              <a:t>tiếp</a:t>
            </a:r>
            <a:r>
              <a:rPr lang="en-GB" sz="1600" dirty="0" smtClean="0"/>
              <a:t> </a:t>
            </a:r>
            <a:r>
              <a:rPr lang="en-GB" sz="1600" dirty="0" err="1" smtClean="0"/>
              <a:t>tục</a:t>
            </a:r>
            <a:r>
              <a:rPr lang="en-GB" sz="1600" dirty="0" smtClean="0"/>
              <a:t> </a:t>
            </a:r>
            <a:r>
              <a:rPr lang="en-GB" sz="1600" dirty="0" err="1" smtClean="0"/>
              <a:t>nghiên</a:t>
            </a:r>
            <a:r>
              <a:rPr lang="en-GB" sz="1600" dirty="0"/>
              <a:t> </a:t>
            </a:r>
            <a:r>
              <a:rPr lang="en-GB" sz="1600" dirty="0" err="1" smtClean="0"/>
              <a:t>cứu</a:t>
            </a:r>
            <a:r>
              <a:rPr lang="en-GB" sz="1600" dirty="0" smtClean="0"/>
              <a:t> </a:t>
            </a:r>
            <a:r>
              <a:rPr lang="en-GB" sz="1600" dirty="0" err="1" smtClean="0"/>
              <a:t>và</a:t>
            </a:r>
            <a:r>
              <a:rPr lang="en-GB" sz="1600" dirty="0" smtClean="0"/>
              <a:t> </a:t>
            </a:r>
            <a:r>
              <a:rPr lang="en-GB" sz="1600" dirty="0" err="1" smtClean="0"/>
              <a:t>có</a:t>
            </a:r>
            <a:r>
              <a:rPr lang="en-GB" sz="1600" dirty="0" smtClean="0"/>
              <a:t> </a:t>
            </a:r>
            <a:r>
              <a:rPr lang="en-GB" sz="1600" dirty="0" err="1" smtClean="0"/>
              <a:t>những</a:t>
            </a:r>
            <a:r>
              <a:rPr lang="en-GB" sz="1600" dirty="0" smtClean="0"/>
              <a:t> </a:t>
            </a:r>
            <a:r>
              <a:rPr lang="en-GB" sz="1600" dirty="0" err="1" smtClean="0"/>
              <a:t>thành</a:t>
            </a:r>
            <a:r>
              <a:rPr lang="en-GB" sz="1600" dirty="0" smtClean="0"/>
              <a:t> </a:t>
            </a:r>
            <a:r>
              <a:rPr lang="en-GB" sz="1600" dirty="0" err="1" smtClean="0"/>
              <a:t>tựu</a:t>
            </a:r>
            <a:r>
              <a:rPr lang="en-GB" sz="1600" dirty="0" smtClean="0"/>
              <a:t> </a:t>
            </a:r>
            <a:r>
              <a:rPr lang="en-GB" sz="1600" dirty="0" err="1" smtClean="0"/>
              <a:t>như</a:t>
            </a:r>
            <a:r>
              <a:rPr lang="en-GB" sz="1600" dirty="0" smtClean="0"/>
              <a:t> </a:t>
            </a:r>
            <a:r>
              <a:rPr lang="en-GB" sz="1600" dirty="0" err="1" smtClean="0"/>
              <a:t>ngày</a:t>
            </a:r>
            <a:r>
              <a:rPr lang="en-GB" sz="1600" dirty="0" smtClean="0"/>
              <a:t> </a:t>
            </a:r>
            <a:r>
              <a:rPr lang="en-GB" sz="1600" dirty="0" err="1" smtClean="0"/>
              <a:t>hôm</a:t>
            </a:r>
            <a:r>
              <a:rPr lang="en-GB" sz="1600" dirty="0" smtClean="0"/>
              <a:t> nay.</a:t>
            </a:r>
            <a:endParaRPr lang="en-GB" sz="1600" dirty="0"/>
          </a:p>
        </p:txBody>
      </p:sp>
      <p:sp>
        <p:nvSpPr>
          <p:cNvPr id="89" name="Google Shape;89;p15"/>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7</a:t>
            </a:fld>
            <a:endParaRPr/>
          </a:p>
        </p:txBody>
      </p:sp>
      <p:pic>
        <p:nvPicPr>
          <p:cNvPr id="90" name="Google Shape;90;p15"/>
          <p:cNvPicPr preferRelativeResize="0"/>
          <p:nvPr/>
        </p:nvPicPr>
        <p:blipFill rotWithShape="1">
          <a:blip r:embed="rId3">
            <a:alphaModFix/>
          </a:blip>
          <a:srcRect r="20898" b="32619"/>
          <a:stretch/>
        </p:blipFill>
        <p:spPr>
          <a:xfrm>
            <a:off x="6421582" y="2119744"/>
            <a:ext cx="2722418" cy="3023755"/>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1" name="Google Shape;81;p14"/>
          <p:cNvSpPr txBox="1">
            <a:spLocks noGrp="1"/>
          </p:cNvSpPr>
          <p:nvPr>
            <p:ph type="ctrTitle"/>
          </p:nvPr>
        </p:nvSpPr>
        <p:spPr>
          <a:xfrm>
            <a:off x="564354" y="1928043"/>
            <a:ext cx="5448518" cy="1110399"/>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3600" dirty="0" smtClean="0">
                <a:latin typeface="Times New Roman" panose="02020603050405020304" pitchFamily="18" charset="0"/>
                <a:cs typeface="Times New Roman" panose="02020603050405020304" pitchFamily="18" charset="0"/>
              </a:rPr>
              <a:t>GIỚI THIỆU THƯ VIỆN OPENCV</a:t>
            </a:r>
            <a:endParaRPr lang="en-US" sz="3600" dirty="0">
              <a:latin typeface="Times New Roman" panose="02020603050405020304" pitchFamily="18" charset="0"/>
              <a:cs typeface="Times New Roman" panose="02020603050405020304" pitchFamily="18" charset="0"/>
            </a:endParaRPr>
          </a:p>
        </p:txBody>
      </p:sp>
      <p:sp>
        <p:nvSpPr>
          <p:cNvPr id="82" name="Google Shape;82;p14"/>
          <p:cNvSpPr txBox="1">
            <a:spLocks noGrp="1"/>
          </p:cNvSpPr>
          <p:nvPr>
            <p:ph type="subTitle" idx="1"/>
          </p:nvPr>
        </p:nvSpPr>
        <p:spPr>
          <a:xfrm>
            <a:off x="1804336" y="3902516"/>
            <a:ext cx="2594482" cy="3837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US" dirty="0" smtClean="0"/>
              <a:t>FACE RECOGNITION</a:t>
            </a:r>
            <a:endParaRPr dirty="0"/>
          </a:p>
        </p:txBody>
      </p:sp>
      <p:sp>
        <p:nvSpPr>
          <p:cNvPr id="7" name="Google Shape;476;p40"/>
          <p:cNvSpPr/>
          <p:nvPr/>
        </p:nvSpPr>
        <p:spPr>
          <a:xfrm>
            <a:off x="515863" y="369506"/>
            <a:ext cx="3120955" cy="694464"/>
          </a:xfrm>
          <a:prstGeom prst="rect">
            <a:avLst/>
          </a:prstGeom>
          <a:solidFill>
            <a:srgbClr val="FFFFFF">
              <a:alpha val="17880"/>
            </a:srgbClr>
          </a:solidFill>
          <a:ln>
            <a:noFill/>
          </a:ln>
        </p:spPr>
        <p:txBody>
          <a:bodyPr spcFirstLastPara="1" wrap="square" lIns="91425" tIns="91425" rIns="1371600" bIns="91425" anchor="t" anchorCtr="0">
            <a:noAutofit/>
          </a:bodyPr>
          <a:lstStyle/>
          <a:p>
            <a:pPr marL="0" lvl="0" indent="0" algn="l" rtl="0">
              <a:spcBef>
                <a:spcPts val="0"/>
              </a:spcBef>
              <a:spcAft>
                <a:spcPts val="0"/>
              </a:spcAft>
              <a:buNone/>
            </a:pPr>
            <a:r>
              <a:rPr lang="en-US" sz="3600" b="1" dirty="0" smtClean="0">
                <a:solidFill>
                  <a:schemeClr val="dk1"/>
                </a:solidFill>
                <a:latin typeface="IBM Plex Sans Condensed"/>
                <a:ea typeface="IBM Plex Sans Condensed"/>
                <a:cs typeface="IBM Plex Sans Condensed"/>
                <a:sym typeface="IBM Plex Sans Condensed"/>
              </a:rPr>
              <a:t>PHẦN 2</a:t>
            </a:r>
          </a:p>
        </p:txBody>
      </p:sp>
      <p:pic>
        <p:nvPicPr>
          <p:cNvPr id="5126" name="Picture 6" descr="Installing OpenCV with contrib extra modules from source on Fedora Linux |  Ashwin Phadk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4160" y="2976096"/>
            <a:ext cx="3263395" cy="17159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5128" name="Picture 8" descr="OpenCV Normalize | Working of normalize() function in OpenCV"/>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4160" y="417399"/>
            <a:ext cx="3262492" cy="18100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2965793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779100" y="759800"/>
            <a:ext cx="75933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smtClean="0"/>
              <a:t>OPENCV LÀ GÌ?</a:t>
            </a:r>
            <a:endParaRPr dirty="0"/>
          </a:p>
        </p:txBody>
      </p:sp>
      <p:sp>
        <p:nvSpPr>
          <p:cNvPr id="97" name="Google Shape;97;p16"/>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9</a:t>
            </a:fld>
            <a:endParaRPr/>
          </a:p>
        </p:txBody>
      </p:sp>
      <p:grpSp>
        <p:nvGrpSpPr>
          <p:cNvPr id="98" name="Google Shape;98;p16"/>
          <p:cNvGrpSpPr/>
          <p:nvPr/>
        </p:nvGrpSpPr>
        <p:grpSpPr>
          <a:xfrm>
            <a:off x="5864288" y="1238675"/>
            <a:ext cx="2840226" cy="3645025"/>
            <a:chOff x="5864288" y="1238675"/>
            <a:chExt cx="2840226" cy="3645025"/>
          </a:xfrm>
        </p:grpSpPr>
        <p:pic>
          <p:nvPicPr>
            <p:cNvPr id="99" name="Google Shape;99;p16"/>
            <p:cNvPicPr preferRelativeResize="0"/>
            <p:nvPr/>
          </p:nvPicPr>
          <p:blipFill>
            <a:blip r:embed="rId3">
              <a:alphaModFix/>
            </a:blip>
            <a:stretch>
              <a:fillRect/>
            </a:stretch>
          </p:blipFill>
          <p:spPr>
            <a:xfrm>
              <a:off x="5864288" y="1238675"/>
              <a:ext cx="2840226" cy="3645025"/>
            </a:xfrm>
            <a:prstGeom prst="rect">
              <a:avLst/>
            </a:prstGeom>
            <a:noFill/>
            <a:ln>
              <a:noFill/>
            </a:ln>
          </p:spPr>
        </p:pic>
        <p:pic>
          <p:nvPicPr>
            <p:cNvPr id="100" name="Google Shape;100;p16"/>
            <p:cNvPicPr preferRelativeResize="0"/>
            <p:nvPr/>
          </p:nvPicPr>
          <p:blipFill>
            <a:blip r:embed="rId4">
              <a:alphaModFix/>
            </a:blip>
            <a:stretch>
              <a:fillRect/>
            </a:stretch>
          </p:blipFill>
          <p:spPr>
            <a:xfrm>
              <a:off x="7087476" y="1833431"/>
              <a:ext cx="241950" cy="170793"/>
            </a:xfrm>
            <a:prstGeom prst="rect">
              <a:avLst/>
            </a:prstGeom>
            <a:noFill/>
            <a:ln>
              <a:noFill/>
            </a:ln>
          </p:spPr>
        </p:pic>
      </p:grpSp>
      <p:pic>
        <p:nvPicPr>
          <p:cNvPr id="101" name="Google Shape;101;p16"/>
          <p:cNvPicPr preferRelativeResize="0"/>
          <p:nvPr/>
        </p:nvPicPr>
        <p:blipFill>
          <a:blip r:embed="rId5">
            <a:alphaModFix/>
          </a:blip>
          <a:stretch>
            <a:fillRect/>
          </a:stretch>
        </p:blipFill>
        <p:spPr>
          <a:xfrm>
            <a:off x="5511450" y="526963"/>
            <a:ext cx="548700" cy="660155"/>
          </a:xfrm>
          <a:prstGeom prst="rect">
            <a:avLst/>
          </a:prstGeom>
          <a:noFill/>
          <a:ln>
            <a:noFill/>
          </a:ln>
        </p:spPr>
      </p:pic>
      <p:sp>
        <p:nvSpPr>
          <p:cNvPr id="2" name="Text Placeholder 1"/>
          <p:cNvSpPr>
            <a:spLocks noGrp="1"/>
          </p:cNvSpPr>
          <p:nvPr>
            <p:ph type="body" idx="1"/>
          </p:nvPr>
        </p:nvSpPr>
        <p:spPr>
          <a:xfrm>
            <a:off x="640227" y="1326752"/>
            <a:ext cx="4975500" cy="3294252"/>
          </a:xfrm>
        </p:spPr>
        <p:txBody>
          <a:bodyPr/>
          <a:lstStyle/>
          <a:p>
            <a:pPr marL="76200" indent="0">
              <a:buNone/>
            </a:pPr>
            <a:r>
              <a:rPr lang="en-GB" sz="1800" dirty="0" err="1"/>
              <a:t>OpenCV</a:t>
            </a:r>
            <a:r>
              <a:rPr lang="en-GB" sz="1800" dirty="0"/>
              <a:t> (Open Computer Vision) </a:t>
            </a:r>
            <a:r>
              <a:rPr lang="en-GB" sz="1800" dirty="0" err="1"/>
              <a:t>là</a:t>
            </a:r>
            <a:r>
              <a:rPr lang="en-GB" sz="1800" dirty="0"/>
              <a:t> </a:t>
            </a:r>
            <a:r>
              <a:rPr lang="en-GB" sz="1800" dirty="0" err="1"/>
              <a:t>một</a:t>
            </a:r>
            <a:r>
              <a:rPr lang="en-GB" sz="1800" dirty="0"/>
              <a:t> </a:t>
            </a:r>
            <a:r>
              <a:rPr lang="en-GB" sz="1800" dirty="0" err="1"/>
              <a:t>thư</a:t>
            </a:r>
            <a:r>
              <a:rPr lang="en-GB" sz="1800" dirty="0"/>
              <a:t> </a:t>
            </a:r>
            <a:r>
              <a:rPr lang="en-GB" sz="1800" dirty="0" err="1"/>
              <a:t>viện</a:t>
            </a:r>
            <a:r>
              <a:rPr lang="en-GB" sz="1800" dirty="0"/>
              <a:t> </a:t>
            </a:r>
            <a:r>
              <a:rPr lang="en-GB" sz="1800" dirty="0" err="1"/>
              <a:t>mã</a:t>
            </a:r>
            <a:r>
              <a:rPr lang="en-GB" sz="1800" dirty="0"/>
              <a:t> </a:t>
            </a:r>
            <a:r>
              <a:rPr lang="en-GB" sz="1800" dirty="0" err="1"/>
              <a:t>nguồn</a:t>
            </a:r>
            <a:r>
              <a:rPr lang="en-GB" sz="1800" dirty="0"/>
              <a:t> </a:t>
            </a:r>
            <a:r>
              <a:rPr lang="en-GB" sz="1800" dirty="0" err="1"/>
              <a:t>mở</a:t>
            </a:r>
            <a:r>
              <a:rPr lang="en-GB" sz="1800" dirty="0"/>
              <a:t> </a:t>
            </a:r>
            <a:r>
              <a:rPr lang="en-GB" sz="1800" dirty="0" err="1"/>
              <a:t>hàng</a:t>
            </a:r>
            <a:r>
              <a:rPr lang="en-GB" sz="1800" dirty="0"/>
              <a:t> </a:t>
            </a:r>
            <a:r>
              <a:rPr lang="en-GB" sz="1800" dirty="0" err="1"/>
              <a:t>đầu</a:t>
            </a:r>
            <a:r>
              <a:rPr lang="en-GB" sz="1800" dirty="0"/>
              <a:t> </a:t>
            </a:r>
            <a:r>
              <a:rPr lang="en-GB" sz="1800" dirty="0" err="1"/>
              <a:t>cho</a:t>
            </a:r>
            <a:r>
              <a:rPr lang="en-GB" sz="1800" dirty="0"/>
              <a:t> </a:t>
            </a:r>
            <a:r>
              <a:rPr lang="en-GB" sz="1800" dirty="0" err="1"/>
              <a:t>xử</a:t>
            </a:r>
            <a:r>
              <a:rPr lang="en-GB" sz="1800" dirty="0"/>
              <a:t> </a:t>
            </a:r>
            <a:r>
              <a:rPr lang="en-GB" sz="1800" dirty="0" err="1"/>
              <a:t>lý</a:t>
            </a:r>
            <a:r>
              <a:rPr lang="en-GB" sz="1800" dirty="0"/>
              <a:t> </a:t>
            </a:r>
            <a:r>
              <a:rPr lang="en-GB" sz="1800" dirty="0" err="1"/>
              <a:t>về</a:t>
            </a:r>
            <a:r>
              <a:rPr lang="en-GB" sz="1800" dirty="0"/>
              <a:t> </a:t>
            </a:r>
            <a:r>
              <a:rPr lang="en-GB" sz="1800" dirty="0" err="1"/>
              <a:t>thị</a:t>
            </a:r>
            <a:r>
              <a:rPr lang="en-GB" sz="1800" dirty="0"/>
              <a:t> </a:t>
            </a:r>
            <a:r>
              <a:rPr lang="en-GB" sz="1800" dirty="0" err="1"/>
              <a:t>giác</a:t>
            </a:r>
            <a:r>
              <a:rPr lang="en-GB" sz="1800" dirty="0"/>
              <a:t> </a:t>
            </a:r>
            <a:r>
              <a:rPr lang="en-GB" sz="1800" dirty="0" err="1"/>
              <a:t>máy</a:t>
            </a:r>
            <a:r>
              <a:rPr lang="en-GB" sz="1800" dirty="0"/>
              <a:t> </a:t>
            </a:r>
            <a:r>
              <a:rPr lang="en-GB" sz="1800" dirty="0" err="1"/>
              <a:t>tính</a:t>
            </a:r>
            <a:r>
              <a:rPr lang="en-GB" sz="1800" dirty="0"/>
              <a:t>, machine learning, </a:t>
            </a:r>
            <a:r>
              <a:rPr lang="en-GB" sz="1800" dirty="0" err="1"/>
              <a:t>xử</a:t>
            </a:r>
            <a:r>
              <a:rPr lang="en-GB" sz="1800" dirty="0"/>
              <a:t> </a:t>
            </a:r>
            <a:r>
              <a:rPr lang="en-GB" sz="1800" dirty="0" err="1"/>
              <a:t>lý</a:t>
            </a:r>
            <a:r>
              <a:rPr lang="en-GB" sz="1800" dirty="0"/>
              <a:t> </a:t>
            </a:r>
            <a:r>
              <a:rPr lang="en-GB" sz="1800" dirty="0" err="1"/>
              <a:t>ảnh</a:t>
            </a:r>
            <a:r>
              <a:rPr lang="en-GB" sz="1800" dirty="0"/>
              <a:t>. </a:t>
            </a:r>
            <a:r>
              <a:rPr lang="en-GB" sz="1800" dirty="0" err="1"/>
              <a:t>OpenCV</a:t>
            </a:r>
            <a:r>
              <a:rPr lang="en-GB" sz="1800" dirty="0"/>
              <a:t> </a:t>
            </a:r>
            <a:r>
              <a:rPr lang="en-GB" sz="1800" dirty="0" err="1"/>
              <a:t>đươc</a:t>
            </a:r>
            <a:r>
              <a:rPr lang="en-GB" sz="1800" dirty="0"/>
              <a:t> </a:t>
            </a:r>
            <a:r>
              <a:rPr lang="en-GB" sz="1800" dirty="0" err="1"/>
              <a:t>viết</a:t>
            </a:r>
            <a:r>
              <a:rPr lang="en-GB" sz="1800" dirty="0"/>
              <a:t> </a:t>
            </a:r>
            <a:r>
              <a:rPr lang="en-GB" sz="1800" dirty="0" err="1"/>
              <a:t>bằng</a:t>
            </a:r>
            <a:r>
              <a:rPr lang="en-GB" sz="1800" dirty="0"/>
              <a:t> C/C++, </a:t>
            </a:r>
            <a:r>
              <a:rPr lang="en-GB" sz="1800" dirty="0" err="1"/>
              <a:t>vì</a:t>
            </a:r>
            <a:r>
              <a:rPr lang="en-GB" sz="1800" dirty="0"/>
              <a:t> </a:t>
            </a:r>
            <a:r>
              <a:rPr lang="en-GB" sz="1800" dirty="0" err="1"/>
              <a:t>vậy</a:t>
            </a:r>
            <a:r>
              <a:rPr lang="en-GB" sz="1800" dirty="0"/>
              <a:t> </a:t>
            </a:r>
            <a:r>
              <a:rPr lang="en-GB" sz="1800" dirty="0" err="1"/>
              <a:t>có</a:t>
            </a:r>
            <a:r>
              <a:rPr lang="en-GB" sz="1800" dirty="0"/>
              <a:t> </a:t>
            </a:r>
            <a:r>
              <a:rPr lang="en-GB" sz="1800" dirty="0" err="1"/>
              <a:t>tốc</a:t>
            </a:r>
            <a:r>
              <a:rPr lang="en-GB" sz="1800" dirty="0"/>
              <a:t> </a:t>
            </a:r>
            <a:r>
              <a:rPr lang="en-GB" sz="1800" dirty="0" err="1"/>
              <a:t>độ</a:t>
            </a:r>
            <a:r>
              <a:rPr lang="en-GB" sz="1800" dirty="0"/>
              <a:t> </a:t>
            </a:r>
            <a:r>
              <a:rPr lang="en-GB" sz="1800" dirty="0" err="1"/>
              <a:t>tính</a:t>
            </a:r>
            <a:r>
              <a:rPr lang="en-GB" sz="1800" dirty="0"/>
              <a:t> </a:t>
            </a:r>
            <a:r>
              <a:rPr lang="en-GB" sz="1800" dirty="0" err="1"/>
              <a:t>toán</a:t>
            </a:r>
            <a:r>
              <a:rPr lang="en-GB" sz="1800" dirty="0"/>
              <a:t> </a:t>
            </a:r>
            <a:r>
              <a:rPr lang="en-GB" sz="1800" dirty="0" err="1"/>
              <a:t>rất</a:t>
            </a:r>
            <a:r>
              <a:rPr lang="en-GB" sz="1800" dirty="0"/>
              <a:t> </a:t>
            </a:r>
            <a:r>
              <a:rPr lang="en-GB" sz="1800" dirty="0" err="1"/>
              <a:t>nhanh</a:t>
            </a:r>
            <a:r>
              <a:rPr lang="en-GB" sz="1800" dirty="0"/>
              <a:t>, </a:t>
            </a:r>
            <a:r>
              <a:rPr lang="en-GB" sz="1800" dirty="0" err="1"/>
              <a:t>có</a:t>
            </a:r>
            <a:r>
              <a:rPr lang="en-GB" sz="1800" dirty="0"/>
              <a:t> </a:t>
            </a:r>
            <a:r>
              <a:rPr lang="en-GB" sz="1800" dirty="0" err="1"/>
              <a:t>thể</a:t>
            </a:r>
            <a:r>
              <a:rPr lang="en-GB" sz="1800" dirty="0"/>
              <a:t> </a:t>
            </a:r>
            <a:r>
              <a:rPr lang="en-GB" sz="1800" dirty="0" err="1"/>
              <a:t>sử</a:t>
            </a:r>
            <a:r>
              <a:rPr lang="en-GB" sz="1800" dirty="0"/>
              <a:t> </a:t>
            </a:r>
            <a:r>
              <a:rPr lang="en-GB" sz="1800" dirty="0" err="1"/>
              <a:t>dụng</a:t>
            </a:r>
            <a:r>
              <a:rPr lang="en-GB" sz="1800" dirty="0"/>
              <a:t> </a:t>
            </a:r>
            <a:r>
              <a:rPr lang="en-GB" sz="1800" dirty="0" err="1"/>
              <a:t>với</a:t>
            </a:r>
            <a:r>
              <a:rPr lang="en-GB" sz="1800" dirty="0"/>
              <a:t> </a:t>
            </a:r>
            <a:r>
              <a:rPr lang="en-GB" sz="1800" dirty="0" err="1"/>
              <a:t>các</a:t>
            </a:r>
            <a:r>
              <a:rPr lang="en-GB" sz="1800" dirty="0"/>
              <a:t> </a:t>
            </a:r>
            <a:r>
              <a:rPr lang="en-GB" sz="1800" dirty="0" err="1"/>
              <a:t>ứng</a:t>
            </a:r>
            <a:r>
              <a:rPr lang="en-GB" sz="1800" dirty="0"/>
              <a:t> </a:t>
            </a:r>
            <a:r>
              <a:rPr lang="en-GB" sz="1800" dirty="0" err="1"/>
              <a:t>dụng</a:t>
            </a:r>
            <a:r>
              <a:rPr lang="en-GB" sz="1800" dirty="0"/>
              <a:t> </a:t>
            </a:r>
            <a:r>
              <a:rPr lang="en-GB" sz="1800" dirty="0" err="1"/>
              <a:t>liên</a:t>
            </a:r>
            <a:r>
              <a:rPr lang="en-GB" sz="1800" dirty="0"/>
              <a:t> </a:t>
            </a:r>
            <a:r>
              <a:rPr lang="en-GB" sz="1800" dirty="0" err="1"/>
              <a:t>quan</a:t>
            </a:r>
            <a:r>
              <a:rPr lang="en-GB" sz="1800" dirty="0"/>
              <a:t> </a:t>
            </a:r>
            <a:r>
              <a:rPr lang="en-GB" sz="1800" dirty="0" err="1"/>
              <a:t>đến</a:t>
            </a:r>
            <a:r>
              <a:rPr lang="en-GB" sz="1800" dirty="0"/>
              <a:t> </a:t>
            </a:r>
            <a:r>
              <a:rPr lang="en-GB" sz="1800" dirty="0" err="1"/>
              <a:t>thời</a:t>
            </a:r>
            <a:r>
              <a:rPr lang="en-GB" sz="1800" dirty="0"/>
              <a:t> </a:t>
            </a:r>
            <a:r>
              <a:rPr lang="en-GB" sz="1800" dirty="0" err="1"/>
              <a:t>gian</a:t>
            </a:r>
            <a:r>
              <a:rPr lang="en-GB" sz="1800" dirty="0"/>
              <a:t> </a:t>
            </a:r>
            <a:r>
              <a:rPr lang="en-GB" sz="1800" dirty="0" err="1"/>
              <a:t>thực</a:t>
            </a:r>
            <a:r>
              <a:rPr lang="en-GB" sz="1800" dirty="0"/>
              <a:t>. </a:t>
            </a:r>
            <a:r>
              <a:rPr lang="en-GB" sz="1800" dirty="0" err="1"/>
              <a:t>Opencv</a:t>
            </a:r>
            <a:r>
              <a:rPr lang="en-GB" sz="1800" dirty="0"/>
              <a:t> </a:t>
            </a:r>
            <a:r>
              <a:rPr lang="en-GB" sz="1800" dirty="0" err="1"/>
              <a:t>có</a:t>
            </a:r>
            <a:r>
              <a:rPr lang="en-GB" sz="1800" dirty="0"/>
              <a:t> </a:t>
            </a:r>
            <a:r>
              <a:rPr lang="en-GB" sz="1800" dirty="0" err="1"/>
              <a:t>các</a:t>
            </a:r>
            <a:r>
              <a:rPr lang="en-GB" sz="1800" dirty="0"/>
              <a:t> interface </a:t>
            </a:r>
            <a:r>
              <a:rPr lang="en-GB" sz="1800" dirty="0" err="1"/>
              <a:t>cho</a:t>
            </a:r>
            <a:r>
              <a:rPr lang="en-GB" sz="1800" dirty="0"/>
              <a:t> C/C++, Python Java </a:t>
            </a:r>
            <a:r>
              <a:rPr lang="en-GB" sz="1800" dirty="0" err="1"/>
              <a:t>vì</a:t>
            </a:r>
            <a:r>
              <a:rPr lang="en-GB" sz="1800" dirty="0"/>
              <a:t> </a:t>
            </a:r>
            <a:r>
              <a:rPr lang="en-GB" sz="1800" dirty="0" err="1"/>
              <a:t>vậy</a:t>
            </a:r>
            <a:r>
              <a:rPr lang="en-GB" sz="1800" dirty="0"/>
              <a:t> </a:t>
            </a:r>
            <a:r>
              <a:rPr lang="en-GB" sz="1800" dirty="0" err="1"/>
              <a:t>hỗ</a:t>
            </a:r>
            <a:r>
              <a:rPr lang="en-GB" sz="1800" dirty="0"/>
              <a:t> </a:t>
            </a:r>
            <a:r>
              <a:rPr lang="en-GB" sz="1800" dirty="0" err="1"/>
              <a:t>trợ</a:t>
            </a:r>
            <a:r>
              <a:rPr lang="en-GB" sz="1800" dirty="0"/>
              <a:t> </a:t>
            </a:r>
            <a:r>
              <a:rPr lang="en-GB" sz="1800" dirty="0" err="1"/>
              <a:t>được</a:t>
            </a:r>
            <a:r>
              <a:rPr lang="en-GB" sz="1800" dirty="0"/>
              <a:t> </a:t>
            </a:r>
            <a:r>
              <a:rPr lang="en-GB" sz="1800" dirty="0" err="1"/>
              <a:t>cho</a:t>
            </a:r>
            <a:r>
              <a:rPr lang="en-GB" sz="1800" dirty="0"/>
              <a:t> Window, Linux, </a:t>
            </a:r>
            <a:r>
              <a:rPr lang="en-GB" sz="1800" dirty="0" err="1"/>
              <a:t>MacOs</a:t>
            </a:r>
            <a:r>
              <a:rPr lang="en-GB" sz="1800" dirty="0"/>
              <a:t> </a:t>
            </a:r>
            <a:r>
              <a:rPr lang="en-GB" sz="1800" dirty="0" err="1"/>
              <a:t>lẫn</a:t>
            </a:r>
            <a:r>
              <a:rPr lang="en-GB" sz="1800" dirty="0"/>
              <a:t> Android, iOS </a:t>
            </a:r>
            <a:r>
              <a:rPr lang="en-GB" sz="1800" dirty="0" err="1"/>
              <a:t>OpenCV</a:t>
            </a:r>
            <a:r>
              <a:rPr lang="en-GB" sz="1800" dirty="0"/>
              <a:t> </a:t>
            </a:r>
            <a:r>
              <a:rPr lang="en-GB" sz="1800" dirty="0" err="1"/>
              <a:t>có</a:t>
            </a:r>
            <a:r>
              <a:rPr lang="en-GB" sz="1800" dirty="0"/>
              <a:t> </a:t>
            </a:r>
            <a:r>
              <a:rPr lang="en-GB" sz="1800" dirty="0" err="1"/>
              <a:t>cộng</a:t>
            </a:r>
            <a:r>
              <a:rPr lang="en-GB" sz="1800" dirty="0"/>
              <a:t> </a:t>
            </a:r>
            <a:r>
              <a:rPr lang="en-GB" sz="1800" dirty="0" err="1"/>
              <a:t>đồng</a:t>
            </a:r>
            <a:r>
              <a:rPr lang="en-GB" sz="1800" dirty="0"/>
              <a:t> </a:t>
            </a:r>
            <a:r>
              <a:rPr lang="en-GB" sz="1800" dirty="0" err="1"/>
              <a:t>hơn</a:t>
            </a:r>
            <a:r>
              <a:rPr lang="en-GB" sz="1800" dirty="0"/>
              <a:t> 47 </a:t>
            </a:r>
            <a:r>
              <a:rPr lang="en-GB" sz="1800" dirty="0" err="1"/>
              <a:t>nghìn</a:t>
            </a:r>
            <a:r>
              <a:rPr lang="en-GB" sz="1800" dirty="0"/>
              <a:t> </a:t>
            </a:r>
            <a:r>
              <a:rPr lang="en-GB" sz="1800" dirty="0" err="1"/>
              <a:t>người</a:t>
            </a:r>
            <a:r>
              <a:rPr lang="en-GB" sz="1800" dirty="0"/>
              <a:t> </a:t>
            </a:r>
            <a:r>
              <a:rPr lang="en-GB" sz="1800" dirty="0" err="1"/>
              <a:t>dùng</a:t>
            </a:r>
            <a:r>
              <a:rPr lang="en-GB" sz="1800" dirty="0"/>
              <a:t> </a:t>
            </a:r>
            <a:r>
              <a:rPr lang="en-GB" sz="1800" dirty="0" err="1"/>
              <a:t>và</a:t>
            </a:r>
            <a:r>
              <a:rPr lang="en-GB" sz="1800" dirty="0"/>
              <a:t> </a:t>
            </a:r>
            <a:r>
              <a:rPr lang="en-GB" sz="1800" dirty="0" err="1"/>
              <a:t>số</a:t>
            </a:r>
            <a:r>
              <a:rPr lang="en-GB" sz="1800" dirty="0"/>
              <a:t> </a:t>
            </a:r>
            <a:r>
              <a:rPr lang="en-GB" sz="1800" dirty="0" err="1"/>
              <a:t>lượng</a:t>
            </a:r>
            <a:r>
              <a:rPr lang="en-GB" sz="1800" dirty="0"/>
              <a:t> download </a:t>
            </a:r>
            <a:r>
              <a:rPr lang="en-GB" sz="1800" dirty="0" err="1"/>
              <a:t>vượt</a:t>
            </a:r>
            <a:r>
              <a:rPr lang="en-GB" sz="1800" dirty="0"/>
              <a:t> </a:t>
            </a:r>
            <a:r>
              <a:rPr lang="en-GB" sz="1800" dirty="0" err="1"/>
              <a:t>quá</a:t>
            </a:r>
            <a:r>
              <a:rPr lang="en-GB" sz="1800" dirty="0"/>
              <a:t> 6 </a:t>
            </a:r>
            <a:r>
              <a:rPr lang="en-GB" sz="1800" dirty="0" err="1"/>
              <a:t>triệu</a:t>
            </a:r>
            <a:r>
              <a:rPr lang="en-GB" sz="1800" dirty="0"/>
              <a:t> </a:t>
            </a:r>
            <a:r>
              <a:rPr lang="en-GB" sz="1800" dirty="0" err="1"/>
              <a:t>lần</a:t>
            </a:r>
            <a:r>
              <a:rPr lang="en-GB" sz="1800" dirty="0"/>
              <a:t>.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lavius template">
  <a:themeElements>
    <a:clrScheme name="Custom 347">
      <a:dk1>
        <a:srgbClr val="1E263A"/>
      </a:dk1>
      <a:lt1>
        <a:srgbClr val="FFFFFF"/>
      </a:lt1>
      <a:dk2>
        <a:srgbClr val="989CA7"/>
      </a:dk2>
      <a:lt2>
        <a:srgbClr val="EAEEF0"/>
      </a:lt2>
      <a:accent1>
        <a:srgbClr val="6DB9E4"/>
      </a:accent1>
      <a:accent2>
        <a:srgbClr val="9ECE46"/>
      </a:accent2>
      <a:accent3>
        <a:srgbClr val="ECCB49"/>
      </a:accent3>
      <a:accent4>
        <a:srgbClr val="F5A73B"/>
      </a:accent4>
      <a:accent5>
        <a:srgbClr val="F36846"/>
      </a:accent5>
      <a:accent6>
        <a:srgbClr val="DD73C3"/>
      </a:accent6>
      <a:hlink>
        <a:srgbClr val="293D6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233</TotalTime>
  <Words>903</Words>
  <Application>Microsoft Office PowerPoint</Application>
  <PresentationFormat>On-screen Show (16:9)</PresentationFormat>
  <Paragraphs>113</Paragraphs>
  <Slides>20</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Times New Roman</vt:lpstr>
      <vt:lpstr>Calibri</vt:lpstr>
      <vt:lpstr>Bebas Neue</vt:lpstr>
      <vt:lpstr>Montserrat</vt:lpstr>
      <vt:lpstr>IBM Plex Sans Condensed</vt:lpstr>
      <vt:lpstr>Arial</vt:lpstr>
      <vt:lpstr>Flavius template</vt:lpstr>
      <vt:lpstr>Face recognition using OPENCV LIBRARY</vt:lpstr>
      <vt:lpstr>PowerPoint Presentation</vt:lpstr>
      <vt:lpstr>Thành viên nhóm 14</vt:lpstr>
      <vt:lpstr>GIỚI THIỆU</vt:lpstr>
      <vt:lpstr>CHƯƠNG TRÌNH BÁO CÁO</vt:lpstr>
      <vt:lpstr>GIỚI THIỆU LỊCH SỬ RA ĐỜI CỦA CÔNG NGHỆ NHẬN DIỆN KHUÔN MẶT</vt:lpstr>
      <vt:lpstr>PowerPoint Presentation</vt:lpstr>
      <vt:lpstr>GIỚI THIỆU THƯ VIỆN OPENCV</vt:lpstr>
      <vt:lpstr>OPENCV LÀ GÌ?</vt:lpstr>
      <vt:lpstr>ỨNG DỤNG TRONG OPENCV</vt:lpstr>
      <vt:lpstr>THUẬT TOÁN VIOLA - JONES</vt:lpstr>
      <vt:lpstr>GIỚI THIỆU VỀ THUẬT TOÁN VIOLA-JONES</vt:lpstr>
      <vt:lpstr>SƠ ĐỒ XỬ LÍ ẢNH TRONG THUẬT TOÁN</vt:lpstr>
      <vt:lpstr>CÁC ĐẶT TRƯNG HAAR - LIKE</vt:lpstr>
      <vt:lpstr>MỞ RỘNG CÁC ĐẶC TRƯNG HAAR – LIKE</vt:lpstr>
      <vt:lpstr>QUÁ TRÌNH XỬ LÍ TÍNH TOÁN NHẬN DIỆN CÁC HAAR – LIKE TRÊN KHUÔN MẶT</vt:lpstr>
      <vt:lpstr>DEMO CHƯƠNG TRÌNH NHẬN DIỆN KHUÔN MẶT BẰNG  NGÔN NGỮ PYTHON</vt:lpstr>
      <vt:lpstr>KẾT LUẬN VÀ ĐƯA RA NHẬN XÉT</vt:lpstr>
      <vt:lpstr>HẠN CHẾ CỦA THUẬT TOÁN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Nhận dang khuôn mặt sử dụng thuật toán viola - jones</dc:title>
  <cp:lastModifiedBy>Risu Jus</cp:lastModifiedBy>
  <cp:revision>82</cp:revision>
  <dcterms:modified xsi:type="dcterms:W3CDTF">2021-06-03T11:44:21Z</dcterms:modified>
</cp:coreProperties>
</file>