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35D-FC42-4D9B-9B5F-18287590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837FE-B94E-4AF1-AE83-3BD30098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C537-171F-4AE0-9A97-D1A4E51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C22-5A8E-4581-BA1D-08729FB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4755-6841-4094-8D45-29B87FCA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BB0-AAC6-4C94-81D3-7C368206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2F29-A696-4FF8-BA67-FA9BBEED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C437-5C87-40DA-BD32-6856A7E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0303-A741-4D02-A0A9-040676D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B2D0-7790-4D97-A57F-71E5CC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5B26F-3C86-4B55-B3CB-E4817808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C2BC-A19B-4C27-BCA9-C0A9CFE1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1B44-F4DB-41A7-8643-C6CB0C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F71F-3668-4E4F-A224-BBF0621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3A46-D751-45FA-8CFE-3C209B7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E15-301B-49C5-8F91-23691A6B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46B-26E3-4C77-BB61-6851D5FB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56C-B618-47F2-BDEB-7DDF844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5D98-52F9-4534-8DA8-D3C5634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67FA-45C4-4007-A50E-9371FBF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56B4-2170-4C35-85C2-EF0341A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7446-6AEF-4FA7-8269-4DC292CC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2D-5899-453C-A1E1-7F338AF2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B722-8F8B-4CEC-B0C8-13C47AC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C48D-DBD3-4C7A-B092-FB3A3974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D1A-313D-4F08-BB3D-858642A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2CB4-E8E1-4E6B-B7DF-6F81CA27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386E-07ED-4784-AF44-E8E20F12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B932-9548-414B-A0B5-C5B7D32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5B08-6DF9-49DE-BBE7-F4EB7184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DFEE-2488-4471-A4FA-468BE4B4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BF4B-C5E1-42B6-BC1E-C619331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46C-CC7F-4EDF-845C-3C80A2BB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7302-5114-4A37-A51B-01A5D6F3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FC5A-3772-4028-89D8-158F40EA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3ED2-7E76-42DE-878C-8A5606E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05D1-FCC6-449D-966D-EA7E2CCF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417A-57D4-4400-8945-149E151C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A64F-2466-4960-B25E-08C38EA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ED4-466D-4C38-B10B-5815BBE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2BD5-940B-4B43-B88C-7E5F05C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E4B9-53B8-4369-9F6D-64E9DA0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2043-893D-4169-97D2-D639D3A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7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F30B-42D7-4BEB-BEF6-430BC14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7D1C-114F-448E-99D5-79854B0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47F8-E766-48FB-B02D-2A346651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A0A7-58A3-4076-9A64-AC700A85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767-CC25-4F2B-B8E8-4D2DCF17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46E6-2DB6-427C-B94D-64F79636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C47A-1327-4A42-81E6-519C13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CDC-AE97-4B9B-BEC1-164F43F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532C-FFAE-464F-AD69-C0EF8F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6BA6-A664-458C-9EA5-88B8DD46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C70FE-F88D-485A-AACE-66C9A811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C398-ADD4-4306-8C0B-EBC3EBD3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6EFF-BB6D-4893-8A51-BFC8B25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5C5B-79AE-41A3-807A-8941199B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D112-4118-4DF7-BA51-EA76D10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13B94-7CE0-45B5-8A69-042CC01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D167-8C0B-4B85-B448-E5749A4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E14-618E-4B43-BBE3-7118DCD9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01.08.2022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4921-B83B-4E6E-A29C-B809ADF2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46A5-1464-48E1-B37C-EEF984C6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284084"/>
            <a:ext cx="11398927" cy="2281562"/>
          </a:xfrm>
        </p:spPr>
        <p:txBody>
          <a:bodyPr>
            <a:normAutofit/>
          </a:bodyPr>
          <a:lstStyle/>
          <a:p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 VIA </a:t>
            </a: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de-DE" sz="45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07F6-FA34-47C6-BFB1-94111673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2" y="2787588"/>
            <a:ext cx="10398711" cy="341124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49346-A45F-4447-8E63-4F4BFC68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66" y="2589945"/>
            <a:ext cx="9141042" cy="39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Scrapping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802688" y="1582341"/>
            <a:ext cx="65073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    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21.07 and 29.07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Analyst, Data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Glassdoor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12" y="3691771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" y="4088133"/>
            <a:ext cx="3228975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54FB9C-E977-45CD-9949-82D8B1CB6821}"/>
              </a:ext>
            </a:extLst>
          </p:cNvPr>
          <p:cNvSpPr/>
          <p:nvPr/>
        </p:nvSpPr>
        <p:spPr>
          <a:xfrm>
            <a:off x="4057094" y="3672755"/>
            <a:ext cx="2511641" cy="509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8182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644C4-C722-4793-B53E-16BF76D5699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12915" y="4182525"/>
            <a:ext cx="370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B1CB52C-0CD7-4873-99A8-78E9C6F6AC31}"/>
              </a:ext>
            </a:extLst>
          </p:cNvPr>
          <p:cNvSpPr/>
          <p:nvPr/>
        </p:nvSpPr>
        <p:spPr>
          <a:xfrm>
            <a:off x="4056354" y="4718482"/>
            <a:ext cx="2512381" cy="550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3512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24E62-03CA-4DE2-8DD5-E00E4F7BBB84}"/>
              </a:ext>
            </a:extLst>
          </p:cNvPr>
          <p:cNvSpPr/>
          <p:nvPr/>
        </p:nvSpPr>
        <p:spPr>
          <a:xfrm>
            <a:off x="1180730" y="6098965"/>
            <a:ext cx="2121763" cy="53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1310 </a:t>
            </a:r>
          </a:p>
          <a:p>
            <a:pPr algn="ctr"/>
            <a:r>
              <a:rPr lang="de-DE" dirty="0"/>
              <a:t>Data Analyst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9EF21-068F-4F18-A0BA-6E7EFE28C841}"/>
              </a:ext>
            </a:extLst>
          </p:cNvPr>
          <p:cNvSpPr/>
          <p:nvPr/>
        </p:nvSpPr>
        <p:spPr>
          <a:xfrm>
            <a:off x="3712346" y="6072329"/>
            <a:ext cx="1862831" cy="53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1303</a:t>
            </a:r>
          </a:p>
          <a:p>
            <a:pPr algn="ctr"/>
            <a:r>
              <a:rPr lang="de-DE" dirty="0"/>
              <a:t>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04DAE-D5AD-47F6-90B3-1F58F404D4AC}"/>
              </a:ext>
            </a:extLst>
          </p:cNvPr>
          <p:cNvSpPr/>
          <p:nvPr/>
        </p:nvSpPr>
        <p:spPr>
          <a:xfrm>
            <a:off x="6095999" y="6072327"/>
            <a:ext cx="1862831" cy="53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897</a:t>
            </a:r>
          </a:p>
          <a:p>
            <a:pPr algn="ctr"/>
            <a:r>
              <a:rPr lang="de-DE" dirty="0"/>
              <a:t>Data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70B36-872F-4A10-B0C5-9107078A1618}"/>
              </a:ext>
            </a:extLst>
          </p:cNvPr>
          <p:cNvSpPr/>
          <p:nvPr/>
        </p:nvSpPr>
        <p:spPr>
          <a:xfrm>
            <a:off x="8875451" y="6045696"/>
            <a:ext cx="1862831" cy="53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Other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25988-203F-4779-9B05-038DA9EEC79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241612" y="5264457"/>
            <a:ext cx="3070932" cy="83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F30BF-8542-41E7-A6C9-9135783E894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643762" y="5268897"/>
            <a:ext cx="668783" cy="8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832FEB-AE9B-4C22-B048-91C33B4C56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5312545" y="5268897"/>
            <a:ext cx="1714870" cy="80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5BC7D6-3C5D-4287-B4CE-475D13A675E8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5312545" y="5268897"/>
            <a:ext cx="4494322" cy="77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ACF65C0-FB80-4571-914E-1C315F15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842" y="812304"/>
            <a:ext cx="4948317" cy="25235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30" y="4688704"/>
            <a:ext cx="2943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2B6B0-F42C-4426-9D97-9B8F9EA3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911" y="2027789"/>
            <a:ext cx="6365299" cy="3176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Language:</a:t>
            </a:r>
          </a:p>
          <a:p>
            <a:r>
              <a:rPr lang="de-DE" sz="2400" dirty="0"/>
              <a:t>	English:  1465</a:t>
            </a:r>
          </a:p>
          <a:p>
            <a:r>
              <a:rPr lang="de-DE" sz="2400" dirty="0"/>
              <a:t>	</a:t>
            </a:r>
            <a:r>
              <a:rPr lang="de-DE" sz="2400" dirty="0" err="1"/>
              <a:t>Geman</a:t>
            </a:r>
            <a:r>
              <a:rPr lang="de-DE" sz="2400" dirty="0"/>
              <a:t>: 2047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8EAF-B1F7-4A27-BA1E-21C8E329CEFF}"/>
              </a:ext>
            </a:extLst>
          </p:cNvPr>
          <p:cNvSpPr txBox="1"/>
          <p:nvPr/>
        </p:nvSpPr>
        <p:spPr>
          <a:xfrm>
            <a:off x="138497" y="3616134"/>
            <a:ext cx="554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ED9A-4562-4335-A3F1-AEDA252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FB1DF-1C58-46D4-A213-1D811CBA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9215"/>
            <a:ext cx="4142173" cy="3203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4CFF1-EFC8-4DE0-9877-6DADBD42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24" y="2379215"/>
            <a:ext cx="6109581" cy="32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F928-9049-41C7-9A4E-E1059126C3CD}"/>
              </a:ext>
            </a:extLst>
          </p:cNvPr>
          <p:cNvSpPr txBox="1"/>
          <p:nvPr/>
        </p:nvSpPr>
        <p:spPr>
          <a:xfrm>
            <a:off x="838200" y="1480953"/>
            <a:ext cx="312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C7FF3-A349-4425-B100-543A35A10309}"/>
              </a:ext>
            </a:extLst>
          </p:cNvPr>
          <p:cNvSpPr txBox="1"/>
          <p:nvPr/>
        </p:nvSpPr>
        <p:spPr>
          <a:xfrm>
            <a:off x="1491449" y="5894773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 </a:t>
            </a:r>
            <a:r>
              <a:rPr lang="de-DE" sz="2000" b="1" dirty="0" err="1"/>
              <a:t>scientist</a:t>
            </a:r>
            <a:endParaRPr lang="de-D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CE0C-90BA-4BB4-990A-36EE7FD77E87}"/>
              </a:ext>
            </a:extLst>
          </p:cNvPr>
          <p:cNvSpPr txBox="1"/>
          <p:nvPr/>
        </p:nvSpPr>
        <p:spPr>
          <a:xfrm>
            <a:off x="7361068" y="5961862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Data </a:t>
            </a:r>
            <a:r>
              <a:rPr lang="de-DE" sz="2000" b="1" dirty="0" err="1"/>
              <a:t>analyst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548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7F6-F872-450C-9463-8BD3B3A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95B79-9BD5-4B47-A6C0-6B22758C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95" y="1463394"/>
            <a:ext cx="9303438" cy="4937406"/>
          </a:xfrm>
        </p:spPr>
      </p:pic>
    </p:spTree>
    <p:extLst>
      <p:ext uri="{BB962C8B-B14F-4D97-AF65-F5344CB8AC3E}">
        <p14:creationId xmlns:p14="http://schemas.microsoft.com/office/powerpoint/2010/main" val="11959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6F78-EF1E-4BA6-B9AC-65BA7C6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3253E-96C4-4698-842F-C62EB5FAA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29" y="1790114"/>
            <a:ext cx="26950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6421B-0879-44CE-8124-C9F009F1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35" y="1690688"/>
            <a:ext cx="2127448" cy="4418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77DAE-D627-4E34-AD18-D04B1C43B8DF}"/>
              </a:ext>
            </a:extLst>
          </p:cNvPr>
          <p:cNvSpPr txBox="1"/>
          <p:nvPr/>
        </p:nvSpPr>
        <p:spPr>
          <a:xfrm>
            <a:off x="2024109" y="6240754"/>
            <a:ext cx="179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Two</a:t>
            </a:r>
            <a:r>
              <a:rPr lang="de-DE" sz="2000" b="1" dirty="0"/>
              <a:t> </a:t>
            </a:r>
            <a:r>
              <a:rPr lang="de-DE" sz="2000" b="1" dirty="0" err="1"/>
              <a:t>words</a:t>
            </a:r>
            <a:endParaRPr lang="de-D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9C37F-A8F9-45B3-97FB-51950A59170B}"/>
              </a:ext>
            </a:extLst>
          </p:cNvPr>
          <p:cNvSpPr txBox="1"/>
          <p:nvPr/>
        </p:nvSpPr>
        <p:spPr>
          <a:xfrm>
            <a:off x="7235301" y="6217419"/>
            <a:ext cx="131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One</a:t>
            </a:r>
            <a:r>
              <a:rPr lang="de-DE" sz="2000" b="1" dirty="0"/>
              <a:t> </a:t>
            </a:r>
            <a:r>
              <a:rPr lang="de-DE" sz="2000" b="1" dirty="0" err="1"/>
              <a:t>word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6857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79B-61D5-437C-8992-E8BBD8F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FD286-280D-4BA3-A702-DFB51E735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518" y="1285192"/>
            <a:ext cx="5257800" cy="17500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13540-3433-4885-B67A-26D5CF1E6D62}"/>
              </a:ext>
            </a:extLst>
          </p:cNvPr>
          <p:cNvSpPr txBox="1"/>
          <p:nvPr/>
        </p:nvSpPr>
        <p:spPr>
          <a:xfrm>
            <a:off x="497151" y="1597981"/>
            <a:ext cx="599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C6D8-10F7-41E7-8297-19DEAAF6E817}"/>
              </a:ext>
            </a:extLst>
          </p:cNvPr>
          <p:cNvSpPr txBox="1"/>
          <p:nvPr/>
        </p:nvSpPr>
        <p:spPr>
          <a:xfrm>
            <a:off x="497151" y="2689934"/>
            <a:ext cx="564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062D1-0B48-47C9-AC2B-862B4F46FF36}"/>
              </a:ext>
            </a:extLst>
          </p:cNvPr>
          <p:cNvSpPr txBox="1"/>
          <p:nvPr/>
        </p:nvSpPr>
        <p:spPr>
          <a:xfrm>
            <a:off x="1624614" y="353331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Cosin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6A68-F196-4082-8BA8-E602A01EC38A}"/>
              </a:ext>
            </a:extLst>
          </p:cNvPr>
          <p:cNvSpPr txBox="1"/>
          <p:nvPr/>
        </p:nvSpPr>
        <p:spPr>
          <a:xfrm>
            <a:off x="1624614" y="409969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38BD-535F-4E9B-BC94-F58B8C57DD70}"/>
              </a:ext>
            </a:extLst>
          </p:cNvPr>
          <p:cNvSpPr txBox="1"/>
          <p:nvPr/>
        </p:nvSpPr>
        <p:spPr>
          <a:xfrm>
            <a:off x="1658647" y="466607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625CB-91AB-4137-A3B3-00AAAE930805}"/>
              </a:ext>
            </a:extLst>
          </p:cNvPr>
          <p:cNvSpPr txBox="1"/>
          <p:nvPr/>
        </p:nvSpPr>
        <p:spPr>
          <a:xfrm>
            <a:off x="1671963" y="5333378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Spacy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11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8B90-3B5E-43FE-ADF9-87891578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9190" cy="842238"/>
          </a:xfrm>
        </p:spPr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3B28-1055-48A7-9317-6E47C110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1426130"/>
            <a:ext cx="10386134" cy="438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07F54-943A-4FDA-AB05-4678C020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864311"/>
            <a:ext cx="11055658" cy="49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JOB RECOMMENDER VIA   NATURAL LANGUAGE PROCESSING</vt:lpstr>
      <vt:lpstr>1. Web Scrapping</vt:lpstr>
      <vt:lpstr>2. Exploratory Data Analyst</vt:lpstr>
      <vt:lpstr>2. Exploratory Data Analyst</vt:lpstr>
      <vt:lpstr>2. Exploratory Data Analyst</vt:lpstr>
      <vt:lpstr>2. Exploratory Data Analyst</vt:lpstr>
      <vt:lpstr>3. Job recommender</vt:lpstr>
      <vt:lpstr>3. Job recommender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16</cp:revision>
  <dcterms:created xsi:type="dcterms:W3CDTF">2022-08-01T07:28:22Z</dcterms:created>
  <dcterms:modified xsi:type="dcterms:W3CDTF">2022-08-01T11:07:05Z</dcterms:modified>
</cp:coreProperties>
</file>