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10.08.2022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5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10.08.2022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02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10.08.2022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86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10.08.2022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99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10.08.2022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54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10.08.2022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9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10.08.2022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69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10.08.2022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92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10.08.2022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7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17025A-5189-4947-81BB-5983C6028C2C}" type="datetimeFigureOut">
              <a:rPr lang="de-DE" smtClean="0"/>
              <a:t>10.08.2022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10.08.2022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32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17025A-5189-4947-81BB-5983C6028C2C}" type="datetimeFigureOut">
              <a:rPr lang="de-DE" smtClean="0"/>
              <a:t>10.08.2022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7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8746-270E-4151-B035-01CBFB5C5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7" y="2567951"/>
            <a:ext cx="11125136" cy="949105"/>
          </a:xfrm>
        </p:spPr>
        <p:txBody>
          <a:bodyPr>
            <a:normAutofit/>
          </a:bodyPr>
          <a:lstStyle/>
          <a:p>
            <a:pPr algn="ctr"/>
            <a:r>
              <a:rPr lang="de-DE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RECOMMENDER</a:t>
            </a:r>
            <a:endParaRPr lang="de-DE" sz="4500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81245-A5B5-49CF-B65A-5A3E42F06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29" y="625790"/>
            <a:ext cx="34575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1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EEDC-C018-4101-AA2A-6F3D45DF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734" y="246249"/>
            <a:ext cx="10058400" cy="1450757"/>
          </a:xfrm>
        </p:spPr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Aquisition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46D15-3E39-42B6-B3FC-EB3F5EBFF7E3}"/>
              </a:ext>
            </a:extLst>
          </p:cNvPr>
          <p:cNvSpPr txBox="1"/>
          <p:nvPr/>
        </p:nvSpPr>
        <p:spPr>
          <a:xfrm>
            <a:off x="650212" y="1994411"/>
            <a:ext cx="59242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: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Analyst</a:t>
            </a:r>
          </a:p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       :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Germany</a:t>
            </a:r>
          </a:p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3E4B0-79E2-425D-B884-37FECB57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" y="2961662"/>
            <a:ext cx="2924175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FF18D-BE2D-4685-A01E-ED001A0F2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959" y="3837962"/>
            <a:ext cx="3228975" cy="7429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B9A24E-92F2-442E-911E-88C4E0656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1" y="4978329"/>
            <a:ext cx="2943225" cy="676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3684D5-C23E-4751-8185-1CAB17EF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34" y="1994411"/>
            <a:ext cx="5771351" cy="38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969C-0876-40D7-AA4B-1A4587D9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3066F-7EE3-4A73-8BE3-B2A1A31C8C00}"/>
              </a:ext>
            </a:extLst>
          </p:cNvPr>
          <p:cNvSpPr txBox="1"/>
          <p:nvPr/>
        </p:nvSpPr>
        <p:spPr>
          <a:xfrm>
            <a:off x="266330" y="1420427"/>
            <a:ext cx="399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231BD-85DC-40C5-888B-6F2497E7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61" y="2353610"/>
            <a:ext cx="5486411" cy="3657607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C9764B-8885-462B-8FBB-584BEF840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69" y="235361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41529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77E5-8F19-4D85-BCF2-3646FBB2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4B8A3-6538-4CAC-BDF7-33C8988BEE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5169" y="2469569"/>
            <a:ext cx="105156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Berlin</a:t>
            </a:r>
          </a:p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Munich</a:t>
            </a:r>
          </a:p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Hamburg</a:t>
            </a:r>
          </a:p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Homeoffice</a:t>
            </a:r>
          </a:p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Frankfurt, Stuttgart, Düsseldorf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CE6B8-2D56-450C-B3DA-DE4F21261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69" y="1737360"/>
            <a:ext cx="6083345" cy="405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4B7B-AA77-41A8-A38D-B7213541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de-DE" b="1" dirty="0"/>
          </a:p>
        </p:txBody>
      </p:sp>
      <p:pic>
        <p:nvPicPr>
          <p:cNvPr id="1026" name="Picture 2" descr="Logos – Delivery Hero">
            <a:extLst>
              <a:ext uri="{FF2B5EF4-FFF2-40B4-BE49-F238E27FC236}">
                <a16:creationId xmlns:a16="http://schemas.microsoft.com/office/drawing/2014/main" id="{7FA71CDA-ABB8-4681-A0EE-85EC8D9348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479" y="2061786"/>
            <a:ext cx="1520174" cy="80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s and videos | Amazon.com, Inc. - Press Room">
            <a:extLst>
              <a:ext uri="{FF2B5EF4-FFF2-40B4-BE49-F238E27FC236}">
                <a16:creationId xmlns:a16="http://schemas.microsoft.com/office/drawing/2014/main" id="{E521A453-0BE3-4370-A43C-5C3F7044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96" y="3318587"/>
            <a:ext cx="2109741" cy="8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68B0688-D381-4910-BE66-23A19F53D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62" y="4548051"/>
            <a:ext cx="2419779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EY Vector Logo - Download Free SVG Icon | Worldvectorlogo">
            <a:extLst>
              <a:ext uri="{FF2B5EF4-FFF2-40B4-BE49-F238E27FC236}">
                <a16:creationId xmlns:a16="http://schemas.microsoft.com/office/drawing/2014/main" id="{BD6C160D-03EA-46F6-A4DA-70C76B6B54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01101"/>
            <a:ext cx="3280299" cy="32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6" name="Picture 12" descr="Ey, logo Symbol in Vector Logo">
            <a:extLst>
              <a:ext uri="{FF2B5EF4-FFF2-40B4-BE49-F238E27FC236}">
                <a16:creationId xmlns:a16="http://schemas.microsoft.com/office/drawing/2014/main" id="{8C6338DC-C71A-48D0-B677-410EB99A0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63" y="1916430"/>
            <a:ext cx="2452549" cy="12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wC Logo, symbol, meaning, history, PNG">
            <a:extLst>
              <a:ext uri="{FF2B5EF4-FFF2-40B4-BE49-F238E27FC236}">
                <a16:creationId xmlns:a16="http://schemas.microsoft.com/office/drawing/2014/main" id="{F3CC1F9F-F057-40C5-9A7C-D7E638043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299" y="3188117"/>
            <a:ext cx="2199490" cy="123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F57F935-488F-4449-85D6-D3640F257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299" y="4833842"/>
            <a:ext cx="2108279" cy="45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9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E701-EB92-4DAD-ABB9-C1BC9F61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9E6EA-32CA-4E90-8BC7-D09289365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0345"/>
            <a:ext cx="6057886" cy="30289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4EBD4-24DA-4D7F-8C1E-DF04AEC63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11" y="2320676"/>
            <a:ext cx="6204150" cy="31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76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Retrospect</vt:lpstr>
      <vt:lpstr>JOB RECOMMENDER</vt:lpstr>
      <vt:lpstr>Data Aquisition</vt:lpstr>
      <vt:lpstr>Language</vt:lpstr>
      <vt:lpstr>Location</vt:lpstr>
      <vt:lpstr>Company</vt:lpstr>
      <vt:lpstr>Tech skill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RECOMMENDER VIA   NATURAL LANGUAGE PROCESSING</dc:title>
  <dc:creator>Pham Thi Ngan</dc:creator>
  <cp:lastModifiedBy>Pham Thi Ngan</cp:lastModifiedBy>
  <cp:revision>44</cp:revision>
  <dcterms:created xsi:type="dcterms:W3CDTF">2022-08-01T07:28:22Z</dcterms:created>
  <dcterms:modified xsi:type="dcterms:W3CDTF">2022-08-10T18:11:52Z</dcterms:modified>
</cp:coreProperties>
</file>