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B35D-FC42-4D9B-9B5F-182875907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837FE-B94E-4AF1-AE83-3BD30098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C537-171F-4AE0-9A97-D1A4E519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8C22-5A8E-4581-BA1D-08729FB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4755-6841-4094-8D45-29B87FCA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BB0-AAC6-4C94-81D3-7C368206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02F29-A696-4FF8-BA67-FA9BBEED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C437-5C87-40DA-BD32-6856A7E2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0303-A741-4D02-A0A9-040676D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B2D0-7790-4D97-A57F-71E5CC4F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5B26F-3C86-4B55-B3CB-E48178082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C2BC-A19B-4C27-BCA9-C0A9CFE1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1B44-F4DB-41A7-8643-C6CB0C49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F71F-3668-4E4F-A224-BBF0621C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3A46-D751-45FA-8CFE-3C209B73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E15-301B-49C5-8F91-23691A6B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46B-26E3-4C77-BB61-6851D5FB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F56C-B618-47F2-BDEB-7DDF8445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5D98-52F9-4534-8DA8-D3C5634A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67FA-45C4-4007-A50E-9371FBF3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8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56B4-2170-4C35-85C2-EF0341AC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7446-6AEF-4FA7-8269-4DC292CC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442D-5899-453C-A1E1-7F338AF2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B722-8F8B-4CEC-B0C8-13C47AC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7C48D-DBD3-4C7A-B092-FB3A3974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2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3D1A-313D-4F08-BB3D-858642AC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2CB4-E8E1-4E6B-B7DF-6F81CA272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7386E-07ED-4784-AF44-E8E20F12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6B932-9548-414B-A0B5-C5B7D32C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5B08-6DF9-49DE-BBE7-F4EB7184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DFEE-2488-4471-A4FA-468BE4B4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2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BF4B-C5E1-42B6-BC1E-C619331B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046C-CC7F-4EDF-845C-3C80A2BB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87302-5114-4A37-A51B-01A5D6F33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AFC5A-3772-4028-89D8-158F40EAE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33ED2-7E76-42DE-878C-8A5606EC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05D1-FCC6-449D-966D-EA7E2CCF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A417A-57D4-4400-8945-149E151C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FA64F-2466-4960-B25E-08C38EA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3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6ED4-466D-4C38-B10B-5815BBE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2BD5-940B-4B43-B88C-7E5F05CE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4E4B9-53B8-4369-9F6D-64E9DA0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2043-893D-4169-97D2-D639D3AA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73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AF30B-42D7-4BEB-BEF6-430BC14E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77D1C-114F-448E-99D5-79854B09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47F8-E766-48FB-B02D-2A346651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9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A0A7-58A3-4076-9A64-AC700A85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C767-CC25-4F2B-B8E8-4D2DCF17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246E6-2DB6-427C-B94D-64F79636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C47A-1327-4A42-81E6-519C13F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6CDC-AE97-4B9B-BEC1-164F43F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532C-FFAE-464F-AD69-C0EF8FB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6BA6-A664-458C-9EA5-88B8DD46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C70FE-F88D-485A-AACE-66C9A811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C398-ADD4-4306-8C0B-EBC3EBD3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6EFF-BB6D-4893-8A51-BFC8B25E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5C5B-79AE-41A3-807A-8941199B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D112-4118-4DF7-BA51-EA76D100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13B94-7CE0-45B5-8A69-042CC011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D167-8C0B-4B85-B448-E5749A49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7E14-618E-4B43-BBE3-7118DCD9D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025A-5189-4947-81BB-5983C6028C2C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4921-B83B-4E6E-A29C-B809ADF2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46A5-1464-48E1-B37C-EEF984C6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3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746-270E-4151-B035-01CBFB5C5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284084"/>
            <a:ext cx="11398927" cy="2281562"/>
          </a:xfrm>
        </p:spPr>
        <p:txBody>
          <a:bodyPr>
            <a:normAutofit/>
          </a:bodyPr>
          <a:lstStyle/>
          <a:p>
            <a: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RECOMMENDER VIA </a:t>
            </a:r>
            <a:b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4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de-DE" sz="45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A07F6-FA34-47C6-BFB1-94111673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92" y="2787588"/>
            <a:ext cx="10398711" cy="341124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2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EEDC-C018-4101-AA2A-6F3D45DF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Web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Scrapping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6D15-3E39-42B6-B3FC-EB3F5EBFF7E3}"/>
              </a:ext>
            </a:extLst>
          </p:cNvPr>
          <p:cNvSpPr txBox="1"/>
          <p:nvPr/>
        </p:nvSpPr>
        <p:spPr>
          <a:xfrm>
            <a:off x="802688" y="1582341"/>
            <a:ext cx="65073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	     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21.07 and 29.07</a:t>
            </a: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Analyst, Data</a:t>
            </a: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       :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Germany</a:t>
            </a:r>
          </a:p>
          <a:p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Glassdoor and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3E4B0-79E2-425D-B884-37FECB57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49" y="5275659"/>
            <a:ext cx="292417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FF18D-BE2D-4685-A01E-ED001A0F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184" y="5342334"/>
            <a:ext cx="3228975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1CB52C-0CD7-4873-99A8-78E9C6F6AC31}"/>
              </a:ext>
            </a:extLst>
          </p:cNvPr>
          <p:cNvSpPr/>
          <p:nvPr/>
        </p:nvSpPr>
        <p:spPr>
          <a:xfrm>
            <a:off x="4839809" y="4215328"/>
            <a:ext cx="2512381" cy="550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3500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ACF65C0-FB80-4571-914E-1C315F156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486" y="923279"/>
            <a:ext cx="5658532" cy="28857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B9A24E-92F2-442E-911E-88C4E0656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879" y="5342334"/>
            <a:ext cx="2943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969C-0876-40D7-AA4B-1A4587D9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2B6B0-F42C-4426-9D97-9B8F9EA3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911" y="2027789"/>
            <a:ext cx="6365299" cy="3176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3066F-7EE3-4A73-8BE3-B2A1A31C8C00}"/>
              </a:ext>
            </a:extLst>
          </p:cNvPr>
          <p:cNvSpPr txBox="1"/>
          <p:nvPr/>
        </p:nvSpPr>
        <p:spPr>
          <a:xfrm>
            <a:off x="266330" y="1420427"/>
            <a:ext cx="3994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Language:</a:t>
            </a:r>
          </a:p>
          <a:p>
            <a:r>
              <a:rPr lang="de-DE" sz="2400" dirty="0"/>
              <a:t>	English:  1465</a:t>
            </a:r>
          </a:p>
          <a:p>
            <a:r>
              <a:rPr lang="de-DE" sz="2400" dirty="0"/>
              <a:t>	</a:t>
            </a:r>
            <a:r>
              <a:rPr lang="de-DE" sz="2400" dirty="0" err="1"/>
              <a:t>Geman</a:t>
            </a:r>
            <a:r>
              <a:rPr lang="de-DE" sz="2400" dirty="0"/>
              <a:t>: 2047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58EAF-B1F7-4A27-BA1E-21C8E329CEFF}"/>
              </a:ext>
            </a:extLst>
          </p:cNvPr>
          <p:cNvSpPr txBox="1"/>
          <p:nvPr/>
        </p:nvSpPr>
        <p:spPr>
          <a:xfrm>
            <a:off x="138497" y="3616134"/>
            <a:ext cx="554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Berlin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Munich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Hamburg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Homeoffice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Frankfurt, Stuttgart, Düsseldorf</a:t>
            </a:r>
          </a:p>
        </p:txBody>
      </p:sp>
    </p:spTree>
    <p:extLst>
      <p:ext uri="{BB962C8B-B14F-4D97-AF65-F5344CB8AC3E}">
        <p14:creationId xmlns:p14="http://schemas.microsoft.com/office/powerpoint/2010/main" val="4152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ED9A-4562-4335-A3F1-AEDA2520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FB1DF-1C58-46D4-A213-1D811CBA2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9215"/>
            <a:ext cx="4142173" cy="32030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4CFF1-EFC8-4DE0-9877-6DADBD42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24" y="2379215"/>
            <a:ext cx="6109581" cy="3275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1F928-9049-41C7-9A4E-E1059126C3CD}"/>
              </a:ext>
            </a:extLst>
          </p:cNvPr>
          <p:cNvSpPr txBox="1"/>
          <p:nvPr/>
        </p:nvSpPr>
        <p:spPr>
          <a:xfrm>
            <a:off x="838200" y="1480953"/>
            <a:ext cx="312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C7FF3-A349-4425-B100-543A35A10309}"/>
              </a:ext>
            </a:extLst>
          </p:cNvPr>
          <p:cNvSpPr txBox="1"/>
          <p:nvPr/>
        </p:nvSpPr>
        <p:spPr>
          <a:xfrm>
            <a:off x="1491449" y="5894773"/>
            <a:ext cx="294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Data </a:t>
            </a:r>
            <a:r>
              <a:rPr lang="de-DE" sz="2000" b="1" dirty="0" err="1"/>
              <a:t>scientist</a:t>
            </a:r>
            <a:endParaRPr lang="de-DE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FCE0C-90BA-4BB4-990A-36EE7FD77E87}"/>
              </a:ext>
            </a:extLst>
          </p:cNvPr>
          <p:cNvSpPr txBox="1"/>
          <p:nvPr/>
        </p:nvSpPr>
        <p:spPr>
          <a:xfrm>
            <a:off x="7361068" y="5961862"/>
            <a:ext cx="294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Data </a:t>
            </a:r>
            <a:r>
              <a:rPr lang="de-DE" sz="2000" b="1" dirty="0" err="1"/>
              <a:t>analyst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5486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7F6-F872-450C-9463-8BD3B3A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1CC9EE-2620-4087-854F-C14B8369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487"/>
            <a:ext cx="6270982" cy="3762589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8135A7A-6F07-42A3-89A9-78FB5E6C3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7225"/>
            <a:ext cx="6155184" cy="3693111"/>
          </a:xfrm>
        </p:spPr>
      </p:pic>
    </p:spTree>
    <p:extLst>
      <p:ext uri="{BB962C8B-B14F-4D97-AF65-F5344CB8AC3E}">
        <p14:creationId xmlns:p14="http://schemas.microsoft.com/office/powerpoint/2010/main" val="119591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D79B-61D5-437C-8992-E8BBD8F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Job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13540-3433-4885-B67A-26D5CF1E6D62}"/>
              </a:ext>
            </a:extLst>
          </p:cNvPr>
          <p:cNvSpPr txBox="1"/>
          <p:nvPr/>
        </p:nvSpPr>
        <p:spPr>
          <a:xfrm>
            <a:off x="497151" y="1597981"/>
            <a:ext cx="599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CC6D8-10F7-41E7-8297-19DEAAF6E817}"/>
              </a:ext>
            </a:extLst>
          </p:cNvPr>
          <p:cNvSpPr txBox="1"/>
          <p:nvPr/>
        </p:nvSpPr>
        <p:spPr>
          <a:xfrm>
            <a:off x="497151" y="2689934"/>
            <a:ext cx="564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062D1-0B48-47C9-AC2B-862B4F46FF36}"/>
              </a:ext>
            </a:extLst>
          </p:cNvPr>
          <p:cNvSpPr txBox="1"/>
          <p:nvPr/>
        </p:nvSpPr>
        <p:spPr>
          <a:xfrm>
            <a:off x="1624614" y="3533313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Cosin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E6A68-F196-4082-8BA8-E602A01EC38A}"/>
              </a:ext>
            </a:extLst>
          </p:cNvPr>
          <p:cNvSpPr txBox="1"/>
          <p:nvPr/>
        </p:nvSpPr>
        <p:spPr>
          <a:xfrm>
            <a:off x="1624614" y="4099693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838BD-535F-4E9B-BC94-F58B8C57DD70}"/>
              </a:ext>
            </a:extLst>
          </p:cNvPr>
          <p:cNvSpPr txBox="1"/>
          <p:nvPr/>
        </p:nvSpPr>
        <p:spPr>
          <a:xfrm>
            <a:off x="1658647" y="4666073"/>
            <a:ext cx="44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KNN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0AC7108-296E-430F-B04D-DE89B8B1D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4533" y="1690688"/>
            <a:ext cx="4424401" cy="4351338"/>
          </a:xfrm>
        </p:spPr>
      </p:pic>
    </p:spTree>
    <p:extLst>
      <p:ext uri="{BB962C8B-B14F-4D97-AF65-F5344CB8AC3E}">
        <p14:creationId xmlns:p14="http://schemas.microsoft.com/office/powerpoint/2010/main" val="397311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JOB RECOMMENDER VIA   NATURAL LANGUAGE PROCESSING</vt:lpstr>
      <vt:lpstr>1. Web Scrapping</vt:lpstr>
      <vt:lpstr>2. Exploratory Data Analyst</vt:lpstr>
      <vt:lpstr>2. Exploratory Data Analyst</vt:lpstr>
      <vt:lpstr>2. Exploratory Data Analyst</vt:lpstr>
      <vt:lpstr>3. Job recommender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RECOMMENDER VIA   NATURAL LANGUAGE PROCESSING</dc:title>
  <dc:creator>Pham Thi Ngan</dc:creator>
  <cp:lastModifiedBy>Pham Thi Ngan</cp:lastModifiedBy>
  <cp:revision>22</cp:revision>
  <dcterms:created xsi:type="dcterms:W3CDTF">2022-08-01T07:28:22Z</dcterms:created>
  <dcterms:modified xsi:type="dcterms:W3CDTF">2022-08-05T10:21:04Z</dcterms:modified>
</cp:coreProperties>
</file>