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36"/>
  </p:notesMasterIdLst>
  <p:sldIdLst>
    <p:sldId id="361" r:id="rId4"/>
    <p:sldId id="360" r:id="rId5"/>
    <p:sldId id="347" r:id="rId6"/>
    <p:sldId id="362" r:id="rId7"/>
    <p:sldId id="364" r:id="rId8"/>
    <p:sldId id="370" r:id="rId9"/>
    <p:sldId id="371" r:id="rId10"/>
    <p:sldId id="372" r:id="rId11"/>
    <p:sldId id="374" r:id="rId12"/>
    <p:sldId id="378" r:id="rId13"/>
    <p:sldId id="376" r:id="rId14"/>
    <p:sldId id="375" r:id="rId15"/>
    <p:sldId id="373" r:id="rId16"/>
    <p:sldId id="377" r:id="rId17"/>
    <p:sldId id="379" r:id="rId18"/>
    <p:sldId id="381" r:id="rId19"/>
    <p:sldId id="380" r:id="rId20"/>
    <p:sldId id="366" r:id="rId21"/>
    <p:sldId id="382" r:id="rId22"/>
    <p:sldId id="346" r:id="rId23"/>
    <p:sldId id="365" r:id="rId24"/>
    <p:sldId id="367" r:id="rId25"/>
    <p:sldId id="363" r:id="rId26"/>
    <p:sldId id="368" r:id="rId27"/>
    <p:sldId id="369" r:id="rId28"/>
    <p:sldId id="299" r:id="rId29"/>
    <p:sldId id="300" r:id="rId30"/>
    <p:sldId id="302" r:id="rId31"/>
    <p:sldId id="303" r:id="rId32"/>
    <p:sldId id="304" r:id="rId33"/>
    <p:sldId id="305" r:id="rId34"/>
    <p:sldId id="30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1B49D7-E6B7-4DC6-B5DB-20C4F8442E4A}">
          <p14:sldIdLst>
            <p14:sldId id="361"/>
            <p14:sldId id="360"/>
            <p14:sldId id="347"/>
            <p14:sldId id="362"/>
            <p14:sldId id="364"/>
            <p14:sldId id="370"/>
            <p14:sldId id="371"/>
            <p14:sldId id="372"/>
            <p14:sldId id="374"/>
            <p14:sldId id="378"/>
            <p14:sldId id="376"/>
            <p14:sldId id="375"/>
            <p14:sldId id="373"/>
            <p14:sldId id="377"/>
            <p14:sldId id="379"/>
            <p14:sldId id="381"/>
            <p14:sldId id="380"/>
            <p14:sldId id="366"/>
            <p14:sldId id="382"/>
            <p14:sldId id="346"/>
            <p14:sldId id="365"/>
            <p14:sldId id="367"/>
            <p14:sldId id="363"/>
            <p14:sldId id="368"/>
            <p14:sldId id="369"/>
            <p14:sldId id="299"/>
            <p14:sldId id="300"/>
            <p14:sldId id="302"/>
            <p14:sldId id="303"/>
            <p14:sldId id="304"/>
            <p14:sldId id="30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98" d="100"/>
          <a:sy n="98" d="100"/>
        </p:scale>
        <p:origin x="387" y="5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heme" Target="theme/theme1.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11/22/2023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4" name="그림 개체 틀 3">
            <a:extLst>
              <a:ext uri="{FF2B5EF4-FFF2-40B4-BE49-F238E27FC236}">
                <a16:creationId xmlns:a16="http://schemas.microsoft.com/office/drawing/2014/main" id="{0D39BB10-5FB8-4A10-90BB-A072E7979681}"/>
              </a:ext>
            </a:extLst>
          </p:cNvPr>
          <p:cNvSpPr>
            <a:spLocks noGrp="1"/>
          </p:cNvSpPr>
          <p:nvPr>
            <p:ph type="pic" sz="quarter" idx="11" hasCustomPrompt="1"/>
          </p:nvPr>
        </p:nvSpPr>
        <p:spPr>
          <a:xfrm>
            <a:off x="1005841" y="448493"/>
            <a:ext cx="4589410" cy="5961014"/>
          </a:xfrm>
          <a:custGeom>
            <a:avLst/>
            <a:gdLst>
              <a:gd name="connsiteX0" fmla="*/ 2355665 w 4589410"/>
              <a:gd name="connsiteY0" fmla="*/ 5725881 h 5961014"/>
              <a:gd name="connsiteX1" fmla="*/ 3984168 w 4589410"/>
              <a:gd name="connsiteY1" fmla="*/ 5725881 h 5961014"/>
              <a:gd name="connsiteX2" fmla="*/ 3984168 w 4589410"/>
              <a:gd name="connsiteY2" fmla="*/ 5961014 h 5961014"/>
              <a:gd name="connsiteX3" fmla="*/ 2355665 w 4589410"/>
              <a:gd name="connsiteY3" fmla="*/ 5961014 h 5961014"/>
              <a:gd name="connsiteX4" fmla="*/ 605244 w 4589410"/>
              <a:gd name="connsiteY4" fmla="*/ 5190304 h 5961014"/>
              <a:gd name="connsiteX5" fmla="*/ 2233747 w 4589410"/>
              <a:gd name="connsiteY5" fmla="*/ 5190304 h 5961014"/>
              <a:gd name="connsiteX6" fmla="*/ 2233747 w 4589410"/>
              <a:gd name="connsiteY6" fmla="*/ 5756361 h 5961014"/>
              <a:gd name="connsiteX7" fmla="*/ 605244 w 4589410"/>
              <a:gd name="connsiteY7" fmla="*/ 5756361 h 5961014"/>
              <a:gd name="connsiteX8" fmla="*/ 2355665 w 4589410"/>
              <a:gd name="connsiteY8" fmla="*/ 4214945 h 5961014"/>
              <a:gd name="connsiteX9" fmla="*/ 3984168 w 4589410"/>
              <a:gd name="connsiteY9" fmla="*/ 4214945 h 5961014"/>
              <a:gd name="connsiteX10" fmla="*/ 3984168 w 4589410"/>
              <a:gd name="connsiteY10" fmla="*/ 5608316 h 5961014"/>
              <a:gd name="connsiteX11" fmla="*/ 2355665 w 4589410"/>
              <a:gd name="connsiteY11" fmla="*/ 5608316 h 5961014"/>
              <a:gd name="connsiteX12" fmla="*/ 1 w 4589410"/>
              <a:gd name="connsiteY12" fmla="*/ 2233746 h 5961014"/>
              <a:gd name="connsiteX13" fmla="*/ 483327 w 4589410"/>
              <a:gd name="connsiteY13" fmla="*/ 2233746 h 5961014"/>
              <a:gd name="connsiteX14" fmla="*/ 483327 w 4589410"/>
              <a:gd name="connsiteY14" fmla="*/ 5961014 h 5961014"/>
              <a:gd name="connsiteX15" fmla="*/ 1 w 4589410"/>
              <a:gd name="connsiteY15" fmla="*/ 5961014 h 5961014"/>
              <a:gd name="connsiteX16" fmla="*/ 4106084 w 4589410"/>
              <a:gd name="connsiteY16" fmla="*/ 1820090 h 5961014"/>
              <a:gd name="connsiteX17" fmla="*/ 4589410 w 4589410"/>
              <a:gd name="connsiteY17" fmla="*/ 1820090 h 5961014"/>
              <a:gd name="connsiteX18" fmla="*/ 4589410 w 4589410"/>
              <a:gd name="connsiteY18" fmla="*/ 5608315 h 5961014"/>
              <a:gd name="connsiteX19" fmla="*/ 4106084 w 4589410"/>
              <a:gd name="connsiteY19" fmla="*/ 5608315 h 5961014"/>
              <a:gd name="connsiteX20" fmla="*/ 605244 w 4589410"/>
              <a:gd name="connsiteY20" fmla="*/ 1323701 h 5961014"/>
              <a:gd name="connsiteX21" fmla="*/ 2233747 w 4589410"/>
              <a:gd name="connsiteY21" fmla="*/ 1323701 h 5961014"/>
              <a:gd name="connsiteX22" fmla="*/ 2233747 w 4589410"/>
              <a:gd name="connsiteY22" fmla="*/ 5050968 h 5961014"/>
              <a:gd name="connsiteX23" fmla="*/ 605244 w 4589410"/>
              <a:gd name="connsiteY23" fmla="*/ 5050968 h 5961014"/>
              <a:gd name="connsiteX24" fmla="*/ 1 w 4589410"/>
              <a:gd name="connsiteY24" fmla="*/ 1323701 h 5961014"/>
              <a:gd name="connsiteX25" fmla="*/ 483327 w 4589410"/>
              <a:gd name="connsiteY25" fmla="*/ 1323701 h 5961014"/>
              <a:gd name="connsiteX26" fmla="*/ 483327 w 4589410"/>
              <a:gd name="connsiteY26" fmla="*/ 2133597 h 5961014"/>
              <a:gd name="connsiteX27" fmla="*/ 1 w 4589410"/>
              <a:gd name="connsiteY27" fmla="*/ 2133597 h 5961014"/>
              <a:gd name="connsiteX28" fmla="*/ 4106084 w 4589410"/>
              <a:gd name="connsiteY28" fmla="*/ 910045 h 5961014"/>
              <a:gd name="connsiteX29" fmla="*/ 4589410 w 4589410"/>
              <a:gd name="connsiteY29" fmla="*/ 910045 h 5961014"/>
              <a:gd name="connsiteX30" fmla="*/ 4589410 w 4589410"/>
              <a:gd name="connsiteY30" fmla="*/ 1719942 h 5961014"/>
              <a:gd name="connsiteX31" fmla="*/ 4106084 w 4589410"/>
              <a:gd name="connsiteY31" fmla="*/ 1719942 h 5961014"/>
              <a:gd name="connsiteX32" fmla="*/ 2355665 w 4589410"/>
              <a:gd name="connsiteY32" fmla="*/ 370113 h 5961014"/>
              <a:gd name="connsiteX33" fmla="*/ 3984168 w 4589410"/>
              <a:gd name="connsiteY33" fmla="*/ 370113 h 5961014"/>
              <a:gd name="connsiteX34" fmla="*/ 3984168 w 4589410"/>
              <a:gd name="connsiteY34" fmla="*/ 4097380 h 5961014"/>
              <a:gd name="connsiteX35" fmla="*/ 2355665 w 4589410"/>
              <a:gd name="connsiteY35" fmla="*/ 4097380 h 5961014"/>
              <a:gd name="connsiteX36" fmla="*/ 0 w 4589410"/>
              <a:gd name="connsiteY36" fmla="*/ 370113 h 5961014"/>
              <a:gd name="connsiteX37" fmla="*/ 1084218 w 4589410"/>
              <a:gd name="connsiteY37" fmla="*/ 370113 h 5961014"/>
              <a:gd name="connsiteX38" fmla="*/ 1084218 w 4589410"/>
              <a:gd name="connsiteY38" fmla="*/ 1184364 h 5961014"/>
              <a:gd name="connsiteX39" fmla="*/ 0 w 4589410"/>
              <a:gd name="connsiteY39" fmla="*/ 1184364 h 5961014"/>
              <a:gd name="connsiteX40" fmla="*/ 4106084 w 4589410"/>
              <a:gd name="connsiteY40" fmla="*/ 0 h 5961014"/>
              <a:gd name="connsiteX41" fmla="*/ 4589410 w 4589410"/>
              <a:gd name="connsiteY41" fmla="*/ 0 h 5961014"/>
              <a:gd name="connsiteX42" fmla="*/ 4589410 w 4589410"/>
              <a:gd name="connsiteY42" fmla="*/ 809897 h 5961014"/>
              <a:gd name="connsiteX43" fmla="*/ 4106084 w 4589410"/>
              <a:gd name="connsiteY43" fmla="*/ 809897 h 5961014"/>
              <a:gd name="connsiteX44" fmla="*/ 1206136 w 4589410"/>
              <a:gd name="connsiteY44" fmla="*/ 0 h 5961014"/>
              <a:gd name="connsiteX45" fmla="*/ 2233747 w 4589410"/>
              <a:gd name="connsiteY45" fmla="*/ 0 h 5961014"/>
              <a:gd name="connsiteX46" fmla="*/ 2233747 w 4589410"/>
              <a:gd name="connsiteY46" fmla="*/ 1184364 h 5961014"/>
              <a:gd name="connsiteX47" fmla="*/ 1206136 w 4589410"/>
              <a:gd name="connsiteY47" fmla="*/ 1184364 h 5961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589410" h="5961014">
                <a:moveTo>
                  <a:pt x="2355665" y="5725881"/>
                </a:moveTo>
                <a:lnTo>
                  <a:pt x="3984168" y="5725881"/>
                </a:lnTo>
                <a:lnTo>
                  <a:pt x="3984168" y="5961014"/>
                </a:lnTo>
                <a:lnTo>
                  <a:pt x="2355665" y="5961014"/>
                </a:lnTo>
                <a:close/>
                <a:moveTo>
                  <a:pt x="605244" y="5190304"/>
                </a:moveTo>
                <a:lnTo>
                  <a:pt x="2233747" y="5190304"/>
                </a:lnTo>
                <a:lnTo>
                  <a:pt x="2233747" y="5756361"/>
                </a:lnTo>
                <a:lnTo>
                  <a:pt x="605244" y="5756361"/>
                </a:lnTo>
                <a:close/>
                <a:moveTo>
                  <a:pt x="2355665" y="4214945"/>
                </a:moveTo>
                <a:lnTo>
                  <a:pt x="3984168" y="4214945"/>
                </a:lnTo>
                <a:lnTo>
                  <a:pt x="3984168" y="5608316"/>
                </a:lnTo>
                <a:lnTo>
                  <a:pt x="2355665" y="5608316"/>
                </a:lnTo>
                <a:close/>
                <a:moveTo>
                  <a:pt x="1" y="2233746"/>
                </a:moveTo>
                <a:lnTo>
                  <a:pt x="483327" y="2233746"/>
                </a:lnTo>
                <a:lnTo>
                  <a:pt x="483327" y="5961014"/>
                </a:lnTo>
                <a:lnTo>
                  <a:pt x="1" y="5961014"/>
                </a:lnTo>
                <a:close/>
                <a:moveTo>
                  <a:pt x="4106084" y="1820090"/>
                </a:moveTo>
                <a:lnTo>
                  <a:pt x="4589410" y="1820090"/>
                </a:lnTo>
                <a:lnTo>
                  <a:pt x="4589410" y="5608315"/>
                </a:lnTo>
                <a:lnTo>
                  <a:pt x="4106084" y="5608315"/>
                </a:lnTo>
                <a:close/>
                <a:moveTo>
                  <a:pt x="605244" y="1323701"/>
                </a:moveTo>
                <a:lnTo>
                  <a:pt x="2233747" y="1323701"/>
                </a:lnTo>
                <a:lnTo>
                  <a:pt x="2233747" y="5050968"/>
                </a:lnTo>
                <a:lnTo>
                  <a:pt x="605244" y="5050968"/>
                </a:lnTo>
                <a:close/>
                <a:moveTo>
                  <a:pt x="1" y="1323701"/>
                </a:moveTo>
                <a:lnTo>
                  <a:pt x="483327" y="1323701"/>
                </a:lnTo>
                <a:lnTo>
                  <a:pt x="483327" y="2133597"/>
                </a:lnTo>
                <a:lnTo>
                  <a:pt x="1" y="2133597"/>
                </a:lnTo>
                <a:close/>
                <a:moveTo>
                  <a:pt x="4106084" y="910045"/>
                </a:moveTo>
                <a:lnTo>
                  <a:pt x="4589410" y="910045"/>
                </a:lnTo>
                <a:lnTo>
                  <a:pt x="4589410" y="1719942"/>
                </a:lnTo>
                <a:lnTo>
                  <a:pt x="4106084" y="1719942"/>
                </a:lnTo>
                <a:close/>
                <a:moveTo>
                  <a:pt x="2355665" y="370113"/>
                </a:moveTo>
                <a:lnTo>
                  <a:pt x="3984168" y="370113"/>
                </a:lnTo>
                <a:lnTo>
                  <a:pt x="3984168" y="4097380"/>
                </a:lnTo>
                <a:lnTo>
                  <a:pt x="2355665" y="4097380"/>
                </a:lnTo>
                <a:close/>
                <a:moveTo>
                  <a:pt x="0" y="370113"/>
                </a:moveTo>
                <a:lnTo>
                  <a:pt x="1084218" y="370113"/>
                </a:lnTo>
                <a:lnTo>
                  <a:pt x="1084218" y="1184364"/>
                </a:lnTo>
                <a:lnTo>
                  <a:pt x="0" y="1184364"/>
                </a:lnTo>
                <a:close/>
                <a:moveTo>
                  <a:pt x="4106084" y="0"/>
                </a:moveTo>
                <a:lnTo>
                  <a:pt x="4589410" y="0"/>
                </a:lnTo>
                <a:lnTo>
                  <a:pt x="4589410" y="809897"/>
                </a:lnTo>
                <a:lnTo>
                  <a:pt x="4106084" y="809897"/>
                </a:lnTo>
                <a:close/>
                <a:moveTo>
                  <a:pt x="1206136" y="0"/>
                </a:moveTo>
                <a:lnTo>
                  <a:pt x="2233747" y="0"/>
                </a:lnTo>
                <a:lnTo>
                  <a:pt x="2233747" y="1184364"/>
                </a:lnTo>
                <a:lnTo>
                  <a:pt x="1206136" y="1184364"/>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5" name="직사각형 14">
            <a:extLst>
              <a:ext uri="{FF2B5EF4-FFF2-40B4-BE49-F238E27FC236}">
                <a16:creationId xmlns:a16="http://schemas.microsoft.com/office/drawing/2014/main" id="{732A5D0C-08AD-4E3C-8516-D114A0699B3D}"/>
              </a:ext>
            </a:extLst>
          </p:cNvPr>
          <p:cNvSpPr/>
          <p:nvPr userDrawn="1"/>
        </p:nvSpPr>
        <p:spPr>
          <a:xfrm>
            <a:off x="715992" y="603849"/>
            <a:ext cx="7686136" cy="30710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그림 개체 틀 2">
            <a:extLst>
              <a:ext uri="{FF2B5EF4-FFF2-40B4-BE49-F238E27FC236}">
                <a16:creationId xmlns:a16="http://schemas.microsoft.com/office/drawing/2014/main" id="{1D62A92E-367B-4AED-9BF2-67B2F827F9C7}"/>
              </a:ext>
            </a:extLst>
          </p:cNvPr>
          <p:cNvSpPr>
            <a:spLocks noGrp="1"/>
          </p:cNvSpPr>
          <p:nvPr>
            <p:ph type="pic" sz="quarter" idx="11" hasCustomPrompt="1"/>
          </p:nvPr>
        </p:nvSpPr>
        <p:spPr>
          <a:xfrm>
            <a:off x="714919" y="603849"/>
            <a:ext cx="3658673" cy="377837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37907DAC-BE9B-4895-8186-9FC52DC94461}"/>
              </a:ext>
            </a:extLst>
          </p:cNvPr>
          <p:cNvSpPr>
            <a:spLocks noGrp="1"/>
          </p:cNvSpPr>
          <p:nvPr>
            <p:ph type="pic" sz="quarter" idx="11" hasCustomPrompt="1"/>
          </p:nvPr>
        </p:nvSpPr>
        <p:spPr>
          <a:xfrm>
            <a:off x="0" y="0"/>
            <a:ext cx="12192000" cy="3786996"/>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4" name="그림 개체 틀 2">
            <a:extLst>
              <a:ext uri="{FF2B5EF4-FFF2-40B4-BE49-F238E27FC236}">
                <a16:creationId xmlns:a16="http://schemas.microsoft.com/office/drawing/2014/main" id="{80C332E3-A652-4A98-8710-933ED8F95A90}"/>
              </a:ext>
            </a:extLst>
          </p:cNvPr>
          <p:cNvSpPr>
            <a:spLocks noGrp="1"/>
          </p:cNvSpPr>
          <p:nvPr>
            <p:ph type="pic" sz="quarter" idx="10" hasCustomPrompt="1"/>
          </p:nvPr>
        </p:nvSpPr>
        <p:spPr>
          <a:xfrm flipH="1">
            <a:off x="930133" y="1953571"/>
            <a:ext cx="4095290" cy="3002616"/>
          </a:xfrm>
          <a:custGeom>
            <a:avLst/>
            <a:gdLst>
              <a:gd name="connsiteX0" fmla="*/ 0 w 4495800"/>
              <a:gd name="connsiteY0" fmla="*/ 0 h 2593057"/>
              <a:gd name="connsiteX1" fmla="*/ 4495800 w 4495800"/>
              <a:gd name="connsiteY1" fmla="*/ 0 h 2593057"/>
              <a:gd name="connsiteX2" fmla="*/ 4495800 w 4495800"/>
              <a:gd name="connsiteY2" fmla="*/ 2593057 h 2593057"/>
              <a:gd name="connsiteX3" fmla="*/ 0 w 4495800"/>
              <a:gd name="connsiteY3" fmla="*/ 2593057 h 2593057"/>
              <a:gd name="connsiteX4" fmla="*/ 0 w 4495800"/>
              <a:gd name="connsiteY4" fmla="*/ 0 h 2593057"/>
              <a:gd name="connsiteX0" fmla="*/ 0 w 4495800"/>
              <a:gd name="connsiteY0" fmla="*/ 656948 h 3250005"/>
              <a:gd name="connsiteX1" fmla="*/ 2951085 w 4495800"/>
              <a:gd name="connsiteY1" fmla="*/ 0 h 3250005"/>
              <a:gd name="connsiteX2" fmla="*/ 4495800 w 4495800"/>
              <a:gd name="connsiteY2" fmla="*/ 3250005 h 3250005"/>
              <a:gd name="connsiteX3" fmla="*/ 0 w 4495800"/>
              <a:gd name="connsiteY3" fmla="*/ 3250005 h 3250005"/>
              <a:gd name="connsiteX4" fmla="*/ 0 w 4495800"/>
              <a:gd name="connsiteY4" fmla="*/ 656948 h 3250005"/>
              <a:gd name="connsiteX0" fmla="*/ 106532 w 4602332"/>
              <a:gd name="connsiteY0" fmla="*/ 656948 h 3250005"/>
              <a:gd name="connsiteX1" fmla="*/ 3057617 w 4602332"/>
              <a:gd name="connsiteY1" fmla="*/ 0 h 3250005"/>
              <a:gd name="connsiteX2" fmla="*/ 4602332 w 4602332"/>
              <a:gd name="connsiteY2" fmla="*/ 3250005 h 3250005"/>
              <a:gd name="connsiteX3" fmla="*/ 0 w 4602332"/>
              <a:gd name="connsiteY3" fmla="*/ 2584180 h 3250005"/>
              <a:gd name="connsiteX4" fmla="*/ 106532 w 4602332"/>
              <a:gd name="connsiteY4" fmla="*/ 656948 h 3250005"/>
              <a:gd name="connsiteX0" fmla="*/ 106532 w 3057617"/>
              <a:gd name="connsiteY0" fmla="*/ 656948 h 2584180"/>
              <a:gd name="connsiteX1" fmla="*/ 3057617 w 3057617"/>
              <a:gd name="connsiteY1" fmla="*/ 0 h 2584180"/>
              <a:gd name="connsiteX2" fmla="*/ 2196483 w 3057617"/>
              <a:gd name="connsiteY2" fmla="*/ 2122541 h 2584180"/>
              <a:gd name="connsiteX3" fmla="*/ 0 w 3057617"/>
              <a:gd name="connsiteY3" fmla="*/ 2584180 h 2584180"/>
              <a:gd name="connsiteX4" fmla="*/ 106532 w 3057617"/>
              <a:gd name="connsiteY4" fmla="*/ 656948 h 2584180"/>
              <a:gd name="connsiteX0" fmla="*/ 106532 w 3057617"/>
              <a:gd name="connsiteY0" fmla="*/ 656948 h 2681834"/>
              <a:gd name="connsiteX1" fmla="*/ 3057617 w 3057617"/>
              <a:gd name="connsiteY1" fmla="*/ 0 h 2681834"/>
              <a:gd name="connsiteX2" fmla="*/ 2897819 w 3057617"/>
              <a:gd name="connsiteY2" fmla="*/ 2681834 h 2681834"/>
              <a:gd name="connsiteX3" fmla="*/ 0 w 3057617"/>
              <a:gd name="connsiteY3" fmla="*/ 2584180 h 2681834"/>
              <a:gd name="connsiteX4" fmla="*/ 106532 w 3057617"/>
              <a:gd name="connsiteY4" fmla="*/ 656948 h 2681834"/>
              <a:gd name="connsiteX0" fmla="*/ 0 w 2951085"/>
              <a:gd name="connsiteY0" fmla="*/ 656948 h 2681834"/>
              <a:gd name="connsiteX1" fmla="*/ 2951085 w 2951085"/>
              <a:gd name="connsiteY1" fmla="*/ 0 h 2681834"/>
              <a:gd name="connsiteX2" fmla="*/ 2791287 w 2951085"/>
              <a:gd name="connsiteY2" fmla="*/ 2681834 h 2681834"/>
              <a:gd name="connsiteX3" fmla="*/ 594804 w 2951085"/>
              <a:gd name="connsiteY3" fmla="*/ 2335605 h 2681834"/>
              <a:gd name="connsiteX4" fmla="*/ 0 w 2951085"/>
              <a:gd name="connsiteY4" fmla="*/ 656948 h 2681834"/>
              <a:gd name="connsiteX0" fmla="*/ 115409 w 3066494"/>
              <a:gd name="connsiteY0" fmla="*/ 656948 h 2681834"/>
              <a:gd name="connsiteX1" fmla="*/ 3066494 w 3066494"/>
              <a:gd name="connsiteY1" fmla="*/ 0 h 2681834"/>
              <a:gd name="connsiteX2" fmla="*/ 2906696 w 3066494"/>
              <a:gd name="connsiteY2" fmla="*/ 2681834 h 2681834"/>
              <a:gd name="connsiteX3" fmla="*/ 0 w 3066494"/>
              <a:gd name="connsiteY3" fmla="*/ 2557547 h 2681834"/>
              <a:gd name="connsiteX4" fmla="*/ 115409 w 3066494"/>
              <a:gd name="connsiteY4" fmla="*/ 656948 h 2681834"/>
              <a:gd name="connsiteX0" fmla="*/ 115409 w 2906696"/>
              <a:gd name="connsiteY0" fmla="*/ 292964 h 2317850"/>
              <a:gd name="connsiteX1" fmla="*/ 2853430 w 2906696"/>
              <a:gd name="connsiteY1" fmla="*/ 0 h 2317850"/>
              <a:gd name="connsiteX2" fmla="*/ 2906696 w 2906696"/>
              <a:gd name="connsiteY2" fmla="*/ 2317850 h 2317850"/>
              <a:gd name="connsiteX3" fmla="*/ 0 w 2906696"/>
              <a:gd name="connsiteY3" fmla="*/ 2193563 h 2317850"/>
              <a:gd name="connsiteX4" fmla="*/ 115409 w 2906696"/>
              <a:gd name="connsiteY4" fmla="*/ 292964 h 2317850"/>
              <a:gd name="connsiteX0" fmla="*/ 115409 w 3057617"/>
              <a:gd name="connsiteY0" fmla="*/ 648071 h 2672957"/>
              <a:gd name="connsiteX1" fmla="*/ 3057617 w 3057617"/>
              <a:gd name="connsiteY1" fmla="*/ 0 h 2672957"/>
              <a:gd name="connsiteX2" fmla="*/ 2906696 w 3057617"/>
              <a:gd name="connsiteY2" fmla="*/ 2672957 h 2672957"/>
              <a:gd name="connsiteX3" fmla="*/ 0 w 3057617"/>
              <a:gd name="connsiteY3" fmla="*/ 2548670 h 2672957"/>
              <a:gd name="connsiteX4" fmla="*/ 115409 w 3057617"/>
              <a:gd name="connsiteY4" fmla="*/ 648071 h 2672957"/>
              <a:gd name="connsiteX0" fmla="*/ 115409 w 2971257"/>
              <a:gd name="connsiteY0" fmla="*/ 510911 h 2535797"/>
              <a:gd name="connsiteX1" fmla="*/ 2971257 w 2971257"/>
              <a:gd name="connsiteY1" fmla="*/ 0 h 2535797"/>
              <a:gd name="connsiteX2" fmla="*/ 2906696 w 2971257"/>
              <a:gd name="connsiteY2" fmla="*/ 2535797 h 2535797"/>
              <a:gd name="connsiteX3" fmla="*/ 0 w 2971257"/>
              <a:gd name="connsiteY3" fmla="*/ 2411510 h 2535797"/>
              <a:gd name="connsiteX4" fmla="*/ 115409 w 2971257"/>
              <a:gd name="connsiteY4" fmla="*/ 510911 h 2535797"/>
              <a:gd name="connsiteX0" fmla="*/ 115409 w 3077937"/>
              <a:gd name="connsiteY0" fmla="*/ 668391 h 2693277"/>
              <a:gd name="connsiteX1" fmla="*/ 3077937 w 3077937"/>
              <a:gd name="connsiteY1" fmla="*/ 0 h 2693277"/>
              <a:gd name="connsiteX2" fmla="*/ 2906696 w 3077937"/>
              <a:gd name="connsiteY2" fmla="*/ 2693277 h 2693277"/>
              <a:gd name="connsiteX3" fmla="*/ 0 w 3077937"/>
              <a:gd name="connsiteY3" fmla="*/ 2568990 h 2693277"/>
              <a:gd name="connsiteX4" fmla="*/ 115409 w 3077937"/>
              <a:gd name="connsiteY4" fmla="*/ 668391 h 2693277"/>
              <a:gd name="connsiteX0" fmla="*/ 115409 w 3077937"/>
              <a:gd name="connsiteY0" fmla="*/ 668391 h 2568990"/>
              <a:gd name="connsiteX1" fmla="*/ 3077937 w 3077937"/>
              <a:gd name="connsiteY1" fmla="*/ 0 h 2568990"/>
              <a:gd name="connsiteX2" fmla="*/ 2769536 w 3077937"/>
              <a:gd name="connsiteY2" fmla="*/ 2535797 h 2568990"/>
              <a:gd name="connsiteX3" fmla="*/ 0 w 3077937"/>
              <a:gd name="connsiteY3" fmla="*/ 2568990 h 2568990"/>
              <a:gd name="connsiteX4" fmla="*/ 115409 w 3077937"/>
              <a:gd name="connsiteY4" fmla="*/ 668391 h 2568990"/>
              <a:gd name="connsiteX0" fmla="*/ 115409 w 3077937"/>
              <a:gd name="connsiteY0" fmla="*/ 668391 h 2693277"/>
              <a:gd name="connsiteX1" fmla="*/ 3077937 w 3077937"/>
              <a:gd name="connsiteY1" fmla="*/ 0 h 2693277"/>
              <a:gd name="connsiteX2" fmla="*/ 2916856 w 3077937"/>
              <a:gd name="connsiteY2" fmla="*/ 2693277 h 2693277"/>
              <a:gd name="connsiteX3" fmla="*/ 0 w 3077937"/>
              <a:gd name="connsiteY3" fmla="*/ 2568990 h 2693277"/>
              <a:gd name="connsiteX4" fmla="*/ 115409 w 3077937"/>
              <a:gd name="connsiteY4" fmla="*/ 668391 h 2693277"/>
              <a:gd name="connsiteX0" fmla="*/ 0 w 2962528"/>
              <a:gd name="connsiteY0" fmla="*/ 668391 h 2693277"/>
              <a:gd name="connsiteX1" fmla="*/ 2962528 w 2962528"/>
              <a:gd name="connsiteY1" fmla="*/ 0 h 2693277"/>
              <a:gd name="connsiteX2" fmla="*/ 2801447 w 2962528"/>
              <a:gd name="connsiteY2" fmla="*/ 2693277 h 2693277"/>
              <a:gd name="connsiteX3" fmla="*/ 331631 w 2962528"/>
              <a:gd name="connsiteY3" fmla="*/ 2289590 h 2693277"/>
              <a:gd name="connsiteX4" fmla="*/ 0 w 2962528"/>
              <a:gd name="connsiteY4" fmla="*/ 668391 h 2693277"/>
              <a:gd name="connsiteX0" fmla="*/ 120489 w 3083017"/>
              <a:gd name="connsiteY0" fmla="*/ 668391 h 2693277"/>
              <a:gd name="connsiteX1" fmla="*/ 3083017 w 3083017"/>
              <a:gd name="connsiteY1" fmla="*/ 0 h 2693277"/>
              <a:gd name="connsiteX2" fmla="*/ 2921936 w 3083017"/>
              <a:gd name="connsiteY2" fmla="*/ 2693277 h 2693277"/>
              <a:gd name="connsiteX3" fmla="*/ 0 w 3083017"/>
              <a:gd name="connsiteY3" fmla="*/ 2574070 h 2693277"/>
              <a:gd name="connsiteX4" fmla="*/ 120489 w 3083017"/>
              <a:gd name="connsiteY4" fmla="*/ 668391 h 2693277"/>
              <a:gd name="connsiteX0" fmla="*/ 262729 w 3083017"/>
              <a:gd name="connsiteY0" fmla="*/ 841111 h 2693277"/>
              <a:gd name="connsiteX1" fmla="*/ 3083017 w 3083017"/>
              <a:gd name="connsiteY1" fmla="*/ 0 h 2693277"/>
              <a:gd name="connsiteX2" fmla="*/ 2921936 w 3083017"/>
              <a:gd name="connsiteY2" fmla="*/ 2693277 h 2693277"/>
              <a:gd name="connsiteX3" fmla="*/ 0 w 3083017"/>
              <a:gd name="connsiteY3" fmla="*/ 2574070 h 2693277"/>
              <a:gd name="connsiteX4" fmla="*/ 262729 w 3083017"/>
              <a:gd name="connsiteY4" fmla="*/ 841111 h 2693277"/>
              <a:gd name="connsiteX0" fmla="*/ 105249 w 3083017"/>
              <a:gd name="connsiteY0" fmla="*/ 709031 h 2693277"/>
              <a:gd name="connsiteX1" fmla="*/ 3083017 w 3083017"/>
              <a:gd name="connsiteY1" fmla="*/ 0 h 2693277"/>
              <a:gd name="connsiteX2" fmla="*/ 2921936 w 3083017"/>
              <a:gd name="connsiteY2" fmla="*/ 2693277 h 2693277"/>
              <a:gd name="connsiteX3" fmla="*/ 0 w 3083017"/>
              <a:gd name="connsiteY3" fmla="*/ 2574070 h 2693277"/>
              <a:gd name="connsiteX4" fmla="*/ 105249 w 3083017"/>
              <a:gd name="connsiteY4" fmla="*/ 709031 h 2693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3017" h="2693277">
                <a:moveTo>
                  <a:pt x="105249" y="709031"/>
                </a:moveTo>
                <a:lnTo>
                  <a:pt x="3083017" y="0"/>
                </a:lnTo>
                <a:lnTo>
                  <a:pt x="2921936" y="2693277"/>
                </a:lnTo>
                <a:lnTo>
                  <a:pt x="0" y="2574070"/>
                </a:lnTo>
                <a:lnTo>
                  <a:pt x="105249" y="709031"/>
                </a:lnTo>
                <a:close/>
              </a:path>
            </a:pathLst>
          </a:cu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A2CAE86F-1D9F-4FF8-9467-90082F013CB4}"/>
              </a:ext>
            </a:extLst>
          </p:cNvPr>
          <p:cNvSpPr>
            <a:spLocks noGrp="1"/>
          </p:cNvSpPr>
          <p:nvPr>
            <p:ph type="pic" idx="1" hasCustomPrompt="1"/>
          </p:nvPr>
        </p:nvSpPr>
        <p:spPr>
          <a:xfrm>
            <a:off x="0" y="0"/>
            <a:ext cx="6384032" cy="6858000"/>
          </a:xfrm>
          <a:prstGeom prst="rect">
            <a:avLst/>
          </a:prstGeom>
          <a:solidFill>
            <a:schemeClr val="bg1">
              <a:lumMod val="95000"/>
            </a:schemeClr>
          </a:solidFill>
        </p:spPr>
        <p:txBody>
          <a:bodyPr anchor="ctr"/>
          <a:lstStyle>
            <a:lvl1pPr marL="0" indent="0" algn="ctr">
              <a:buNone/>
              <a:defRPr sz="12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Our Team LAYOUT</a:t>
            </a:r>
          </a:p>
        </p:txBody>
      </p:sp>
      <p:sp>
        <p:nvSpPr>
          <p:cNvPr id="4" name="그림 개체 틀 2">
            <a:extLst>
              <a:ext uri="{FF2B5EF4-FFF2-40B4-BE49-F238E27FC236}">
                <a16:creationId xmlns:a16="http://schemas.microsoft.com/office/drawing/2014/main" id="{833C00B1-CA2C-494A-A566-6790FD09464F}"/>
              </a:ext>
            </a:extLst>
          </p:cNvPr>
          <p:cNvSpPr>
            <a:spLocks noGrp="1"/>
          </p:cNvSpPr>
          <p:nvPr>
            <p:ph type="pic" sz="quarter" idx="11" hasCustomPrompt="1"/>
          </p:nvPr>
        </p:nvSpPr>
        <p:spPr>
          <a:xfrm>
            <a:off x="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5" name="그림 개체 틀 2">
            <a:extLst>
              <a:ext uri="{FF2B5EF4-FFF2-40B4-BE49-F238E27FC236}">
                <a16:creationId xmlns:a16="http://schemas.microsoft.com/office/drawing/2014/main" id="{E77CA480-4518-4BF0-9AD6-18091AD7F183}"/>
              </a:ext>
            </a:extLst>
          </p:cNvPr>
          <p:cNvSpPr>
            <a:spLocks noGrp="1"/>
          </p:cNvSpPr>
          <p:nvPr>
            <p:ph type="pic" sz="quarter" idx="12" hasCustomPrompt="1"/>
          </p:nvPr>
        </p:nvSpPr>
        <p:spPr>
          <a:xfrm>
            <a:off x="2438700" y="394178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6" name="그림 개체 틀 2">
            <a:extLst>
              <a:ext uri="{FF2B5EF4-FFF2-40B4-BE49-F238E27FC236}">
                <a16:creationId xmlns:a16="http://schemas.microsoft.com/office/drawing/2014/main" id="{2EA166A0-037E-44A3-B0C5-D536749BF688}"/>
              </a:ext>
            </a:extLst>
          </p:cNvPr>
          <p:cNvSpPr>
            <a:spLocks noGrp="1"/>
          </p:cNvSpPr>
          <p:nvPr>
            <p:ph type="pic" sz="quarter" idx="13" hasCustomPrompt="1"/>
          </p:nvPr>
        </p:nvSpPr>
        <p:spPr>
          <a:xfrm>
            <a:off x="4877400" y="159172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7" name="그림 개체 틀 2">
            <a:extLst>
              <a:ext uri="{FF2B5EF4-FFF2-40B4-BE49-F238E27FC236}">
                <a16:creationId xmlns:a16="http://schemas.microsoft.com/office/drawing/2014/main" id="{ABE4363D-0999-4850-AE33-1A1B530A8452}"/>
              </a:ext>
            </a:extLst>
          </p:cNvPr>
          <p:cNvSpPr>
            <a:spLocks noGrp="1"/>
          </p:cNvSpPr>
          <p:nvPr>
            <p:ph type="pic" sz="quarter" idx="14" hasCustomPrompt="1"/>
          </p:nvPr>
        </p:nvSpPr>
        <p:spPr>
          <a:xfrm>
            <a:off x="7316100" y="3955362"/>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8" name="그림 개체 틀 2">
            <a:extLst>
              <a:ext uri="{FF2B5EF4-FFF2-40B4-BE49-F238E27FC236}">
                <a16:creationId xmlns:a16="http://schemas.microsoft.com/office/drawing/2014/main" id="{45B2035F-43A5-4EFF-BE2E-45917BEDCAF4}"/>
              </a:ext>
            </a:extLst>
          </p:cNvPr>
          <p:cNvSpPr>
            <a:spLocks noGrp="1"/>
          </p:cNvSpPr>
          <p:nvPr>
            <p:ph type="pic" sz="quarter" idx="15" hasCustomPrompt="1"/>
          </p:nvPr>
        </p:nvSpPr>
        <p:spPr>
          <a:xfrm>
            <a:off x="9754800" y="1578149"/>
            <a:ext cx="2437200"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8_Contents slide layout">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F9A6A539-B7C1-455B-A332-7354E9CDB6EE}"/>
              </a:ext>
            </a:extLst>
          </p:cNvPr>
          <p:cNvSpPr/>
          <p:nvPr userDrawn="1"/>
        </p:nvSpPr>
        <p:spPr>
          <a:xfrm>
            <a:off x="3985404" y="918494"/>
            <a:ext cx="6788988" cy="502101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 name="그림 개체 틀 2">
            <a:extLst>
              <a:ext uri="{FF2B5EF4-FFF2-40B4-BE49-F238E27FC236}">
                <a16:creationId xmlns:a16="http://schemas.microsoft.com/office/drawing/2014/main" id="{6B131B09-149B-40B6-9249-44A4B9358F67}"/>
              </a:ext>
            </a:extLst>
          </p:cNvPr>
          <p:cNvSpPr>
            <a:spLocks noGrp="1"/>
          </p:cNvSpPr>
          <p:nvPr>
            <p:ph type="pic" sz="quarter" idx="11" hasCustomPrompt="1"/>
          </p:nvPr>
        </p:nvSpPr>
        <p:spPr>
          <a:xfrm>
            <a:off x="4527795" y="2001328"/>
            <a:ext cx="1631465"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
        <p:nvSpPr>
          <p:cNvPr id="3" name="그림 개체 틀 2">
            <a:extLst>
              <a:ext uri="{FF2B5EF4-FFF2-40B4-BE49-F238E27FC236}">
                <a16:creationId xmlns:a16="http://schemas.microsoft.com/office/drawing/2014/main" id="{FF796B7A-F292-4DAB-8FF1-6D0AF3ECA3B9}"/>
              </a:ext>
            </a:extLst>
          </p:cNvPr>
          <p:cNvSpPr>
            <a:spLocks noGrp="1"/>
          </p:cNvSpPr>
          <p:nvPr>
            <p:ph type="pic" sz="quarter" idx="12" hasCustomPrompt="1"/>
          </p:nvPr>
        </p:nvSpPr>
        <p:spPr>
          <a:xfrm>
            <a:off x="6474489" y="2001328"/>
            <a:ext cx="5007269" cy="2855344"/>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25129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3" name="Oval 84">
            <a:extLst>
              <a:ext uri="{FF2B5EF4-FFF2-40B4-BE49-F238E27FC236}">
                <a16:creationId xmlns:a16="http://schemas.microsoft.com/office/drawing/2014/main" id="{08487DA2-01E2-45CB-A496-FDE46DB83E53}"/>
              </a:ext>
            </a:extLst>
          </p:cNvPr>
          <p:cNvSpPr/>
          <p:nvPr userDrawn="1"/>
        </p:nvSpPr>
        <p:spPr>
          <a:xfrm>
            <a:off x="3718801" y="5611520"/>
            <a:ext cx="4782651" cy="51739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aphic 14">
            <a:extLst>
              <a:ext uri="{FF2B5EF4-FFF2-40B4-BE49-F238E27FC236}">
                <a16:creationId xmlns:a16="http://schemas.microsoft.com/office/drawing/2014/main" id="{148A2B19-58B1-4137-90BB-5AD7AC860EC5}"/>
              </a:ext>
            </a:extLst>
          </p:cNvPr>
          <p:cNvGrpSpPr/>
          <p:nvPr userDrawn="1"/>
        </p:nvGrpSpPr>
        <p:grpSpPr>
          <a:xfrm>
            <a:off x="3857257" y="2331942"/>
            <a:ext cx="4505740" cy="3543840"/>
            <a:chOff x="2444748" y="555045"/>
            <a:chExt cx="7282048" cy="5727454"/>
          </a:xfrm>
        </p:grpSpPr>
        <p:sp>
          <p:nvSpPr>
            <p:cNvPr id="5" name="Freeform: Shape 86">
              <a:extLst>
                <a:ext uri="{FF2B5EF4-FFF2-40B4-BE49-F238E27FC236}">
                  <a16:creationId xmlns:a16="http://schemas.microsoft.com/office/drawing/2014/main" id="{75629B70-1872-44F2-BC47-5EBB399C8759}"/>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87">
              <a:extLst>
                <a:ext uri="{FF2B5EF4-FFF2-40B4-BE49-F238E27FC236}">
                  <a16:creationId xmlns:a16="http://schemas.microsoft.com/office/drawing/2014/main" id="{E80C35BD-869C-4D8D-BFC9-81415EA32E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88">
              <a:extLst>
                <a:ext uri="{FF2B5EF4-FFF2-40B4-BE49-F238E27FC236}">
                  <a16:creationId xmlns:a16="http://schemas.microsoft.com/office/drawing/2014/main" id="{E4B6C454-BD2B-4663-80C9-37CD4D8CFDC1}"/>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9">
              <a:extLst>
                <a:ext uri="{FF2B5EF4-FFF2-40B4-BE49-F238E27FC236}">
                  <a16:creationId xmlns:a16="http://schemas.microsoft.com/office/drawing/2014/main" id="{9E78FBBE-66C6-4443-BA72-F0F9CEE364A2}"/>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0">
              <a:extLst>
                <a:ext uri="{FF2B5EF4-FFF2-40B4-BE49-F238E27FC236}">
                  <a16:creationId xmlns:a16="http://schemas.microsoft.com/office/drawing/2014/main" id="{9382479E-C9AD-4BFC-AABB-49F38F7B20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1">
              <a:extLst>
                <a:ext uri="{FF2B5EF4-FFF2-40B4-BE49-F238E27FC236}">
                  <a16:creationId xmlns:a16="http://schemas.microsoft.com/office/drawing/2014/main" id="{53F4A6CD-385A-42DF-8324-D2288070A3F0}"/>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92">
              <a:extLst>
                <a:ext uri="{FF2B5EF4-FFF2-40B4-BE49-F238E27FC236}">
                  <a16:creationId xmlns:a16="http://schemas.microsoft.com/office/drawing/2014/main" id="{FB754D38-7470-45C6-A531-A3034ED9280D}"/>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93">
              <a:extLst>
                <a:ext uri="{FF2B5EF4-FFF2-40B4-BE49-F238E27FC236}">
                  <a16:creationId xmlns:a16="http://schemas.microsoft.com/office/drawing/2014/main" id="{04BE8F46-AE5C-4B48-ADE3-05A760EDC2AF}"/>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2" name="그림 개체 틀 2">
            <a:extLst>
              <a:ext uri="{FF2B5EF4-FFF2-40B4-BE49-F238E27FC236}">
                <a16:creationId xmlns:a16="http://schemas.microsoft.com/office/drawing/2014/main" id="{A56ED74C-4AA6-474C-97BF-C5D92C876DD6}"/>
              </a:ext>
            </a:extLst>
          </p:cNvPr>
          <p:cNvSpPr>
            <a:spLocks noGrp="1"/>
          </p:cNvSpPr>
          <p:nvPr>
            <p:ph type="pic" sz="quarter" idx="11" hasCustomPrompt="1"/>
          </p:nvPr>
        </p:nvSpPr>
        <p:spPr>
          <a:xfrm>
            <a:off x="4044716" y="2524523"/>
            <a:ext cx="4130822" cy="2340000"/>
          </a:xfrm>
          <a:prstGeom prst="rect">
            <a:avLst/>
          </a:prstGeom>
          <a:solidFill>
            <a:schemeClr val="bg1">
              <a:lumMod val="95000"/>
            </a:schemeClr>
          </a:solidFill>
          <a:ln w="25400">
            <a:noFill/>
          </a:ln>
          <a:effectLst/>
        </p:spPr>
        <p:txBody>
          <a:bodyPr anchor="ct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
        <p:nvSpPr>
          <p:cNvPr id="13" name="Text Placeholder 9">
            <a:extLst>
              <a:ext uri="{FF2B5EF4-FFF2-40B4-BE49-F238E27FC236}">
                <a16:creationId xmlns:a16="http://schemas.microsoft.com/office/drawing/2014/main" id="{98998FE7-2459-4E48-8AC7-2D7D7951512C}"/>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75000"/>
                    <a:lumOff val="2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90"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2DAA667-36E5-482D-9F54-32B2E46999CA}"/>
              </a:ext>
            </a:extLst>
          </p:cNvPr>
          <p:cNvSpPr txBox="1"/>
          <p:nvPr/>
        </p:nvSpPr>
        <p:spPr>
          <a:xfrm>
            <a:off x="-1" y="927538"/>
            <a:ext cx="8848493" cy="3416320"/>
          </a:xfrm>
          <a:prstGeom prst="rect">
            <a:avLst/>
          </a:prstGeom>
          <a:noFill/>
        </p:spPr>
        <p:txBody>
          <a:bodyPr wrap="square" rtlCol="0" anchor="ctr">
            <a:spAutoFit/>
          </a:bodyPr>
          <a:lstStyle/>
          <a:p>
            <a:r>
              <a:rPr lang="vi-VN" altLang="ko-KR" sz="5400" dirty="0">
                <a:solidFill>
                  <a:schemeClr val="bg1"/>
                </a:solidFill>
                <a:latin typeface="+mj-lt"/>
                <a:cs typeface="Arial" pitchFamily="34" charset="0"/>
              </a:rPr>
              <a:t>Cấu Trúc Dữ Liệu </a:t>
            </a:r>
          </a:p>
          <a:p>
            <a:r>
              <a:rPr lang="vi-VN" altLang="ko-KR" sz="5400" dirty="0">
                <a:solidFill>
                  <a:schemeClr val="bg1"/>
                </a:solidFill>
                <a:latin typeface="+mj-lt"/>
                <a:cs typeface="Arial" pitchFamily="34" charset="0"/>
              </a:rPr>
              <a:t>&amp; Giải Thuật</a:t>
            </a:r>
          </a:p>
          <a:p>
            <a:endParaRPr lang="vi-VN" altLang="ko-KR" sz="5400" dirty="0">
              <a:solidFill>
                <a:schemeClr val="bg1"/>
              </a:solidFill>
              <a:latin typeface="+mj-lt"/>
              <a:cs typeface="Arial" pitchFamily="34" charset="0"/>
            </a:endParaRPr>
          </a:p>
          <a:p>
            <a:r>
              <a:rPr lang="vi-VN" altLang="ko-KR" sz="5400" dirty="0">
                <a:solidFill>
                  <a:schemeClr val="bg1"/>
                </a:solidFill>
                <a:latin typeface="+mj-lt"/>
                <a:cs typeface="Arial" pitchFamily="34" charset="0"/>
              </a:rPr>
              <a:t>Đề Tài: </a:t>
            </a:r>
            <a:r>
              <a:rPr lang="en-US" sz="4800" dirty="0">
                <a:solidFill>
                  <a:schemeClr val="bg1"/>
                </a:solidFill>
              </a:rPr>
              <a:t>JOB SCHEDULING</a:t>
            </a:r>
            <a:endParaRPr lang="ko-KR" altLang="en-US" sz="5400" dirty="0">
              <a:solidFill>
                <a:schemeClr val="bg1"/>
              </a:solidFill>
              <a:latin typeface="+mj-lt"/>
              <a:cs typeface="Arial" pitchFamily="34" charset="0"/>
            </a:endParaRPr>
          </a:p>
        </p:txBody>
      </p:sp>
      <p:grpSp>
        <p:nvGrpSpPr>
          <p:cNvPr id="14" name="그룹 13">
            <a:extLst>
              <a:ext uri="{FF2B5EF4-FFF2-40B4-BE49-F238E27FC236}">
                <a16:creationId xmlns:a16="http://schemas.microsoft.com/office/drawing/2014/main" id="{C93D984A-7FF2-46DF-AD58-08FD31F5846F}"/>
              </a:ext>
            </a:extLst>
          </p:cNvPr>
          <p:cNvGrpSpPr/>
          <p:nvPr/>
        </p:nvGrpSpPr>
        <p:grpSpPr>
          <a:xfrm>
            <a:off x="88573" y="3355109"/>
            <a:ext cx="4797003" cy="73891"/>
            <a:chOff x="0" y="0"/>
            <a:chExt cx="10600107" cy="3256589"/>
          </a:xfrm>
        </p:grpSpPr>
        <p:sp>
          <p:nvSpPr>
            <p:cNvPr id="15" name="Rectangle 3">
              <a:extLst>
                <a:ext uri="{FF2B5EF4-FFF2-40B4-BE49-F238E27FC236}">
                  <a16:creationId xmlns:a16="http://schemas.microsoft.com/office/drawing/2014/main" id="{E0670505-C8B5-4047-B581-EC4BA03BB9C2}"/>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16" name="Rectangle 4">
              <a:extLst>
                <a:ext uri="{FF2B5EF4-FFF2-40B4-BE49-F238E27FC236}">
                  <a16:creationId xmlns:a16="http://schemas.microsoft.com/office/drawing/2014/main" id="{0140C7AC-A4B0-41C1-83B5-7D71E4A1D0CB}"/>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5">
              <a:extLst>
                <a:ext uri="{FF2B5EF4-FFF2-40B4-BE49-F238E27FC236}">
                  <a16:creationId xmlns:a16="http://schemas.microsoft.com/office/drawing/2014/main" id="{7290A7AF-8260-46F3-8861-19BBB69A299B}"/>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6">
              <a:extLst>
                <a:ext uri="{FF2B5EF4-FFF2-40B4-BE49-F238E27FC236}">
                  <a16:creationId xmlns:a16="http://schemas.microsoft.com/office/drawing/2014/main" id="{9FDBF792-D993-4F15-BC25-B0FFAFF3E986}"/>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7">
              <a:extLst>
                <a:ext uri="{FF2B5EF4-FFF2-40B4-BE49-F238E27FC236}">
                  <a16:creationId xmlns:a16="http://schemas.microsoft.com/office/drawing/2014/main" id="{D0CF73E0-A9F7-411F-9C7C-916648F3FDC0}"/>
                </a:ext>
              </a:extLst>
            </p:cNvPr>
            <p:cNvSpPr/>
            <p:nvPr/>
          </p:nvSpPr>
          <p:spPr>
            <a:xfrm>
              <a:off x="7081163" y="0"/>
              <a:ext cx="1776046" cy="324830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2">
              <a:extLst>
                <a:ext uri="{FF2B5EF4-FFF2-40B4-BE49-F238E27FC236}">
                  <a16:creationId xmlns:a16="http://schemas.microsoft.com/office/drawing/2014/main" id="{B3FD885D-B877-465F-AE1C-435E0A791729}"/>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sp>
        <p:nvSpPr>
          <p:cNvPr id="2" name="TextBox 1">
            <a:extLst>
              <a:ext uri="{FF2B5EF4-FFF2-40B4-BE49-F238E27FC236}">
                <a16:creationId xmlns:a16="http://schemas.microsoft.com/office/drawing/2014/main" id="{D7B8B7C6-4D35-1D5D-E2D4-DD281C8D8613}"/>
              </a:ext>
            </a:extLst>
          </p:cNvPr>
          <p:cNvSpPr txBox="1"/>
          <p:nvPr/>
        </p:nvSpPr>
        <p:spPr>
          <a:xfrm>
            <a:off x="-39030" y="5207619"/>
            <a:ext cx="6863576" cy="1200329"/>
          </a:xfrm>
          <a:prstGeom prst="rect">
            <a:avLst/>
          </a:prstGeom>
          <a:noFill/>
        </p:spPr>
        <p:txBody>
          <a:bodyPr wrap="square" rtlCol="0">
            <a:spAutoFit/>
          </a:bodyPr>
          <a:lstStyle/>
          <a:p>
            <a:r>
              <a:rPr lang="vi-VN" dirty="0">
                <a:solidFill>
                  <a:schemeClr val="bg1"/>
                </a:solidFill>
              </a:rPr>
              <a:t>Thông tin sinh viên thực hiện:</a:t>
            </a:r>
          </a:p>
          <a:p>
            <a:r>
              <a:rPr lang="vi-VN" dirty="0">
                <a:solidFill>
                  <a:schemeClr val="bg1"/>
                </a:solidFill>
              </a:rPr>
              <a:t>-22681901_Nguyễn Ngọc Thái</a:t>
            </a:r>
          </a:p>
          <a:p>
            <a:r>
              <a:rPr lang="vi-VN" dirty="0">
                <a:solidFill>
                  <a:schemeClr val="bg1"/>
                </a:solidFill>
              </a:rPr>
              <a:t>-22674071_Vũ Trọng Nghĩa </a:t>
            </a:r>
          </a:p>
          <a:p>
            <a:endParaRPr lang="vi-VN" dirty="0">
              <a:solidFill>
                <a:schemeClr val="bg1"/>
              </a:solidFill>
            </a:endParaRPr>
          </a:p>
        </p:txBody>
      </p:sp>
    </p:spTree>
    <p:extLst>
      <p:ext uri="{BB962C8B-B14F-4D97-AF65-F5344CB8AC3E}">
        <p14:creationId xmlns:p14="http://schemas.microsoft.com/office/powerpoint/2010/main" val="1489543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7849C8-A667-9A8A-69D8-109CE10FCDD1}"/>
              </a:ext>
            </a:extLst>
          </p:cNvPr>
          <p:cNvSpPr txBox="1"/>
          <p:nvPr/>
        </p:nvSpPr>
        <p:spPr>
          <a:xfrm>
            <a:off x="0" y="482493"/>
            <a:ext cx="2239634" cy="653579"/>
          </a:xfrm>
          <a:prstGeom prst="rect">
            <a:avLst/>
          </a:prstGeom>
          <a:noFill/>
        </p:spPr>
        <p:txBody>
          <a:bodyPr wrap="square" rtlCol="0">
            <a:spAutoFit/>
          </a:bodyPr>
          <a:lstStyle/>
          <a:p>
            <a:r>
              <a:rPr lang="en-US" dirty="0">
                <a:solidFill>
                  <a:srgbClr val="FF0000"/>
                </a:solidFill>
              </a:rPr>
              <a:t>CÁC HÀM CƠ BẢN KHÁC</a:t>
            </a:r>
          </a:p>
        </p:txBody>
      </p:sp>
      <p:pic>
        <p:nvPicPr>
          <p:cNvPr id="4" name="Picture 3">
            <a:extLst>
              <a:ext uri="{FF2B5EF4-FFF2-40B4-BE49-F238E27FC236}">
                <a16:creationId xmlns:a16="http://schemas.microsoft.com/office/drawing/2014/main" id="{5955F3B8-21DF-A2AB-D299-DBC405AE7956}"/>
              </a:ext>
            </a:extLst>
          </p:cNvPr>
          <p:cNvPicPr>
            <a:picLocks noChangeAspect="1"/>
          </p:cNvPicPr>
          <p:nvPr/>
        </p:nvPicPr>
        <p:blipFill>
          <a:blip r:embed="rId2"/>
          <a:stretch>
            <a:fillRect/>
          </a:stretch>
        </p:blipFill>
        <p:spPr>
          <a:xfrm>
            <a:off x="2239634" y="325476"/>
            <a:ext cx="4906060" cy="6325483"/>
          </a:xfrm>
          <a:prstGeom prst="rect">
            <a:avLst/>
          </a:prstGeom>
        </p:spPr>
      </p:pic>
      <p:pic>
        <p:nvPicPr>
          <p:cNvPr id="8" name="Picture 7">
            <a:extLst>
              <a:ext uri="{FF2B5EF4-FFF2-40B4-BE49-F238E27FC236}">
                <a16:creationId xmlns:a16="http://schemas.microsoft.com/office/drawing/2014/main" id="{6DB19F90-23DA-3324-57BB-64E5A6C5BBD3}"/>
              </a:ext>
            </a:extLst>
          </p:cNvPr>
          <p:cNvPicPr>
            <a:picLocks noChangeAspect="1"/>
          </p:cNvPicPr>
          <p:nvPr/>
        </p:nvPicPr>
        <p:blipFill>
          <a:blip r:embed="rId3"/>
          <a:stretch>
            <a:fillRect/>
          </a:stretch>
        </p:blipFill>
        <p:spPr>
          <a:xfrm>
            <a:off x="6895361" y="325476"/>
            <a:ext cx="5296639" cy="6325483"/>
          </a:xfrm>
          <a:prstGeom prst="rect">
            <a:avLst/>
          </a:prstGeom>
        </p:spPr>
      </p:pic>
    </p:spTree>
    <p:extLst>
      <p:ext uri="{BB962C8B-B14F-4D97-AF65-F5344CB8AC3E}">
        <p14:creationId xmlns:p14="http://schemas.microsoft.com/office/powerpoint/2010/main" val="1211411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0BFA36-DCEB-781F-311F-D880CAC79ED5}"/>
              </a:ext>
            </a:extLst>
          </p:cNvPr>
          <p:cNvPicPr>
            <a:picLocks noChangeAspect="1"/>
          </p:cNvPicPr>
          <p:nvPr/>
        </p:nvPicPr>
        <p:blipFill>
          <a:blip r:embed="rId2"/>
          <a:stretch>
            <a:fillRect/>
          </a:stretch>
        </p:blipFill>
        <p:spPr>
          <a:xfrm>
            <a:off x="194540" y="2944722"/>
            <a:ext cx="6601746" cy="1086002"/>
          </a:xfrm>
          <a:prstGeom prst="rect">
            <a:avLst/>
          </a:prstGeom>
        </p:spPr>
      </p:pic>
      <p:pic>
        <p:nvPicPr>
          <p:cNvPr id="5" name="Picture 4">
            <a:extLst>
              <a:ext uri="{FF2B5EF4-FFF2-40B4-BE49-F238E27FC236}">
                <a16:creationId xmlns:a16="http://schemas.microsoft.com/office/drawing/2014/main" id="{9440BACC-A37D-C15D-6F5A-292BC44B590D}"/>
              </a:ext>
            </a:extLst>
          </p:cNvPr>
          <p:cNvPicPr>
            <a:picLocks noChangeAspect="1"/>
          </p:cNvPicPr>
          <p:nvPr/>
        </p:nvPicPr>
        <p:blipFill>
          <a:blip r:embed="rId3"/>
          <a:stretch>
            <a:fillRect/>
          </a:stretch>
        </p:blipFill>
        <p:spPr>
          <a:xfrm>
            <a:off x="7323300" y="1141645"/>
            <a:ext cx="4172532" cy="4944165"/>
          </a:xfrm>
          <a:prstGeom prst="rect">
            <a:avLst/>
          </a:prstGeom>
        </p:spPr>
      </p:pic>
      <p:sp>
        <p:nvSpPr>
          <p:cNvPr id="6" name="TextBox 5">
            <a:extLst>
              <a:ext uri="{FF2B5EF4-FFF2-40B4-BE49-F238E27FC236}">
                <a16:creationId xmlns:a16="http://schemas.microsoft.com/office/drawing/2014/main" id="{92248BBE-C124-EFF8-C962-E1724CCFEC97}"/>
              </a:ext>
            </a:extLst>
          </p:cNvPr>
          <p:cNvSpPr txBox="1"/>
          <p:nvPr/>
        </p:nvSpPr>
        <p:spPr>
          <a:xfrm>
            <a:off x="581890" y="351057"/>
            <a:ext cx="1948873" cy="461665"/>
          </a:xfrm>
          <a:prstGeom prst="rect">
            <a:avLst/>
          </a:prstGeom>
          <a:noFill/>
        </p:spPr>
        <p:txBody>
          <a:bodyPr wrap="square" rtlCol="0">
            <a:spAutoFit/>
          </a:bodyPr>
          <a:lstStyle/>
          <a:p>
            <a:r>
              <a:rPr lang="en-US" sz="2400" b="1" dirty="0"/>
              <a:t>*</a:t>
            </a:r>
            <a:r>
              <a:rPr lang="en-US" sz="2400" b="1" dirty="0" err="1"/>
              <a:t>Xuất</a:t>
            </a:r>
            <a:endParaRPr lang="en-US" sz="2400" b="1" dirty="0"/>
          </a:p>
        </p:txBody>
      </p:sp>
      <p:sp>
        <p:nvSpPr>
          <p:cNvPr id="7" name="TextBox 6">
            <a:extLst>
              <a:ext uri="{FF2B5EF4-FFF2-40B4-BE49-F238E27FC236}">
                <a16:creationId xmlns:a16="http://schemas.microsoft.com/office/drawing/2014/main" id="{36BEBB7F-7335-2EA4-E163-E6A53C1F06F9}"/>
              </a:ext>
            </a:extLst>
          </p:cNvPr>
          <p:cNvSpPr txBox="1"/>
          <p:nvPr/>
        </p:nvSpPr>
        <p:spPr>
          <a:xfrm>
            <a:off x="494951" y="1291905"/>
            <a:ext cx="2146650" cy="461665"/>
          </a:xfrm>
          <a:prstGeom prst="rect">
            <a:avLst/>
          </a:prstGeom>
          <a:noFill/>
        </p:spPr>
        <p:txBody>
          <a:bodyPr wrap="square" rtlCol="0">
            <a:spAutoFit/>
          </a:bodyPr>
          <a:lstStyle/>
          <a:p>
            <a:r>
              <a:rPr lang="en-US" sz="2400" dirty="0" err="1">
                <a:solidFill>
                  <a:srgbClr val="FF0000"/>
                </a:solidFill>
              </a:rPr>
              <a:t>Kiểu</a:t>
            </a:r>
            <a:r>
              <a:rPr lang="en-US" sz="2400" dirty="0">
                <a:solidFill>
                  <a:srgbClr val="FF0000"/>
                </a:solidFill>
              </a:rPr>
              <a:t> 1</a:t>
            </a:r>
          </a:p>
        </p:txBody>
      </p:sp>
      <p:sp>
        <p:nvSpPr>
          <p:cNvPr id="8" name="TextBox 7">
            <a:extLst>
              <a:ext uri="{FF2B5EF4-FFF2-40B4-BE49-F238E27FC236}">
                <a16:creationId xmlns:a16="http://schemas.microsoft.com/office/drawing/2014/main" id="{1A2C9B70-721D-2E7C-37E3-1922FA809434}"/>
              </a:ext>
            </a:extLst>
          </p:cNvPr>
          <p:cNvSpPr txBox="1"/>
          <p:nvPr/>
        </p:nvSpPr>
        <p:spPr>
          <a:xfrm>
            <a:off x="7175518" y="351057"/>
            <a:ext cx="1948873" cy="461665"/>
          </a:xfrm>
          <a:prstGeom prst="rect">
            <a:avLst/>
          </a:prstGeom>
          <a:noFill/>
        </p:spPr>
        <p:txBody>
          <a:bodyPr wrap="square" rtlCol="0">
            <a:spAutoFit/>
          </a:bodyPr>
          <a:lstStyle/>
          <a:p>
            <a:r>
              <a:rPr lang="en-US" sz="2400" dirty="0" err="1">
                <a:solidFill>
                  <a:srgbClr val="FF0000"/>
                </a:solidFill>
              </a:rPr>
              <a:t>Kiểu</a:t>
            </a:r>
            <a:r>
              <a:rPr lang="en-US" sz="2400" dirty="0">
                <a:solidFill>
                  <a:srgbClr val="FF0000"/>
                </a:solidFill>
              </a:rPr>
              <a:t> 2</a:t>
            </a:r>
          </a:p>
        </p:txBody>
      </p:sp>
    </p:spTree>
    <p:extLst>
      <p:ext uri="{BB962C8B-B14F-4D97-AF65-F5344CB8AC3E}">
        <p14:creationId xmlns:p14="http://schemas.microsoft.com/office/powerpoint/2010/main" val="266143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6FD4B-6291-3A6C-0379-1ED84A83A420}"/>
              </a:ext>
            </a:extLst>
          </p:cNvPr>
          <p:cNvPicPr>
            <a:picLocks noChangeAspect="1"/>
          </p:cNvPicPr>
          <p:nvPr/>
        </p:nvPicPr>
        <p:blipFill>
          <a:blip r:embed="rId2"/>
          <a:stretch>
            <a:fillRect/>
          </a:stretch>
        </p:blipFill>
        <p:spPr>
          <a:xfrm>
            <a:off x="437031" y="1223492"/>
            <a:ext cx="9821646" cy="2600688"/>
          </a:xfrm>
          <a:prstGeom prst="rect">
            <a:avLst/>
          </a:prstGeom>
        </p:spPr>
      </p:pic>
      <p:sp>
        <p:nvSpPr>
          <p:cNvPr id="5" name="TextBox 4">
            <a:extLst>
              <a:ext uri="{FF2B5EF4-FFF2-40B4-BE49-F238E27FC236}">
                <a16:creationId xmlns:a16="http://schemas.microsoft.com/office/drawing/2014/main" id="{3DEC716C-9BF4-6222-CE68-012AF24520C5}"/>
              </a:ext>
            </a:extLst>
          </p:cNvPr>
          <p:cNvSpPr txBox="1"/>
          <p:nvPr/>
        </p:nvSpPr>
        <p:spPr>
          <a:xfrm>
            <a:off x="570452" y="453006"/>
            <a:ext cx="2146650" cy="461665"/>
          </a:xfrm>
          <a:prstGeom prst="rect">
            <a:avLst/>
          </a:prstGeom>
          <a:noFill/>
        </p:spPr>
        <p:txBody>
          <a:bodyPr wrap="square" rtlCol="0">
            <a:spAutoFit/>
          </a:bodyPr>
          <a:lstStyle/>
          <a:p>
            <a:r>
              <a:rPr lang="en-US" sz="2400" dirty="0" err="1">
                <a:solidFill>
                  <a:srgbClr val="FF0000"/>
                </a:solidFill>
              </a:rPr>
              <a:t>Kiểu</a:t>
            </a:r>
            <a:r>
              <a:rPr lang="en-US" sz="2400" dirty="0">
                <a:solidFill>
                  <a:srgbClr val="FF0000"/>
                </a:solidFill>
              </a:rPr>
              <a:t> 1</a:t>
            </a:r>
          </a:p>
        </p:txBody>
      </p:sp>
      <p:pic>
        <p:nvPicPr>
          <p:cNvPr id="6" name="Picture 5">
            <a:extLst>
              <a:ext uri="{FF2B5EF4-FFF2-40B4-BE49-F238E27FC236}">
                <a16:creationId xmlns:a16="http://schemas.microsoft.com/office/drawing/2014/main" id="{2C0ADACF-35DF-F4FE-F2CA-D67D649C49AC}"/>
              </a:ext>
            </a:extLst>
          </p:cNvPr>
          <p:cNvPicPr>
            <a:picLocks noChangeAspect="1"/>
          </p:cNvPicPr>
          <p:nvPr/>
        </p:nvPicPr>
        <p:blipFill>
          <a:blip r:embed="rId3"/>
          <a:stretch>
            <a:fillRect/>
          </a:stretch>
        </p:blipFill>
        <p:spPr>
          <a:xfrm>
            <a:off x="437031" y="4459486"/>
            <a:ext cx="6601746" cy="1086002"/>
          </a:xfrm>
          <a:prstGeom prst="rect">
            <a:avLst/>
          </a:prstGeom>
        </p:spPr>
      </p:pic>
    </p:spTree>
    <p:extLst>
      <p:ext uri="{BB962C8B-B14F-4D97-AF65-F5344CB8AC3E}">
        <p14:creationId xmlns:p14="http://schemas.microsoft.com/office/powerpoint/2010/main" val="3667877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800811-57CA-45AC-0D84-F1C6D5EC7038}"/>
              </a:ext>
            </a:extLst>
          </p:cNvPr>
          <p:cNvPicPr>
            <a:picLocks noChangeAspect="1"/>
          </p:cNvPicPr>
          <p:nvPr/>
        </p:nvPicPr>
        <p:blipFill>
          <a:blip r:embed="rId2"/>
          <a:stretch>
            <a:fillRect/>
          </a:stretch>
        </p:blipFill>
        <p:spPr>
          <a:xfrm>
            <a:off x="0" y="1890677"/>
            <a:ext cx="12192000" cy="3881987"/>
          </a:xfrm>
          <a:prstGeom prst="rect">
            <a:avLst/>
          </a:prstGeom>
        </p:spPr>
      </p:pic>
      <p:sp>
        <p:nvSpPr>
          <p:cNvPr id="4" name="TextBox 3">
            <a:extLst>
              <a:ext uri="{FF2B5EF4-FFF2-40B4-BE49-F238E27FC236}">
                <a16:creationId xmlns:a16="http://schemas.microsoft.com/office/drawing/2014/main" id="{345A8D3C-3CE3-9D60-0CAE-54793D814108}"/>
              </a:ext>
            </a:extLst>
          </p:cNvPr>
          <p:cNvSpPr txBox="1"/>
          <p:nvPr/>
        </p:nvSpPr>
        <p:spPr>
          <a:xfrm>
            <a:off x="570452" y="453006"/>
            <a:ext cx="2146650" cy="461665"/>
          </a:xfrm>
          <a:prstGeom prst="rect">
            <a:avLst/>
          </a:prstGeom>
          <a:noFill/>
        </p:spPr>
        <p:txBody>
          <a:bodyPr wrap="square" rtlCol="0">
            <a:spAutoFit/>
          </a:bodyPr>
          <a:lstStyle/>
          <a:p>
            <a:r>
              <a:rPr lang="en-US" sz="2400" dirty="0" err="1">
                <a:solidFill>
                  <a:srgbClr val="FF0000"/>
                </a:solidFill>
              </a:rPr>
              <a:t>Kiểu</a:t>
            </a:r>
            <a:r>
              <a:rPr lang="en-US" sz="2400" dirty="0">
                <a:solidFill>
                  <a:srgbClr val="FF0000"/>
                </a:solidFill>
              </a:rPr>
              <a:t> 2</a:t>
            </a:r>
          </a:p>
        </p:txBody>
      </p:sp>
    </p:spTree>
    <p:extLst>
      <p:ext uri="{BB962C8B-B14F-4D97-AF65-F5344CB8AC3E}">
        <p14:creationId xmlns:p14="http://schemas.microsoft.com/office/powerpoint/2010/main" val="2359431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5E3C60-C5D7-4AF1-C3A4-4D39F6707C56}"/>
              </a:ext>
            </a:extLst>
          </p:cNvPr>
          <p:cNvPicPr>
            <a:picLocks noChangeAspect="1"/>
          </p:cNvPicPr>
          <p:nvPr/>
        </p:nvPicPr>
        <p:blipFill>
          <a:blip r:embed="rId2"/>
          <a:stretch>
            <a:fillRect/>
          </a:stretch>
        </p:blipFill>
        <p:spPr>
          <a:xfrm>
            <a:off x="0" y="931648"/>
            <a:ext cx="12192000" cy="3644583"/>
          </a:xfrm>
          <a:prstGeom prst="rect">
            <a:avLst/>
          </a:prstGeom>
        </p:spPr>
      </p:pic>
      <p:sp>
        <p:nvSpPr>
          <p:cNvPr id="4" name="TextBox 3">
            <a:extLst>
              <a:ext uri="{FF2B5EF4-FFF2-40B4-BE49-F238E27FC236}">
                <a16:creationId xmlns:a16="http://schemas.microsoft.com/office/drawing/2014/main" id="{12D5ED79-6401-799A-3DB2-ED6AB550773F}"/>
              </a:ext>
            </a:extLst>
          </p:cNvPr>
          <p:cNvSpPr txBox="1"/>
          <p:nvPr/>
        </p:nvSpPr>
        <p:spPr>
          <a:xfrm>
            <a:off x="747297" y="184268"/>
            <a:ext cx="7356468" cy="461665"/>
          </a:xfrm>
          <a:prstGeom prst="rect">
            <a:avLst/>
          </a:prstGeom>
          <a:noFill/>
        </p:spPr>
        <p:txBody>
          <a:bodyPr wrap="square" rtlCol="0">
            <a:spAutoFit/>
          </a:bodyPr>
          <a:lstStyle/>
          <a:p>
            <a:r>
              <a:rPr lang="en-US" sz="2400" b="1" dirty="0"/>
              <a:t>*</a:t>
            </a:r>
            <a:r>
              <a:rPr lang="en-US" sz="2400" b="1" dirty="0" err="1"/>
              <a:t>Tìm</a:t>
            </a:r>
            <a:r>
              <a:rPr lang="en-US" sz="2400" b="1" dirty="0"/>
              <a:t> </a:t>
            </a:r>
            <a:r>
              <a:rPr lang="en-US" sz="2400" b="1" dirty="0" err="1"/>
              <a:t>thông</a:t>
            </a:r>
            <a:r>
              <a:rPr lang="en-US" sz="2400" b="1" dirty="0"/>
              <a:t> tin </a:t>
            </a:r>
            <a:r>
              <a:rPr lang="en-US" sz="2400" b="1" dirty="0" err="1"/>
              <a:t>các</a:t>
            </a:r>
            <a:r>
              <a:rPr lang="en-US" sz="2400" b="1" dirty="0"/>
              <a:t> </a:t>
            </a:r>
            <a:r>
              <a:rPr lang="en-US" sz="2400" b="1" dirty="0" err="1"/>
              <a:t>hoạt</a:t>
            </a:r>
            <a:r>
              <a:rPr lang="en-US" sz="2400" b="1" dirty="0"/>
              <a:t> </a:t>
            </a:r>
            <a:r>
              <a:rPr lang="en-US" sz="2400" b="1" dirty="0" err="1"/>
              <a:t>động</a:t>
            </a:r>
            <a:r>
              <a:rPr lang="en-US" sz="2400" b="1" dirty="0"/>
              <a:t> </a:t>
            </a:r>
            <a:r>
              <a:rPr lang="en-US" sz="2400" b="1" dirty="0" err="1"/>
              <a:t>theo</a:t>
            </a:r>
            <a:r>
              <a:rPr lang="en-US" sz="2400" b="1" dirty="0"/>
              <a:t> </a:t>
            </a:r>
            <a:r>
              <a:rPr lang="en-US" sz="2400" b="1" dirty="0" err="1"/>
              <a:t>tên</a:t>
            </a:r>
            <a:r>
              <a:rPr lang="en-US" sz="2400" b="1" dirty="0"/>
              <a:t> </a:t>
            </a:r>
            <a:r>
              <a:rPr lang="en-US" sz="2400" b="1" dirty="0" err="1"/>
              <a:t>tài</a:t>
            </a:r>
            <a:r>
              <a:rPr lang="en-US" sz="2400" b="1" dirty="0"/>
              <a:t> </a:t>
            </a:r>
            <a:r>
              <a:rPr lang="en-US" sz="2400" b="1" dirty="0" err="1"/>
              <a:t>nguyên</a:t>
            </a:r>
            <a:endParaRPr lang="en-US" sz="2400" b="1" dirty="0"/>
          </a:p>
        </p:txBody>
      </p:sp>
      <p:pic>
        <p:nvPicPr>
          <p:cNvPr id="6" name="Picture 5">
            <a:extLst>
              <a:ext uri="{FF2B5EF4-FFF2-40B4-BE49-F238E27FC236}">
                <a16:creationId xmlns:a16="http://schemas.microsoft.com/office/drawing/2014/main" id="{82146AD6-FBB8-B115-5313-411BF622C31A}"/>
              </a:ext>
            </a:extLst>
          </p:cNvPr>
          <p:cNvPicPr>
            <a:picLocks noChangeAspect="1"/>
          </p:cNvPicPr>
          <p:nvPr/>
        </p:nvPicPr>
        <p:blipFill>
          <a:blip r:embed="rId3"/>
          <a:stretch>
            <a:fillRect/>
          </a:stretch>
        </p:blipFill>
        <p:spPr>
          <a:xfrm>
            <a:off x="1777835" y="4685997"/>
            <a:ext cx="4039164" cy="2172003"/>
          </a:xfrm>
          <a:prstGeom prst="rect">
            <a:avLst/>
          </a:prstGeom>
        </p:spPr>
      </p:pic>
    </p:spTree>
    <p:extLst>
      <p:ext uri="{BB962C8B-B14F-4D97-AF65-F5344CB8AC3E}">
        <p14:creationId xmlns:p14="http://schemas.microsoft.com/office/powerpoint/2010/main" val="4286188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292630-A241-926E-954A-682DABE1F6CB}"/>
              </a:ext>
            </a:extLst>
          </p:cNvPr>
          <p:cNvSpPr txBox="1"/>
          <p:nvPr/>
        </p:nvSpPr>
        <p:spPr>
          <a:xfrm>
            <a:off x="498764" y="406400"/>
            <a:ext cx="1616363" cy="461665"/>
          </a:xfrm>
          <a:prstGeom prst="rect">
            <a:avLst/>
          </a:prstGeom>
          <a:noFill/>
        </p:spPr>
        <p:txBody>
          <a:bodyPr wrap="square" rtlCol="0">
            <a:spAutoFit/>
          </a:bodyPr>
          <a:lstStyle/>
          <a:p>
            <a:r>
              <a:rPr lang="en-US" sz="2400" b="1" dirty="0"/>
              <a:t>*</a:t>
            </a:r>
            <a:r>
              <a:rPr lang="en-US" sz="2400" b="1" dirty="0" err="1"/>
              <a:t>Lưu</a:t>
            </a:r>
            <a:r>
              <a:rPr lang="en-US" sz="2400" b="1" dirty="0"/>
              <a:t> File</a:t>
            </a:r>
          </a:p>
        </p:txBody>
      </p:sp>
      <p:pic>
        <p:nvPicPr>
          <p:cNvPr id="8" name="Picture 7">
            <a:extLst>
              <a:ext uri="{FF2B5EF4-FFF2-40B4-BE49-F238E27FC236}">
                <a16:creationId xmlns:a16="http://schemas.microsoft.com/office/drawing/2014/main" id="{31877F59-D1CB-B7D3-E2CC-C8E6231D6E02}"/>
              </a:ext>
            </a:extLst>
          </p:cNvPr>
          <p:cNvPicPr>
            <a:picLocks noChangeAspect="1"/>
          </p:cNvPicPr>
          <p:nvPr/>
        </p:nvPicPr>
        <p:blipFill>
          <a:blip r:embed="rId2"/>
          <a:stretch>
            <a:fillRect/>
          </a:stretch>
        </p:blipFill>
        <p:spPr>
          <a:xfrm>
            <a:off x="461955" y="1745878"/>
            <a:ext cx="4161173" cy="3207570"/>
          </a:xfrm>
          <a:prstGeom prst="rect">
            <a:avLst/>
          </a:prstGeom>
        </p:spPr>
      </p:pic>
      <p:pic>
        <p:nvPicPr>
          <p:cNvPr id="10" name="Picture 9">
            <a:extLst>
              <a:ext uri="{FF2B5EF4-FFF2-40B4-BE49-F238E27FC236}">
                <a16:creationId xmlns:a16="http://schemas.microsoft.com/office/drawing/2014/main" id="{BB91F2A1-9627-EBEF-18FE-894111B5A5A1}"/>
              </a:ext>
            </a:extLst>
          </p:cNvPr>
          <p:cNvPicPr>
            <a:picLocks noChangeAspect="1"/>
          </p:cNvPicPr>
          <p:nvPr/>
        </p:nvPicPr>
        <p:blipFill>
          <a:blip r:embed="rId3"/>
          <a:stretch>
            <a:fillRect/>
          </a:stretch>
        </p:blipFill>
        <p:spPr>
          <a:xfrm>
            <a:off x="6096000" y="1712363"/>
            <a:ext cx="4161173" cy="3274599"/>
          </a:xfrm>
          <a:prstGeom prst="rect">
            <a:avLst/>
          </a:prstGeom>
        </p:spPr>
      </p:pic>
      <p:sp>
        <p:nvSpPr>
          <p:cNvPr id="11" name="TextBox 10">
            <a:extLst>
              <a:ext uri="{FF2B5EF4-FFF2-40B4-BE49-F238E27FC236}">
                <a16:creationId xmlns:a16="http://schemas.microsoft.com/office/drawing/2014/main" id="{CF0FA37E-FA47-D157-106D-14171835C1B7}"/>
              </a:ext>
            </a:extLst>
          </p:cNvPr>
          <p:cNvSpPr txBox="1"/>
          <p:nvPr/>
        </p:nvSpPr>
        <p:spPr>
          <a:xfrm>
            <a:off x="6096000" y="406400"/>
            <a:ext cx="1616363" cy="461665"/>
          </a:xfrm>
          <a:prstGeom prst="rect">
            <a:avLst/>
          </a:prstGeom>
          <a:noFill/>
        </p:spPr>
        <p:txBody>
          <a:bodyPr wrap="square" rtlCol="0">
            <a:spAutoFit/>
          </a:bodyPr>
          <a:lstStyle/>
          <a:p>
            <a:r>
              <a:rPr lang="en-US" sz="2400" b="1" dirty="0"/>
              <a:t>*</a:t>
            </a:r>
            <a:r>
              <a:rPr lang="en-US" sz="2400" b="1" dirty="0" err="1"/>
              <a:t>Xuất</a:t>
            </a:r>
            <a:r>
              <a:rPr lang="en-US" sz="2400" b="1" dirty="0"/>
              <a:t> File</a:t>
            </a:r>
          </a:p>
        </p:txBody>
      </p:sp>
    </p:spTree>
    <p:extLst>
      <p:ext uri="{BB962C8B-B14F-4D97-AF65-F5344CB8AC3E}">
        <p14:creationId xmlns:p14="http://schemas.microsoft.com/office/powerpoint/2010/main" val="1556074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215E9E-88E8-D228-433A-6AA833BFFA0F}"/>
              </a:ext>
            </a:extLst>
          </p:cNvPr>
          <p:cNvSpPr txBox="1"/>
          <p:nvPr/>
        </p:nvSpPr>
        <p:spPr>
          <a:xfrm>
            <a:off x="679508" y="629174"/>
            <a:ext cx="1132514" cy="461665"/>
          </a:xfrm>
          <a:prstGeom prst="rect">
            <a:avLst/>
          </a:prstGeom>
          <a:noFill/>
        </p:spPr>
        <p:txBody>
          <a:bodyPr wrap="square" rtlCol="0">
            <a:spAutoFit/>
          </a:bodyPr>
          <a:lstStyle/>
          <a:p>
            <a:r>
              <a:rPr lang="en-US" sz="2400" b="1" dirty="0"/>
              <a:t>*</a:t>
            </a:r>
            <a:r>
              <a:rPr lang="en-US" sz="2400" b="1" dirty="0" err="1"/>
              <a:t>Xóa</a:t>
            </a:r>
            <a:endParaRPr lang="en-US" sz="2400" b="1" dirty="0"/>
          </a:p>
        </p:txBody>
      </p:sp>
      <p:pic>
        <p:nvPicPr>
          <p:cNvPr id="4" name="Picture 3">
            <a:extLst>
              <a:ext uri="{FF2B5EF4-FFF2-40B4-BE49-F238E27FC236}">
                <a16:creationId xmlns:a16="http://schemas.microsoft.com/office/drawing/2014/main" id="{EB1580F2-6775-728C-B4EB-7D740A2126C8}"/>
              </a:ext>
            </a:extLst>
          </p:cNvPr>
          <p:cNvPicPr>
            <a:picLocks noChangeAspect="1"/>
          </p:cNvPicPr>
          <p:nvPr/>
        </p:nvPicPr>
        <p:blipFill>
          <a:blip r:embed="rId2"/>
          <a:stretch>
            <a:fillRect/>
          </a:stretch>
        </p:blipFill>
        <p:spPr>
          <a:xfrm>
            <a:off x="209725" y="1414264"/>
            <a:ext cx="4124901" cy="1486107"/>
          </a:xfrm>
          <a:prstGeom prst="rect">
            <a:avLst/>
          </a:prstGeom>
        </p:spPr>
      </p:pic>
      <p:pic>
        <p:nvPicPr>
          <p:cNvPr id="6" name="Picture 5">
            <a:extLst>
              <a:ext uri="{FF2B5EF4-FFF2-40B4-BE49-F238E27FC236}">
                <a16:creationId xmlns:a16="http://schemas.microsoft.com/office/drawing/2014/main" id="{4C539946-2EDC-F0A3-5680-F9B157D1AB18}"/>
              </a:ext>
            </a:extLst>
          </p:cNvPr>
          <p:cNvPicPr>
            <a:picLocks noChangeAspect="1"/>
          </p:cNvPicPr>
          <p:nvPr/>
        </p:nvPicPr>
        <p:blipFill>
          <a:blip r:embed="rId3"/>
          <a:stretch>
            <a:fillRect/>
          </a:stretch>
        </p:blipFill>
        <p:spPr>
          <a:xfrm>
            <a:off x="4520165" y="113919"/>
            <a:ext cx="7413011" cy="5908190"/>
          </a:xfrm>
          <a:prstGeom prst="rect">
            <a:avLst/>
          </a:prstGeom>
        </p:spPr>
      </p:pic>
    </p:spTree>
    <p:extLst>
      <p:ext uri="{BB962C8B-B14F-4D97-AF65-F5344CB8AC3E}">
        <p14:creationId xmlns:p14="http://schemas.microsoft.com/office/powerpoint/2010/main" val="12760725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BD5F94-98AD-A6C0-FBE3-A26FC6B71D2D}"/>
              </a:ext>
            </a:extLst>
          </p:cNvPr>
          <p:cNvPicPr>
            <a:picLocks noChangeAspect="1"/>
          </p:cNvPicPr>
          <p:nvPr/>
        </p:nvPicPr>
        <p:blipFill>
          <a:blip r:embed="rId2"/>
          <a:stretch>
            <a:fillRect/>
          </a:stretch>
        </p:blipFill>
        <p:spPr>
          <a:xfrm>
            <a:off x="1022404" y="368064"/>
            <a:ext cx="7649643" cy="6306430"/>
          </a:xfrm>
          <a:prstGeom prst="rect">
            <a:avLst/>
          </a:prstGeom>
        </p:spPr>
      </p:pic>
    </p:spTree>
    <p:extLst>
      <p:ext uri="{BB962C8B-B14F-4D97-AF65-F5344CB8AC3E}">
        <p14:creationId xmlns:p14="http://schemas.microsoft.com/office/powerpoint/2010/main" val="2099318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933739-DC7A-1667-743F-A0E080C23404}"/>
              </a:ext>
            </a:extLst>
          </p:cNvPr>
          <p:cNvSpPr txBox="1"/>
          <p:nvPr/>
        </p:nvSpPr>
        <p:spPr>
          <a:xfrm>
            <a:off x="0" y="0"/>
            <a:ext cx="4254190" cy="584775"/>
          </a:xfrm>
          <a:prstGeom prst="rect">
            <a:avLst/>
          </a:prstGeom>
          <a:noFill/>
        </p:spPr>
        <p:txBody>
          <a:bodyPr wrap="square" rtlCol="0">
            <a:spAutoFit/>
          </a:bodyPr>
          <a:lstStyle/>
          <a:p>
            <a:r>
              <a:rPr lang="en-US" sz="3200" dirty="0" err="1">
                <a:solidFill>
                  <a:schemeClr val="bg1"/>
                </a:solidFill>
              </a:rPr>
              <a:t>Trước</a:t>
            </a:r>
            <a:r>
              <a:rPr lang="en-US" sz="3200" dirty="0">
                <a:solidFill>
                  <a:schemeClr val="bg1"/>
                </a:solidFill>
              </a:rPr>
              <a:t> </a:t>
            </a:r>
            <a:r>
              <a:rPr lang="en-US" sz="3200" dirty="0" err="1">
                <a:solidFill>
                  <a:schemeClr val="bg1"/>
                </a:solidFill>
              </a:rPr>
              <a:t>khi</a:t>
            </a:r>
            <a:r>
              <a:rPr lang="en-US" sz="3200" dirty="0">
                <a:solidFill>
                  <a:schemeClr val="bg1"/>
                </a:solidFill>
              </a:rPr>
              <a:t> </a:t>
            </a:r>
            <a:r>
              <a:rPr lang="en-US" sz="3200" dirty="0" err="1">
                <a:solidFill>
                  <a:schemeClr val="bg1"/>
                </a:solidFill>
              </a:rPr>
              <a:t>xóa</a:t>
            </a:r>
            <a:endParaRPr lang="en-US" sz="3200" dirty="0">
              <a:solidFill>
                <a:schemeClr val="bg1"/>
              </a:solidFill>
            </a:endParaRPr>
          </a:p>
        </p:txBody>
      </p:sp>
      <p:pic>
        <p:nvPicPr>
          <p:cNvPr id="5" name="Picture 4">
            <a:extLst>
              <a:ext uri="{FF2B5EF4-FFF2-40B4-BE49-F238E27FC236}">
                <a16:creationId xmlns:a16="http://schemas.microsoft.com/office/drawing/2014/main" id="{F62D47D9-0156-B3A5-184B-94E36E2E4BEF}"/>
              </a:ext>
            </a:extLst>
          </p:cNvPr>
          <p:cNvPicPr>
            <a:picLocks noChangeAspect="1"/>
          </p:cNvPicPr>
          <p:nvPr/>
        </p:nvPicPr>
        <p:blipFill rotWithShape="1">
          <a:blip r:embed="rId2"/>
          <a:srcRect b="9734"/>
          <a:stretch/>
        </p:blipFill>
        <p:spPr>
          <a:xfrm>
            <a:off x="0" y="584775"/>
            <a:ext cx="10356191" cy="1344386"/>
          </a:xfrm>
          <a:prstGeom prst="rect">
            <a:avLst/>
          </a:prstGeom>
        </p:spPr>
      </p:pic>
      <p:pic>
        <p:nvPicPr>
          <p:cNvPr id="7" name="Picture 6">
            <a:extLst>
              <a:ext uri="{FF2B5EF4-FFF2-40B4-BE49-F238E27FC236}">
                <a16:creationId xmlns:a16="http://schemas.microsoft.com/office/drawing/2014/main" id="{B00AAD42-08AD-679A-9651-D298800B3330}"/>
              </a:ext>
            </a:extLst>
          </p:cNvPr>
          <p:cNvPicPr>
            <a:picLocks noChangeAspect="1"/>
          </p:cNvPicPr>
          <p:nvPr/>
        </p:nvPicPr>
        <p:blipFill>
          <a:blip r:embed="rId3"/>
          <a:stretch>
            <a:fillRect/>
          </a:stretch>
        </p:blipFill>
        <p:spPr>
          <a:xfrm>
            <a:off x="-61332" y="1929161"/>
            <a:ext cx="6983447" cy="4811752"/>
          </a:xfrm>
          <a:prstGeom prst="rect">
            <a:avLst/>
          </a:prstGeom>
        </p:spPr>
      </p:pic>
    </p:spTree>
    <p:extLst>
      <p:ext uri="{BB962C8B-B14F-4D97-AF65-F5344CB8AC3E}">
        <p14:creationId xmlns:p14="http://schemas.microsoft.com/office/powerpoint/2010/main" val="3477793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22ACDD-3C23-A183-D4FA-91BA058A9288}"/>
              </a:ext>
            </a:extLst>
          </p:cNvPr>
          <p:cNvSpPr txBox="1"/>
          <p:nvPr/>
        </p:nvSpPr>
        <p:spPr>
          <a:xfrm>
            <a:off x="44605" y="162610"/>
            <a:ext cx="4254190" cy="584775"/>
          </a:xfrm>
          <a:prstGeom prst="rect">
            <a:avLst/>
          </a:prstGeom>
          <a:noFill/>
        </p:spPr>
        <p:txBody>
          <a:bodyPr wrap="square" rtlCol="0">
            <a:spAutoFit/>
          </a:bodyPr>
          <a:lstStyle/>
          <a:p>
            <a:r>
              <a:rPr lang="en-US" sz="3200" dirty="0">
                <a:solidFill>
                  <a:schemeClr val="bg1"/>
                </a:solidFill>
              </a:rPr>
              <a:t>Sau </a:t>
            </a:r>
            <a:r>
              <a:rPr lang="en-US" sz="3200" dirty="0" err="1">
                <a:solidFill>
                  <a:schemeClr val="bg1"/>
                </a:solidFill>
              </a:rPr>
              <a:t>khi</a:t>
            </a:r>
            <a:r>
              <a:rPr lang="en-US" sz="3200" dirty="0">
                <a:solidFill>
                  <a:schemeClr val="bg1"/>
                </a:solidFill>
              </a:rPr>
              <a:t> </a:t>
            </a:r>
            <a:r>
              <a:rPr lang="en-US" sz="3200" dirty="0" err="1">
                <a:solidFill>
                  <a:schemeClr val="bg1"/>
                </a:solidFill>
              </a:rPr>
              <a:t>xóa</a:t>
            </a:r>
            <a:endParaRPr lang="en-US" sz="3200" dirty="0">
              <a:solidFill>
                <a:schemeClr val="bg1"/>
              </a:solidFill>
            </a:endParaRPr>
          </a:p>
        </p:txBody>
      </p:sp>
      <p:pic>
        <p:nvPicPr>
          <p:cNvPr id="9" name="Picture 8">
            <a:extLst>
              <a:ext uri="{FF2B5EF4-FFF2-40B4-BE49-F238E27FC236}">
                <a16:creationId xmlns:a16="http://schemas.microsoft.com/office/drawing/2014/main" id="{F7CD41CD-6FB5-A3B7-A5AB-397195A05F00}"/>
              </a:ext>
            </a:extLst>
          </p:cNvPr>
          <p:cNvPicPr>
            <a:picLocks noChangeAspect="1"/>
          </p:cNvPicPr>
          <p:nvPr/>
        </p:nvPicPr>
        <p:blipFill rotWithShape="1">
          <a:blip r:embed="rId2"/>
          <a:srcRect r="10093"/>
          <a:stretch/>
        </p:blipFill>
        <p:spPr>
          <a:xfrm>
            <a:off x="-113025" y="747385"/>
            <a:ext cx="12247065" cy="1471708"/>
          </a:xfrm>
          <a:prstGeom prst="rect">
            <a:avLst/>
          </a:prstGeom>
        </p:spPr>
      </p:pic>
      <p:pic>
        <p:nvPicPr>
          <p:cNvPr id="11" name="Picture 10">
            <a:extLst>
              <a:ext uri="{FF2B5EF4-FFF2-40B4-BE49-F238E27FC236}">
                <a16:creationId xmlns:a16="http://schemas.microsoft.com/office/drawing/2014/main" id="{23BE79F2-23AF-CAD5-A9E0-A591E7278DA9}"/>
              </a:ext>
            </a:extLst>
          </p:cNvPr>
          <p:cNvPicPr>
            <a:picLocks noChangeAspect="1"/>
          </p:cNvPicPr>
          <p:nvPr/>
        </p:nvPicPr>
        <p:blipFill>
          <a:blip r:embed="rId3"/>
          <a:stretch>
            <a:fillRect/>
          </a:stretch>
        </p:blipFill>
        <p:spPr>
          <a:xfrm>
            <a:off x="0" y="2263699"/>
            <a:ext cx="6010508" cy="4594302"/>
          </a:xfrm>
          <a:prstGeom prst="rect">
            <a:avLst/>
          </a:prstGeom>
        </p:spPr>
      </p:pic>
    </p:spTree>
    <p:extLst>
      <p:ext uri="{BB962C8B-B14F-4D97-AF65-F5344CB8AC3E}">
        <p14:creationId xmlns:p14="http://schemas.microsoft.com/office/powerpoint/2010/main" val="1713273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5">
            <a:extLst>
              <a:ext uri="{FF2B5EF4-FFF2-40B4-BE49-F238E27FC236}">
                <a16:creationId xmlns:a16="http://schemas.microsoft.com/office/drawing/2014/main" id="{E40F8A18-FFA8-45A6-960A-4F561D506522}"/>
              </a:ext>
            </a:extLst>
          </p:cNvPr>
          <p:cNvGrpSpPr/>
          <p:nvPr/>
        </p:nvGrpSpPr>
        <p:grpSpPr>
          <a:xfrm>
            <a:off x="5112246" y="265160"/>
            <a:ext cx="6675493" cy="6446074"/>
            <a:chOff x="6254582" y="173671"/>
            <a:chExt cx="3046066" cy="6446074"/>
          </a:xfrm>
        </p:grpSpPr>
        <p:sp>
          <p:nvSpPr>
            <p:cNvPr id="10" name="TextBox 9">
              <a:extLst>
                <a:ext uri="{FF2B5EF4-FFF2-40B4-BE49-F238E27FC236}">
                  <a16:creationId xmlns:a16="http://schemas.microsoft.com/office/drawing/2014/main" id="{FE2E8406-E476-4FCC-87EB-2286510252EB}"/>
                </a:ext>
              </a:extLst>
            </p:cNvPr>
            <p:cNvSpPr txBox="1"/>
            <p:nvPr/>
          </p:nvSpPr>
          <p:spPr>
            <a:xfrm>
              <a:off x="6464314" y="173671"/>
              <a:ext cx="2747269" cy="830997"/>
            </a:xfrm>
            <a:prstGeom prst="rect">
              <a:avLst/>
            </a:prstGeom>
            <a:noFill/>
          </p:spPr>
          <p:txBody>
            <a:bodyPr wrap="square" rtlCol="0" anchor="ctr">
              <a:spAutoFit/>
            </a:bodyPr>
            <a:lstStyle/>
            <a:p>
              <a:r>
                <a:rPr lang="vi-VN" altLang="ko-KR" sz="4800" b="1" dirty="0">
                  <a:solidFill>
                    <a:schemeClr val="bg1"/>
                  </a:solidFill>
                  <a:latin typeface="+mj-lt"/>
                  <a:cs typeface="Arial" pitchFamily="34" charset="0"/>
                </a:rPr>
                <a:t>Yêu Cầu Đề Tài</a:t>
              </a:r>
              <a:endParaRPr lang="ko-KR" altLang="en-US" sz="4800" b="1"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A03E198C-2F62-4A3F-B8BD-60A5F8A2D261}"/>
                </a:ext>
              </a:extLst>
            </p:cNvPr>
            <p:cNvSpPr txBox="1"/>
            <p:nvPr/>
          </p:nvSpPr>
          <p:spPr>
            <a:xfrm>
              <a:off x="6254582" y="1356766"/>
              <a:ext cx="3046066" cy="5262979"/>
            </a:xfrm>
            <a:prstGeom prst="rect">
              <a:avLst/>
            </a:prstGeom>
            <a:noFill/>
          </p:spPr>
          <p:txBody>
            <a:bodyPr wrap="square" rtlCol="0" anchor="ctr">
              <a:spAutoFit/>
            </a:bodyPr>
            <a:lstStyle/>
            <a:p>
              <a:pPr algn="just"/>
              <a:r>
                <a:rPr lang="vi-VN" sz="2400" dirty="0"/>
                <a:t>Coi một tập S = {1, 2, …, n} gồm n hoạt động mà cùng muốn sử dụng cùng một tài nguyên, thí dụ như một hội trường là một tài nguyên, mà chỉ có thể được dùng cho một hoạt động tại một khoảng thời gian. </a:t>
              </a:r>
            </a:p>
            <a:p>
              <a:pPr algn="just"/>
              <a:r>
                <a:rPr lang="vi-VN" sz="2400" dirty="0"/>
                <a:t>Mỗi hoạt động ai có thời điểm bắt đầu si và một thời điểm kết thúc fi, mà si ≤ fi.</a:t>
              </a:r>
            </a:p>
            <a:p>
              <a:pPr algn="just"/>
              <a:r>
                <a:rPr lang="vi-VN" sz="2400" dirty="0"/>
                <a:t>Nếu được lựa chọn, hoạt động ai diễn ra trong thời khoảng [si, fi). </a:t>
              </a:r>
            </a:p>
            <a:p>
              <a:pPr algn="just"/>
              <a:r>
                <a:rPr lang="vi-VN" sz="2400" dirty="0"/>
                <a:t>Hoạt động ai và aj được gọi là tương thích với nhau, nếu thời khoảng hoạt động của chúng là [si , fi) và [sj, fj) tương ứng không phủ lấp lên nhau (nghĩa là, ai và aj là tương thích nếu si ≥ fj hay sj ≥ fi).</a:t>
              </a:r>
              <a:endParaRPr lang="ko-KR" altLang="en-US" sz="2000" dirty="0">
                <a:cs typeface="Arial" pitchFamily="34" charset="0"/>
              </a:endParaRPr>
            </a:p>
          </p:txBody>
        </p:sp>
      </p:grpSp>
      <p:grpSp>
        <p:nvGrpSpPr>
          <p:cNvPr id="4" name="그룹 3">
            <a:extLst>
              <a:ext uri="{FF2B5EF4-FFF2-40B4-BE49-F238E27FC236}">
                <a16:creationId xmlns:a16="http://schemas.microsoft.com/office/drawing/2014/main" id="{EF5389F7-190C-45A7-9380-21E6534CCB3B}"/>
              </a:ext>
            </a:extLst>
          </p:cNvPr>
          <p:cNvGrpSpPr/>
          <p:nvPr/>
        </p:nvGrpSpPr>
        <p:grpSpPr>
          <a:xfrm>
            <a:off x="5733584" y="972085"/>
            <a:ext cx="5937549" cy="73891"/>
            <a:chOff x="0" y="0"/>
            <a:chExt cx="10600107" cy="3256589"/>
          </a:xfrm>
        </p:grpSpPr>
        <p:sp>
          <p:nvSpPr>
            <p:cNvPr id="9" name="Rectangle 3">
              <a:extLst>
                <a:ext uri="{FF2B5EF4-FFF2-40B4-BE49-F238E27FC236}">
                  <a16:creationId xmlns:a16="http://schemas.microsoft.com/office/drawing/2014/main" id="{FA03FF01-AE44-47F2-A453-F0CD9723CD42}"/>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12" name="Rectangle 4">
              <a:extLst>
                <a:ext uri="{FF2B5EF4-FFF2-40B4-BE49-F238E27FC236}">
                  <a16:creationId xmlns:a16="http://schemas.microsoft.com/office/drawing/2014/main" id="{32460837-AF0B-4DB7-AE7A-1557B1C243AC}"/>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5">
              <a:extLst>
                <a:ext uri="{FF2B5EF4-FFF2-40B4-BE49-F238E27FC236}">
                  <a16:creationId xmlns:a16="http://schemas.microsoft.com/office/drawing/2014/main" id="{AD042974-D01C-4D66-A728-6CA93B0D8B5F}"/>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6">
              <a:extLst>
                <a:ext uri="{FF2B5EF4-FFF2-40B4-BE49-F238E27FC236}">
                  <a16:creationId xmlns:a16="http://schemas.microsoft.com/office/drawing/2014/main" id="{34282B19-99A4-492E-A427-4E17077890E8}"/>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7">
              <a:extLst>
                <a:ext uri="{FF2B5EF4-FFF2-40B4-BE49-F238E27FC236}">
                  <a16:creationId xmlns:a16="http://schemas.microsoft.com/office/drawing/2014/main" id="{7AE3FF43-AB5E-4758-86DF-2430C9BDEF58}"/>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2">
              <a:extLst>
                <a:ext uri="{FF2B5EF4-FFF2-40B4-BE49-F238E27FC236}">
                  <a16:creationId xmlns:a16="http://schemas.microsoft.com/office/drawing/2014/main" id="{992F4B06-5BDB-4180-8840-D7354BC4DD2E}"/>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spTree>
    <p:extLst>
      <p:ext uri="{BB962C8B-B14F-4D97-AF65-F5344CB8AC3E}">
        <p14:creationId xmlns:p14="http://schemas.microsoft.com/office/powerpoint/2010/main" val="1905490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a:extLst>
              <a:ext uri="{FF2B5EF4-FFF2-40B4-BE49-F238E27FC236}">
                <a16:creationId xmlns:a16="http://schemas.microsoft.com/office/drawing/2014/main" id="{7AD0779B-3B91-4615-A566-E8E40EC0E675}"/>
              </a:ext>
            </a:extLst>
          </p:cNvPr>
          <p:cNvGrpSpPr/>
          <p:nvPr/>
        </p:nvGrpSpPr>
        <p:grpSpPr>
          <a:xfrm>
            <a:off x="6095999" y="2686580"/>
            <a:ext cx="6096001" cy="1318987"/>
            <a:chOff x="1" y="4959383"/>
            <a:chExt cx="12191999" cy="1318987"/>
          </a:xfrm>
        </p:grpSpPr>
        <p:sp>
          <p:nvSpPr>
            <p:cNvPr id="4" name="TextBox 3">
              <a:extLst>
                <a:ext uri="{FF2B5EF4-FFF2-40B4-BE49-F238E27FC236}">
                  <a16:creationId xmlns:a16="http://schemas.microsoft.com/office/drawing/2014/main" id="{1DF8EF26-7AD5-4E7F-95B3-9A57CF80C483}"/>
                </a:ext>
              </a:extLst>
            </p:cNvPr>
            <p:cNvSpPr txBox="1"/>
            <p:nvPr/>
          </p:nvSpPr>
          <p:spPr>
            <a:xfrm>
              <a:off x="1" y="4959383"/>
              <a:ext cx="12191999" cy="1015663"/>
            </a:xfrm>
            <a:prstGeom prst="rect">
              <a:avLst/>
            </a:prstGeom>
            <a:noFill/>
          </p:spPr>
          <p:txBody>
            <a:bodyPr wrap="square" rtlCol="0" anchor="ctr">
              <a:spAutoFit/>
            </a:bodyPr>
            <a:lstStyle/>
            <a:p>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212037" y="5898714"/>
              <a:ext cx="11979963" cy="379656"/>
            </a:xfrm>
            <a:prstGeom prst="rect">
              <a:avLst/>
            </a:prstGeom>
            <a:noFill/>
          </p:spPr>
          <p:txBody>
            <a:bodyPr wrap="square" rtlCol="0" anchor="ctr">
              <a:spAutoFit/>
            </a:bodyPr>
            <a:lstStyle/>
            <a:p>
              <a:endParaRPr lang="ko-KR" altLang="en-US" sz="1867" dirty="0">
                <a:solidFill>
                  <a:schemeClr val="bg1"/>
                </a:solidFill>
                <a:cs typeface="Arial" pitchFamily="34" charset="0"/>
              </a:endParaRPr>
            </a:p>
          </p:txBody>
        </p:sp>
      </p:grpSp>
      <p:grpSp>
        <p:nvGrpSpPr>
          <p:cNvPr id="7" name="그룹 6">
            <a:extLst>
              <a:ext uri="{FF2B5EF4-FFF2-40B4-BE49-F238E27FC236}">
                <a16:creationId xmlns:a16="http://schemas.microsoft.com/office/drawing/2014/main" id="{61503C90-AEC6-4437-8B47-00286FDE4D7D}"/>
              </a:ext>
            </a:extLst>
          </p:cNvPr>
          <p:cNvGrpSpPr/>
          <p:nvPr/>
        </p:nvGrpSpPr>
        <p:grpSpPr>
          <a:xfrm>
            <a:off x="6095999" y="4137891"/>
            <a:ext cx="5937549" cy="73891"/>
            <a:chOff x="0" y="0"/>
            <a:chExt cx="10600107" cy="3256589"/>
          </a:xfrm>
        </p:grpSpPr>
        <p:sp>
          <p:nvSpPr>
            <p:cNvPr id="8" name="Rectangle 3">
              <a:extLst>
                <a:ext uri="{FF2B5EF4-FFF2-40B4-BE49-F238E27FC236}">
                  <a16:creationId xmlns:a16="http://schemas.microsoft.com/office/drawing/2014/main" id="{3CD05703-B169-4126-B3FB-318E480F191D}"/>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9" name="Rectangle 4">
              <a:extLst>
                <a:ext uri="{FF2B5EF4-FFF2-40B4-BE49-F238E27FC236}">
                  <a16:creationId xmlns:a16="http://schemas.microsoft.com/office/drawing/2014/main" id="{7BE72E9F-BEBE-4A53-852B-5382FD904840}"/>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5">
              <a:extLst>
                <a:ext uri="{FF2B5EF4-FFF2-40B4-BE49-F238E27FC236}">
                  <a16:creationId xmlns:a16="http://schemas.microsoft.com/office/drawing/2014/main" id="{9AAC35F4-FEFC-4E81-AE95-F1F7C03B9216}"/>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6">
              <a:extLst>
                <a:ext uri="{FF2B5EF4-FFF2-40B4-BE49-F238E27FC236}">
                  <a16:creationId xmlns:a16="http://schemas.microsoft.com/office/drawing/2014/main" id="{F0D9136B-D20D-40D7-9DB3-1E415D8BFC56}"/>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7">
              <a:extLst>
                <a:ext uri="{FF2B5EF4-FFF2-40B4-BE49-F238E27FC236}">
                  <a16:creationId xmlns:a16="http://schemas.microsoft.com/office/drawing/2014/main" id="{43AA1DED-C7CC-4FBD-89E5-51AD90F37155}"/>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2">
              <a:extLst>
                <a:ext uri="{FF2B5EF4-FFF2-40B4-BE49-F238E27FC236}">
                  <a16:creationId xmlns:a16="http://schemas.microsoft.com/office/drawing/2014/main" id="{DAFD7209-92C8-4EAA-8EBD-7B71E9D4575F}"/>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spTree>
    <p:extLst>
      <p:ext uri="{BB962C8B-B14F-4D97-AF65-F5344CB8AC3E}">
        <p14:creationId xmlns:p14="http://schemas.microsoft.com/office/powerpoint/2010/main" val="8216565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84927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0470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2175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8934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66635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8B56C8-2ECC-40CE-8512-1AB853C9BE30}"/>
              </a:ext>
            </a:extLst>
          </p:cNvPr>
          <p:cNvSpPr txBox="1"/>
          <p:nvPr/>
        </p:nvSpPr>
        <p:spPr>
          <a:xfrm>
            <a:off x="5608320" y="126389"/>
            <a:ext cx="6583680" cy="923330"/>
          </a:xfrm>
          <a:prstGeom prst="rect">
            <a:avLst/>
          </a:prstGeom>
          <a:noFill/>
        </p:spPr>
        <p:txBody>
          <a:bodyPr wrap="square" rtlCol="0" anchor="ctr">
            <a:spAutoFit/>
          </a:bodyPr>
          <a:lstStyle/>
          <a:p>
            <a:r>
              <a:rPr lang="en-US" altLang="ko-KR" sz="5400" dirty="0">
                <a:solidFill>
                  <a:schemeClr val="bg1"/>
                </a:solidFill>
                <a:latin typeface="+mj-lt"/>
                <a:cs typeface="Arial" pitchFamily="34" charset="0"/>
              </a:rPr>
              <a:t>Column  Style</a:t>
            </a:r>
            <a:endParaRPr lang="ko-KR" altLang="en-US" sz="5400" dirty="0">
              <a:solidFill>
                <a:schemeClr val="bg1"/>
              </a:solidFill>
              <a:latin typeface="+mj-lt"/>
              <a:cs typeface="Arial" pitchFamily="34" charset="0"/>
            </a:endParaRPr>
          </a:p>
        </p:txBody>
      </p:sp>
      <p:sp>
        <p:nvSpPr>
          <p:cNvPr id="11" name="TextBox 10">
            <a:extLst>
              <a:ext uri="{FF2B5EF4-FFF2-40B4-BE49-F238E27FC236}">
                <a16:creationId xmlns:a16="http://schemas.microsoft.com/office/drawing/2014/main" id="{30AA88F3-5C8E-40DA-A131-8C9E7319F516}"/>
              </a:ext>
            </a:extLst>
          </p:cNvPr>
          <p:cNvSpPr txBox="1"/>
          <p:nvPr/>
        </p:nvSpPr>
        <p:spPr>
          <a:xfrm>
            <a:off x="5562823" y="1247417"/>
            <a:ext cx="5793151" cy="923330"/>
          </a:xfrm>
          <a:prstGeom prst="rect">
            <a:avLst/>
          </a:prstGeom>
          <a:noFill/>
        </p:spPr>
        <p:txBody>
          <a:bodyPr wrap="square" rtlCol="0" anchor="ctr">
            <a:spAutoFit/>
          </a:bodyPr>
          <a:lstStyle/>
          <a:p>
            <a:pPr algn="ctr"/>
            <a:r>
              <a:rPr lang="en-US" altLang="ko-KR" dirty="0">
                <a:solidFill>
                  <a:schemeClr val="bg1"/>
                </a:solidFill>
                <a:cs typeface="Arial" pitchFamily="34" charset="0"/>
              </a:rPr>
              <a:t>You can simply impress your audience and add a unique zing and appeal to your Presentations. </a:t>
            </a:r>
            <a:r>
              <a:rPr lang="en-US" altLang="ko-KR" dirty="0">
                <a:solidFill>
                  <a:schemeClr val="bg1"/>
                </a:solidFill>
              </a:rPr>
              <a:t>Easy to change colors, photos and Text.</a:t>
            </a:r>
          </a:p>
        </p:txBody>
      </p:sp>
      <p:sp>
        <p:nvSpPr>
          <p:cNvPr id="12" name="TextBox 11">
            <a:extLst>
              <a:ext uri="{FF2B5EF4-FFF2-40B4-BE49-F238E27FC236}">
                <a16:creationId xmlns:a16="http://schemas.microsoft.com/office/drawing/2014/main" id="{FD2FD96D-7EE7-44D3-868F-1D55B01353DD}"/>
              </a:ext>
            </a:extLst>
          </p:cNvPr>
          <p:cNvSpPr txBox="1"/>
          <p:nvPr/>
        </p:nvSpPr>
        <p:spPr>
          <a:xfrm>
            <a:off x="5562825" y="3299595"/>
            <a:ext cx="5793151" cy="3046988"/>
          </a:xfrm>
          <a:prstGeom prst="rect">
            <a:avLst/>
          </a:prstGeom>
          <a:noFill/>
        </p:spPr>
        <p:txBody>
          <a:bodyPr wrap="square" rtlCol="0" anchor="ctr">
            <a:spAutoFit/>
          </a:bodyPr>
          <a:lstStyle/>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I hope and I believe that this Template will your Time, Money and Reputation. You can simply impress your audience and add a unique zing and appeal to your Presentations. You can simply impress your audience and add a unique zing and appeal to your Presentations. </a:t>
            </a:r>
          </a:p>
          <a:p>
            <a:endParaRPr lang="en-US" altLang="ko-KR" sz="1200" dirty="0">
              <a:solidFill>
                <a:schemeClr val="bg1"/>
              </a:solidFill>
              <a:cs typeface="Arial" pitchFamily="34" charset="0"/>
            </a:endParaRPr>
          </a:p>
          <a:p>
            <a:r>
              <a:rPr lang="en-US" altLang="ko-KR" sz="1200" dirty="0">
                <a:solidFill>
                  <a:schemeClr val="bg1"/>
                </a:solidFill>
                <a:cs typeface="Arial" pitchFamily="34" charset="0"/>
              </a:rPr>
              <a:t>You can simply impress your audience and add a unique zing and appeal to your Presentations. I hope and I believe that this Template will your Time, Money and Reputation. </a:t>
            </a:r>
            <a:r>
              <a:rPr lang="en-US" altLang="ko-KR" sz="1200" dirty="0">
                <a:solidFill>
                  <a:schemeClr val="bg1"/>
                </a:solidFill>
              </a:rPr>
              <a:t>Easy to change colors, photos and Text.</a:t>
            </a:r>
            <a:endParaRPr lang="en-US" altLang="ko-KR" sz="1200" dirty="0">
              <a:solidFill>
                <a:schemeClr val="bg1"/>
              </a:solidFill>
              <a:cs typeface="Arial" pitchFamily="34" charset="0"/>
            </a:endParaRPr>
          </a:p>
        </p:txBody>
      </p:sp>
      <p:sp>
        <p:nvSpPr>
          <p:cNvPr id="53" name="자유형: 도형 52">
            <a:extLst>
              <a:ext uri="{FF2B5EF4-FFF2-40B4-BE49-F238E27FC236}">
                <a16:creationId xmlns:a16="http://schemas.microsoft.com/office/drawing/2014/main" id="{0E82CAB6-030A-467F-82CA-F955560A8536}"/>
              </a:ext>
            </a:extLst>
          </p:cNvPr>
          <p:cNvSpPr/>
          <p:nvPr/>
        </p:nvSpPr>
        <p:spPr>
          <a:xfrm>
            <a:off x="7842240" y="2170043"/>
            <a:ext cx="1380137" cy="1238263"/>
          </a:xfrm>
          <a:custGeom>
            <a:avLst/>
            <a:gdLst>
              <a:gd name="connsiteX0" fmla="*/ 1649550 w 3094526"/>
              <a:gd name="connsiteY0" fmla="*/ 1651302 h 2776418"/>
              <a:gd name="connsiteX1" fmla="*/ 1730541 w 3094526"/>
              <a:gd name="connsiteY1" fmla="*/ 1799581 h 2776418"/>
              <a:gd name="connsiteX2" fmla="*/ 1744125 w 3094526"/>
              <a:gd name="connsiteY2" fmla="*/ 1828504 h 2776418"/>
              <a:gd name="connsiteX3" fmla="*/ 1725083 w 3094526"/>
              <a:gd name="connsiteY3" fmla="*/ 1854518 h 2776418"/>
              <a:gd name="connsiteX4" fmla="*/ 1358131 w 3094526"/>
              <a:gd name="connsiteY4" fmla="*/ 2400742 h 2776418"/>
              <a:gd name="connsiteX5" fmla="*/ 1177185 w 3094526"/>
              <a:gd name="connsiteY5" fmla="*/ 2773709 h 2776418"/>
              <a:gd name="connsiteX6" fmla="*/ 1175432 w 3094526"/>
              <a:gd name="connsiteY6" fmla="*/ 2776418 h 2776418"/>
              <a:gd name="connsiteX7" fmla="*/ 1204118 w 3094526"/>
              <a:gd name="connsiteY7" fmla="*/ 2663120 h 2776418"/>
              <a:gd name="connsiteX8" fmla="*/ 1205949 w 3094526"/>
              <a:gd name="connsiteY8" fmla="*/ 2663636 h 2776418"/>
              <a:gd name="connsiteX9" fmla="*/ 1231007 w 3094526"/>
              <a:gd name="connsiteY9" fmla="*/ 2594039 h 2776418"/>
              <a:gd name="connsiteX10" fmla="*/ 1280924 w 3094526"/>
              <a:gd name="connsiteY10" fmla="*/ 2463607 h 2776418"/>
              <a:gd name="connsiteX11" fmla="*/ 1353231 w 3094526"/>
              <a:gd name="connsiteY11" fmla="*/ 2303059 h 2776418"/>
              <a:gd name="connsiteX12" fmla="*/ 1406853 w 3094526"/>
              <a:gd name="connsiteY12" fmla="*/ 2196890 h 2776418"/>
              <a:gd name="connsiteX13" fmla="*/ 1481710 w 3094526"/>
              <a:gd name="connsiteY13" fmla="*/ 2063670 h 2776418"/>
              <a:gd name="connsiteX14" fmla="*/ 1549356 w 3094526"/>
              <a:gd name="connsiteY14" fmla="*/ 1956385 h 2776418"/>
              <a:gd name="connsiteX15" fmla="*/ 1606165 w 3094526"/>
              <a:gd name="connsiteY15" fmla="*/ 1870852 h 2776418"/>
              <a:gd name="connsiteX16" fmla="*/ 1677157 w 3094526"/>
              <a:gd name="connsiteY16" fmla="*/ 1775359 h 2776418"/>
              <a:gd name="connsiteX17" fmla="*/ 1679109 w 3094526"/>
              <a:gd name="connsiteY17" fmla="*/ 1763686 h 2776418"/>
              <a:gd name="connsiteX18" fmla="*/ 1663612 w 3094526"/>
              <a:gd name="connsiteY18" fmla="*/ 1734883 h 2776418"/>
              <a:gd name="connsiteX19" fmla="*/ 1658632 w 3094526"/>
              <a:gd name="connsiteY19" fmla="*/ 1729784 h 2776418"/>
              <a:gd name="connsiteX20" fmla="*/ 1652816 w 3094526"/>
              <a:gd name="connsiteY20" fmla="*/ 1734246 h 2776418"/>
              <a:gd name="connsiteX21" fmla="*/ 1580668 w 3094526"/>
              <a:gd name="connsiteY21" fmla="*/ 1839698 h 2776418"/>
              <a:gd name="connsiteX22" fmla="*/ 1492665 w 3094526"/>
              <a:gd name="connsiteY22" fmla="*/ 1983077 h 2776418"/>
              <a:gd name="connsiteX23" fmla="*/ 1419880 w 3094526"/>
              <a:gd name="connsiteY23" fmla="*/ 2117532 h 2776418"/>
              <a:gd name="connsiteX24" fmla="*/ 1338890 w 3094526"/>
              <a:gd name="connsiteY24" fmla="*/ 2289434 h 2776418"/>
              <a:gd name="connsiteX25" fmla="*/ 1282638 w 3094526"/>
              <a:gd name="connsiteY25" fmla="*/ 2428192 h 2776418"/>
              <a:gd name="connsiteX26" fmla="*/ 1220649 w 3094526"/>
              <a:gd name="connsiteY26" fmla="*/ 2607942 h 2776418"/>
              <a:gd name="connsiteX27" fmla="*/ 1204132 w 3094526"/>
              <a:gd name="connsiteY27" fmla="*/ 2663065 h 2776418"/>
              <a:gd name="connsiteX28" fmla="*/ 1251110 w 3094526"/>
              <a:gd name="connsiteY28" fmla="*/ 2477526 h 2776418"/>
              <a:gd name="connsiteX29" fmla="*/ 1649550 w 3094526"/>
              <a:gd name="connsiteY29" fmla="*/ 1651302 h 2776418"/>
              <a:gd name="connsiteX30" fmla="*/ 476748 w 3094526"/>
              <a:gd name="connsiteY30" fmla="*/ 1459891 h 2776418"/>
              <a:gd name="connsiteX31" fmla="*/ 638968 w 3094526"/>
              <a:gd name="connsiteY31" fmla="*/ 1479001 h 2776418"/>
              <a:gd name="connsiteX32" fmla="*/ 1141330 w 3094526"/>
              <a:gd name="connsiteY32" fmla="*/ 1730181 h 2776418"/>
              <a:gd name="connsiteX33" fmla="*/ 1143561 w 3094526"/>
              <a:gd name="connsiteY33" fmla="*/ 1746316 h 2776418"/>
              <a:gd name="connsiteX34" fmla="*/ 1064920 w 3094526"/>
              <a:gd name="connsiteY34" fmla="*/ 1893479 h 2776418"/>
              <a:gd name="connsiteX35" fmla="*/ 674185 w 3094526"/>
              <a:gd name="connsiteY35" fmla="*/ 1600348 h 2776418"/>
              <a:gd name="connsiteX36" fmla="*/ 1044124 w 3094526"/>
              <a:gd name="connsiteY36" fmla="*/ 2277441 h 2776418"/>
              <a:gd name="connsiteX37" fmla="*/ 644306 w 3094526"/>
              <a:gd name="connsiteY37" fmla="*/ 1740380 h 2776418"/>
              <a:gd name="connsiteX38" fmla="*/ 0 w 3094526"/>
              <a:gd name="connsiteY38" fmla="*/ 1551068 h 2776418"/>
              <a:gd name="connsiteX39" fmla="*/ 476748 w 3094526"/>
              <a:gd name="connsiteY39" fmla="*/ 1459891 h 2776418"/>
              <a:gd name="connsiteX40" fmla="*/ 1899216 w 3094526"/>
              <a:gd name="connsiteY40" fmla="*/ 1397133 h 2776418"/>
              <a:gd name="connsiteX41" fmla="*/ 1942082 w 3094526"/>
              <a:gd name="connsiteY41" fmla="*/ 1507844 h 2776418"/>
              <a:gd name="connsiteX42" fmla="*/ 1954632 w 3094526"/>
              <a:gd name="connsiteY42" fmla="*/ 1516648 h 2776418"/>
              <a:gd name="connsiteX43" fmla="*/ 2075939 w 3094526"/>
              <a:gd name="connsiteY43" fmla="*/ 1517246 h 2776418"/>
              <a:gd name="connsiteX44" fmla="*/ 1984311 w 3094526"/>
              <a:gd name="connsiteY44" fmla="*/ 1592102 h 2776418"/>
              <a:gd name="connsiteX45" fmla="*/ 1978056 w 3094526"/>
              <a:gd name="connsiteY45" fmla="*/ 1611065 h 2776418"/>
              <a:gd name="connsiteX46" fmla="*/ 2011799 w 3094526"/>
              <a:gd name="connsiteY46" fmla="*/ 1722653 h 2776418"/>
              <a:gd name="connsiteX47" fmla="*/ 1912482 w 3094526"/>
              <a:gd name="connsiteY47" fmla="*/ 1658632 h 2776418"/>
              <a:gd name="connsiteX48" fmla="*/ 1897344 w 3094526"/>
              <a:gd name="connsiteY48" fmla="*/ 1658632 h 2776418"/>
              <a:gd name="connsiteX49" fmla="*/ 1798704 w 3094526"/>
              <a:gd name="connsiteY49" fmla="*/ 1728549 h 2776418"/>
              <a:gd name="connsiteX50" fmla="*/ 1828781 w 3094526"/>
              <a:gd name="connsiteY50" fmla="*/ 1614929 h 2776418"/>
              <a:gd name="connsiteX51" fmla="*/ 1822408 w 3094526"/>
              <a:gd name="connsiteY51" fmla="*/ 1596165 h 2776418"/>
              <a:gd name="connsiteX52" fmla="*/ 1729823 w 3094526"/>
              <a:gd name="connsiteY52" fmla="*/ 1525691 h 2776418"/>
              <a:gd name="connsiteX53" fmla="*/ 1846789 w 3094526"/>
              <a:gd name="connsiteY53" fmla="*/ 1519476 h 2776418"/>
              <a:gd name="connsiteX54" fmla="*/ 1859975 w 3094526"/>
              <a:gd name="connsiteY54" fmla="*/ 1509995 h 2776418"/>
              <a:gd name="connsiteX55" fmla="*/ 1899216 w 3094526"/>
              <a:gd name="connsiteY55" fmla="*/ 1397133 h 2776418"/>
              <a:gd name="connsiteX56" fmla="*/ 1113012 w 3094526"/>
              <a:gd name="connsiteY56" fmla="*/ 1253352 h 2776418"/>
              <a:gd name="connsiteX57" fmla="*/ 1032372 w 3094526"/>
              <a:gd name="connsiteY57" fmla="*/ 1293274 h 2776418"/>
              <a:gd name="connsiteX58" fmla="*/ 1029305 w 3094526"/>
              <a:gd name="connsiteY58" fmla="*/ 1382910 h 2776418"/>
              <a:gd name="connsiteX59" fmla="*/ 1117905 w 3094526"/>
              <a:gd name="connsiteY59" fmla="*/ 1423506 h 2776418"/>
              <a:gd name="connsiteX60" fmla="*/ 1159099 w 3094526"/>
              <a:gd name="connsiteY60" fmla="*/ 1413387 h 2776418"/>
              <a:gd name="connsiteX61" fmla="*/ 1213279 w 3094526"/>
              <a:gd name="connsiteY61" fmla="*/ 1341160 h 2776418"/>
              <a:gd name="connsiteX62" fmla="*/ 1144717 w 3094526"/>
              <a:gd name="connsiteY62" fmla="*/ 1256862 h 2776418"/>
              <a:gd name="connsiteX63" fmla="*/ 1113012 w 3094526"/>
              <a:gd name="connsiteY63" fmla="*/ 1253352 h 2776418"/>
              <a:gd name="connsiteX64" fmla="*/ 1116032 w 3094526"/>
              <a:gd name="connsiteY64" fmla="*/ 1225349 h 2776418"/>
              <a:gd name="connsiteX65" fmla="*/ 1284150 w 3094526"/>
              <a:gd name="connsiteY65" fmla="*/ 1398487 h 2776418"/>
              <a:gd name="connsiteX66" fmla="*/ 1112805 w 3094526"/>
              <a:gd name="connsiteY66" fmla="*/ 1566406 h 2776418"/>
              <a:gd name="connsiteX67" fmla="*/ 943293 w 3094526"/>
              <a:gd name="connsiteY67" fmla="*/ 1398487 h 2776418"/>
              <a:gd name="connsiteX68" fmla="*/ 1116032 w 3094526"/>
              <a:gd name="connsiteY68" fmla="*/ 1225349 h 2776418"/>
              <a:gd name="connsiteX69" fmla="*/ 244528 w 3094526"/>
              <a:gd name="connsiteY69" fmla="*/ 888117 h 2776418"/>
              <a:gd name="connsiteX70" fmla="*/ 246919 w 3094526"/>
              <a:gd name="connsiteY70" fmla="*/ 900308 h 2776418"/>
              <a:gd name="connsiteX71" fmla="*/ 247078 w 3094526"/>
              <a:gd name="connsiteY71" fmla="*/ 942018 h 2776418"/>
              <a:gd name="connsiteX72" fmla="*/ 249906 w 3094526"/>
              <a:gd name="connsiteY72" fmla="*/ 954329 h 2776418"/>
              <a:gd name="connsiteX73" fmla="*/ 251062 w 3094526"/>
              <a:gd name="connsiteY73" fmla="*/ 960464 h 2776418"/>
              <a:gd name="connsiteX74" fmla="*/ 248950 w 3094526"/>
              <a:gd name="connsiteY74" fmla="*/ 1006557 h 2776418"/>
              <a:gd name="connsiteX75" fmla="*/ 264368 w 3094526"/>
              <a:gd name="connsiteY75" fmla="*/ 1148142 h 2776418"/>
              <a:gd name="connsiteX76" fmla="*/ 232457 w 3094526"/>
              <a:gd name="connsiteY76" fmla="*/ 1143720 h 2776418"/>
              <a:gd name="connsiteX77" fmla="*/ 240465 w 3094526"/>
              <a:gd name="connsiteY77" fmla="*/ 977156 h 2776418"/>
              <a:gd name="connsiteX78" fmla="*/ 237238 w 3094526"/>
              <a:gd name="connsiteY78" fmla="*/ 962655 h 2776418"/>
              <a:gd name="connsiteX79" fmla="*/ 236162 w 3094526"/>
              <a:gd name="connsiteY79" fmla="*/ 957595 h 2776418"/>
              <a:gd name="connsiteX80" fmla="*/ 241262 w 3094526"/>
              <a:gd name="connsiteY80" fmla="*/ 900786 h 2776418"/>
              <a:gd name="connsiteX81" fmla="*/ 244528 w 3094526"/>
              <a:gd name="connsiteY81" fmla="*/ 888117 h 2776418"/>
              <a:gd name="connsiteX82" fmla="*/ 647778 w 3094526"/>
              <a:gd name="connsiteY82" fmla="*/ 812185 h 2776418"/>
              <a:gd name="connsiteX83" fmla="*/ 651956 w 3094526"/>
              <a:gd name="connsiteY83" fmla="*/ 816249 h 2776418"/>
              <a:gd name="connsiteX84" fmla="*/ 686694 w 3094526"/>
              <a:gd name="connsiteY84" fmla="*/ 1004604 h 2776418"/>
              <a:gd name="connsiteX85" fmla="*/ 544352 w 3094526"/>
              <a:gd name="connsiteY85" fmla="*/ 1096831 h 2776418"/>
              <a:gd name="connsiteX86" fmla="*/ 403324 w 3094526"/>
              <a:gd name="connsiteY86" fmla="*/ 1024085 h 2776418"/>
              <a:gd name="connsiteX87" fmla="*/ 385516 w 3094526"/>
              <a:gd name="connsiteY87" fmla="*/ 986677 h 2776418"/>
              <a:gd name="connsiteX88" fmla="*/ 388345 w 3094526"/>
              <a:gd name="connsiteY88" fmla="*/ 979347 h 2776418"/>
              <a:gd name="connsiteX89" fmla="*/ 460054 w 3094526"/>
              <a:gd name="connsiteY89" fmla="*/ 952934 h 2776418"/>
              <a:gd name="connsiteX90" fmla="*/ 464380 w 3094526"/>
              <a:gd name="connsiteY90" fmla="*/ 950484 h 2776418"/>
              <a:gd name="connsiteX91" fmla="*/ 460094 w 3094526"/>
              <a:gd name="connsiteY91" fmla="*/ 952975 h 2776418"/>
              <a:gd name="connsiteX92" fmla="*/ 462763 w 3094526"/>
              <a:gd name="connsiteY92" fmla="*/ 959827 h 2776418"/>
              <a:gd name="connsiteX93" fmla="*/ 502682 w 3094526"/>
              <a:gd name="connsiteY93" fmla="*/ 1006358 h 2776418"/>
              <a:gd name="connsiteX94" fmla="*/ 601839 w 3094526"/>
              <a:gd name="connsiteY94" fmla="*/ 996478 h 2776418"/>
              <a:gd name="connsiteX95" fmla="*/ 599608 w 3094526"/>
              <a:gd name="connsiteY95" fmla="*/ 883297 h 2776418"/>
              <a:gd name="connsiteX96" fmla="*/ 585147 w 3094526"/>
              <a:gd name="connsiteY96" fmla="*/ 873696 h 2776418"/>
              <a:gd name="connsiteX97" fmla="*/ 549651 w 3094526"/>
              <a:gd name="connsiteY97" fmla="*/ 900906 h 2776418"/>
              <a:gd name="connsiteX98" fmla="*/ 531000 w 3094526"/>
              <a:gd name="connsiteY98" fmla="*/ 911750 h 2776418"/>
              <a:gd name="connsiteX99" fmla="*/ 585147 w 3094526"/>
              <a:gd name="connsiteY99" fmla="*/ 873695 h 2776418"/>
              <a:gd name="connsiteX100" fmla="*/ 641956 w 3094526"/>
              <a:gd name="connsiteY100" fmla="*/ 814695 h 2776418"/>
              <a:gd name="connsiteX101" fmla="*/ 647778 w 3094526"/>
              <a:gd name="connsiteY101" fmla="*/ 812185 h 2776418"/>
              <a:gd name="connsiteX102" fmla="*/ 591521 w 3094526"/>
              <a:gd name="connsiteY102" fmla="*/ 680679 h 2776418"/>
              <a:gd name="connsiteX103" fmla="*/ 641199 w 3094526"/>
              <a:gd name="connsiteY103" fmla="*/ 758483 h 2776418"/>
              <a:gd name="connsiteX104" fmla="*/ 638490 w 3094526"/>
              <a:gd name="connsiteY104" fmla="*/ 769917 h 2776418"/>
              <a:gd name="connsiteX105" fmla="*/ 463002 w 3094526"/>
              <a:gd name="connsiteY105" fmla="*/ 917877 h 2776418"/>
              <a:gd name="connsiteX106" fmla="*/ 348984 w 3094526"/>
              <a:gd name="connsiteY106" fmla="*/ 958671 h 2776418"/>
              <a:gd name="connsiteX107" fmla="*/ 333885 w 3094526"/>
              <a:gd name="connsiteY107" fmla="*/ 952616 h 2776418"/>
              <a:gd name="connsiteX108" fmla="*/ 290024 w 3094526"/>
              <a:gd name="connsiteY108" fmla="*/ 883496 h 2776418"/>
              <a:gd name="connsiteX109" fmla="*/ 384918 w 3094526"/>
              <a:gd name="connsiteY109" fmla="*/ 847761 h 2776418"/>
              <a:gd name="connsiteX110" fmla="*/ 459775 w 3094526"/>
              <a:gd name="connsiteY110" fmla="*/ 819954 h 2776418"/>
              <a:gd name="connsiteX111" fmla="*/ 480093 w 3094526"/>
              <a:gd name="connsiteY111" fmla="*/ 804098 h 2776418"/>
              <a:gd name="connsiteX112" fmla="*/ 591521 w 3094526"/>
              <a:gd name="connsiteY112" fmla="*/ 680679 h 2776418"/>
              <a:gd name="connsiteX113" fmla="*/ 2564040 w 3094526"/>
              <a:gd name="connsiteY113" fmla="*/ 670480 h 2776418"/>
              <a:gd name="connsiteX114" fmla="*/ 2557187 w 3094526"/>
              <a:gd name="connsiteY114" fmla="*/ 673189 h 2776418"/>
              <a:gd name="connsiteX115" fmla="*/ 2435680 w 3094526"/>
              <a:gd name="connsiteY115" fmla="*/ 731512 h 2776418"/>
              <a:gd name="connsiteX116" fmla="*/ 2274454 w 3094526"/>
              <a:gd name="connsiteY116" fmla="*/ 820312 h 2776418"/>
              <a:gd name="connsiteX117" fmla="*/ 2038651 w 3094526"/>
              <a:gd name="connsiteY117" fmla="*/ 977435 h 2776418"/>
              <a:gd name="connsiteX118" fmla="*/ 1903599 w 3094526"/>
              <a:gd name="connsiteY118" fmla="*/ 1083405 h 2776418"/>
              <a:gd name="connsiteX119" fmla="*/ 1805756 w 3094526"/>
              <a:gd name="connsiteY119" fmla="*/ 1169337 h 2776418"/>
              <a:gd name="connsiteX120" fmla="*/ 1669031 w 3094526"/>
              <a:gd name="connsiteY120" fmla="*/ 1303831 h 2776418"/>
              <a:gd name="connsiteX121" fmla="*/ 1541308 w 3094526"/>
              <a:gd name="connsiteY121" fmla="*/ 1449401 h 2776418"/>
              <a:gd name="connsiteX122" fmla="*/ 1433586 w 3094526"/>
              <a:gd name="connsiteY122" fmla="*/ 1594093 h 2776418"/>
              <a:gd name="connsiteX123" fmla="*/ 1346419 w 3094526"/>
              <a:gd name="connsiteY123" fmla="*/ 1735839 h 2776418"/>
              <a:gd name="connsiteX124" fmla="*/ 1241565 w 3094526"/>
              <a:gd name="connsiteY124" fmla="*/ 1965866 h 2776418"/>
              <a:gd name="connsiteX125" fmla="*/ 1194038 w 3094526"/>
              <a:gd name="connsiteY125" fmla="*/ 2143027 h 2776418"/>
              <a:gd name="connsiteX126" fmla="*/ 1180572 w 3094526"/>
              <a:gd name="connsiteY126" fmla="*/ 2258957 h 2776418"/>
              <a:gd name="connsiteX127" fmla="*/ 1187305 w 3094526"/>
              <a:gd name="connsiteY127" fmla="*/ 2268478 h 2776418"/>
              <a:gd name="connsiteX128" fmla="*/ 1195870 w 3094526"/>
              <a:gd name="connsiteY128" fmla="*/ 2259754 h 2776418"/>
              <a:gd name="connsiteX129" fmla="*/ 1219056 w 3094526"/>
              <a:gd name="connsiteY129" fmla="*/ 2127729 h 2776418"/>
              <a:gd name="connsiteX130" fmla="*/ 1306461 w 3094526"/>
              <a:gd name="connsiteY130" fmla="*/ 1885073 h 2776418"/>
              <a:gd name="connsiteX131" fmla="*/ 1436454 w 3094526"/>
              <a:gd name="connsiteY131" fmla="*/ 1655445 h 2776418"/>
              <a:gd name="connsiteX132" fmla="*/ 1569116 w 3094526"/>
              <a:gd name="connsiteY132" fmla="*/ 1476132 h 2776418"/>
              <a:gd name="connsiteX133" fmla="*/ 1687595 w 3094526"/>
              <a:gd name="connsiteY133" fmla="*/ 1341439 h 2776418"/>
              <a:gd name="connsiteX134" fmla="*/ 1919972 w 3094526"/>
              <a:gd name="connsiteY134" fmla="*/ 1123244 h 2776418"/>
              <a:gd name="connsiteX135" fmla="*/ 2037177 w 3094526"/>
              <a:gd name="connsiteY135" fmla="*/ 1029942 h 2776418"/>
              <a:gd name="connsiteX136" fmla="*/ 2240114 w 3094526"/>
              <a:gd name="connsiteY136" fmla="*/ 890667 h 2776418"/>
              <a:gd name="connsiteX137" fmla="*/ 2416438 w 3094526"/>
              <a:gd name="connsiteY137" fmla="*/ 788720 h 2776418"/>
              <a:gd name="connsiteX138" fmla="*/ 2556949 w 3094526"/>
              <a:gd name="connsiteY138" fmla="*/ 719561 h 2776418"/>
              <a:gd name="connsiteX139" fmla="*/ 2564199 w 3094526"/>
              <a:gd name="connsiteY139" fmla="*/ 710358 h 2776418"/>
              <a:gd name="connsiteX140" fmla="*/ 2564040 w 3094526"/>
              <a:gd name="connsiteY140" fmla="*/ 670480 h 2776418"/>
              <a:gd name="connsiteX141" fmla="*/ 2600810 w 3094526"/>
              <a:gd name="connsiteY141" fmla="*/ 601639 h 2776418"/>
              <a:gd name="connsiteX142" fmla="*/ 2608737 w 3094526"/>
              <a:gd name="connsiteY142" fmla="*/ 795333 h 2776418"/>
              <a:gd name="connsiteX143" fmla="*/ 2600491 w 3094526"/>
              <a:gd name="connsiteY143" fmla="*/ 809356 h 2776418"/>
              <a:gd name="connsiteX144" fmla="*/ 2085221 w 3094526"/>
              <a:gd name="connsiteY144" fmla="*/ 1113443 h 2776418"/>
              <a:gd name="connsiteX145" fmla="*/ 1496091 w 3094526"/>
              <a:gd name="connsiteY145" fmla="*/ 1703410 h 2776418"/>
              <a:gd name="connsiteX146" fmla="*/ 1269729 w 3094526"/>
              <a:gd name="connsiteY146" fmla="*/ 2135497 h 2776418"/>
              <a:gd name="connsiteX147" fmla="*/ 1228775 w 3094526"/>
              <a:gd name="connsiteY147" fmla="*/ 2296564 h 2776418"/>
              <a:gd name="connsiteX148" fmla="*/ 1220568 w 3094526"/>
              <a:gd name="connsiteY148" fmla="*/ 2304332 h 2776418"/>
              <a:gd name="connsiteX149" fmla="*/ 1138660 w 3094526"/>
              <a:gd name="connsiteY149" fmla="*/ 2311862 h 2776418"/>
              <a:gd name="connsiteX150" fmla="*/ 1132804 w 3094526"/>
              <a:gd name="connsiteY150" fmla="*/ 2303535 h 2776418"/>
              <a:gd name="connsiteX151" fmla="*/ 1148501 w 3094526"/>
              <a:gd name="connsiteY151" fmla="*/ 2157607 h 2776418"/>
              <a:gd name="connsiteX152" fmla="*/ 1317575 w 3094526"/>
              <a:gd name="connsiteY152" fmla="*/ 1718230 h 2776418"/>
              <a:gd name="connsiteX153" fmla="*/ 1739902 w 3094526"/>
              <a:gd name="connsiteY153" fmla="*/ 1185271 h 2776418"/>
              <a:gd name="connsiteX154" fmla="*/ 2600810 w 3094526"/>
              <a:gd name="connsiteY154" fmla="*/ 601639 h 2776418"/>
              <a:gd name="connsiteX155" fmla="*/ 668249 w 3094526"/>
              <a:gd name="connsiteY155" fmla="*/ 561124 h 2776418"/>
              <a:gd name="connsiteX156" fmla="*/ 630243 w 3094526"/>
              <a:gd name="connsiteY156" fmla="*/ 603273 h 2776418"/>
              <a:gd name="connsiteX157" fmla="*/ 467066 w 3094526"/>
              <a:gd name="connsiteY157" fmla="*/ 784776 h 2776418"/>
              <a:gd name="connsiteX158" fmla="*/ 425116 w 3094526"/>
              <a:gd name="connsiteY158" fmla="*/ 806568 h 2776418"/>
              <a:gd name="connsiteX159" fmla="*/ 249030 w 3094526"/>
              <a:gd name="connsiteY159" fmla="*/ 872859 h 2776418"/>
              <a:gd name="connsiteX160" fmla="*/ 240504 w 3094526"/>
              <a:gd name="connsiteY160" fmla="*/ 875050 h 2776418"/>
              <a:gd name="connsiteX161" fmla="*/ 273889 w 3094526"/>
              <a:gd name="connsiteY161" fmla="*/ 840271 h 2776418"/>
              <a:gd name="connsiteX162" fmla="*/ 353088 w 3094526"/>
              <a:gd name="connsiteY162" fmla="*/ 758284 h 2776418"/>
              <a:gd name="connsiteX163" fmla="*/ 366712 w 3094526"/>
              <a:gd name="connsiteY163" fmla="*/ 750475 h 2776418"/>
              <a:gd name="connsiteX164" fmla="*/ 405316 w 3094526"/>
              <a:gd name="connsiteY164" fmla="*/ 725218 h 2776418"/>
              <a:gd name="connsiteX165" fmla="*/ 406591 w 3094526"/>
              <a:gd name="connsiteY165" fmla="*/ 714621 h 2776418"/>
              <a:gd name="connsiteX166" fmla="*/ 398464 w 3094526"/>
              <a:gd name="connsiteY166" fmla="*/ 719282 h 2776418"/>
              <a:gd name="connsiteX167" fmla="*/ 365597 w 3094526"/>
              <a:gd name="connsiteY167" fmla="*/ 740277 h 2776418"/>
              <a:gd name="connsiteX168" fmla="*/ 348108 w 3094526"/>
              <a:gd name="connsiteY168" fmla="*/ 751671 h 2776418"/>
              <a:gd name="connsiteX169" fmla="*/ 231302 w 3094526"/>
              <a:gd name="connsiteY169" fmla="*/ 873258 h 2776418"/>
              <a:gd name="connsiteX170" fmla="*/ 205606 w 3094526"/>
              <a:gd name="connsiteY170" fmla="*/ 888954 h 2776418"/>
              <a:gd name="connsiteX171" fmla="*/ 127523 w 3094526"/>
              <a:gd name="connsiteY171" fmla="*/ 918394 h 2776418"/>
              <a:gd name="connsiteX172" fmla="*/ 215686 w 3094526"/>
              <a:gd name="connsiteY172" fmla="*/ 814615 h 2776418"/>
              <a:gd name="connsiteX173" fmla="*/ 338786 w 3094526"/>
              <a:gd name="connsiteY173" fmla="*/ 669165 h 2776418"/>
              <a:gd name="connsiteX174" fmla="*/ 355637 w 3094526"/>
              <a:gd name="connsiteY174" fmla="*/ 658090 h 2776418"/>
              <a:gd name="connsiteX175" fmla="*/ 659764 w 3094526"/>
              <a:gd name="connsiteY175" fmla="*/ 563434 h 2776418"/>
              <a:gd name="connsiteX176" fmla="*/ 668249 w 3094526"/>
              <a:gd name="connsiteY176" fmla="*/ 561124 h 2776418"/>
              <a:gd name="connsiteX177" fmla="*/ 1496608 w 3094526"/>
              <a:gd name="connsiteY177" fmla="*/ 535824 h 2776418"/>
              <a:gd name="connsiteX178" fmla="*/ 1560374 w 3094526"/>
              <a:gd name="connsiteY178" fmla="*/ 538045 h 2776418"/>
              <a:gd name="connsiteX179" fmla="*/ 1528042 w 3094526"/>
              <a:gd name="connsiteY179" fmla="*/ 538575 h 2776418"/>
              <a:gd name="connsiteX180" fmla="*/ 1768754 w 3094526"/>
              <a:gd name="connsiteY180" fmla="*/ 502441 h 2776418"/>
              <a:gd name="connsiteX181" fmla="*/ 1771254 w 3094526"/>
              <a:gd name="connsiteY181" fmla="*/ 507461 h 2776418"/>
              <a:gd name="connsiteX182" fmla="*/ 1730101 w 3094526"/>
              <a:gd name="connsiteY182" fmla="*/ 667133 h 2776418"/>
              <a:gd name="connsiteX183" fmla="*/ 1526766 w 3094526"/>
              <a:gd name="connsiteY183" fmla="*/ 736133 h 2776418"/>
              <a:gd name="connsiteX184" fmla="*/ 1376535 w 3094526"/>
              <a:gd name="connsiteY184" fmla="*/ 578891 h 2776418"/>
              <a:gd name="connsiteX185" fmla="*/ 1374503 w 3094526"/>
              <a:gd name="connsiteY185" fmla="*/ 517780 h 2776418"/>
              <a:gd name="connsiteX186" fmla="*/ 1381196 w 3094526"/>
              <a:gd name="connsiteY186" fmla="*/ 511525 h 2776418"/>
              <a:gd name="connsiteX187" fmla="*/ 1486546 w 3094526"/>
              <a:gd name="connsiteY187" fmla="*/ 534943 h 2776418"/>
              <a:gd name="connsiteX188" fmla="*/ 1472508 w 3094526"/>
              <a:gd name="connsiteY188" fmla="*/ 533714 h 2776418"/>
              <a:gd name="connsiteX189" fmla="*/ 1472149 w 3094526"/>
              <a:gd name="connsiteY189" fmla="*/ 538057 h 2776418"/>
              <a:gd name="connsiteX190" fmla="*/ 1532584 w 3094526"/>
              <a:gd name="connsiteY190" fmla="*/ 650600 h 2776418"/>
              <a:gd name="connsiteX191" fmla="*/ 1646482 w 3094526"/>
              <a:gd name="connsiteY191" fmla="*/ 638569 h 2776418"/>
              <a:gd name="connsiteX192" fmla="*/ 1692455 w 3094526"/>
              <a:gd name="connsiteY192" fmla="*/ 561123 h 2776418"/>
              <a:gd name="connsiteX193" fmla="*/ 1687754 w 3094526"/>
              <a:gd name="connsiteY193" fmla="*/ 524950 h 2776418"/>
              <a:gd name="connsiteX194" fmla="*/ 1669509 w 3094526"/>
              <a:gd name="connsiteY194" fmla="*/ 528296 h 2776418"/>
              <a:gd name="connsiteX195" fmla="*/ 1599074 w 3094526"/>
              <a:gd name="connsiteY195" fmla="*/ 537410 h 2776418"/>
              <a:gd name="connsiteX196" fmla="*/ 1598083 w 3094526"/>
              <a:gd name="connsiteY196" fmla="*/ 537426 h 2776418"/>
              <a:gd name="connsiteX197" fmla="*/ 1677108 w 3094526"/>
              <a:gd name="connsiteY197" fmla="*/ 526522 h 2776418"/>
              <a:gd name="connsiteX198" fmla="*/ 1763326 w 3094526"/>
              <a:gd name="connsiteY198" fmla="*/ 503039 h 2776418"/>
              <a:gd name="connsiteX199" fmla="*/ 1768754 w 3094526"/>
              <a:gd name="connsiteY199" fmla="*/ 502441 h 2776418"/>
              <a:gd name="connsiteX200" fmla="*/ 738644 w 3094526"/>
              <a:gd name="connsiteY200" fmla="*/ 435354 h 2776418"/>
              <a:gd name="connsiteX201" fmla="*/ 857880 w 3094526"/>
              <a:gd name="connsiteY201" fmla="*/ 625542 h 2776418"/>
              <a:gd name="connsiteX202" fmla="*/ 1013010 w 3094526"/>
              <a:gd name="connsiteY202" fmla="*/ 970423 h 2776418"/>
              <a:gd name="connsiteX203" fmla="*/ 1067788 w 3094526"/>
              <a:gd name="connsiteY203" fmla="*/ 1149378 h 2776418"/>
              <a:gd name="connsiteX204" fmla="*/ 1062011 w 3094526"/>
              <a:gd name="connsiteY204" fmla="*/ 1159815 h 2776418"/>
              <a:gd name="connsiteX205" fmla="*/ 873098 w 3094526"/>
              <a:gd name="connsiteY205" fmla="*/ 1356298 h 2776418"/>
              <a:gd name="connsiteX206" fmla="*/ 872500 w 3094526"/>
              <a:gd name="connsiteY206" fmla="*/ 1426255 h 2776418"/>
              <a:gd name="connsiteX207" fmla="*/ 872540 w 3094526"/>
              <a:gd name="connsiteY207" fmla="*/ 1432550 h 2776418"/>
              <a:gd name="connsiteX208" fmla="*/ 24142 w 3094526"/>
              <a:gd name="connsiteY208" fmla="*/ 1324587 h 2776418"/>
              <a:gd name="connsiteX209" fmla="*/ 287394 w 3094526"/>
              <a:gd name="connsiteY209" fmla="*/ 1241444 h 2776418"/>
              <a:gd name="connsiteX210" fmla="*/ 617575 w 3094526"/>
              <a:gd name="connsiteY210" fmla="*/ 1167783 h 2776418"/>
              <a:gd name="connsiteX211" fmla="*/ 840231 w 3094526"/>
              <a:gd name="connsiteY211" fmla="*/ 1138063 h 2776418"/>
              <a:gd name="connsiteX212" fmla="*/ 848318 w 3094526"/>
              <a:gd name="connsiteY212" fmla="*/ 1129578 h 2776418"/>
              <a:gd name="connsiteX213" fmla="*/ 845809 w 3094526"/>
              <a:gd name="connsiteY213" fmla="*/ 970464 h 2776418"/>
              <a:gd name="connsiteX214" fmla="*/ 738644 w 3094526"/>
              <a:gd name="connsiteY214" fmla="*/ 435354 h 2776418"/>
              <a:gd name="connsiteX215" fmla="*/ 2868085 w 3094526"/>
              <a:gd name="connsiteY215" fmla="*/ 378464 h 2776418"/>
              <a:gd name="connsiteX216" fmla="*/ 2923978 w 3094526"/>
              <a:gd name="connsiteY216" fmla="*/ 522997 h 2776418"/>
              <a:gd name="connsiteX217" fmla="*/ 2937483 w 3094526"/>
              <a:gd name="connsiteY217" fmla="*/ 531961 h 2776418"/>
              <a:gd name="connsiteX218" fmla="*/ 3094526 w 3094526"/>
              <a:gd name="connsiteY218" fmla="*/ 533236 h 2776418"/>
              <a:gd name="connsiteX219" fmla="*/ 2972024 w 3094526"/>
              <a:gd name="connsiteY219" fmla="*/ 633031 h 2776418"/>
              <a:gd name="connsiteX220" fmla="*/ 2967920 w 3094526"/>
              <a:gd name="connsiteY220" fmla="*/ 647652 h 2776418"/>
              <a:gd name="connsiteX221" fmla="*/ 3012778 w 3094526"/>
              <a:gd name="connsiteY221" fmla="*/ 789477 h 2776418"/>
              <a:gd name="connsiteX222" fmla="*/ 3013376 w 3094526"/>
              <a:gd name="connsiteY222" fmla="*/ 796488 h 2776418"/>
              <a:gd name="connsiteX223" fmla="*/ 2883104 w 3094526"/>
              <a:gd name="connsiteY223" fmla="*/ 712309 h 2776418"/>
              <a:gd name="connsiteX224" fmla="*/ 2867089 w 3094526"/>
              <a:gd name="connsiteY224" fmla="*/ 713146 h 2776418"/>
              <a:gd name="connsiteX225" fmla="*/ 2739327 w 3094526"/>
              <a:gd name="connsiteY225" fmla="*/ 804137 h 2776418"/>
              <a:gd name="connsiteX226" fmla="*/ 2778608 w 3094526"/>
              <a:gd name="connsiteY226" fmla="*/ 656934 h 2776418"/>
              <a:gd name="connsiteX227" fmla="*/ 2770919 w 3094526"/>
              <a:gd name="connsiteY227" fmla="*/ 634585 h 2776418"/>
              <a:gd name="connsiteX228" fmla="*/ 2647819 w 3094526"/>
              <a:gd name="connsiteY228" fmla="*/ 544152 h 2776418"/>
              <a:gd name="connsiteX229" fmla="*/ 2801196 w 3094526"/>
              <a:gd name="connsiteY229" fmla="*/ 535706 h 2776418"/>
              <a:gd name="connsiteX230" fmla="*/ 2818725 w 3094526"/>
              <a:gd name="connsiteY230" fmla="*/ 522599 h 2776418"/>
              <a:gd name="connsiteX231" fmla="*/ 2868085 w 3094526"/>
              <a:gd name="connsiteY231" fmla="*/ 378464 h 2776418"/>
              <a:gd name="connsiteX232" fmla="*/ 1027672 w 3094526"/>
              <a:gd name="connsiteY232" fmla="*/ 371094 h 2776418"/>
              <a:gd name="connsiteX233" fmla="*/ 1235230 w 3094526"/>
              <a:gd name="connsiteY233" fmla="*/ 746810 h 2776418"/>
              <a:gd name="connsiteX234" fmla="*/ 1375262 w 3094526"/>
              <a:gd name="connsiteY234" fmla="*/ 1114558 h 2776418"/>
              <a:gd name="connsiteX235" fmla="*/ 1385420 w 3094526"/>
              <a:gd name="connsiteY235" fmla="*/ 1118542 h 2776418"/>
              <a:gd name="connsiteX236" fmla="*/ 1923876 w 3094526"/>
              <a:gd name="connsiteY236" fmla="*/ 759638 h 2776418"/>
              <a:gd name="connsiteX237" fmla="*/ 1922442 w 3094526"/>
              <a:gd name="connsiteY237" fmla="*/ 757167 h 2776418"/>
              <a:gd name="connsiteX238" fmla="*/ 1418526 w 3094526"/>
              <a:gd name="connsiteY238" fmla="*/ 1006835 h 2776418"/>
              <a:gd name="connsiteX239" fmla="*/ 1027672 w 3094526"/>
              <a:gd name="connsiteY239" fmla="*/ 371094 h 2776418"/>
              <a:gd name="connsiteX240" fmla="*/ 1777822 w 3094526"/>
              <a:gd name="connsiteY240" fmla="*/ 358908 h 2776418"/>
              <a:gd name="connsiteX241" fmla="*/ 1779898 w 3094526"/>
              <a:gd name="connsiteY241" fmla="*/ 364999 h 2776418"/>
              <a:gd name="connsiteX242" fmla="*/ 1782568 w 3094526"/>
              <a:gd name="connsiteY242" fmla="*/ 454954 h 2776418"/>
              <a:gd name="connsiteX243" fmla="*/ 1774361 w 3094526"/>
              <a:gd name="connsiteY243" fmla="*/ 466906 h 2776418"/>
              <a:gd name="connsiteX244" fmla="*/ 1626242 w 3094526"/>
              <a:gd name="connsiteY244" fmla="*/ 504832 h 2776418"/>
              <a:gd name="connsiteX245" fmla="*/ 1472107 w 3094526"/>
              <a:gd name="connsiteY245" fmla="*/ 503039 h 2776418"/>
              <a:gd name="connsiteX246" fmla="*/ 1369603 w 3094526"/>
              <a:gd name="connsiteY246" fmla="*/ 475909 h 2776418"/>
              <a:gd name="connsiteX247" fmla="*/ 1361715 w 3094526"/>
              <a:gd name="connsiteY247" fmla="*/ 467184 h 2776418"/>
              <a:gd name="connsiteX248" fmla="*/ 1358010 w 3094526"/>
              <a:gd name="connsiteY248" fmla="*/ 360338 h 2776418"/>
              <a:gd name="connsiteX249" fmla="*/ 1556405 w 3094526"/>
              <a:gd name="connsiteY249" fmla="*/ 408462 h 2776418"/>
              <a:gd name="connsiteX250" fmla="*/ 1575647 w 3094526"/>
              <a:gd name="connsiteY250" fmla="*/ 407307 h 2776418"/>
              <a:gd name="connsiteX251" fmla="*/ 1771293 w 3094526"/>
              <a:gd name="connsiteY251" fmla="*/ 359302 h 2776418"/>
              <a:gd name="connsiteX252" fmla="*/ 1777822 w 3094526"/>
              <a:gd name="connsiteY252" fmla="*/ 358908 h 2776418"/>
              <a:gd name="connsiteX253" fmla="*/ 1846389 w 3094526"/>
              <a:gd name="connsiteY253" fmla="*/ 325519 h 2776418"/>
              <a:gd name="connsiteX254" fmla="*/ 1849895 w 3094526"/>
              <a:gd name="connsiteY254" fmla="*/ 333048 h 2776418"/>
              <a:gd name="connsiteX255" fmla="*/ 1850373 w 3094526"/>
              <a:gd name="connsiteY255" fmla="*/ 389022 h 2776418"/>
              <a:gd name="connsiteX256" fmla="*/ 1854755 w 3094526"/>
              <a:gd name="connsiteY256" fmla="*/ 402766 h 2776418"/>
              <a:gd name="connsiteX257" fmla="*/ 1855871 w 3094526"/>
              <a:gd name="connsiteY257" fmla="*/ 411809 h 2776418"/>
              <a:gd name="connsiteX258" fmla="*/ 1851529 w 3094526"/>
              <a:gd name="connsiteY258" fmla="*/ 450014 h 2776418"/>
              <a:gd name="connsiteX259" fmla="*/ 1863441 w 3094526"/>
              <a:gd name="connsiteY259" fmla="*/ 623032 h 2776418"/>
              <a:gd name="connsiteX260" fmla="*/ 1824598 w 3094526"/>
              <a:gd name="connsiteY260" fmla="*/ 628690 h 2776418"/>
              <a:gd name="connsiteX261" fmla="*/ 1839019 w 3094526"/>
              <a:gd name="connsiteY261" fmla="*/ 492323 h 2776418"/>
              <a:gd name="connsiteX262" fmla="*/ 1843242 w 3094526"/>
              <a:gd name="connsiteY262" fmla="*/ 427864 h 2776418"/>
              <a:gd name="connsiteX263" fmla="*/ 1840055 w 3094526"/>
              <a:gd name="connsiteY263" fmla="*/ 412088 h 2776418"/>
              <a:gd name="connsiteX264" fmla="*/ 1839218 w 3094526"/>
              <a:gd name="connsiteY264" fmla="*/ 406949 h 2776418"/>
              <a:gd name="connsiteX265" fmla="*/ 1843362 w 3094526"/>
              <a:gd name="connsiteY265" fmla="*/ 343367 h 2776418"/>
              <a:gd name="connsiteX266" fmla="*/ 1843481 w 3094526"/>
              <a:gd name="connsiteY266" fmla="*/ 333487 h 2776418"/>
              <a:gd name="connsiteX267" fmla="*/ 1846389 w 3094526"/>
              <a:gd name="connsiteY267" fmla="*/ 325519 h 2776418"/>
              <a:gd name="connsiteX268" fmla="*/ 1592499 w 3094526"/>
              <a:gd name="connsiteY268" fmla="*/ 184252 h 2776418"/>
              <a:gd name="connsiteX269" fmla="*/ 1956582 w 3094526"/>
              <a:gd name="connsiteY269" fmla="*/ 284486 h 2776418"/>
              <a:gd name="connsiteX270" fmla="*/ 1882602 w 3094526"/>
              <a:gd name="connsiteY270" fmla="*/ 303369 h 2776418"/>
              <a:gd name="connsiteX271" fmla="*/ 1797866 w 3094526"/>
              <a:gd name="connsiteY271" fmla="*/ 302930 h 2776418"/>
              <a:gd name="connsiteX272" fmla="*/ 1628553 w 3094526"/>
              <a:gd name="connsiteY272" fmla="*/ 267275 h 2776418"/>
              <a:gd name="connsiteX273" fmla="*/ 1622418 w 3094526"/>
              <a:gd name="connsiteY273" fmla="*/ 267195 h 2776418"/>
              <a:gd name="connsiteX274" fmla="*/ 1563218 w 3094526"/>
              <a:gd name="connsiteY274" fmla="*/ 269546 h 2776418"/>
              <a:gd name="connsiteX275" fmla="*/ 1556963 w 3094526"/>
              <a:gd name="connsiteY275" fmla="*/ 271578 h 2776418"/>
              <a:gd name="connsiteX276" fmla="*/ 1559393 w 3094526"/>
              <a:gd name="connsiteY276" fmla="*/ 278071 h 2776418"/>
              <a:gd name="connsiteX277" fmla="*/ 1580986 w 3094526"/>
              <a:gd name="connsiteY277" fmla="*/ 285043 h 2776418"/>
              <a:gd name="connsiteX278" fmla="*/ 1622737 w 3094526"/>
              <a:gd name="connsiteY278" fmla="*/ 278828 h 2776418"/>
              <a:gd name="connsiteX279" fmla="*/ 1631102 w 3094526"/>
              <a:gd name="connsiteY279" fmla="*/ 277713 h 2776418"/>
              <a:gd name="connsiteX280" fmla="*/ 1822924 w 3094526"/>
              <a:gd name="connsiteY280" fmla="*/ 317352 h 2776418"/>
              <a:gd name="connsiteX281" fmla="*/ 1571305 w 3094526"/>
              <a:gd name="connsiteY281" fmla="*/ 379380 h 2776418"/>
              <a:gd name="connsiteX282" fmla="*/ 1549872 w 3094526"/>
              <a:gd name="connsiteY282" fmla="*/ 379579 h 2776418"/>
              <a:gd name="connsiteX283" fmla="*/ 1216783 w 3094526"/>
              <a:gd name="connsiteY283" fmla="*/ 298747 h 2776418"/>
              <a:gd name="connsiteX284" fmla="*/ 1209413 w 3094526"/>
              <a:gd name="connsiteY284" fmla="*/ 295162 h 2776418"/>
              <a:gd name="connsiteX285" fmla="*/ 1569035 w 3094526"/>
              <a:gd name="connsiteY285" fmla="*/ 184571 h 2776418"/>
              <a:gd name="connsiteX286" fmla="*/ 1592499 w 3094526"/>
              <a:gd name="connsiteY286" fmla="*/ 184252 h 2776418"/>
              <a:gd name="connsiteX287" fmla="*/ 529770 w 3094526"/>
              <a:gd name="connsiteY287" fmla="*/ 0 h 2776418"/>
              <a:gd name="connsiteX288" fmla="*/ 1450276 w 3094526"/>
              <a:gd name="connsiteY288" fmla="*/ 916601 h 2776418"/>
              <a:gd name="connsiteX289" fmla="*/ 2419584 w 3094526"/>
              <a:gd name="connsiteY289" fmla="*/ 545507 h 2776418"/>
              <a:gd name="connsiteX290" fmla="*/ 1355699 w 3094526"/>
              <a:gd name="connsiteY290" fmla="*/ 1444142 h 2776418"/>
              <a:gd name="connsiteX291" fmla="*/ 1336259 w 3094526"/>
              <a:gd name="connsiteY291" fmla="*/ 1295863 h 2776418"/>
              <a:gd name="connsiteX292" fmla="*/ 1195749 w 3094526"/>
              <a:gd name="connsiteY292" fmla="*/ 1168301 h 2776418"/>
              <a:gd name="connsiteX293" fmla="*/ 1180610 w 3094526"/>
              <a:gd name="connsiteY293" fmla="*/ 1150573 h 2776418"/>
              <a:gd name="connsiteX294" fmla="*/ 1112407 w 3094526"/>
              <a:gd name="connsiteY294" fmla="*/ 873218 h 2776418"/>
              <a:gd name="connsiteX295" fmla="*/ 859632 w 3094526"/>
              <a:gd name="connsiteY295" fmla="*/ 367469 h 2776418"/>
              <a:gd name="connsiteX296" fmla="*/ 585145 w 3094526"/>
              <a:gd name="connsiteY296" fmla="*/ 52148 h 2776418"/>
              <a:gd name="connsiteX297" fmla="*/ 529770 w 3094526"/>
              <a:gd name="connsiteY297" fmla="*/ 0 h 2776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Lst>
            <a:rect l="l" t="t" r="r" b="b"/>
            <a:pathLst>
              <a:path w="3094526" h="2776418">
                <a:moveTo>
                  <a:pt x="1649550" y="1651302"/>
                </a:moveTo>
                <a:cubicBezTo>
                  <a:pt x="1677157" y="1701738"/>
                  <a:pt x="1704048" y="1750540"/>
                  <a:pt x="1730541" y="1799581"/>
                </a:cubicBezTo>
                <a:cubicBezTo>
                  <a:pt x="1735680" y="1809142"/>
                  <a:pt x="1746038" y="1818703"/>
                  <a:pt x="1744125" y="1828504"/>
                </a:cubicBezTo>
                <a:cubicBezTo>
                  <a:pt x="1742253" y="1838065"/>
                  <a:pt x="1731895" y="1845992"/>
                  <a:pt x="1725083" y="1854518"/>
                </a:cubicBezTo>
                <a:cubicBezTo>
                  <a:pt x="1587441" y="2026301"/>
                  <a:pt x="1464779" y="2208124"/>
                  <a:pt x="1358131" y="2400742"/>
                </a:cubicBezTo>
                <a:cubicBezTo>
                  <a:pt x="1291083" y="2521811"/>
                  <a:pt x="1230608" y="2646027"/>
                  <a:pt x="1177185" y="2773709"/>
                </a:cubicBezTo>
                <a:cubicBezTo>
                  <a:pt x="1176826" y="2774705"/>
                  <a:pt x="1176070" y="2775542"/>
                  <a:pt x="1175432" y="2776418"/>
                </a:cubicBezTo>
                <a:lnTo>
                  <a:pt x="1204118" y="2663120"/>
                </a:lnTo>
                <a:lnTo>
                  <a:pt x="1205949" y="2663636"/>
                </a:lnTo>
                <a:cubicBezTo>
                  <a:pt x="1214355" y="2640450"/>
                  <a:pt x="1223199" y="2617424"/>
                  <a:pt x="1231007" y="2594039"/>
                </a:cubicBezTo>
                <a:cubicBezTo>
                  <a:pt x="1245747" y="2549818"/>
                  <a:pt x="1263236" y="2506633"/>
                  <a:pt x="1280924" y="2463607"/>
                </a:cubicBezTo>
                <a:cubicBezTo>
                  <a:pt x="1303274" y="2409308"/>
                  <a:pt x="1327257" y="2355725"/>
                  <a:pt x="1353231" y="2303059"/>
                </a:cubicBezTo>
                <a:cubicBezTo>
                  <a:pt x="1370800" y="2267523"/>
                  <a:pt x="1388528" y="2232027"/>
                  <a:pt x="1406853" y="2196890"/>
                </a:cubicBezTo>
                <a:cubicBezTo>
                  <a:pt x="1430398" y="2151713"/>
                  <a:pt x="1455377" y="2107293"/>
                  <a:pt x="1481710" y="2063670"/>
                </a:cubicBezTo>
                <a:cubicBezTo>
                  <a:pt x="1503541" y="2027457"/>
                  <a:pt x="1525532" y="1991323"/>
                  <a:pt x="1549356" y="1956385"/>
                </a:cubicBezTo>
                <a:cubicBezTo>
                  <a:pt x="1568638" y="1928099"/>
                  <a:pt x="1586405" y="1898779"/>
                  <a:pt x="1606165" y="1870852"/>
                </a:cubicBezTo>
                <a:cubicBezTo>
                  <a:pt x="1629072" y="1838463"/>
                  <a:pt x="1653254" y="1807031"/>
                  <a:pt x="1677157" y="1775359"/>
                </a:cubicBezTo>
                <a:cubicBezTo>
                  <a:pt x="1680105" y="1771415"/>
                  <a:pt x="1681778" y="1768387"/>
                  <a:pt x="1679109" y="1763686"/>
                </a:cubicBezTo>
                <a:cubicBezTo>
                  <a:pt x="1673771" y="1754205"/>
                  <a:pt x="1668711" y="1744524"/>
                  <a:pt x="1663612" y="1734883"/>
                </a:cubicBezTo>
                <a:cubicBezTo>
                  <a:pt x="1661959" y="1731756"/>
                  <a:pt x="1660365" y="1729973"/>
                  <a:pt x="1658632" y="1729784"/>
                </a:cubicBezTo>
                <a:cubicBezTo>
                  <a:pt x="1656899" y="1729595"/>
                  <a:pt x="1655027" y="1730999"/>
                  <a:pt x="1652816" y="1734246"/>
                </a:cubicBezTo>
                <a:cubicBezTo>
                  <a:pt x="1628873" y="1769463"/>
                  <a:pt x="1604213" y="1804202"/>
                  <a:pt x="1580668" y="1839698"/>
                </a:cubicBezTo>
                <a:cubicBezTo>
                  <a:pt x="1549674" y="1886429"/>
                  <a:pt x="1520552" y="1934434"/>
                  <a:pt x="1492665" y="1983077"/>
                </a:cubicBezTo>
                <a:cubicBezTo>
                  <a:pt x="1467328" y="2027298"/>
                  <a:pt x="1443106" y="2072156"/>
                  <a:pt x="1419880" y="2117532"/>
                </a:cubicBezTo>
                <a:cubicBezTo>
                  <a:pt x="1391038" y="2173902"/>
                  <a:pt x="1363788" y="2231110"/>
                  <a:pt x="1338890" y="2289434"/>
                </a:cubicBezTo>
                <a:cubicBezTo>
                  <a:pt x="1319289" y="2335368"/>
                  <a:pt x="1300206" y="2381421"/>
                  <a:pt x="1282638" y="2428192"/>
                </a:cubicBezTo>
                <a:cubicBezTo>
                  <a:pt x="1260328" y="2487551"/>
                  <a:pt x="1239333" y="2547348"/>
                  <a:pt x="1220649" y="2607942"/>
                </a:cubicBezTo>
                <a:lnTo>
                  <a:pt x="1204132" y="2663065"/>
                </a:lnTo>
                <a:lnTo>
                  <a:pt x="1251110" y="2477526"/>
                </a:lnTo>
                <a:cubicBezTo>
                  <a:pt x="1340931" y="2184505"/>
                  <a:pt x="1473324" y="1909097"/>
                  <a:pt x="1649550" y="1651302"/>
                </a:cubicBezTo>
                <a:close/>
                <a:moveTo>
                  <a:pt x="476748" y="1459891"/>
                </a:moveTo>
                <a:cubicBezTo>
                  <a:pt x="531120" y="1462074"/>
                  <a:pt x="585385" y="1468424"/>
                  <a:pt x="638968" y="1479001"/>
                </a:cubicBezTo>
                <a:cubicBezTo>
                  <a:pt x="826089" y="1515971"/>
                  <a:pt x="998748" y="1603894"/>
                  <a:pt x="1141330" y="1730181"/>
                </a:cubicBezTo>
                <a:cubicBezTo>
                  <a:pt x="1147505" y="1735639"/>
                  <a:pt x="1147783" y="1739225"/>
                  <a:pt x="1143561" y="1746316"/>
                </a:cubicBezTo>
                <a:cubicBezTo>
                  <a:pt x="1116590" y="1791812"/>
                  <a:pt x="1066553" y="1890412"/>
                  <a:pt x="1064920" y="1893479"/>
                </a:cubicBezTo>
                <a:cubicBezTo>
                  <a:pt x="972136" y="1746476"/>
                  <a:pt x="844056" y="1647875"/>
                  <a:pt x="674185" y="1600348"/>
                </a:cubicBezTo>
                <a:cubicBezTo>
                  <a:pt x="886763" y="1779422"/>
                  <a:pt x="1011735" y="2003234"/>
                  <a:pt x="1044124" y="2277441"/>
                </a:cubicBezTo>
                <a:cubicBezTo>
                  <a:pt x="968630" y="2055342"/>
                  <a:pt x="837044" y="1874596"/>
                  <a:pt x="644306" y="1740380"/>
                </a:cubicBezTo>
                <a:cubicBezTo>
                  <a:pt x="451250" y="1605925"/>
                  <a:pt x="235684" y="1545291"/>
                  <a:pt x="0" y="1551068"/>
                </a:cubicBezTo>
                <a:cubicBezTo>
                  <a:pt x="149543" y="1484289"/>
                  <a:pt x="313630" y="1453342"/>
                  <a:pt x="476748" y="1459891"/>
                </a:cubicBezTo>
                <a:close/>
                <a:moveTo>
                  <a:pt x="1899216" y="1397133"/>
                </a:moveTo>
                <a:cubicBezTo>
                  <a:pt x="1907423" y="1418127"/>
                  <a:pt x="1936585" y="1491629"/>
                  <a:pt x="1942082" y="1507844"/>
                </a:cubicBezTo>
                <a:cubicBezTo>
                  <a:pt x="1944393" y="1514696"/>
                  <a:pt x="1947739" y="1516648"/>
                  <a:pt x="1954632" y="1516648"/>
                </a:cubicBezTo>
                <a:cubicBezTo>
                  <a:pt x="1988653" y="1516568"/>
                  <a:pt x="2067374" y="1517246"/>
                  <a:pt x="2075939" y="1517246"/>
                </a:cubicBezTo>
                <a:cubicBezTo>
                  <a:pt x="2059406" y="1530910"/>
                  <a:pt x="2000366" y="1580110"/>
                  <a:pt x="1984311" y="1592102"/>
                </a:cubicBezTo>
                <a:cubicBezTo>
                  <a:pt x="1976981" y="1597560"/>
                  <a:pt x="1975108" y="1602260"/>
                  <a:pt x="1978056" y="1611065"/>
                </a:cubicBezTo>
                <a:cubicBezTo>
                  <a:pt x="1989530" y="1645286"/>
                  <a:pt x="2013273" y="1718868"/>
                  <a:pt x="2011799" y="1722653"/>
                </a:cubicBezTo>
                <a:cubicBezTo>
                  <a:pt x="1991641" y="1709665"/>
                  <a:pt x="1925430" y="1667516"/>
                  <a:pt x="1912482" y="1658632"/>
                </a:cubicBezTo>
                <a:cubicBezTo>
                  <a:pt x="1906945" y="1654848"/>
                  <a:pt x="1903280" y="1654250"/>
                  <a:pt x="1897344" y="1658632"/>
                </a:cubicBezTo>
                <a:cubicBezTo>
                  <a:pt x="1867385" y="1680703"/>
                  <a:pt x="1802528" y="1726198"/>
                  <a:pt x="1798704" y="1728549"/>
                </a:cubicBezTo>
                <a:cubicBezTo>
                  <a:pt x="1806631" y="1698630"/>
                  <a:pt x="1825555" y="1623813"/>
                  <a:pt x="1828781" y="1614929"/>
                </a:cubicBezTo>
                <a:cubicBezTo>
                  <a:pt x="1831889" y="1606364"/>
                  <a:pt x="1829857" y="1601464"/>
                  <a:pt x="1822408" y="1596165"/>
                </a:cubicBezTo>
                <a:cubicBezTo>
                  <a:pt x="1793007" y="1575210"/>
                  <a:pt x="1730780" y="1529396"/>
                  <a:pt x="1729823" y="1525691"/>
                </a:cubicBezTo>
                <a:cubicBezTo>
                  <a:pt x="1750340" y="1524456"/>
                  <a:pt x="1828184" y="1519954"/>
                  <a:pt x="1846789" y="1519476"/>
                </a:cubicBezTo>
                <a:cubicBezTo>
                  <a:pt x="1853880" y="1519317"/>
                  <a:pt x="1857585" y="1517604"/>
                  <a:pt x="1859975" y="1509995"/>
                </a:cubicBezTo>
                <a:cubicBezTo>
                  <a:pt x="1871209" y="1474539"/>
                  <a:pt x="1895551" y="1398965"/>
                  <a:pt x="1899216" y="1397133"/>
                </a:cubicBezTo>
                <a:close/>
                <a:moveTo>
                  <a:pt x="1113012" y="1253352"/>
                </a:moveTo>
                <a:cubicBezTo>
                  <a:pt x="1082345" y="1253976"/>
                  <a:pt x="1054961" y="1267070"/>
                  <a:pt x="1032372" y="1293274"/>
                </a:cubicBezTo>
                <a:cubicBezTo>
                  <a:pt x="1011975" y="1316938"/>
                  <a:pt x="1010621" y="1357693"/>
                  <a:pt x="1029305" y="1382910"/>
                </a:cubicBezTo>
                <a:cubicBezTo>
                  <a:pt x="1050061" y="1410917"/>
                  <a:pt x="1078306" y="1422948"/>
                  <a:pt x="1117905" y="1423506"/>
                </a:cubicBezTo>
                <a:cubicBezTo>
                  <a:pt x="1129299" y="1426135"/>
                  <a:pt x="1144598" y="1419761"/>
                  <a:pt x="1159099" y="1413387"/>
                </a:cubicBezTo>
                <a:cubicBezTo>
                  <a:pt x="1189097" y="1400240"/>
                  <a:pt x="1212163" y="1373230"/>
                  <a:pt x="1213279" y="1341160"/>
                </a:cubicBezTo>
                <a:cubicBezTo>
                  <a:pt x="1214872" y="1296143"/>
                  <a:pt x="1184316" y="1266065"/>
                  <a:pt x="1144717" y="1256862"/>
                </a:cubicBezTo>
                <a:cubicBezTo>
                  <a:pt x="1133821" y="1254322"/>
                  <a:pt x="1123234" y="1253144"/>
                  <a:pt x="1113012" y="1253352"/>
                </a:cubicBezTo>
                <a:close/>
                <a:moveTo>
                  <a:pt x="1116032" y="1225349"/>
                </a:moveTo>
                <a:cubicBezTo>
                  <a:pt x="1207701" y="1225549"/>
                  <a:pt x="1284429" y="1304588"/>
                  <a:pt x="1284150" y="1398487"/>
                </a:cubicBezTo>
                <a:cubicBezTo>
                  <a:pt x="1283872" y="1493024"/>
                  <a:pt x="1208497" y="1566964"/>
                  <a:pt x="1112805" y="1566406"/>
                </a:cubicBezTo>
                <a:cubicBezTo>
                  <a:pt x="1018508" y="1565889"/>
                  <a:pt x="942935" y="1490992"/>
                  <a:pt x="943293" y="1398487"/>
                </a:cubicBezTo>
                <a:cubicBezTo>
                  <a:pt x="943652" y="1302556"/>
                  <a:pt x="1020898" y="1225150"/>
                  <a:pt x="1116032" y="1225349"/>
                </a:cubicBezTo>
                <a:close/>
                <a:moveTo>
                  <a:pt x="244528" y="888117"/>
                </a:moveTo>
                <a:cubicBezTo>
                  <a:pt x="249269" y="887958"/>
                  <a:pt x="246799" y="896005"/>
                  <a:pt x="246919" y="900308"/>
                </a:cubicBezTo>
                <a:cubicBezTo>
                  <a:pt x="247277" y="914211"/>
                  <a:pt x="246958" y="928115"/>
                  <a:pt x="247078" y="942018"/>
                </a:cubicBezTo>
                <a:cubicBezTo>
                  <a:pt x="247118" y="946241"/>
                  <a:pt x="245963" y="950783"/>
                  <a:pt x="249906" y="954329"/>
                </a:cubicBezTo>
                <a:cubicBezTo>
                  <a:pt x="251620" y="955882"/>
                  <a:pt x="252018" y="958472"/>
                  <a:pt x="251062" y="960464"/>
                </a:cubicBezTo>
                <a:cubicBezTo>
                  <a:pt x="244090" y="975563"/>
                  <a:pt x="247476" y="991099"/>
                  <a:pt x="248950" y="1006557"/>
                </a:cubicBezTo>
                <a:cubicBezTo>
                  <a:pt x="251142" y="1029782"/>
                  <a:pt x="266160" y="1143362"/>
                  <a:pt x="264368" y="1148142"/>
                </a:cubicBezTo>
                <a:cubicBezTo>
                  <a:pt x="254129" y="1144398"/>
                  <a:pt x="243971" y="1139657"/>
                  <a:pt x="232457" y="1143720"/>
                </a:cubicBezTo>
                <a:cubicBezTo>
                  <a:pt x="230346" y="1130773"/>
                  <a:pt x="237796" y="1020102"/>
                  <a:pt x="240465" y="977156"/>
                </a:cubicBezTo>
                <a:cubicBezTo>
                  <a:pt x="240783" y="972176"/>
                  <a:pt x="241301" y="966918"/>
                  <a:pt x="237238" y="962655"/>
                </a:cubicBezTo>
                <a:cubicBezTo>
                  <a:pt x="236202" y="961579"/>
                  <a:pt x="235525" y="958791"/>
                  <a:pt x="236162" y="957595"/>
                </a:cubicBezTo>
                <a:cubicBezTo>
                  <a:pt x="246042" y="939310"/>
                  <a:pt x="238751" y="919629"/>
                  <a:pt x="241262" y="900786"/>
                </a:cubicBezTo>
                <a:cubicBezTo>
                  <a:pt x="241859" y="896284"/>
                  <a:pt x="238274" y="888357"/>
                  <a:pt x="244528" y="888117"/>
                </a:cubicBezTo>
                <a:close/>
                <a:moveTo>
                  <a:pt x="647778" y="812185"/>
                </a:moveTo>
                <a:cubicBezTo>
                  <a:pt x="649297" y="813031"/>
                  <a:pt x="650542" y="814974"/>
                  <a:pt x="651956" y="816249"/>
                </a:cubicBezTo>
                <a:cubicBezTo>
                  <a:pt x="704024" y="863815"/>
                  <a:pt x="718924" y="939668"/>
                  <a:pt x="686694" y="1004604"/>
                </a:cubicBezTo>
                <a:cubicBezTo>
                  <a:pt x="657812" y="1062848"/>
                  <a:pt x="608492" y="1093604"/>
                  <a:pt x="544352" y="1096831"/>
                </a:cubicBezTo>
                <a:cubicBezTo>
                  <a:pt x="484475" y="1099818"/>
                  <a:pt x="436947" y="1074202"/>
                  <a:pt x="403324" y="1024085"/>
                </a:cubicBezTo>
                <a:cubicBezTo>
                  <a:pt x="395556" y="1012532"/>
                  <a:pt x="389938" y="999903"/>
                  <a:pt x="385516" y="986677"/>
                </a:cubicBezTo>
                <a:cubicBezTo>
                  <a:pt x="384440" y="983450"/>
                  <a:pt x="383245" y="980741"/>
                  <a:pt x="388345" y="979347"/>
                </a:cubicBezTo>
                <a:cubicBezTo>
                  <a:pt x="413005" y="972694"/>
                  <a:pt x="436350" y="962296"/>
                  <a:pt x="460054" y="952934"/>
                </a:cubicBezTo>
                <a:lnTo>
                  <a:pt x="464380" y="950484"/>
                </a:lnTo>
                <a:lnTo>
                  <a:pt x="460094" y="952975"/>
                </a:lnTo>
                <a:cubicBezTo>
                  <a:pt x="462683" y="954569"/>
                  <a:pt x="462206" y="957397"/>
                  <a:pt x="462763" y="959827"/>
                </a:cubicBezTo>
                <a:cubicBezTo>
                  <a:pt x="467862" y="982376"/>
                  <a:pt x="483360" y="997992"/>
                  <a:pt x="502682" y="1006358"/>
                </a:cubicBezTo>
                <a:cubicBezTo>
                  <a:pt x="536544" y="1021058"/>
                  <a:pt x="570725" y="1019824"/>
                  <a:pt x="601839" y="996478"/>
                </a:cubicBezTo>
                <a:cubicBezTo>
                  <a:pt x="643789" y="965006"/>
                  <a:pt x="640283" y="907997"/>
                  <a:pt x="599608" y="883297"/>
                </a:cubicBezTo>
                <a:cubicBezTo>
                  <a:pt x="594668" y="880310"/>
                  <a:pt x="589968" y="876923"/>
                  <a:pt x="585147" y="873696"/>
                </a:cubicBezTo>
                <a:cubicBezTo>
                  <a:pt x="573315" y="882779"/>
                  <a:pt x="561642" y="892062"/>
                  <a:pt x="549651" y="900906"/>
                </a:cubicBezTo>
                <a:lnTo>
                  <a:pt x="531000" y="911750"/>
                </a:lnTo>
                <a:lnTo>
                  <a:pt x="585147" y="873695"/>
                </a:lnTo>
                <a:cubicBezTo>
                  <a:pt x="605106" y="855011"/>
                  <a:pt x="624746" y="835968"/>
                  <a:pt x="641956" y="814695"/>
                </a:cubicBezTo>
                <a:cubicBezTo>
                  <a:pt x="644466" y="811587"/>
                  <a:pt x="646259" y="811338"/>
                  <a:pt x="647778" y="812185"/>
                </a:cubicBezTo>
                <a:close/>
                <a:moveTo>
                  <a:pt x="591521" y="680679"/>
                </a:moveTo>
                <a:cubicBezTo>
                  <a:pt x="608253" y="706972"/>
                  <a:pt x="624586" y="732827"/>
                  <a:pt x="641199" y="758483"/>
                </a:cubicBezTo>
                <a:cubicBezTo>
                  <a:pt x="644625" y="763782"/>
                  <a:pt x="640920" y="766491"/>
                  <a:pt x="638490" y="769917"/>
                </a:cubicBezTo>
                <a:cubicBezTo>
                  <a:pt x="593034" y="834694"/>
                  <a:pt x="533635" y="882978"/>
                  <a:pt x="463002" y="917877"/>
                </a:cubicBezTo>
                <a:cubicBezTo>
                  <a:pt x="426590" y="935844"/>
                  <a:pt x="388942" y="950345"/>
                  <a:pt x="348984" y="958671"/>
                </a:cubicBezTo>
                <a:cubicBezTo>
                  <a:pt x="341893" y="960145"/>
                  <a:pt x="337909" y="959229"/>
                  <a:pt x="333885" y="952616"/>
                </a:cubicBezTo>
                <a:cubicBezTo>
                  <a:pt x="319862" y="929629"/>
                  <a:pt x="305082" y="907120"/>
                  <a:pt x="290024" y="883496"/>
                </a:cubicBezTo>
                <a:cubicBezTo>
                  <a:pt x="322253" y="871345"/>
                  <a:pt x="353566" y="859553"/>
                  <a:pt x="384918" y="847761"/>
                </a:cubicBezTo>
                <a:cubicBezTo>
                  <a:pt x="409858" y="838399"/>
                  <a:pt x="434677" y="828719"/>
                  <a:pt x="459775" y="819954"/>
                </a:cubicBezTo>
                <a:cubicBezTo>
                  <a:pt x="468699" y="816847"/>
                  <a:pt x="474236" y="810592"/>
                  <a:pt x="480093" y="804098"/>
                </a:cubicBezTo>
                <a:cubicBezTo>
                  <a:pt x="516943" y="763184"/>
                  <a:pt x="553873" y="722350"/>
                  <a:pt x="591521" y="680679"/>
                </a:cubicBezTo>
                <a:close/>
                <a:moveTo>
                  <a:pt x="2564040" y="670480"/>
                </a:moveTo>
                <a:cubicBezTo>
                  <a:pt x="2560533" y="671874"/>
                  <a:pt x="2558860" y="672472"/>
                  <a:pt x="2557187" y="673189"/>
                </a:cubicBezTo>
                <a:cubicBezTo>
                  <a:pt x="2516034" y="691315"/>
                  <a:pt x="2475837" y="711394"/>
                  <a:pt x="2435680" y="731512"/>
                </a:cubicBezTo>
                <a:cubicBezTo>
                  <a:pt x="2380743" y="759000"/>
                  <a:pt x="2327081" y="788720"/>
                  <a:pt x="2274454" y="820312"/>
                </a:cubicBezTo>
                <a:cubicBezTo>
                  <a:pt x="2193423" y="868995"/>
                  <a:pt x="2114703" y="921263"/>
                  <a:pt x="2038651" y="977435"/>
                </a:cubicBezTo>
                <a:cubicBezTo>
                  <a:pt x="1992598" y="1011457"/>
                  <a:pt x="1947501" y="1046674"/>
                  <a:pt x="1903599" y="1083405"/>
                </a:cubicBezTo>
                <a:cubicBezTo>
                  <a:pt x="1870334" y="1111252"/>
                  <a:pt x="1837786" y="1139975"/>
                  <a:pt x="1805756" y="1169337"/>
                </a:cubicBezTo>
                <a:cubicBezTo>
                  <a:pt x="1758587" y="1212601"/>
                  <a:pt x="1713131" y="1257459"/>
                  <a:pt x="1669031" y="1303831"/>
                </a:cubicBezTo>
                <a:cubicBezTo>
                  <a:pt x="1624491" y="1350681"/>
                  <a:pt x="1582302" y="1399483"/>
                  <a:pt x="1541308" y="1449401"/>
                </a:cubicBezTo>
                <a:cubicBezTo>
                  <a:pt x="1503103" y="1495972"/>
                  <a:pt x="1467329" y="1544335"/>
                  <a:pt x="1433586" y="1594093"/>
                </a:cubicBezTo>
                <a:cubicBezTo>
                  <a:pt x="1402432" y="1639947"/>
                  <a:pt x="1373270" y="1687156"/>
                  <a:pt x="1346419" y="1735839"/>
                </a:cubicBezTo>
                <a:cubicBezTo>
                  <a:pt x="1305585" y="1809898"/>
                  <a:pt x="1269890" y="1886149"/>
                  <a:pt x="1241565" y="1965866"/>
                </a:cubicBezTo>
                <a:cubicBezTo>
                  <a:pt x="1221008" y="2023671"/>
                  <a:pt x="1205072" y="2082672"/>
                  <a:pt x="1194038" y="2143027"/>
                </a:cubicBezTo>
                <a:cubicBezTo>
                  <a:pt x="1187026" y="2181392"/>
                  <a:pt x="1183400" y="2220114"/>
                  <a:pt x="1180572" y="2258957"/>
                </a:cubicBezTo>
                <a:cubicBezTo>
                  <a:pt x="1180214" y="2263777"/>
                  <a:pt x="1179695" y="2268717"/>
                  <a:pt x="1187305" y="2268478"/>
                </a:cubicBezTo>
                <a:cubicBezTo>
                  <a:pt x="1193440" y="2268319"/>
                  <a:pt x="1195392" y="2265570"/>
                  <a:pt x="1195870" y="2259754"/>
                </a:cubicBezTo>
                <a:cubicBezTo>
                  <a:pt x="1199495" y="2215055"/>
                  <a:pt x="1208419" y="2171193"/>
                  <a:pt x="1219056" y="2127729"/>
                </a:cubicBezTo>
                <a:cubicBezTo>
                  <a:pt x="1239652" y="2043750"/>
                  <a:pt x="1269651" y="1963117"/>
                  <a:pt x="1306461" y="1885073"/>
                </a:cubicBezTo>
                <a:cubicBezTo>
                  <a:pt x="1344069" y="1805317"/>
                  <a:pt x="1387373" y="1728707"/>
                  <a:pt x="1436454" y="1655445"/>
                </a:cubicBezTo>
                <a:cubicBezTo>
                  <a:pt x="1477886" y="1593616"/>
                  <a:pt x="1522027" y="1533818"/>
                  <a:pt x="1569116" y="1476132"/>
                </a:cubicBezTo>
                <a:cubicBezTo>
                  <a:pt x="1607002" y="1429760"/>
                  <a:pt x="1646203" y="1384544"/>
                  <a:pt x="1687595" y="1341439"/>
                </a:cubicBezTo>
                <a:cubicBezTo>
                  <a:pt x="1761256" y="1264750"/>
                  <a:pt x="1837586" y="1190809"/>
                  <a:pt x="1919972" y="1123244"/>
                </a:cubicBezTo>
                <a:cubicBezTo>
                  <a:pt x="1958616" y="1091532"/>
                  <a:pt x="1997339" y="1060060"/>
                  <a:pt x="2037177" y="1029942"/>
                </a:cubicBezTo>
                <a:cubicBezTo>
                  <a:pt x="2102671" y="980383"/>
                  <a:pt x="2170556" y="934330"/>
                  <a:pt x="2240114" y="890667"/>
                </a:cubicBezTo>
                <a:cubicBezTo>
                  <a:pt x="2297680" y="854533"/>
                  <a:pt x="2356362" y="820392"/>
                  <a:pt x="2416438" y="788720"/>
                </a:cubicBezTo>
                <a:cubicBezTo>
                  <a:pt x="2462611" y="764379"/>
                  <a:pt x="2509342" y="741073"/>
                  <a:pt x="2556949" y="719561"/>
                </a:cubicBezTo>
                <a:cubicBezTo>
                  <a:pt x="2561172" y="717648"/>
                  <a:pt x="2564398" y="716094"/>
                  <a:pt x="2564199" y="710358"/>
                </a:cubicBezTo>
                <a:cubicBezTo>
                  <a:pt x="2563721" y="697570"/>
                  <a:pt x="2564040" y="684782"/>
                  <a:pt x="2564040" y="670480"/>
                </a:cubicBezTo>
                <a:close/>
                <a:moveTo>
                  <a:pt x="2600810" y="601639"/>
                </a:moveTo>
                <a:cubicBezTo>
                  <a:pt x="2602363" y="637613"/>
                  <a:pt x="2607263" y="766091"/>
                  <a:pt x="2608737" y="795333"/>
                </a:cubicBezTo>
                <a:cubicBezTo>
                  <a:pt x="2609096" y="802504"/>
                  <a:pt x="2607462" y="806209"/>
                  <a:pt x="2600491" y="809356"/>
                </a:cubicBezTo>
                <a:cubicBezTo>
                  <a:pt x="2417832" y="892220"/>
                  <a:pt x="2246407" y="994206"/>
                  <a:pt x="2085221" y="1113443"/>
                </a:cubicBezTo>
                <a:cubicBezTo>
                  <a:pt x="1859298" y="1280564"/>
                  <a:pt x="1659349" y="1473741"/>
                  <a:pt x="1496091" y="1703410"/>
                </a:cubicBezTo>
                <a:cubicBezTo>
                  <a:pt x="1401036" y="1837107"/>
                  <a:pt x="1322156" y="1979410"/>
                  <a:pt x="1269729" y="2135497"/>
                </a:cubicBezTo>
                <a:cubicBezTo>
                  <a:pt x="1252041" y="2188163"/>
                  <a:pt x="1237739" y="2241706"/>
                  <a:pt x="1228775" y="2296564"/>
                </a:cubicBezTo>
                <a:cubicBezTo>
                  <a:pt x="1227939" y="2301743"/>
                  <a:pt x="1226106" y="2303894"/>
                  <a:pt x="1220568" y="2304332"/>
                </a:cubicBezTo>
                <a:cubicBezTo>
                  <a:pt x="1193239" y="2306563"/>
                  <a:pt x="1165950" y="2309073"/>
                  <a:pt x="1138660" y="2311862"/>
                </a:cubicBezTo>
                <a:cubicBezTo>
                  <a:pt x="1130693" y="2312698"/>
                  <a:pt x="1132685" y="2307519"/>
                  <a:pt x="1132804" y="2303535"/>
                </a:cubicBezTo>
                <a:cubicBezTo>
                  <a:pt x="1134557" y="2254534"/>
                  <a:pt x="1139378" y="2205812"/>
                  <a:pt x="1148501" y="2157607"/>
                </a:cubicBezTo>
                <a:cubicBezTo>
                  <a:pt x="1178101" y="2000843"/>
                  <a:pt x="1238974" y="1856071"/>
                  <a:pt x="1317575" y="1718230"/>
                </a:cubicBezTo>
                <a:cubicBezTo>
                  <a:pt x="1431154" y="1519077"/>
                  <a:pt x="1575170" y="1343828"/>
                  <a:pt x="1739902" y="1185271"/>
                </a:cubicBezTo>
                <a:cubicBezTo>
                  <a:pt x="1990007" y="944647"/>
                  <a:pt x="2342736" y="710876"/>
                  <a:pt x="2600810" y="601639"/>
                </a:cubicBezTo>
                <a:close/>
                <a:moveTo>
                  <a:pt x="668249" y="561124"/>
                </a:moveTo>
                <a:cubicBezTo>
                  <a:pt x="654146" y="576780"/>
                  <a:pt x="642195" y="590006"/>
                  <a:pt x="630243" y="603273"/>
                </a:cubicBezTo>
                <a:cubicBezTo>
                  <a:pt x="575784" y="663708"/>
                  <a:pt x="521007" y="723903"/>
                  <a:pt x="467066" y="784776"/>
                </a:cubicBezTo>
                <a:cubicBezTo>
                  <a:pt x="455433" y="797923"/>
                  <a:pt x="439737" y="800951"/>
                  <a:pt x="425116" y="806568"/>
                </a:cubicBezTo>
                <a:cubicBezTo>
                  <a:pt x="366593" y="829116"/>
                  <a:pt x="307752" y="850868"/>
                  <a:pt x="249030" y="872859"/>
                </a:cubicBezTo>
                <a:cubicBezTo>
                  <a:pt x="247397" y="873457"/>
                  <a:pt x="245644" y="873735"/>
                  <a:pt x="240504" y="875050"/>
                </a:cubicBezTo>
                <a:cubicBezTo>
                  <a:pt x="253133" y="861863"/>
                  <a:pt x="263492" y="851028"/>
                  <a:pt x="273889" y="840271"/>
                </a:cubicBezTo>
                <a:cubicBezTo>
                  <a:pt x="300302" y="812942"/>
                  <a:pt x="326715" y="785653"/>
                  <a:pt x="353088" y="758284"/>
                </a:cubicBezTo>
                <a:cubicBezTo>
                  <a:pt x="356912" y="754300"/>
                  <a:pt x="360936" y="751870"/>
                  <a:pt x="366712" y="750475"/>
                </a:cubicBezTo>
                <a:cubicBezTo>
                  <a:pt x="382250" y="746651"/>
                  <a:pt x="395556" y="738245"/>
                  <a:pt x="405316" y="725218"/>
                </a:cubicBezTo>
                <a:cubicBezTo>
                  <a:pt x="407547" y="722230"/>
                  <a:pt x="411053" y="717967"/>
                  <a:pt x="406591" y="714621"/>
                </a:cubicBezTo>
                <a:cubicBezTo>
                  <a:pt x="401890" y="711075"/>
                  <a:pt x="400735" y="717051"/>
                  <a:pt x="398464" y="719282"/>
                </a:cubicBezTo>
                <a:cubicBezTo>
                  <a:pt x="388983" y="728644"/>
                  <a:pt x="378385" y="736651"/>
                  <a:pt x="365597" y="740277"/>
                </a:cubicBezTo>
                <a:cubicBezTo>
                  <a:pt x="358148" y="742389"/>
                  <a:pt x="353207" y="746332"/>
                  <a:pt x="348108" y="751671"/>
                </a:cubicBezTo>
                <a:cubicBezTo>
                  <a:pt x="309305" y="792306"/>
                  <a:pt x="270025" y="832503"/>
                  <a:pt x="231302" y="873258"/>
                </a:cubicBezTo>
                <a:cubicBezTo>
                  <a:pt x="223932" y="881026"/>
                  <a:pt x="215287" y="885408"/>
                  <a:pt x="205606" y="888954"/>
                </a:cubicBezTo>
                <a:cubicBezTo>
                  <a:pt x="180468" y="898276"/>
                  <a:pt x="155370" y="907877"/>
                  <a:pt x="127523" y="918394"/>
                </a:cubicBezTo>
                <a:cubicBezTo>
                  <a:pt x="158198" y="882301"/>
                  <a:pt x="186962" y="848518"/>
                  <a:pt x="215686" y="814615"/>
                </a:cubicBezTo>
                <a:cubicBezTo>
                  <a:pt x="256759" y="766172"/>
                  <a:pt x="297832" y="717728"/>
                  <a:pt x="338786" y="669165"/>
                </a:cubicBezTo>
                <a:cubicBezTo>
                  <a:pt x="343407" y="663667"/>
                  <a:pt x="348546" y="660282"/>
                  <a:pt x="355637" y="658090"/>
                </a:cubicBezTo>
                <a:cubicBezTo>
                  <a:pt x="457066" y="626778"/>
                  <a:pt x="558415" y="595066"/>
                  <a:pt x="659764" y="563434"/>
                </a:cubicBezTo>
                <a:cubicBezTo>
                  <a:pt x="661437" y="562916"/>
                  <a:pt x="663190" y="562478"/>
                  <a:pt x="668249" y="561124"/>
                </a:cubicBezTo>
                <a:close/>
                <a:moveTo>
                  <a:pt x="1496608" y="535824"/>
                </a:moveTo>
                <a:lnTo>
                  <a:pt x="1560374" y="538045"/>
                </a:lnTo>
                <a:lnTo>
                  <a:pt x="1528042" y="538575"/>
                </a:lnTo>
                <a:close/>
                <a:moveTo>
                  <a:pt x="1768754" y="502441"/>
                </a:moveTo>
                <a:cubicBezTo>
                  <a:pt x="1770029" y="502989"/>
                  <a:pt x="1770816" y="504474"/>
                  <a:pt x="1771254" y="507461"/>
                </a:cubicBezTo>
                <a:cubicBezTo>
                  <a:pt x="1780018" y="566541"/>
                  <a:pt x="1767389" y="620642"/>
                  <a:pt x="1730101" y="667133"/>
                </a:cubicBezTo>
                <a:cubicBezTo>
                  <a:pt x="1677434" y="732787"/>
                  <a:pt x="1607757" y="756491"/>
                  <a:pt x="1526766" y="736133"/>
                </a:cubicBezTo>
                <a:cubicBezTo>
                  <a:pt x="1445256" y="715657"/>
                  <a:pt x="1395220" y="661078"/>
                  <a:pt x="1376535" y="578891"/>
                </a:cubicBezTo>
                <a:cubicBezTo>
                  <a:pt x="1371994" y="558853"/>
                  <a:pt x="1371994" y="538257"/>
                  <a:pt x="1374503" y="517780"/>
                </a:cubicBezTo>
                <a:cubicBezTo>
                  <a:pt x="1374901" y="514393"/>
                  <a:pt x="1374304" y="509095"/>
                  <a:pt x="1381196" y="511525"/>
                </a:cubicBezTo>
                <a:lnTo>
                  <a:pt x="1486546" y="534943"/>
                </a:lnTo>
                <a:lnTo>
                  <a:pt x="1472508" y="533714"/>
                </a:lnTo>
                <a:cubicBezTo>
                  <a:pt x="1472428" y="535149"/>
                  <a:pt x="1472588" y="536702"/>
                  <a:pt x="1472149" y="538057"/>
                </a:cubicBezTo>
                <a:cubicBezTo>
                  <a:pt x="1455775" y="590365"/>
                  <a:pt x="1487288" y="633828"/>
                  <a:pt x="1532584" y="650600"/>
                </a:cubicBezTo>
                <a:cubicBezTo>
                  <a:pt x="1572582" y="665420"/>
                  <a:pt x="1610906" y="661237"/>
                  <a:pt x="1646482" y="638569"/>
                </a:cubicBezTo>
                <a:cubicBezTo>
                  <a:pt x="1674368" y="620801"/>
                  <a:pt x="1691340" y="595743"/>
                  <a:pt x="1692455" y="561123"/>
                </a:cubicBezTo>
                <a:cubicBezTo>
                  <a:pt x="1692854" y="548534"/>
                  <a:pt x="1688192" y="537140"/>
                  <a:pt x="1687754" y="524950"/>
                </a:cubicBezTo>
                <a:cubicBezTo>
                  <a:pt x="1681659" y="526026"/>
                  <a:pt x="1675604" y="527181"/>
                  <a:pt x="1669509" y="528296"/>
                </a:cubicBezTo>
                <a:cubicBezTo>
                  <a:pt x="1646084" y="532260"/>
                  <a:pt x="1622629" y="535497"/>
                  <a:pt x="1599074" y="537410"/>
                </a:cubicBezTo>
                <a:lnTo>
                  <a:pt x="1598083" y="537426"/>
                </a:lnTo>
                <a:lnTo>
                  <a:pt x="1677108" y="526522"/>
                </a:lnTo>
                <a:cubicBezTo>
                  <a:pt x="1706327" y="520267"/>
                  <a:pt x="1734882" y="512172"/>
                  <a:pt x="1763326" y="503039"/>
                </a:cubicBezTo>
                <a:cubicBezTo>
                  <a:pt x="1765716" y="502282"/>
                  <a:pt x="1767479" y="501894"/>
                  <a:pt x="1768754" y="502441"/>
                </a:cubicBezTo>
                <a:close/>
                <a:moveTo>
                  <a:pt x="738644" y="435354"/>
                </a:moveTo>
                <a:cubicBezTo>
                  <a:pt x="782028" y="496705"/>
                  <a:pt x="821547" y="560127"/>
                  <a:pt x="857880" y="625542"/>
                </a:cubicBezTo>
                <a:cubicBezTo>
                  <a:pt x="919311" y="736134"/>
                  <a:pt x="970941" y="851147"/>
                  <a:pt x="1013010" y="970423"/>
                </a:cubicBezTo>
                <a:cubicBezTo>
                  <a:pt x="1033766" y="1029304"/>
                  <a:pt x="1051853" y="1089023"/>
                  <a:pt x="1067788" y="1149378"/>
                </a:cubicBezTo>
                <a:cubicBezTo>
                  <a:pt x="1069222" y="1154875"/>
                  <a:pt x="1069939" y="1158301"/>
                  <a:pt x="1062011" y="1159815"/>
                </a:cubicBezTo>
                <a:cubicBezTo>
                  <a:pt x="964886" y="1178619"/>
                  <a:pt x="889153" y="1257579"/>
                  <a:pt x="873098" y="1356298"/>
                </a:cubicBezTo>
                <a:cubicBezTo>
                  <a:pt x="869313" y="1379564"/>
                  <a:pt x="869473" y="1402910"/>
                  <a:pt x="872500" y="1426255"/>
                </a:cubicBezTo>
                <a:cubicBezTo>
                  <a:pt x="872739" y="1427968"/>
                  <a:pt x="872540" y="1429721"/>
                  <a:pt x="872540" y="1432550"/>
                </a:cubicBezTo>
                <a:cubicBezTo>
                  <a:pt x="595425" y="1349207"/>
                  <a:pt x="312811" y="1314946"/>
                  <a:pt x="24142" y="1324587"/>
                </a:cubicBezTo>
                <a:cubicBezTo>
                  <a:pt x="46969" y="1316659"/>
                  <a:pt x="221900" y="1259372"/>
                  <a:pt x="287394" y="1241444"/>
                </a:cubicBezTo>
                <a:cubicBezTo>
                  <a:pt x="396272" y="1211645"/>
                  <a:pt x="506226" y="1186626"/>
                  <a:pt x="617575" y="1167783"/>
                </a:cubicBezTo>
                <a:cubicBezTo>
                  <a:pt x="691475" y="1155274"/>
                  <a:pt x="765694" y="1145394"/>
                  <a:pt x="840231" y="1138063"/>
                </a:cubicBezTo>
                <a:cubicBezTo>
                  <a:pt x="846247" y="1137466"/>
                  <a:pt x="848159" y="1135634"/>
                  <a:pt x="848318" y="1129578"/>
                </a:cubicBezTo>
                <a:cubicBezTo>
                  <a:pt x="849673" y="1076513"/>
                  <a:pt x="848677" y="1023488"/>
                  <a:pt x="845809" y="970464"/>
                </a:cubicBezTo>
                <a:cubicBezTo>
                  <a:pt x="842462" y="908714"/>
                  <a:pt x="820910" y="694941"/>
                  <a:pt x="738644" y="435354"/>
                </a:cubicBezTo>
                <a:close/>
                <a:moveTo>
                  <a:pt x="2868085" y="378464"/>
                </a:moveTo>
                <a:cubicBezTo>
                  <a:pt x="2882387" y="415274"/>
                  <a:pt x="2920273" y="511205"/>
                  <a:pt x="2923978" y="522997"/>
                </a:cubicBezTo>
                <a:cubicBezTo>
                  <a:pt x="2926289" y="530408"/>
                  <a:pt x="2930312" y="531961"/>
                  <a:pt x="2937483" y="531961"/>
                </a:cubicBezTo>
                <a:cubicBezTo>
                  <a:pt x="2985767" y="532120"/>
                  <a:pt x="3088551" y="533236"/>
                  <a:pt x="3094526" y="533236"/>
                </a:cubicBezTo>
                <a:cubicBezTo>
                  <a:pt x="3063253" y="558772"/>
                  <a:pt x="2983497" y="624625"/>
                  <a:pt x="2972024" y="633031"/>
                </a:cubicBezTo>
                <a:cubicBezTo>
                  <a:pt x="2966167" y="637334"/>
                  <a:pt x="2965849" y="641198"/>
                  <a:pt x="2967920" y="647652"/>
                </a:cubicBezTo>
                <a:cubicBezTo>
                  <a:pt x="2983099" y="694860"/>
                  <a:pt x="2997879" y="742188"/>
                  <a:pt x="3012778" y="789477"/>
                </a:cubicBezTo>
                <a:cubicBezTo>
                  <a:pt x="3013415" y="791468"/>
                  <a:pt x="3014969" y="793381"/>
                  <a:pt x="3013376" y="796488"/>
                </a:cubicBezTo>
                <a:cubicBezTo>
                  <a:pt x="2989791" y="781310"/>
                  <a:pt x="2902744" y="725655"/>
                  <a:pt x="2883104" y="712309"/>
                </a:cubicBezTo>
                <a:cubicBezTo>
                  <a:pt x="2876770" y="708007"/>
                  <a:pt x="2872945" y="708883"/>
                  <a:pt x="2867089" y="713146"/>
                </a:cubicBezTo>
                <a:cubicBezTo>
                  <a:pt x="2828087" y="741471"/>
                  <a:pt x="2743630" y="801268"/>
                  <a:pt x="2739327" y="804137"/>
                </a:cubicBezTo>
                <a:cubicBezTo>
                  <a:pt x="2752633" y="753981"/>
                  <a:pt x="2765262" y="705378"/>
                  <a:pt x="2778608" y="656934"/>
                </a:cubicBezTo>
                <a:cubicBezTo>
                  <a:pt x="2781357" y="646895"/>
                  <a:pt x="2780122" y="641119"/>
                  <a:pt x="2770919" y="634585"/>
                </a:cubicBezTo>
                <a:cubicBezTo>
                  <a:pt x="2730204" y="605583"/>
                  <a:pt x="2690286" y="575505"/>
                  <a:pt x="2647819" y="544152"/>
                </a:cubicBezTo>
                <a:cubicBezTo>
                  <a:pt x="2655468" y="543514"/>
                  <a:pt x="2756258" y="537579"/>
                  <a:pt x="2801196" y="535706"/>
                </a:cubicBezTo>
                <a:cubicBezTo>
                  <a:pt x="2810996" y="535308"/>
                  <a:pt x="2815618" y="532399"/>
                  <a:pt x="2818725" y="522599"/>
                </a:cubicBezTo>
                <a:cubicBezTo>
                  <a:pt x="2833465" y="476386"/>
                  <a:pt x="2865256" y="380177"/>
                  <a:pt x="2868085" y="378464"/>
                </a:cubicBezTo>
                <a:close/>
                <a:moveTo>
                  <a:pt x="1027672" y="371094"/>
                </a:moveTo>
                <a:cubicBezTo>
                  <a:pt x="1041097" y="395634"/>
                  <a:pt x="1202204" y="678328"/>
                  <a:pt x="1235230" y="746810"/>
                </a:cubicBezTo>
                <a:cubicBezTo>
                  <a:pt x="1260647" y="799396"/>
                  <a:pt x="1358729" y="1045598"/>
                  <a:pt x="1375262" y="1114558"/>
                </a:cubicBezTo>
                <a:cubicBezTo>
                  <a:pt x="1377214" y="1120574"/>
                  <a:pt x="1378290" y="1123442"/>
                  <a:pt x="1385420" y="1118542"/>
                </a:cubicBezTo>
                <a:cubicBezTo>
                  <a:pt x="1438406" y="1065477"/>
                  <a:pt x="1792967" y="830430"/>
                  <a:pt x="1923876" y="759638"/>
                </a:cubicBezTo>
                <a:cubicBezTo>
                  <a:pt x="1923398" y="758801"/>
                  <a:pt x="1922920" y="758004"/>
                  <a:pt x="1922442" y="757167"/>
                </a:cubicBezTo>
                <a:cubicBezTo>
                  <a:pt x="1734724" y="800073"/>
                  <a:pt x="1572382" y="894770"/>
                  <a:pt x="1418526" y="1006835"/>
                </a:cubicBezTo>
                <a:cubicBezTo>
                  <a:pt x="1326859" y="770434"/>
                  <a:pt x="1209096" y="551203"/>
                  <a:pt x="1027672" y="371094"/>
                </a:cubicBezTo>
                <a:close/>
                <a:moveTo>
                  <a:pt x="1777822" y="358908"/>
                </a:moveTo>
                <a:cubicBezTo>
                  <a:pt x="1779191" y="359631"/>
                  <a:pt x="1779819" y="361433"/>
                  <a:pt x="1779898" y="364999"/>
                </a:cubicBezTo>
                <a:cubicBezTo>
                  <a:pt x="1780496" y="394997"/>
                  <a:pt x="1781293" y="424956"/>
                  <a:pt x="1782568" y="454954"/>
                </a:cubicBezTo>
                <a:cubicBezTo>
                  <a:pt x="1782846" y="461766"/>
                  <a:pt x="1780138" y="464435"/>
                  <a:pt x="1774361" y="466906"/>
                </a:cubicBezTo>
                <a:cubicBezTo>
                  <a:pt x="1726874" y="486984"/>
                  <a:pt x="1677195" y="498417"/>
                  <a:pt x="1626242" y="504832"/>
                </a:cubicBezTo>
                <a:cubicBezTo>
                  <a:pt x="1574811" y="511325"/>
                  <a:pt x="1523419" y="511524"/>
                  <a:pt x="1472107" y="503039"/>
                </a:cubicBezTo>
                <a:cubicBezTo>
                  <a:pt x="1437089" y="497222"/>
                  <a:pt x="1402788" y="488697"/>
                  <a:pt x="1369603" y="475909"/>
                </a:cubicBezTo>
                <a:cubicBezTo>
                  <a:pt x="1365500" y="474315"/>
                  <a:pt x="1361874" y="473160"/>
                  <a:pt x="1361715" y="467184"/>
                </a:cubicBezTo>
                <a:cubicBezTo>
                  <a:pt x="1360759" y="432127"/>
                  <a:pt x="1359325" y="397069"/>
                  <a:pt x="1358010" y="360338"/>
                </a:cubicBezTo>
                <a:cubicBezTo>
                  <a:pt x="1405378" y="371771"/>
                  <a:pt x="1536645" y="403283"/>
                  <a:pt x="1556405" y="408462"/>
                </a:cubicBezTo>
                <a:cubicBezTo>
                  <a:pt x="1563178" y="410255"/>
                  <a:pt x="1569273" y="408861"/>
                  <a:pt x="1575647" y="407307"/>
                </a:cubicBezTo>
                <a:cubicBezTo>
                  <a:pt x="1640863" y="391332"/>
                  <a:pt x="1706118" y="375516"/>
                  <a:pt x="1771293" y="359302"/>
                </a:cubicBezTo>
                <a:cubicBezTo>
                  <a:pt x="1774341" y="358545"/>
                  <a:pt x="1776453" y="358186"/>
                  <a:pt x="1777822" y="358908"/>
                </a:cubicBezTo>
                <a:close/>
                <a:moveTo>
                  <a:pt x="1846389" y="325519"/>
                </a:moveTo>
                <a:cubicBezTo>
                  <a:pt x="1851529" y="325240"/>
                  <a:pt x="1849855" y="330220"/>
                  <a:pt x="1849895" y="333048"/>
                </a:cubicBezTo>
                <a:cubicBezTo>
                  <a:pt x="1850214" y="351693"/>
                  <a:pt x="1850254" y="370377"/>
                  <a:pt x="1850373" y="389022"/>
                </a:cubicBezTo>
                <a:cubicBezTo>
                  <a:pt x="1850413" y="394041"/>
                  <a:pt x="1849616" y="399021"/>
                  <a:pt x="1854755" y="402766"/>
                </a:cubicBezTo>
                <a:cubicBezTo>
                  <a:pt x="1857504" y="404758"/>
                  <a:pt x="1857863" y="408742"/>
                  <a:pt x="1855871" y="411809"/>
                </a:cubicBezTo>
                <a:cubicBezTo>
                  <a:pt x="1847983" y="423840"/>
                  <a:pt x="1848899" y="437983"/>
                  <a:pt x="1851529" y="450014"/>
                </a:cubicBezTo>
                <a:cubicBezTo>
                  <a:pt x="1859655" y="487980"/>
                  <a:pt x="1862404" y="602516"/>
                  <a:pt x="1863441" y="623032"/>
                </a:cubicBezTo>
                <a:cubicBezTo>
                  <a:pt x="1849098" y="618849"/>
                  <a:pt x="1837027" y="622554"/>
                  <a:pt x="1824598" y="628690"/>
                </a:cubicBezTo>
                <a:cubicBezTo>
                  <a:pt x="1822645" y="614985"/>
                  <a:pt x="1836231" y="525030"/>
                  <a:pt x="1839019" y="492323"/>
                </a:cubicBezTo>
                <a:cubicBezTo>
                  <a:pt x="1840852" y="470889"/>
                  <a:pt x="1844995" y="449576"/>
                  <a:pt x="1843242" y="427864"/>
                </a:cubicBezTo>
                <a:cubicBezTo>
                  <a:pt x="1842804" y="422446"/>
                  <a:pt x="1843880" y="416908"/>
                  <a:pt x="1840055" y="412088"/>
                </a:cubicBezTo>
                <a:cubicBezTo>
                  <a:pt x="1839099" y="410893"/>
                  <a:pt x="1838620" y="408303"/>
                  <a:pt x="1839218" y="406949"/>
                </a:cubicBezTo>
                <a:cubicBezTo>
                  <a:pt x="1848541" y="386233"/>
                  <a:pt x="1841449" y="364521"/>
                  <a:pt x="1843362" y="343367"/>
                </a:cubicBezTo>
                <a:cubicBezTo>
                  <a:pt x="1843640" y="340100"/>
                  <a:pt x="1843083" y="336753"/>
                  <a:pt x="1843481" y="333487"/>
                </a:cubicBezTo>
                <a:cubicBezTo>
                  <a:pt x="1843840" y="330618"/>
                  <a:pt x="1841489" y="325798"/>
                  <a:pt x="1846389" y="325519"/>
                </a:cubicBezTo>
                <a:close/>
                <a:moveTo>
                  <a:pt x="1592499" y="184252"/>
                </a:moveTo>
                <a:cubicBezTo>
                  <a:pt x="1712771" y="217557"/>
                  <a:pt x="1833163" y="250543"/>
                  <a:pt x="1956582" y="284486"/>
                </a:cubicBezTo>
                <a:cubicBezTo>
                  <a:pt x="1929971" y="291098"/>
                  <a:pt x="1905629" y="295361"/>
                  <a:pt x="1882602" y="303369"/>
                </a:cubicBezTo>
                <a:cubicBezTo>
                  <a:pt x="1853760" y="313408"/>
                  <a:pt x="1826271" y="309225"/>
                  <a:pt x="1797866" y="302930"/>
                </a:cubicBezTo>
                <a:cubicBezTo>
                  <a:pt x="1741534" y="290461"/>
                  <a:pt x="1684964" y="279187"/>
                  <a:pt x="1628553" y="267275"/>
                </a:cubicBezTo>
                <a:cubicBezTo>
                  <a:pt x="1626362" y="266797"/>
                  <a:pt x="1624648" y="266359"/>
                  <a:pt x="1622418" y="267195"/>
                </a:cubicBezTo>
                <a:cubicBezTo>
                  <a:pt x="1602976" y="274406"/>
                  <a:pt x="1583137" y="274964"/>
                  <a:pt x="1563218" y="269546"/>
                </a:cubicBezTo>
                <a:cubicBezTo>
                  <a:pt x="1560111" y="268710"/>
                  <a:pt x="1558358" y="268869"/>
                  <a:pt x="1556963" y="271578"/>
                </a:cubicBezTo>
                <a:cubicBezTo>
                  <a:pt x="1555410" y="274605"/>
                  <a:pt x="1557441" y="276478"/>
                  <a:pt x="1559393" y="278071"/>
                </a:cubicBezTo>
                <a:cubicBezTo>
                  <a:pt x="1565648" y="283211"/>
                  <a:pt x="1573416" y="284326"/>
                  <a:pt x="1580986" y="285043"/>
                </a:cubicBezTo>
                <a:cubicBezTo>
                  <a:pt x="1595328" y="286358"/>
                  <a:pt x="1609510" y="285282"/>
                  <a:pt x="1622737" y="278828"/>
                </a:cubicBezTo>
                <a:cubicBezTo>
                  <a:pt x="1625485" y="277474"/>
                  <a:pt x="1627955" y="277075"/>
                  <a:pt x="1631102" y="277713"/>
                </a:cubicBezTo>
                <a:cubicBezTo>
                  <a:pt x="1693968" y="290780"/>
                  <a:pt x="1756832" y="303727"/>
                  <a:pt x="1822924" y="317352"/>
                </a:cubicBezTo>
                <a:cubicBezTo>
                  <a:pt x="1793364" y="324682"/>
                  <a:pt x="1627676" y="365397"/>
                  <a:pt x="1571305" y="379380"/>
                </a:cubicBezTo>
                <a:cubicBezTo>
                  <a:pt x="1564055" y="381173"/>
                  <a:pt x="1557282" y="381373"/>
                  <a:pt x="1549872" y="379579"/>
                </a:cubicBezTo>
                <a:cubicBezTo>
                  <a:pt x="1438882" y="352490"/>
                  <a:pt x="1327813" y="325639"/>
                  <a:pt x="1216783" y="298747"/>
                </a:cubicBezTo>
                <a:cubicBezTo>
                  <a:pt x="1214353" y="298150"/>
                  <a:pt x="1211604" y="298429"/>
                  <a:pt x="1209413" y="295162"/>
                </a:cubicBezTo>
                <a:cubicBezTo>
                  <a:pt x="1329766" y="258192"/>
                  <a:pt x="1449439" y="221461"/>
                  <a:pt x="1569035" y="184571"/>
                </a:cubicBezTo>
                <a:cubicBezTo>
                  <a:pt x="1577042" y="182101"/>
                  <a:pt x="1584332" y="182021"/>
                  <a:pt x="1592499" y="184252"/>
                </a:cubicBezTo>
                <a:close/>
                <a:moveTo>
                  <a:pt x="529770" y="0"/>
                </a:moveTo>
                <a:cubicBezTo>
                  <a:pt x="968988" y="172261"/>
                  <a:pt x="1278214" y="475112"/>
                  <a:pt x="1450276" y="916601"/>
                </a:cubicBezTo>
                <a:cubicBezTo>
                  <a:pt x="1750976" y="736293"/>
                  <a:pt x="2073787" y="611240"/>
                  <a:pt x="2419584" y="545507"/>
                </a:cubicBezTo>
                <a:cubicBezTo>
                  <a:pt x="1991959" y="757009"/>
                  <a:pt x="1638393" y="1056435"/>
                  <a:pt x="1355699" y="1444142"/>
                </a:cubicBezTo>
                <a:cubicBezTo>
                  <a:pt x="1364544" y="1390678"/>
                  <a:pt x="1358210" y="1342036"/>
                  <a:pt x="1336259" y="1295863"/>
                </a:cubicBezTo>
                <a:cubicBezTo>
                  <a:pt x="1306977" y="1234193"/>
                  <a:pt x="1260366" y="1191008"/>
                  <a:pt x="1195749" y="1168301"/>
                </a:cubicBezTo>
                <a:cubicBezTo>
                  <a:pt x="1186227" y="1164954"/>
                  <a:pt x="1182164" y="1160253"/>
                  <a:pt x="1180610" y="1150573"/>
                </a:cubicBezTo>
                <a:cubicBezTo>
                  <a:pt x="1165352" y="1056315"/>
                  <a:pt x="1142205" y="963930"/>
                  <a:pt x="1112407" y="873218"/>
                </a:cubicBezTo>
                <a:cubicBezTo>
                  <a:pt x="1052928" y="692272"/>
                  <a:pt x="968709" y="523676"/>
                  <a:pt x="859632" y="367469"/>
                </a:cubicBezTo>
                <a:cubicBezTo>
                  <a:pt x="779397" y="252535"/>
                  <a:pt x="687849" y="147481"/>
                  <a:pt x="585145" y="52148"/>
                </a:cubicBezTo>
                <a:cubicBezTo>
                  <a:pt x="566541" y="34898"/>
                  <a:pt x="547498" y="18126"/>
                  <a:pt x="529770" y="0"/>
                </a:cubicBezTo>
                <a:close/>
              </a:path>
            </a:pathLst>
          </a:custGeom>
          <a:solidFill>
            <a:schemeClr val="bg1"/>
          </a:solidFill>
          <a:ln w="6632" cap="flat">
            <a:noFill/>
            <a:prstDash val="solid"/>
            <a:miter/>
          </a:ln>
        </p:spPr>
        <p:txBody>
          <a:bodyPr wrap="square" rtlCol="0" anchor="ctr">
            <a:noAutofit/>
          </a:bodyPr>
          <a:lstStyle/>
          <a:p>
            <a:endParaRPr lang="ko-KR" altLang="en-US"/>
          </a:p>
        </p:txBody>
      </p:sp>
      <p:grpSp>
        <p:nvGrpSpPr>
          <p:cNvPr id="55" name="그룹 54">
            <a:extLst>
              <a:ext uri="{FF2B5EF4-FFF2-40B4-BE49-F238E27FC236}">
                <a16:creationId xmlns:a16="http://schemas.microsoft.com/office/drawing/2014/main" id="{110C0D8C-68FA-48CB-A21C-217BE0EF46D6}"/>
              </a:ext>
            </a:extLst>
          </p:cNvPr>
          <p:cNvGrpSpPr/>
          <p:nvPr/>
        </p:nvGrpSpPr>
        <p:grpSpPr>
          <a:xfrm>
            <a:off x="5562823" y="1049719"/>
            <a:ext cx="5760000" cy="73891"/>
            <a:chOff x="0" y="0"/>
            <a:chExt cx="10108923" cy="3256589"/>
          </a:xfrm>
        </p:grpSpPr>
        <p:sp>
          <p:nvSpPr>
            <p:cNvPr id="56" name="Rectangle 3">
              <a:extLst>
                <a:ext uri="{FF2B5EF4-FFF2-40B4-BE49-F238E27FC236}">
                  <a16:creationId xmlns:a16="http://schemas.microsoft.com/office/drawing/2014/main" id="{3D68FAFC-C954-4F34-A833-3FC9029457F5}"/>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57" name="Rectangle 4">
              <a:extLst>
                <a:ext uri="{FF2B5EF4-FFF2-40B4-BE49-F238E27FC236}">
                  <a16:creationId xmlns:a16="http://schemas.microsoft.com/office/drawing/2014/main" id="{527858E4-26D3-48FB-9352-ABD5FAFA1BC2}"/>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
              <a:extLst>
                <a:ext uri="{FF2B5EF4-FFF2-40B4-BE49-F238E27FC236}">
                  <a16:creationId xmlns:a16="http://schemas.microsoft.com/office/drawing/2014/main" id="{11AECA33-D0BA-4D7C-9D53-4E7C6C3713C2}"/>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6">
              <a:extLst>
                <a:ext uri="{FF2B5EF4-FFF2-40B4-BE49-F238E27FC236}">
                  <a16:creationId xmlns:a16="http://schemas.microsoft.com/office/drawing/2014/main" id="{1A912288-03C0-420B-AC59-CE75BB5C8211}"/>
                </a:ext>
              </a:extLst>
            </p:cNvPr>
            <p:cNvSpPr/>
            <p:nvPr/>
          </p:nvSpPr>
          <p:spPr>
            <a:xfrm>
              <a:off x="8824061" y="0"/>
              <a:ext cx="1284862" cy="324830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7">
              <a:extLst>
                <a:ext uri="{FF2B5EF4-FFF2-40B4-BE49-F238E27FC236}">
                  <a16:creationId xmlns:a16="http://schemas.microsoft.com/office/drawing/2014/main" id="{AF4D53F9-DC88-43F1-B369-F9A7C5C3EC9C}"/>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2">
              <a:extLst>
                <a:ext uri="{FF2B5EF4-FFF2-40B4-BE49-F238E27FC236}">
                  <a16:creationId xmlns:a16="http://schemas.microsoft.com/office/drawing/2014/main" id="{FDE67A72-C881-4C54-A3C7-6CA2EB878F31}"/>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spTree>
    <p:extLst>
      <p:ext uri="{BB962C8B-B14F-4D97-AF65-F5344CB8AC3E}">
        <p14:creationId xmlns:p14="http://schemas.microsoft.com/office/powerpoint/2010/main" val="41791534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4">
            <a:extLst>
              <a:ext uri="{FF2B5EF4-FFF2-40B4-BE49-F238E27FC236}">
                <a16:creationId xmlns:a16="http://schemas.microsoft.com/office/drawing/2014/main" id="{128A1365-9CB4-4100-A02F-2E927B69A859}"/>
              </a:ext>
            </a:extLst>
          </p:cNvPr>
          <p:cNvSpPr/>
          <p:nvPr/>
        </p:nvSpPr>
        <p:spPr>
          <a:xfrm>
            <a:off x="291548" y="238539"/>
            <a:ext cx="11608904" cy="6380922"/>
          </a:xfrm>
          <a:prstGeom prst="rect">
            <a:avLst/>
          </a:prstGeom>
          <a:solidFill>
            <a:schemeClr val="tx1">
              <a:lumMod val="75000"/>
              <a:lumOff val="2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TextBox 2">
            <a:extLst>
              <a:ext uri="{FF2B5EF4-FFF2-40B4-BE49-F238E27FC236}">
                <a16:creationId xmlns:a16="http://schemas.microsoft.com/office/drawing/2014/main" id="{EFDDFE08-D1A3-4890-B395-3D514078D9E9}"/>
              </a:ext>
            </a:extLst>
          </p:cNvPr>
          <p:cNvSpPr txBox="1"/>
          <p:nvPr/>
        </p:nvSpPr>
        <p:spPr>
          <a:xfrm>
            <a:off x="0" y="5601904"/>
            <a:ext cx="12192000" cy="923330"/>
          </a:xfrm>
          <a:prstGeom prst="rect">
            <a:avLst/>
          </a:prstGeom>
          <a:noFill/>
        </p:spPr>
        <p:txBody>
          <a:bodyPr wrap="square" rtlCol="0" anchor="ctr">
            <a:spAutoFit/>
          </a:bodyPr>
          <a:lstStyle/>
          <a:p>
            <a:pPr algn="ctr"/>
            <a:r>
              <a:rPr lang="en-US" altLang="ko-KR" sz="5400" dirty="0">
                <a:solidFill>
                  <a:schemeClr val="bg1"/>
                </a:solidFill>
                <a:latin typeface="+mj-lt"/>
                <a:cs typeface="Arial" pitchFamily="34" charset="0"/>
              </a:rPr>
              <a:t>Columns  Style</a:t>
            </a:r>
            <a:endParaRPr lang="ko-KR" altLang="en-US" sz="5400" dirty="0">
              <a:solidFill>
                <a:schemeClr val="bg1"/>
              </a:solidFill>
              <a:latin typeface="+mj-lt"/>
              <a:cs typeface="Arial" pitchFamily="34" charset="0"/>
            </a:endParaRPr>
          </a:p>
        </p:txBody>
      </p:sp>
      <p:sp>
        <p:nvSpPr>
          <p:cNvPr id="8" name="TextBox 7">
            <a:extLst>
              <a:ext uri="{FF2B5EF4-FFF2-40B4-BE49-F238E27FC236}">
                <a16:creationId xmlns:a16="http://schemas.microsoft.com/office/drawing/2014/main" id="{78EFD78B-2E34-4809-9C6D-C97A68664F7E}"/>
              </a:ext>
            </a:extLst>
          </p:cNvPr>
          <p:cNvSpPr txBox="1"/>
          <p:nvPr/>
        </p:nvSpPr>
        <p:spPr>
          <a:xfrm>
            <a:off x="1241668" y="645288"/>
            <a:ext cx="3746766" cy="1292662"/>
          </a:xfrm>
          <a:prstGeom prst="rect">
            <a:avLst/>
          </a:prstGeom>
          <a:noFill/>
        </p:spPr>
        <p:txBody>
          <a:bodyPr wrap="square" lIns="36000" tIns="0" rIns="36000" bIns="0" rtlCol="0" anchor="ctr">
            <a:spAutoFit/>
          </a:bodyPr>
          <a:lstStyle/>
          <a:p>
            <a:r>
              <a:rPr lang="en-US" altLang="ko-KR" sz="2800" dirty="0">
                <a:solidFill>
                  <a:schemeClr val="bg1"/>
                </a:solidFill>
              </a:rPr>
              <a:t>We </a:t>
            </a:r>
            <a:r>
              <a:rPr lang="en-US" altLang="ko-KR" sz="2800" dirty="0">
                <a:solidFill>
                  <a:schemeClr val="accent1"/>
                </a:solidFill>
              </a:rPr>
              <a:t>Create</a:t>
            </a:r>
          </a:p>
          <a:p>
            <a:r>
              <a:rPr lang="en-US" altLang="ko-KR" sz="2800" dirty="0">
                <a:solidFill>
                  <a:schemeClr val="accent1"/>
                </a:solidFill>
              </a:rPr>
              <a:t>Quality </a:t>
            </a:r>
            <a:r>
              <a:rPr lang="en-US" altLang="ko-KR" sz="2800" dirty="0">
                <a:solidFill>
                  <a:schemeClr val="bg1"/>
                </a:solidFill>
              </a:rPr>
              <a:t>Professional </a:t>
            </a:r>
          </a:p>
          <a:p>
            <a:r>
              <a:rPr lang="en-US" altLang="ko-KR" sz="2800" dirty="0">
                <a:solidFill>
                  <a:schemeClr val="bg1"/>
                </a:solidFill>
              </a:rPr>
              <a:t>PPT Presentation</a:t>
            </a:r>
            <a:endParaRPr lang="ko-KR" altLang="en-US" sz="2800" dirty="0">
              <a:solidFill>
                <a:schemeClr val="bg1"/>
              </a:solidFill>
            </a:endParaRPr>
          </a:p>
        </p:txBody>
      </p:sp>
      <p:sp>
        <p:nvSpPr>
          <p:cNvPr id="6" name="TextBox 5">
            <a:extLst>
              <a:ext uri="{FF2B5EF4-FFF2-40B4-BE49-F238E27FC236}">
                <a16:creationId xmlns:a16="http://schemas.microsoft.com/office/drawing/2014/main" id="{3D2EFCF1-9BE5-4363-9392-5596A643FE25}"/>
              </a:ext>
            </a:extLst>
          </p:cNvPr>
          <p:cNvSpPr txBox="1"/>
          <p:nvPr/>
        </p:nvSpPr>
        <p:spPr>
          <a:xfrm>
            <a:off x="6979238" y="1285085"/>
            <a:ext cx="3935489" cy="369332"/>
          </a:xfrm>
          <a:prstGeom prst="rect">
            <a:avLst/>
          </a:prstGeom>
          <a:noFill/>
        </p:spPr>
        <p:txBody>
          <a:bodyPr wrap="square" rtlCol="0" anchor="ctr">
            <a:spAutoFit/>
          </a:bodyPr>
          <a:lstStyle/>
          <a:p>
            <a:pPr algn="r"/>
            <a:r>
              <a:rPr lang="en-GB" altLang="ko-KR" dirty="0">
                <a:solidFill>
                  <a:schemeClr val="bg1"/>
                </a:solidFill>
                <a:cs typeface="Arial" pitchFamily="34" charset="0"/>
              </a:rPr>
              <a:t>L</a:t>
            </a:r>
            <a:r>
              <a:rPr lang="en-US" altLang="ko-KR" dirty="0">
                <a:solidFill>
                  <a:schemeClr val="bg1"/>
                </a:solidFill>
                <a:cs typeface="Arial" pitchFamily="34" charset="0"/>
              </a:rPr>
              <a:t>OREM IPSUM DOLOR SIT AMET, </a:t>
            </a:r>
            <a:endParaRPr lang="ko-KR" altLang="en-US" dirty="0">
              <a:solidFill>
                <a:schemeClr val="bg1"/>
              </a:solidFill>
              <a:cs typeface="Arial" pitchFamily="34" charset="0"/>
            </a:endParaRPr>
          </a:p>
        </p:txBody>
      </p:sp>
      <p:grpSp>
        <p:nvGrpSpPr>
          <p:cNvPr id="9" name="Group 24">
            <a:extLst>
              <a:ext uri="{FF2B5EF4-FFF2-40B4-BE49-F238E27FC236}">
                <a16:creationId xmlns:a16="http://schemas.microsoft.com/office/drawing/2014/main" id="{3322D4E3-BAC1-4497-B392-D1627C4CF725}"/>
              </a:ext>
            </a:extLst>
          </p:cNvPr>
          <p:cNvGrpSpPr/>
          <p:nvPr/>
        </p:nvGrpSpPr>
        <p:grpSpPr>
          <a:xfrm>
            <a:off x="1277274" y="2181148"/>
            <a:ext cx="4749740" cy="3014007"/>
            <a:chOff x="656084" y="3396711"/>
            <a:chExt cx="3746765" cy="3014007"/>
          </a:xfrm>
        </p:grpSpPr>
        <p:sp>
          <p:nvSpPr>
            <p:cNvPr id="10" name="TextBox 9">
              <a:extLst>
                <a:ext uri="{FF2B5EF4-FFF2-40B4-BE49-F238E27FC236}">
                  <a16:creationId xmlns:a16="http://schemas.microsoft.com/office/drawing/2014/main" id="{77743592-915F-4957-A528-FDC739938E17}"/>
                </a:ext>
              </a:extLst>
            </p:cNvPr>
            <p:cNvSpPr txBox="1"/>
            <p:nvPr/>
          </p:nvSpPr>
          <p:spPr>
            <a:xfrm>
              <a:off x="656084" y="3396711"/>
              <a:ext cx="3746765" cy="307777"/>
            </a:xfrm>
            <a:prstGeom prst="rect">
              <a:avLst/>
            </a:prstGeom>
            <a:noFill/>
          </p:spPr>
          <p:txBody>
            <a:bodyPr wrap="square" rtlCol="0">
              <a:spAutoFit/>
            </a:bodyPr>
            <a:lstStyle/>
            <a:p>
              <a:r>
                <a:rPr lang="en-US" altLang="ko-KR" sz="1400" b="1" dirty="0">
                  <a:solidFill>
                    <a:schemeClr val="bg1"/>
                  </a:solidFill>
                  <a:cs typeface="Arial" pitchFamily="34" charset="0"/>
                </a:rPr>
                <a:t>Contents A </a:t>
              </a:r>
              <a:endParaRPr lang="ko-KR" altLang="en-US" sz="1400" b="1" dirty="0">
                <a:solidFill>
                  <a:schemeClr val="bg1"/>
                </a:solidFill>
                <a:cs typeface="Arial" pitchFamily="34" charset="0"/>
              </a:endParaRPr>
            </a:p>
          </p:txBody>
        </p:sp>
        <p:sp>
          <p:nvSpPr>
            <p:cNvPr id="11" name="TextBox 10">
              <a:extLst>
                <a:ext uri="{FF2B5EF4-FFF2-40B4-BE49-F238E27FC236}">
                  <a16:creationId xmlns:a16="http://schemas.microsoft.com/office/drawing/2014/main" id="{B5732D14-9706-407F-97C5-15CFB5B28A80}"/>
                </a:ext>
              </a:extLst>
            </p:cNvPr>
            <p:cNvSpPr txBox="1"/>
            <p:nvPr/>
          </p:nvSpPr>
          <p:spPr>
            <a:xfrm>
              <a:off x="656084" y="3733062"/>
              <a:ext cx="3746765" cy="2677656"/>
            </a:xfrm>
            <a:prstGeom prst="rect">
              <a:avLst/>
            </a:prstGeom>
            <a:noFill/>
          </p:spPr>
          <p:txBody>
            <a:bodyPr wrap="square" rtlCol="0">
              <a:spAutoFit/>
            </a:bodyPr>
            <a:lstStyle/>
            <a:p>
              <a:r>
                <a:rPr lang="en-US" altLang="ko-KR" sz="1200" dirty="0">
                  <a:solidFill>
                    <a:schemeClr val="bg1"/>
                  </a:solidFill>
                  <a:cs typeface="Arial" pitchFamily="34" charset="0"/>
                </a:rPr>
                <a:t>Example Text : Get a modern PowerPoint  Presentation that is beautifully designed. I hope and I believe that this Template will your Time, Money and Reputation. Easy to change colors, photos and Text. </a:t>
              </a:r>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a:t>
              </a:r>
            </a:p>
            <a:p>
              <a:endParaRPr lang="en-US" altLang="ko-KR" sz="1200" dirty="0">
                <a:solidFill>
                  <a:schemeClr val="bg1"/>
                </a:solidFill>
              </a:endParaRPr>
            </a:p>
            <a:p>
              <a:r>
                <a:rPr lang="en-US" altLang="ko-KR" sz="1200" dirty="0">
                  <a:solidFill>
                    <a:schemeClr val="bg1"/>
                  </a:solidFill>
                </a:rPr>
                <a:t>This text can be replaced with your own text.</a:t>
              </a:r>
              <a:endParaRPr lang="en-US" altLang="ko-KR" sz="1200" dirty="0">
                <a:solidFill>
                  <a:schemeClr val="bg1"/>
                </a:solidFill>
                <a:cs typeface="Arial" pitchFamily="34" charset="0"/>
              </a:endParaRPr>
            </a:p>
          </p:txBody>
        </p:sp>
      </p:grpSp>
      <p:grpSp>
        <p:nvGrpSpPr>
          <p:cNvPr id="12" name="Group 25">
            <a:extLst>
              <a:ext uri="{FF2B5EF4-FFF2-40B4-BE49-F238E27FC236}">
                <a16:creationId xmlns:a16="http://schemas.microsoft.com/office/drawing/2014/main" id="{F1F799FF-9F7D-41EA-AC4A-3F06949100B1}"/>
              </a:ext>
            </a:extLst>
          </p:cNvPr>
          <p:cNvGrpSpPr/>
          <p:nvPr/>
        </p:nvGrpSpPr>
        <p:grpSpPr>
          <a:xfrm>
            <a:off x="6164987" y="2181148"/>
            <a:ext cx="4749740" cy="3014007"/>
            <a:chOff x="5537176" y="3396711"/>
            <a:chExt cx="3746765" cy="3014007"/>
          </a:xfrm>
        </p:grpSpPr>
        <p:sp>
          <p:nvSpPr>
            <p:cNvPr id="13" name="TextBox 12">
              <a:extLst>
                <a:ext uri="{FF2B5EF4-FFF2-40B4-BE49-F238E27FC236}">
                  <a16:creationId xmlns:a16="http://schemas.microsoft.com/office/drawing/2014/main" id="{4CFD08B9-32CC-4392-B064-312B8B3F44D7}"/>
                </a:ext>
              </a:extLst>
            </p:cNvPr>
            <p:cNvSpPr txBox="1"/>
            <p:nvPr/>
          </p:nvSpPr>
          <p:spPr>
            <a:xfrm>
              <a:off x="5537176" y="3396711"/>
              <a:ext cx="3746765" cy="307777"/>
            </a:xfrm>
            <a:prstGeom prst="rect">
              <a:avLst/>
            </a:prstGeom>
            <a:noFill/>
          </p:spPr>
          <p:txBody>
            <a:bodyPr wrap="square" rtlCol="0">
              <a:spAutoFit/>
            </a:bodyPr>
            <a:lstStyle/>
            <a:p>
              <a:r>
                <a:rPr lang="en-US" altLang="ko-KR" sz="1400" b="1" dirty="0">
                  <a:solidFill>
                    <a:schemeClr val="bg1"/>
                  </a:solidFill>
                  <a:cs typeface="Arial" pitchFamily="34" charset="0"/>
                </a:rPr>
                <a:t>Contents B </a:t>
              </a:r>
              <a:endParaRPr lang="ko-KR" altLang="en-US" sz="1400" b="1" dirty="0">
                <a:solidFill>
                  <a:schemeClr val="bg1"/>
                </a:solidFill>
                <a:cs typeface="Arial" pitchFamily="34" charset="0"/>
              </a:endParaRPr>
            </a:p>
          </p:txBody>
        </p:sp>
        <p:sp>
          <p:nvSpPr>
            <p:cNvPr id="14" name="TextBox 13">
              <a:extLst>
                <a:ext uri="{FF2B5EF4-FFF2-40B4-BE49-F238E27FC236}">
                  <a16:creationId xmlns:a16="http://schemas.microsoft.com/office/drawing/2014/main" id="{2F4637DC-0DEB-4FCB-8854-488433CC37D0}"/>
                </a:ext>
              </a:extLst>
            </p:cNvPr>
            <p:cNvSpPr txBox="1"/>
            <p:nvPr/>
          </p:nvSpPr>
          <p:spPr>
            <a:xfrm>
              <a:off x="5537176" y="3733062"/>
              <a:ext cx="3746765" cy="2677656"/>
            </a:xfrm>
            <a:prstGeom prst="rect">
              <a:avLst/>
            </a:prstGeom>
            <a:noFill/>
          </p:spPr>
          <p:txBody>
            <a:bodyPr wrap="square" rtlCol="0">
              <a:spAutoFit/>
            </a:bodyPr>
            <a:lstStyle/>
            <a:p>
              <a:r>
                <a:rPr lang="en-US" altLang="ko-KR" sz="1200" dirty="0">
                  <a:solidFill>
                    <a:schemeClr val="bg1"/>
                  </a:solidFill>
                  <a:cs typeface="Arial" pitchFamily="34" charset="0"/>
                </a:rPr>
                <a:t>Example Text : Get a modern PowerPoint  Presentation that is beautifully designed. I hope and I believe that this Template will your Time, Money and Reputation. Easy to change colors, photos and Text. </a:t>
              </a:r>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Get a modern PowerPoint  Presentation that is beautifully designed. </a:t>
              </a:r>
            </a:p>
            <a:p>
              <a:endParaRPr lang="en-US" altLang="ko-KR" sz="1200" dirty="0">
                <a:solidFill>
                  <a:schemeClr val="bg1"/>
                </a:solidFill>
                <a:cs typeface="Arial" pitchFamily="34" charset="0"/>
              </a:endParaRPr>
            </a:p>
            <a:p>
              <a:r>
                <a:rPr lang="en-US" altLang="ko-KR" sz="1200" dirty="0">
                  <a:solidFill>
                    <a:schemeClr val="bg1"/>
                  </a:solidFill>
                </a:rPr>
                <a:t>You can simply impress your audience and add a unique zing and appeal to your Reports and Presentations with our Templates.</a:t>
              </a:r>
              <a:r>
                <a:rPr lang="en-US" altLang="ko-KR" sz="1200" dirty="0">
                  <a:solidFill>
                    <a:schemeClr val="bg1"/>
                  </a:solidFill>
                  <a:cs typeface="Arial" pitchFamily="34" charset="0"/>
                </a:rPr>
                <a:t> </a:t>
              </a:r>
              <a:endParaRPr lang="en-US" altLang="ko-KR" sz="1200" dirty="0">
                <a:solidFill>
                  <a:schemeClr val="bg1"/>
                </a:solidFill>
              </a:endParaRPr>
            </a:p>
            <a:p>
              <a:endParaRPr lang="en-US" altLang="ko-KR" sz="1200" dirty="0">
                <a:solidFill>
                  <a:schemeClr val="bg1"/>
                </a:solidFill>
                <a:cs typeface="Arial" pitchFamily="34" charset="0"/>
              </a:endParaRPr>
            </a:p>
            <a:p>
              <a:r>
                <a:rPr lang="en-US" altLang="ko-KR" sz="1200" dirty="0">
                  <a:solidFill>
                    <a:schemeClr val="bg1"/>
                  </a:solidFill>
                </a:rPr>
                <a:t>This text can be replaced with your own text.</a:t>
              </a:r>
              <a:endParaRPr lang="en-US" altLang="ko-KR" sz="1200" dirty="0">
                <a:solidFill>
                  <a:schemeClr val="bg1"/>
                </a:solidFill>
                <a:cs typeface="Arial" pitchFamily="34" charset="0"/>
              </a:endParaRPr>
            </a:p>
          </p:txBody>
        </p:sp>
      </p:grpSp>
      <p:grpSp>
        <p:nvGrpSpPr>
          <p:cNvPr id="15" name="그룹 14">
            <a:extLst>
              <a:ext uri="{FF2B5EF4-FFF2-40B4-BE49-F238E27FC236}">
                <a16:creationId xmlns:a16="http://schemas.microsoft.com/office/drawing/2014/main" id="{5544389A-6FF3-48DE-A159-C5BF6F7119AE}"/>
              </a:ext>
            </a:extLst>
          </p:cNvPr>
          <p:cNvGrpSpPr/>
          <p:nvPr/>
        </p:nvGrpSpPr>
        <p:grpSpPr>
          <a:xfrm>
            <a:off x="4519746" y="1700508"/>
            <a:ext cx="7380000" cy="73891"/>
            <a:chOff x="0" y="0"/>
            <a:chExt cx="10600107" cy="3256589"/>
          </a:xfrm>
        </p:grpSpPr>
        <p:sp>
          <p:nvSpPr>
            <p:cNvPr id="16" name="Rectangle 3">
              <a:extLst>
                <a:ext uri="{FF2B5EF4-FFF2-40B4-BE49-F238E27FC236}">
                  <a16:creationId xmlns:a16="http://schemas.microsoft.com/office/drawing/2014/main" id="{25E2EE92-4213-4FC4-8258-72ACE1502ACF}"/>
                </a:ext>
              </a:extLst>
            </p:cNvPr>
            <p:cNvSpPr/>
            <p:nvPr/>
          </p:nvSpPr>
          <p:spPr>
            <a:xfrm>
              <a:off x="1770291" y="8292"/>
              <a:ext cx="1776047" cy="324829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666666"/>
                </a:solidFill>
              </a:endParaRPr>
            </a:p>
          </p:txBody>
        </p:sp>
        <p:sp>
          <p:nvSpPr>
            <p:cNvPr id="17" name="Rectangle 4">
              <a:extLst>
                <a:ext uri="{FF2B5EF4-FFF2-40B4-BE49-F238E27FC236}">
                  <a16:creationId xmlns:a16="http://schemas.microsoft.com/office/drawing/2014/main" id="{9665ACC6-4B56-4891-8B35-0424754F6199}"/>
                </a:ext>
              </a:extLst>
            </p:cNvPr>
            <p:cNvSpPr/>
            <p:nvPr/>
          </p:nvSpPr>
          <p:spPr>
            <a:xfrm>
              <a:off x="3540582" y="8292"/>
              <a:ext cx="1776047" cy="324829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
              <a:extLst>
                <a:ext uri="{FF2B5EF4-FFF2-40B4-BE49-F238E27FC236}">
                  <a16:creationId xmlns:a16="http://schemas.microsoft.com/office/drawing/2014/main" id="{4D466E6B-7DFB-4EB8-86C4-DAD23A793412}"/>
                </a:ext>
              </a:extLst>
            </p:cNvPr>
            <p:cNvSpPr/>
            <p:nvPr/>
          </p:nvSpPr>
          <p:spPr>
            <a:xfrm>
              <a:off x="5310873" y="8292"/>
              <a:ext cx="1776047" cy="32482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6">
              <a:extLst>
                <a:ext uri="{FF2B5EF4-FFF2-40B4-BE49-F238E27FC236}">
                  <a16:creationId xmlns:a16="http://schemas.microsoft.com/office/drawing/2014/main" id="{476A1440-3B1D-45B3-9439-B843704AB7C7}"/>
                </a:ext>
              </a:extLst>
            </p:cNvPr>
            <p:cNvSpPr/>
            <p:nvPr/>
          </p:nvSpPr>
          <p:spPr>
            <a:xfrm>
              <a:off x="8824060" y="0"/>
              <a:ext cx="1776047" cy="32482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7">
              <a:extLst>
                <a:ext uri="{FF2B5EF4-FFF2-40B4-BE49-F238E27FC236}">
                  <a16:creationId xmlns:a16="http://schemas.microsoft.com/office/drawing/2014/main" id="{5F42CCD7-86AC-43B8-A5CB-00786DE9516F}"/>
                </a:ext>
              </a:extLst>
            </p:cNvPr>
            <p:cNvSpPr/>
            <p:nvPr/>
          </p:nvSpPr>
          <p:spPr>
            <a:xfrm>
              <a:off x="7067467" y="8292"/>
              <a:ext cx="1776047" cy="324829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A4A6F821-9928-49ED-BA8E-CF17ECA19450}"/>
                </a:ext>
              </a:extLst>
            </p:cNvPr>
            <p:cNvSpPr/>
            <p:nvPr/>
          </p:nvSpPr>
          <p:spPr>
            <a:xfrm>
              <a:off x="0" y="8292"/>
              <a:ext cx="1776047" cy="3248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lumMod val="50000"/>
                  </a:schemeClr>
                </a:solidFill>
              </a:endParaRPr>
            </a:p>
          </p:txBody>
        </p:sp>
      </p:grpSp>
    </p:spTree>
    <p:extLst>
      <p:ext uri="{BB962C8B-B14F-4D97-AF65-F5344CB8AC3E}">
        <p14:creationId xmlns:p14="http://schemas.microsoft.com/office/powerpoint/2010/main" val="689816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F009C79-8591-4A58-A9F5-FA2E249DFF61}"/>
              </a:ext>
            </a:extLst>
          </p:cNvPr>
          <p:cNvSpPr>
            <a:spLocks noGrp="1"/>
          </p:cNvSpPr>
          <p:nvPr>
            <p:ph type="body" sz="quarter" idx="10"/>
          </p:nvPr>
        </p:nvSpPr>
        <p:spPr/>
        <p:txBody>
          <a:bodyPr/>
          <a:lstStyle/>
          <a:p>
            <a:r>
              <a:rPr lang="en-US" dirty="0"/>
              <a:t>Fully Editable Shapes</a:t>
            </a:r>
          </a:p>
        </p:txBody>
      </p:sp>
      <p:grpSp>
        <p:nvGrpSpPr>
          <p:cNvPr id="72" name="그룹 71">
            <a:extLst>
              <a:ext uri="{FF2B5EF4-FFF2-40B4-BE49-F238E27FC236}">
                <a16:creationId xmlns:a16="http://schemas.microsoft.com/office/drawing/2014/main" id="{11379EF8-CF2F-426C-9731-32CB4EEC308E}"/>
              </a:ext>
            </a:extLst>
          </p:cNvPr>
          <p:cNvGrpSpPr/>
          <p:nvPr/>
        </p:nvGrpSpPr>
        <p:grpSpPr>
          <a:xfrm>
            <a:off x="304741" y="982022"/>
            <a:ext cx="2587035" cy="2882733"/>
            <a:chOff x="3020595" y="0"/>
            <a:chExt cx="6152060" cy="6855239"/>
          </a:xfrm>
          <a:effectLst>
            <a:outerShdw blurRad="50800" dist="38100" dir="5400000" algn="t" rotWithShape="0">
              <a:prstClr val="black">
                <a:alpha val="40000"/>
              </a:prstClr>
            </a:outerShdw>
          </a:effectLst>
        </p:grpSpPr>
        <p:grpSp>
          <p:nvGrpSpPr>
            <p:cNvPr id="73" name="그룹 72">
              <a:extLst>
                <a:ext uri="{FF2B5EF4-FFF2-40B4-BE49-F238E27FC236}">
                  <a16:creationId xmlns:a16="http://schemas.microsoft.com/office/drawing/2014/main" id="{49AB51C3-DBE9-4102-886A-770C2F63699E}"/>
                </a:ext>
              </a:extLst>
            </p:cNvPr>
            <p:cNvGrpSpPr/>
            <p:nvPr/>
          </p:nvGrpSpPr>
          <p:grpSpPr>
            <a:xfrm>
              <a:off x="3020595" y="3519661"/>
              <a:ext cx="6109655" cy="3335578"/>
              <a:chOff x="3020595" y="3519661"/>
              <a:chExt cx="6109655" cy="3335578"/>
            </a:xfrm>
          </p:grpSpPr>
          <p:sp>
            <p:nvSpPr>
              <p:cNvPr id="98" name="자유형: 도형 97">
                <a:extLst>
                  <a:ext uri="{FF2B5EF4-FFF2-40B4-BE49-F238E27FC236}">
                    <a16:creationId xmlns:a16="http://schemas.microsoft.com/office/drawing/2014/main" id="{6F115D7B-4CFF-4CED-A778-83BD5B96A57C}"/>
                  </a:ext>
                </a:extLst>
              </p:cNvPr>
              <p:cNvSpPr/>
              <p:nvPr/>
            </p:nvSpPr>
            <p:spPr>
              <a:xfrm>
                <a:off x="6918651" y="4326277"/>
                <a:ext cx="2066114" cy="2372948"/>
              </a:xfrm>
              <a:custGeom>
                <a:avLst/>
                <a:gdLst>
                  <a:gd name="connsiteX0" fmla="*/ 43138 w 2066114"/>
                  <a:gd name="connsiteY0" fmla="*/ 2372948 h 2372948"/>
                  <a:gd name="connsiteX1" fmla="*/ 575 w 2066114"/>
                  <a:gd name="connsiteY1" fmla="*/ 2019974 h 2372948"/>
                  <a:gd name="connsiteX2" fmla="*/ 27260 w 2066114"/>
                  <a:gd name="connsiteY2" fmla="*/ 1832580 h 2372948"/>
                  <a:gd name="connsiteX3" fmla="*/ 64085 w 2066114"/>
                  <a:gd name="connsiteY3" fmla="*/ 1789885 h 2372948"/>
                  <a:gd name="connsiteX4" fmla="*/ 2012544 w 2066114"/>
                  <a:gd name="connsiteY4" fmla="*/ 0 h 2372948"/>
                  <a:gd name="connsiteX5" fmla="*/ 2012611 w 2066114"/>
                  <a:gd name="connsiteY5" fmla="*/ 4737 h 2372948"/>
                  <a:gd name="connsiteX6" fmla="*/ 2012544 w 2066114"/>
                  <a:gd name="connsiteY6" fmla="*/ 9406 h 2372948"/>
                  <a:gd name="connsiteX7" fmla="*/ 2003338 w 2066114"/>
                  <a:gd name="connsiteY7" fmla="*/ 207808 h 2372948"/>
                  <a:gd name="connsiteX8" fmla="*/ 2066114 w 2066114"/>
                  <a:gd name="connsiteY8" fmla="*/ 438232 h 2372948"/>
                  <a:gd name="connsiteX9" fmla="*/ 43138 w 2066114"/>
                  <a:gd name="connsiteY9" fmla="*/ 2372948 h 2372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66114" h="2372948">
                    <a:moveTo>
                      <a:pt x="43138" y="2372948"/>
                    </a:moveTo>
                    <a:cubicBezTo>
                      <a:pt x="29261" y="2282153"/>
                      <a:pt x="-4828" y="2110036"/>
                      <a:pt x="575" y="2019974"/>
                    </a:cubicBezTo>
                    <a:cubicBezTo>
                      <a:pt x="4378" y="1956998"/>
                      <a:pt x="8380" y="1893755"/>
                      <a:pt x="27260" y="1832580"/>
                    </a:cubicBezTo>
                    <a:cubicBezTo>
                      <a:pt x="33597" y="1812033"/>
                      <a:pt x="50943" y="1802627"/>
                      <a:pt x="64085" y="1789885"/>
                    </a:cubicBezTo>
                    <a:cubicBezTo>
                      <a:pt x="117388" y="1738116"/>
                      <a:pt x="2003405" y="8606"/>
                      <a:pt x="2012544" y="0"/>
                    </a:cubicBezTo>
                    <a:cubicBezTo>
                      <a:pt x="2013745" y="1001"/>
                      <a:pt x="2013011" y="4737"/>
                      <a:pt x="2012611" y="4737"/>
                    </a:cubicBezTo>
                    <a:cubicBezTo>
                      <a:pt x="2012611" y="6271"/>
                      <a:pt x="2012611" y="7872"/>
                      <a:pt x="2012544" y="9406"/>
                    </a:cubicBezTo>
                    <a:cubicBezTo>
                      <a:pt x="2006073" y="29153"/>
                      <a:pt x="2002537" y="161910"/>
                      <a:pt x="2003338" y="207808"/>
                    </a:cubicBezTo>
                    <a:cubicBezTo>
                      <a:pt x="2004672" y="284861"/>
                      <a:pt x="2059176" y="437298"/>
                      <a:pt x="2066114" y="438232"/>
                    </a:cubicBezTo>
                    <a:cubicBezTo>
                      <a:pt x="1917213" y="587667"/>
                      <a:pt x="46807" y="2370280"/>
                      <a:pt x="43138" y="2372948"/>
                    </a:cubicBezTo>
                    <a:close/>
                  </a:path>
                </a:pathLst>
              </a:custGeom>
              <a:solidFill>
                <a:srgbClr val="FAF7EE"/>
              </a:solidFill>
              <a:ln w="6663" cap="flat">
                <a:noFill/>
                <a:prstDash val="solid"/>
                <a:miter/>
              </a:ln>
            </p:spPr>
            <p:txBody>
              <a:bodyPr rtlCol="0" anchor="ctr"/>
              <a:lstStyle/>
              <a:p>
                <a:endParaRPr lang="ko-KR" altLang="en-US"/>
              </a:p>
            </p:txBody>
          </p:sp>
          <p:sp>
            <p:nvSpPr>
              <p:cNvPr id="99" name="자유형: 도형 98">
                <a:extLst>
                  <a:ext uri="{FF2B5EF4-FFF2-40B4-BE49-F238E27FC236}">
                    <a16:creationId xmlns:a16="http://schemas.microsoft.com/office/drawing/2014/main" id="{9078E1D8-0131-41CC-8EDA-F1F7C8372BA9}"/>
                  </a:ext>
                </a:extLst>
              </p:cNvPr>
              <p:cNvSpPr/>
              <p:nvPr/>
            </p:nvSpPr>
            <p:spPr>
              <a:xfrm>
                <a:off x="3159668" y="4093385"/>
                <a:ext cx="5836304" cy="2610506"/>
              </a:xfrm>
              <a:custGeom>
                <a:avLst/>
                <a:gdLst>
                  <a:gd name="connsiteX0" fmla="*/ 5836305 w 5836304"/>
                  <a:gd name="connsiteY0" fmla="*/ 0 h 2610506"/>
                  <a:gd name="connsiteX1" fmla="*/ 3808258 w 5836304"/>
                  <a:gd name="connsiteY1" fmla="*/ 1814568 h 2610506"/>
                  <a:gd name="connsiteX2" fmla="*/ 111342 w 5836304"/>
                  <a:gd name="connsiteY2" fmla="*/ 1309357 h 2610506"/>
                  <a:gd name="connsiteX3" fmla="*/ 0 w 5836304"/>
                  <a:gd name="connsiteY3" fmla="*/ 1507826 h 2610506"/>
                  <a:gd name="connsiteX4" fmla="*/ 3721199 w 5836304"/>
                  <a:gd name="connsiteY4" fmla="*/ 2064338 h 2610506"/>
                  <a:gd name="connsiteX5" fmla="*/ 3744882 w 5836304"/>
                  <a:gd name="connsiteY5" fmla="*/ 2095559 h 2610506"/>
                  <a:gd name="connsiteX6" fmla="*/ 3727670 w 5836304"/>
                  <a:gd name="connsiteY6" fmla="*/ 2366810 h 2610506"/>
                  <a:gd name="connsiteX7" fmla="*/ 3765095 w 5836304"/>
                  <a:gd name="connsiteY7" fmla="*/ 2577420 h 2610506"/>
                  <a:gd name="connsiteX8" fmla="*/ 3772100 w 5836304"/>
                  <a:gd name="connsiteY8" fmla="*/ 2605773 h 2610506"/>
                  <a:gd name="connsiteX9" fmla="*/ 3802187 w 5836304"/>
                  <a:gd name="connsiteY9" fmla="*/ 2605840 h 2610506"/>
                  <a:gd name="connsiteX10" fmla="*/ 3810126 w 5836304"/>
                  <a:gd name="connsiteY10" fmla="*/ 2574085 h 2610506"/>
                  <a:gd name="connsiteX11" fmla="*/ 3765896 w 5836304"/>
                  <a:gd name="connsiteY11" fmla="*/ 2360673 h 2610506"/>
                  <a:gd name="connsiteX12" fmla="*/ 3780506 w 5836304"/>
                  <a:gd name="connsiteY12" fmla="*/ 2112171 h 2610506"/>
                  <a:gd name="connsiteX13" fmla="*/ 3828405 w 5836304"/>
                  <a:gd name="connsiteY13" fmla="*/ 2024911 h 2610506"/>
                  <a:gd name="connsiteX14" fmla="*/ 3916065 w 5836304"/>
                  <a:gd name="connsiteY14" fmla="*/ 1946725 h 2610506"/>
                  <a:gd name="connsiteX15" fmla="*/ 5769726 w 5836304"/>
                  <a:gd name="connsiteY15" fmla="*/ 253506 h 2610506"/>
                  <a:gd name="connsiteX16" fmla="*/ 5836305 w 5836304"/>
                  <a:gd name="connsiteY16" fmla="*/ 0 h 2610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836304" h="2610506">
                    <a:moveTo>
                      <a:pt x="5836305" y="0"/>
                    </a:moveTo>
                    <a:cubicBezTo>
                      <a:pt x="5614020" y="196600"/>
                      <a:pt x="4001723" y="1647788"/>
                      <a:pt x="3808258" y="1814568"/>
                    </a:cubicBezTo>
                    <a:cubicBezTo>
                      <a:pt x="3408053" y="1753260"/>
                      <a:pt x="133357" y="1305021"/>
                      <a:pt x="111342" y="1309357"/>
                    </a:cubicBezTo>
                    <a:cubicBezTo>
                      <a:pt x="52369" y="1320899"/>
                      <a:pt x="10207" y="1456858"/>
                      <a:pt x="0" y="1507826"/>
                    </a:cubicBezTo>
                    <a:cubicBezTo>
                      <a:pt x="219216" y="1541049"/>
                      <a:pt x="2911181" y="1952262"/>
                      <a:pt x="3721199" y="2064338"/>
                    </a:cubicBezTo>
                    <a:cubicBezTo>
                      <a:pt x="3747150" y="2067940"/>
                      <a:pt x="3749752" y="2071009"/>
                      <a:pt x="3744882" y="2095559"/>
                    </a:cubicBezTo>
                    <a:cubicBezTo>
                      <a:pt x="3727070" y="2185220"/>
                      <a:pt x="3722533" y="2275282"/>
                      <a:pt x="3727670" y="2366810"/>
                    </a:cubicBezTo>
                    <a:cubicBezTo>
                      <a:pt x="3731739" y="2439060"/>
                      <a:pt x="3746550" y="2508307"/>
                      <a:pt x="3765095" y="2577420"/>
                    </a:cubicBezTo>
                    <a:cubicBezTo>
                      <a:pt x="3767630" y="2586760"/>
                      <a:pt x="3776703" y="2594632"/>
                      <a:pt x="3772100" y="2605773"/>
                    </a:cubicBezTo>
                    <a:cubicBezTo>
                      <a:pt x="3782107" y="2609442"/>
                      <a:pt x="3792114" y="2614246"/>
                      <a:pt x="3802187" y="2605840"/>
                    </a:cubicBezTo>
                    <a:cubicBezTo>
                      <a:pt x="3806724" y="2595766"/>
                      <a:pt x="3816330" y="2588094"/>
                      <a:pt x="3810126" y="2574085"/>
                    </a:cubicBezTo>
                    <a:cubicBezTo>
                      <a:pt x="3780039" y="2506239"/>
                      <a:pt x="3771100" y="2433256"/>
                      <a:pt x="3765896" y="2360673"/>
                    </a:cubicBezTo>
                    <a:cubicBezTo>
                      <a:pt x="3759892" y="2277683"/>
                      <a:pt x="3767564" y="2194693"/>
                      <a:pt x="3780506" y="2112171"/>
                    </a:cubicBezTo>
                    <a:cubicBezTo>
                      <a:pt x="3786110" y="2076279"/>
                      <a:pt x="3801254" y="2048327"/>
                      <a:pt x="3828405" y="2024911"/>
                    </a:cubicBezTo>
                    <a:cubicBezTo>
                      <a:pt x="3858025" y="1999360"/>
                      <a:pt x="3887112" y="1973142"/>
                      <a:pt x="3916065" y="1946725"/>
                    </a:cubicBezTo>
                    <a:cubicBezTo>
                      <a:pt x="4516473" y="1398084"/>
                      <a:pt x="5175055" y="808417"/>
                      <a:pt x="5769726" y="253506"/>
                    </a:cubicBezTo>
                    <a:cubicBezTo>
                      <a:pt x="5796278" y="173451"/>
                      <a:pt x="5802949" y="120082"/>
                      <a:pt x="5836305" y="0"/>
                    </a:cubicBezTo>
                    <a:close/>
                  </a:path>
                </a:pathLst>
              </a:custGeom>
              <a:solidFill>
                <a:srgbClr val="F3EDDF"/>
              </a:solidFill>
              <a:ln w="6663" cap="flat">
                <a:noFill/>
                <a:prstDash val="solid"/>
                <a:miter/>
              </a:ln>
            </p:spPr>
            <p:txBody>
              <a:bodyPr rtlCol="0" anchor="ctr"/>
              <a:lstStyle/>
              <a:p>
                <a:endParaRPr lang="ko-KR" altLang="en-US"/>
              </a:p>
            </p:txBody>
          </p:sp>
          <p:sp>
            <p:nvSpPr>
              <p:cNvPr id="100" name="자유형: 도형 99">
                <a:extLst>
                  <a:ext uri="{FF2B5EF4-FFF2-40B4-BE49-F238E27FC236}">
                    <a16:creationId xmlns:a16="http://schemas.microsoft.com/office/drawing/2014/main" id="{8BABAB84-DC5A-40E7-8E40-66097636FF9B}"/>
                  </a:ext>
                </a:extLst>
              </p:cNvPr>
              <p:cNvSpPr/>
              <p:nvPr/>
            </p:nvSpPr>
            <p:spPr>
              <a:xfrm>
                <a:off x="3255332" y="3519661"/>
                <a:ext cx="5781400" cy="2234854"/>
              </a:xfrm>
              <a:custGeom>
                <a:avLst/>
                <a:gdLst>
                  <a:gd name="connsiteX0" fmla="*/ 0 w 5781400"/>
                  <a:gd name="connsiteY0" fmla="*/ 1734514 h 2234854"/>
                  <a:gd name="connsiteX1" fmla="*/ 3715862 w 5781400"/>
                  <a:gd name="connsiteY1" fmla="*/ 2234854 h 2234854"/>
                  <a:gd name="connsiteX2" fmla="*/ 5781401 w 5781400"/>
                  <a:gd name="connsiteY2" fmla="*/ 366182 h 2234854"/>
                  <a:gd name="connsiteX3" fmla="*/ 2361607 w 5781400"/>
                  <a:gd name="connsiteY3" fmla="*/ 0 h 2234854"/>
                </a:gdLst>
                <a:ahLst/>
                <a:cxnLst>
                  <a:cxn ang="0">
                    <a:pos x="connsiteX0" y="connsiteY0"/>
                  </a:cxn>
                  <a:cxn ang="0">
                    <a:pos x="connsiteX1" y="connsiteY1"/>
                  </a:cxn>
                  <a:cxn ang="0">
                    <a:pos x="connsiteX2" y="connsiteY2"/>
                  </a:cxn>
                  <a:cxn ang="0">
                    <a:pos x="connsiteX3" y="connsiteY3"/>
                  </a:cxn>
                </a:cxnLst>
                <a:rect l="l" t="t" r="r" b="b"/>
                <a:pathLst>
                  <a:path w="5781400" h="2234854">
                    <a:moveTo>
                      <a:pt x="0" y="1734514"/>
                    </a:moveTo>
                    <a:lnTo>
                      <a:pt x="3715862" y="2234854"/>
                    </a:lnTo>
                    <a:lnTo>
                      <a:pt x="5781401" y="366182"/>
                    </a:lnTo>
                    <a:lnTo>
                      <a:pt x="2361607" y="0"/>
                    </a:lnTo>
                    <a:close/>
                  </a:path>
                </a:pathLst>
              </a:custGeom>
              <a:solidFill>
                <a:schemeClr val="accent2"/>
              </a:solidFill>
              <a:ln w="6663" cap="flat">
                <a:noFill/>
                <a:prstDash val="solid"/>
                <a:miter/>
              </a:ln>
            </p:spPr>
            <p:txBody>
              <a:bodyPr rtlCol="0" anchor="ctr"/>
              <a:lstStyle/>
              <a:p>
                <a:endParaRPr lang="ko-KR" altLang="en-US"/>
              </a:p>
            </p:txBody>
          </p:sp>
          <p:sp>
            <p:nvSpPr>
              <p:cNvPr id="101" name="자유형: 도형 100">
                <a:extLst>
                  <a:ext uri="{FF2B5EF4-FFF2-40B4-BE49-F238E27FC236}">
                    <a16:creationId xmlns:a16="http://schemas.microsoft.com/office/drawing/2014/main" id="{2DD50490-F8C4-4E4D-B894-0CABE56823AA}"/>
                  </a:ext>
                </a:extLst>
              </p:cNvPr>
              <p:cNvSpPr/>
              <p:nvPr/>
            </p:nvSpPr>
            <p:spPr>
              <a:xfrm>
                <a:off x="3020595" y="3879001"/>
                <a:ext cx="6109655" cy="2976238"/>
              </a:xfrm>
              <a:custGeom>
                <a:avLst/>
                <a:gdLst>
                  <a:gd name="connsiteX0" fmla="*/ 4030855 w 6109655"/>
                  <a:gd name="connsiteY0" fmla="*/ 2932167 h 2976238"/>
                  <a:gd name="connsiteX1" fmla="*/ 3940927 w 6109655"/>
                  <a:gd name="connsiteY1" fmla="*/ 2972794 h 2976238"/>
                  <a:gd name="connsiteX2" fmla="*/ 235139 w 6109655"/>
                  <a:gd name="connsiteY2" fmla="*/ 2352172 h 2976238"/>
                  <a:gd name="connsiteX3" fmla="*/ 1914 w 6109655"/>
                  <a:gd name="connsiteY3" fmla="*/ 1896996 h 2976238"/>
                  <a:gd name="connsiteX4" fmla="*/ 241276 w 6109655"/>
                  <a:gd name="connsiteY4" fmla="*/ 1360565 h 2976238"/>
                  <a:gd name="connsiteX5" fmla="*/ 250549 w 6109655"/>
                  <a:gd name="connsiteY5" fmla="*/ 1365101 h 2976238"/>
                  <a:gd name="connsiteX6" fmla="*/ 3907304 w 6109655"/>
                  <a:gd name="connsiteY6" fmla="*/ 1868844 h 2976238"/>
                  <a:gd name="connsiteX7" fmla="*/ 3960874 w 6109655"/>
                  <a:gd name="connsiteY7" fmla="*/ 1860705 h 2976238"/>
                  <a:gd name="connsiteX8" fmla="*/ 5995392 w 6109655"/>
                  <a:gd name="connsiteY8" fmla="*/ 20920 h 2976238"/>
                  <a:gd name="connsiteX9" fmla="*/ 6095460 w 6109655"/>
                  <a:gd name="connsiteY9" fmla="*/ 34262 h 2976238"/>
                  <a:gd name="connsiteX10" fmla="*/ 6075447 w 6109655"/>
                  <a:gd name="connsiteY10" fmla="*/ 134330 h 2976238"/>
                  <a:gd name="connsiteX11" fmla="*/ 5840954 w 6109655"/>
                  <a:gd name="connsiteY11" fmla="*/ 343339 h 2976238"/>
                  <a:gd name="connsiteX12" fmla="*/ 3954870 w 6109655"/>
                  <a:gd name="connsiteY12" fmla="*/ 2031287 h 2976238"/>
                  <a:gd name="connsiteX13" fmla="*/ 265026 w 6109655"/>
                  <a:gd name="connsiteY13" fmla="*/ 1531414 h 2976238"/>
                  <a:gd name="connsiteX14" fmla="*/ 135338 w 6109655"/>
                  <a:gd name="connsiteY14" fmla="*/ 1868377 h 2976238"/>
                  <a:gd name="connsiteX15" fmla="*/ 296647 w 6109655"/>
                  <a:gd name="connsiteY15" fmla="*/ 2213878 h 2976238"/>
                  <a:gd name="connsiteX16" fmla="*/ 3913709 w 6109655"/>
                  <a:gd name="connsiteY16" fmla="*/ 2814087 h 2976238"/>
                  <a:gd name="connsiteX17" fmla="*/ 3943996 w 6109655"/>
                  <a:gd name="connsiteY17" fmla="*/ 2815554 h 2976238"/>
                  <a:gd name="connsiteX18" fmla="*/ 5946425 w 6109655"/>
                  <a:gd name="connsiteY18" fmla="*/ 907923 h 2976238"/>
                  <a:gd name="connsiteX19" fmla="*/ 6020809 w 6109655"/>
                  <a:gd name="connsiteY19" fmla="*/ 895314 h 2976238"/>
                  <a:gd name="connsiteX20" fmla="*/ 6044692 w 6109655"/>
                  <a:gd name="connsiteY20" fmla="*/ 1007657 h 2976238"/>
                  <a:gd name="connsiteX21" fmla="*/ 4030855 w 6109655"/>
                  <a:gd name="connsiteY21" fmla="*/ 2932167 h 2976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6109655" h="2976238">
                    <a:moveTo>
                      <a:pt x="4030855" y="2932167"/>
                    </a:moveTo>
                    <a:cubicBezTo>
                      <a:pt x="4004904" y="2973929"/>
                      <a:pt x="3988093" y="2982068"/>
                      <a:pt x="3940927" y="2972794"/>
                    </a:cubicBezTo>
                    <a:cubicBezTo>
                      <a:pt x="3135313" y="2814087"/>
                      <a:pt x="239542" y="2352573"/>
                      <a:pt x="235139" y="2352172"/>
                    </a:cubicBezTo>
                    <a:cubicBezTo>
                      <a:pt x="87639" y="2337963"/>
                      <a:pt x="12187" y="2019146"/>
                      <a:pt x="1914" y="1896996"/>
                    </a:cubicBezTo>
                    <a:cubicBezTo>
                      <a:pt x="-12430" y="1726547"/>
                      <a:pt x="52548" y="1421873"/>
                      <a:pt x="241276" y="1360565"/>
                    </a:cubicBezTo>
                    <a:cubicBezTo>
                      <a:pt x="245212" y="1359297"/>
                      <a:pt x="248882" y="1360764"/>
                      <a:pt x="250549" y="1365101"/>
                    </a:cubicBezTo>
                    <a:cubicBezTo>
                      <a:pt x="257621" y="1383780"/>
                      <a:pt x="3876484" y="1864641"/>
                      <a:pt x="3907304" y="1868844"/>
                    </a:cubicBezTo>
                    <a:cubicBezTo>
                      <a:pt x="3923983" y="1871112"/>
                      <a:pt x="3948065" y="1872246"/>
                      <a:pt x="3960874" y="1860705"/>
                    </a:cubicBezTo>
                    <a:cubicBezTo>
                      <a:pt x="4480094" y="1393120"/>
                      <a:pt x="5448353" y="521260"/>
                      <a:pt x="5995392" y="20920"/>
                    </a:cubicBezTo>
                    <a:cubicBezTo>
                      <a:pt x="6023211" y="-4565"/>
                      <a:pt x="6057034" y="-13771"/>
                      <a:pt x="6095460" y="34262"/>
                    </a:cubicBezTo>
                    <a:cubicBezTo>
                      <a:pt x="6122145" y="67618"/>
                      <a:pt x="6108803" y="107645"/>
                      <a:pt x="6075447" y="134330"/>
                    </a:cubicBezTo>
                    <a:cubicBezTo>
                      <a:pt x="6012737" y="184497"/>
                      <a:pt x="5901995" y="287768"/>
                      <a:pt x="5840954" y="343339"/>
                    </a:cubicBezTo>
                    <a:cubicBezTo>
                      <a:pt x="5721873" y="454548"/>
                      <a:pt x="3977552" y="2035690"/>
                      <a:pt x="3954870" y="2031287"/>
                    </a:cubicBezTo>
                    <a:cubicBezTo>
                      <a:pt x="3557266" y="1953768"/>
                      <a:pt x="286174" y="1535483"/>
                      <a:pt x="265026" y="1531414"/>
                    </a:cubicBezTo>
                    <a:cubicBezTo>
                      <a:pt x="171562" y="1513602"/>
                      <a:pt x="133336" y="1812005"/>
                      <a:pt x="135338" y="1868377"/>
                    </a:cubicBezTo>
                    <a:cubicBezTo>
                      <a:pt x="138340" y="1954102"/>
                      <a:pt x="190642" y="2199002"/>
                      <a:pt x="296647" y="2213878"/>
                    </a:cubicBezTo>
                    <a:cubicBezTo>
                      <a:pt x="1102996" y="2327289"/>
                      <a:pt x="3881620" y="2807882"/>
                      <a:pt x="3913709" y="2814087"/>
                    </a:cubicBezTo>
                    <a:cubicBezTo>
                      <a:pt x="3923715" y="2816688"/>
                      <a:pt x="3933656" y="2820224"/>
                      <a:pt x="3943996" y="2815554"/>
                    </a:cubicBezTo>
                    <a:cubicBezTo>
                      <a:pt x="3957272" y="2808483"/>
                      <a:pt x="5729611" y="1138747"/>
                      <a:pt x="5946425" y="907923"/>
                    </a:cubicBezTo>
                    <a:cubicBezTo>
                      <a:pt x="5957566" y="896048"/>
                      <a:pt x="5995392" y="874834"/>
                      <a:pt x="6020809" y="895314"/>
                    </a:cubicBezTo>
                    <a:cubicBezTo>
                      <a:pt x="6064639" y="913393"/>
                      <a:pt x="6076914" y="970499"/>
                      <a:pt x="6044692" y="1007657"/>
                    </a:cubicBezTo>
                    <a:cubicBezTo>
                      <a:pt x="6036687" y="1016931"/>
                      <a:pt x="4033724" y="2928765"/>
                      <a:pt x="4030855" y="2932167"/>
                    </a:cubicBezTo>
                    <a:close/>
                  </a:path>
                </a:pathLst>
              </a:custGeom>
              <a:solidFill>
                <a:schemeClr val="accent2">
                  <a:lumMod val="75000"/>
                </a:schemeClr>
              </a:solidFill>
              <a:ln w="6663" cap="flat">
                <a:noFill/>
                <a:prstDash val="solid"/>
                <a:miter/>
              </a:ln>
            </p:spPr>
            <p:txBody>
              <a:bodyPr rtlCol="0" anchor="ctr"/>
              <a:lstStyle/>
              <a:p>
                <a:endParaRPr lang="ko-KR" altLang="en-US"/>
              </a:p>
            </p:txBody>
          </p:sp>
          <p:sp>
            <p:nvSpPr>
              <p:cNvPr id="102" name="자유형: 도형 101">
                <a:extLst>
                  <a:ext uri="{FF2B5EF4-FFF2-40B4-BE49-F238E27FC236}">
                    <a16:creationId xmlns:a16="http://schemas.microsoft.com/office/drawing/2014/main" id="{5182053A-707D-4A3C-A1C4-34DC8DEB408D}"/>
                  </a:ext>
                </a:extLst>
              </p:cNvPr>
              <p:cNvSpPr/>
              <p:nvPr/>
            </p:nvSpPr>
            <p:spPr>
              <a:xfrm>
                <a:off x="3148384" y="5601211"/>
                <a:ext cx="3797327" cy="1096346"/>
              </a:xfrm>
              <a:custGeom>
                <a:avLst/>
                <a:gdLst>
                  <a:gd name="connsiteX0" fmla="*/ 11218 w 3797327"/>
                  <a:gd name="connsiteY0" fmla="*/ 0 h 1096346"/>
                  <a:gd name="connsiteX1" fmla="*/ 3765039 w 3797327"/>
                  <a:gd name="connsiteY1" fmla="*/ 554444 h 1096346"/>
                  <a:gd name="connsiteX2" fmla="*/ 3750429 w 3797327"/>
                  <a:gd name="connsiteY2" fmla="*/ 666253 h 1096346"/>
                  <a:gd name="connsiteX3" fmla="*/ 3744825 w 3797327"/>
                  <a:gd name="connsiteY3" fmla="*/ 842173 h 1096346"/>
                  <a:gd name="connsiteX4" fmla="*/ 3770909 w 3797327"/>
                  <a:gd name="connsiteY4" fmla="*/ 1023096 h 1096346"/>
                  <a:gd name="connsiteX5" fmla="*/ 3797327 w 3797327"/>
                  <a:gd name="connsiteY5" fmla="*/ 1096346 h 1096346"/>
                  <a:gd name="connsiteX6" fmla="*/ 139238 w 3797327"/>
                  <a:gd name="connsiteY6" fmla="*/ 494270 h 1096346"/>
                  <a:gd name="connsiteX7" fmla="*/ 116289 w 3797327"/>
                  <a:gd name="connsiteY7" fmla="*/ 476858 h 1096346"/>
                  <a:gd name="connsiteX8" fmla="*/ 10 w 3797327"/>
                  <a:gd name="connsiteY8" fmla="*/ 177855 h 1096346"/>
                  <a:gd name="connsiteX9" fmla="*/ 11218 w 3797327"/>
                  <a:gd name="connsiteY9" fmla="*/ 0 h 109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97327" h="1096346">
                    <a:moveTo>
                      <a:pt x="11218" y="0"/>
                    </a:moveTo>
                    <a:cubicBezTo>
                      <a:pt x="5280" y="12675"/>
                      <a:pt x="3736152" y="550241"/>
                      <a:pt x="3765039" y="554444"/>
                    </a:cubicBezTo>
                    <a:cubicBezTo>
                      <a:pt x="3762170" y="592136"/>
                      <a:pt x="3752964" y="628628"/>
                      <a:pt x="3750429" y="666253"/>
                    </a:cubicBezTo>
                    <a:cubicBezTo>
                      <a:pt x="3746826" y="724760"/>
                      <a:pt x="3741089" y="782866"/>
                      <a:pt x="3744825" y="842173"/>
                    </a:cubicBezTo>
                    <a:cubicBezTo>
                      <a:pt x="3748694" y="903548"/>
                      <a:pt x="3756433" y="963723"/>
                      <a:pt x="3770909" y="1023096"/>
                    </a:cubicBezTo>
                    <a:cubicBezTo>
                      <a:pt x="3776913" y="1047846"/>
                      <a:pt x="3779648" y="1074732"/>
                      <a:pt x="3797327" y="1096346"/>
                    </a:cubicBezTo>
                    <a:cubicBezTo>
                      <a:pt x="3793391" y="1096813"/>
                      <a:pt x="539110" y="558981"/>
                      <a:pt x="139238" y="494270"/>
                    </a:cubicBezTo>
                    <a:cubicBezTo>
                      <a:pt x="127697" y="492402"/>
                      <a:pt x="121826" y="485597"/>
                      <a:pt x="116289" y="476858"/>
                    </a:cubicBezTo>
                    <a:cubicBezTo>
                      <a:pt x="57983" y="384795"/>
                      <a:pt x="12752" y="287662"/>
                      <a:pt x="10" y="177855"/>
                    </a:cubicBezTo>
                    <a:cubicBezTo>
                      <a:pt x="-190" y="175586"/>
                      <a:pt x="2612" y="18346"/>
                      <a:pt x="11218" y="0"/>
                    </a:cubicBezTo>
                    <a:close/>
                  </a:path>
                </a:pathLst>
              </a:custGeom>
              <a:solidFill>
                <a:srgbClr val="FAF7EE"/>
              </a:solidFill>
              <a:ln w="6663" cap="flat">
                <a:noFill/>
                <a:prstDash val="solid"/>
                <a:miter/>
              </a:ln>
            </p:spPr>
            <p:txBody>
              <a:bodyPr rtlCol="0" anchor="ctr"/>
              <a:lstStyle/>
              <a:p>
                <a:endParaRPr lang="ko-KR" altLang="en-US"/>
              </a:p>
            </p:txBody>
          </p:sp>
        </p:grpSp>
        <p:grpSp>
          <p:nvGrpSpPr>
            <p:cNvPr id="74" name="그룹 73">
              <a:extLst>
                <a:ext uri="{FF2B5EF4-FFF2-40B4-BE49-F238E27FC236}">
                  <a16:creationId xmlns:a16="http://schemas.microsoft.com/office/drawing/2014/main" id="{83F1C3DA-3E1F-4077-BE3B-D7E50F9DA505}"/>
                </a:ext>
              </a:extLst>
            </p:cNvPr>
            <p:cNvGrpSpPr/>
            <p:nvPr/>
          </p:nvGrpSpPr>
          <p:grpSpPr>
            <a:xfrm>
              <a:off x="3079610" y="2705774"/>
              <a:ext cx="6093045" cy="2722939"/>
              <a:chOff x="3079610" y="2705774"/>
              <a:chExt cx="6093045" cy="2722939"/>
            </a:xfrm>
          </p:grpSpPr>
          <p:sp>
            <p:nvSpPr>
              <p:cNvPr id="93" name="자유형: 도형 92">
                <a:extLst>
                  <a:ext uri="{FF2B5EF4-FFF2-40B4-BE49-F238E27FC236}">
                    <a16:creationId xmlns:a16="http://schemas.microsoft.com/office/drawing/2014/main" id="{0728A638-1211-4951-B5AB-A79511566723}"/>
                  </a:ext>
                </a:extLst>
              </p:cNvPr>
              <p:cNvSpPr/>
              <p:nvPr/>
            </p:nvSpPr>
            <p:spPr>
              <a:xfrm>
                <a:off x="3312105" y="2705774"/>
                <a:ext cx="5797278" cy="1694486"/>
              </a:xfrm>
              <a:custGeom>
                <a:avLst/>
                <a:gdLst>
                  <a:gd name="connsiteX0" fmla="*/ 0 w 5797278"/>
                  <a:gd name="connsiteY0" fmla="*/ 820559 h 1694486"/>
                  <a:gd name="connsiteX1" fmla="*/ 2061403 w 5797278"/>
                  <a:gd name="connsiteY1" fmla="*/ 1694487 h 1694486"/>
                  <a:gd name="connsiteX2" fmla="*/ 5797278 w 5797278"/>
                  <a:gd name="connsiteY2" fmla="*/ 440300 h 1694486"/>
                  <a:gd name="connsiteX3" fmla="*/ 3322261 w 5797278"/>
                  <a:gd name="connsiteY3" fmla="*/ 0 h 1694486"/>
                </a:gdLst>
                <a:ahLst/>
                <a:cxnLst>
                  <a:cxn ang="0">
                    <a:pos x="connsiteX0" y="connsiteY0"/>
                  </a:cxn>
                  <a:cxn ang="0">
                    <a:pos x="connsiteX1" y="connsiteY1"/>
                  </a:cxn>
                  <a:cxn ang="0">
                    <a:pos x="connsiteX2" y="connsiteY2"/>
                  </a:cxn>
                  <a:cxn ang="0">
                    <a:pos x="connsiteX3" y="connsiteY3"/>
                  </a:cxn>
                </a:cxnLst>
                <a:rect l="l" t="t" r="r" b="b"/>
                <a:pathLst>
                  <a:path w="5797278" h="1694486">
                    <a:moveTo>
                      <a:pt x="0" y="820559"/>
                    </a:moveTo>
                    <a:lnTo>
                      <a:pt x="2061403" y="1694487"/>
                    </a:lnTo>
                    <a:lnTo>
                      <a:pt x="5797278" y="440300"/>
                    </a:lnTo>
                    <a:lnTo>
                      <a:pt x="3322261" y="0"/>
                    </a:lnTo>
                    <a:close/>
                  </a:path>
                </a:pathLst>
              </a:custGeom>
              <a:solidFill>
                <a:schemeClr val="accent3"/>
              </a:solidFill>
              <a:ln w="6663" cap="flat">
                <a:noFill/>
                <a:prstDash val="solid"/>
                <a:miter/>
              </a:ln>
            </p:spPr>
            <p:txBody>
              <a:bodyPr rtlCol="0" anchor="ctr"/>
              <a:lstStyle/>
              <a:p>
                <a:endParaRPr lang="ko-KR" altLang="en-US"/>
              </a:p>
            </p:txBody>
          </p:sp>
          <p:sp>
            <p:nvSpPr>
              <p:cNvPr id="94" name="자유형: 도형 93">
                <a:extLst>
                  <a:ext uri="{FF2B5EF4-FFF2-40B4-BE49-F238E27FC236}">
                    <a16:creationId xmlns:a16="http://schemas.microsoft.com/office/drawing/2014/main" id="{464757EF-7720-4F5B-AABC-D63B6D47B041}"/>
                  </a:ext>
                </a:extLst>
              </p:cNvPr>
              <p:cNvSpPr/>
              <p:nvPr/>
            </p:nvSpPr>
            <p:spPr>
              <a:xfrm>
                <a:off x="5268246" y="3462351"/>
                <a:ext cx="3794439" cy="1822530"/>
              </a:xfrm>
              <a:custGeom>
                <a:avLst/>
                <a:gdLst>
                  <a:gd name="connsiteX0" fmla="*/ 3738735 w 3794439"/>
                  <a:gd name="connsiteY0" fmla="*/ 194604 h 1822530"/>
                  <a:gd name="connsiteX1" fmla="*/ 3757948 w 3794439"/>
                  <a:gd name="connsiteY1" fmla="*/ 400878 h 1822530"/>
                  <a:gd name="connsiteX2" fmla="*/ 3794439 w 3794439"/>
                  <a:gd name="connsiteY2" fmla="*/ 537571 h 1822530"/>
                  <a:gd name="connsiteX3" fmla="*/ 119339 w 3794439"/>
                  <a:gd name="connsiteY3" fmla="*/ 1818242 h 1822530"/>
                  <a:gd name="connsiteX4" fmla="*/ 80712 w 3794439"/>
                  <a:gd name="connsiteY4" fmla="*/ 1819043 h 1822530"/>
                  <a:gd name="connsiteX5" fmla="*/ 58164 w 3794439"/>
                  <a:gd name="connsiteY5" fmla="*/ 1774079 h 1822530"/>
                  <a:gd name="connsiteX6" fmla="*/ 11865 w 3794439"/>
                  <a:gd name="connsiteY6" fmla="*/ 1543188 h 1822530"/>
                  <a:gd name="connsiteX7" fmla="*/ 724 w 3794439"/>
                  <a:gd name="connsiteY7" fmla="*/ 1296554 h 1822530"/>
                  <a:gd name="connsiteX8" fmla="*/ 39751 w 3794439"/>
                  <a:gd name="connsiteY8" fmla="*/ 1247921 h 1822530"/>
                  <a:gd name="connsiteX9" fmla="*/ 3756414 w 3794439"/>
                  <a:gd name="connsiteY9" fmla="*/ 5 h 1822530"/>
                  <a:gd name="connsiteX10" fmla="*/ 3756480 w 3794439"/>
                  <a:gd name="connsiteY10" fmla="*/ 9411 h 1822530"/>
                  <a:gd name="connsiteX11" fmla="*/ 3738735 w 3794439"/>
                  <a:gd name="connsiteY11" fmla="*/ 194604 h 1822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794439" h="1822530">
                    <a:moveTo>
                      <a:pt x="3738735" y="194604"/>
                    </a:moveTo>
                    <a:cubicBezTo>
                      <a:pt x="3739669" y="263718"/>
                      <a:pt x="3746073" y="332831"/>
                      <a:pt x="3757948" y="400878"/>
                    </a:cubicBezTo>
                    <a:cubicBezTo>
                      <a:pt x="3760616" y="416355"/>
                      <a:pt x="3787768" y="510886"/>
                      <a:pt x="3794439" y="537571"/>
                    </a:cubicBezTo>
                    <a:cubicBezTo>
                      <a:pt x="3628393" y="592675"/>
                      <a:pt x="217872" y="1782284"/>
                      <a:pt x="119339" y="1818242"/>
                    </a:cubicBezTo>
                    <a:cubicBezTo>
                      <a:pt x="106663" y="1822845"/>
                      <a:pt x="93721" y="1824647"/>
                      <a:pt x="80712" y="1819043"/>
                    </a:cubicBezTo>
                    <a:cubicBezTo>
                      <a:pt x="66369" y="1807502"/>
                      <a:pt x="61699" y="1790490"/>
                      <a:pt x="58164" y="1774079"/>
                    </a:cubicBezTo>
                    <a:cubicBezTo>
                      <a:pt x="41886" y="1697293"/>
                      <a:pt x="21138" y="1621508"/>
                      <a:pt x="11865" y="1543188"/>
                    </a:cubicBezTo>
                    <a:cubicBezTo>
                      <a:pt x="2125" y="1461133"/>
                      <a:pt x="-1744" y="1379010"/>
                      <a:pt x="724" y="1296554"/>
                    </a:cubicBezTo>
                    <a:cubicBezTo>
                      <a:pt x="1725" y="1263798"/>
                      <a:pt x="7596" y="1259195"/>
                      <a:pt x="39751" y="1247921"/>
                    </a:cubicBezTo>
                    <a:cubicBezTo>
                      <a:pt x="149826" y="1209428"/>
                      <a:pt x="3748075" y="-2797"/>
                      <a:pt x="3756414" y="5"/>
                    </a:cubicBezTo>
                    <a:cubicBezTo>
                      <a:pt x="3756414" y="3140"/>
                      <a:pt x="3756480" y="6276"/>
                      <a:pt x="3756480" y="9411"/>
                    </a:cubicBezTo>
                    <a:cubicBezTo>
                      <a:pt x="3741403" y="48705"/>
                      <a:pt x="3738535" y="175391"/>
                      <a:pt x="3738735" y="194604"/>
                    </a:cubicBezTo>
                    <a:close/>
                  </a:path>
                </a:pathLst>
              </a:custGeom>
              <a:solidFill>
                <a:srgbClr val="FCF9F0"/>
              </a:solidFill>
              <a:ln w="6663" cap="flat">
                <a:noFill/>
                <a:prstDash val="solid"/>
                <a:miter/>
              </a:ln>
            </p:spPr>
            <p:txBody>
              <a:bodyPr rtlCol="0" anchor="ctr"/>
              <a:lstStyle/>
              <a:p>
                <a:endParaRPr lang="ko-KR" altLang="en-US"/>
              </a:p>
            </p:txBody>
          </p:sp>
          <p:sp>
            <p:nvSpPr>
              <p:cNvPr id="95" name="자유형: 도형 94">
                <a:extLst>
                  <a:ext uri="{FF2B5EF4-FFF2-40B4-BE49-F238E27FC236}">
                    <a16:creationId xmlns:a16="http://schemas.microsoft.com/office/drawing/2014/main" id="{1E3F02E9-93FB-4D6D-9562-063B2878562F}"/>
                  </a:ext>
                </a:extLst>
              </p:cNvPr>
              <p:cNvSpPr/>
              <p:nvPr/>
            </p:nvSpPr>
            <p:spPr>
              <a:xfrm>
                <a:off x="3079610" y="3138336"/>
                <a:ext cx="6093045" cy="2290377"/>
              </a:xfrm>
              <a:custGeom>
                <a:avLst/>
                <a:gdLst>
                  <a:gd name="connsiteX0" fmla="*/ 2302504 w 6093045"/>
                  <a:gd name="connsiteY0" fmla="*/ 2289958 h 2290377"/>
                  <a:gd name="connsiteX1" fmla="*/ 304011 w 6093045"/>
                  <a:gd name="connsiteY1" fmla="*/ 1525371 h 2290377"/>
                  <a:gd name="connsiteX2" fmla="*/ 295538 w 6093045"/>
                  <a:gd name="connsiteY2" fmla="*/ 1523703 h 2290377"/>
                  <a:gd name="connsiteX3" fmla="*/ 95002 w 6093045"/>
                  <a:gd name="connsiteY3" fmla="*/ 1315028 h 2290377"/>
                  <a:gd name="connsiteX4" fmla="*/ 537 w 6093045"/>
                  <a:gd name="connsiteY4" fmla="*/ 974863 h 2290377"/>
                  <a:gd name="connsiteX5" fmla="*/ 222021 w 6093045"/>
                  <a:gd name="connsiteY5" fmla="*/ 398737 h 2290377"/>
                  <a:gd name="connsiteX6" fmla="*/ 252776 w 6093045"/>
                  <a:gd name="connsiteY6" fmla="*/ 394401 h 2290377"/>
                  <a:gd name="connsiteX7" fmla="*/ 2265612 w 6093045"/>
                  <a:gd name="connsiteY7" fmla="*/ 1230570 h 2290377"/>
                  <a:gd name="connsiteX8" fmla="*/ 2301103 w 6093045"/>
                  <a:gd name="connsiteY8" fmla="*/ 1231304 h 2290377"/>
                  <a:gd name="connsiteX9" fmla="*/ 6016431 w 6093045"/>
                  <a:gd name="connsiteY9" fmla="*/ 7738 h 2290377"/>
                  <a:gd name="connsiteX10" fmla="*/ 6089814 w 6093045"/>
                  <a:gd name="connsiteY10" fmla="*/ 54436 h 2290377"/>
                  <a:gd name="connsiteX11" fmla="*/ 6051322 w 6093045"/>
                  <a:gd name="connsiteY11" fmla="*/ 146499 h 2290377"/>
                  <a:gd name="connsiteX12" fmla="*/ 2317781 w 6093045"/>
                  <a:gd name="connsiteY12" fmla="*/ 1360258 h 2290377"/>
                  <a:gd name="connsiteX13" fmla="*/ 2209907 w 6093045"/>
                  <a:gd name="connsiteY13" fmla="*/ 1356923 h 2290377"/>
                  <a:gd name="connsiteX14" fmla="*/ 291469 w 6093045"/>
                  <a:gd name="connsiteY14" fmla="*/ 565718 h 2290377"/>
                  <a:gd name="connsiteX15" fmla="*/ 258246 w 6093045"/>
                  <a:gd name="connsiteY15" fmla="*/ 576392 h 2290377"/>
                  <a:gd name="connsiteX16" fmla="*/ 140433 w 6093045"/>
                  <a:gd name="connsiteY16" fmla="*/ 988472 h 2290377"/>
                  <a:gd name="connsiteX17" fmla="*/ 287466 w 6093045"/>
                  <a:gd name="connsiteY17" fmla="*/ 1350385 h 2290377"/>
                  <a:gd name="connsiteX18" fmla="*/ 2227186 w 6093045"/>
                  <a:gd name="connsiteY18" fmla="*/ 2117574 h 2290377"/>
                  <a:gd name="connsiteX19" fmla="*/ 2269948 w 6093045"/>
                  <a:gd name="connsiteY19" fmla="*/ 2139989 h 2290377"/>
                  <a:gd name="connsiteX20" fmla="*/ 2356207 w 6093045"/>
                  <a:gd name="connsiteY20" fmla="*/ 2118041 h 2290377"/>
                  <a:gd name="connsiteX21" fmla="*/ 5979206 w 6093045"/>
                  <a:gd name="connsiteY21" fmla="*/ 867123 h 2290377"/>
                  <a:gd name="connsiteX22" fmla="*/ 6063063 w 6093045"/>
                  <a:gd name="connsiteY22" fmla="*/ 908284 h 2290377"/>
                  <a:gd name="connsiteX23" fmla="*/ 5982475 w 6093045"/>
                  <a:gd name="connsiteY23" fmla="*/ 1012021 h 2290377"/>
                  <a:gd name="connsiteX24" fmla="*/ 2302504 w 6093045"/>
                  <a:gd name="connsiteY24" fmla="*/ 2289958 h 2290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093045" h="2290377">
                    <a:moveTo>
                      <a:pt x="2302504" y="2289958"/>
                    </a:moveTo>
                    <a:cubicBezTo>
                      <a:pt x="2246533" y="2309838"/>
                      <a:pt x="459316" y="1617700"/>
                      <a:pt x="304011" y="1525371"/>
                    </a:cubicBezTo>
                    <a:cubicBezTo>
                      <a:pt x="301209" y="1524837"/>
                      <a:pt x="298340" y="1524236"/>
                      <a:pt x="295538" y="1523703"/>
                    </a:cubicBezTo>
                    <a:cubicBezTo>
                      <a:pt x="197538" y="1504156"/>
                      <a:pt x="139699" y="1396750"/>
                      <a:pt x="95002" y="1315028"/>
                    </a:cubicBezTo>
                    <a:cubicBezTo>
                      <a:pt x="38096" y="1210890"/>
                      <a:pt x="5074" y="1093543"/>
                      <a:pt x="537" y="974863"/>
                    </a:cubicBezTo>
                    <a:cubicBezTo>
                      <a:pt x="-8135" y="747174"/>
                      <a:pt x="89131" y="573323"/>
                      <a:pt x="222021" y="398737"/>
                    </a:cubicBezTo>
                    <a:cubicBezTo>
                      <a:pt x="231895" y="385795"/>
                      <a:pt x="242035" y="391799"/>
                      <a:pt x="252776" y="394401"/>
                    </a:cubicBezTo>
                    <a:cubicBezTo>
                      <a:pt x="269721" y="409411"/>
                      <a:pt x="1953200" y="1086005"/>
                      <a:pt x="2265612" y="1230570"/>
                    </a:cubicBezTo>
                    <a:cubicBezTo>
                      <a:pt x="2277887" y="1236241"/>
                      <a:pt x="2289428" y="1236574"/>
                      <a:pt x="2301103" y="1231304"/>
                    </a:cubicBezTo>
                    <a:cubicBezTo>
                      <a:pt x="2343198" y="1212224"/>
                      <a:pt x="5956324" y="33489"/>
                      <a:pt x="6016431" y="7738"/>
                    </a:cubicBezTo>
                    <a:cubicBezTo>
                      <a:pt x="6063130" y="-12276"/>
                      <a:pt x="6074204" y="7671"/>
                      <a:pt x="6089814" y="54436"/>
                    </a:cubicBezTo>
                    <a:cubicBezTo>
                      <a:pt x="6103157" y="94464"/>
                      <a:pt x="6072202" y="127820"/>
                      <a:pt x="6051322" y="146499"/>
                    </a:cubicBezTo>
                    <a:cubicBezTo>
                      <a:pt x="6039113" y="157440"/>
                      <a:pt x="2416181" y="1360258"/>
                      <a:pt x="2317781" y="1360258"/>
                    </a:cubicBezTo>
                    <a:cubicBezTo>
                      <a:pt x="2280489" y="1372934"/>
                      <a:pt x="2246666" y="1373000"/>
                      <a:pt x="2209907" y="1356923"/>
                    </a:cubicBezTo>
                    <a:cubicBezTo>
                      <a:pt x="1575876" y="1080668"/>
                      <a:pt x="923365" y="846242"/>
                      <a:pt x="291469" y="565718"/>
                    </a:cubicBezTo>
                    <a:cubicBezTo>
                      <a:pt x="275725" y="558713"/>
                      <a:pt x="268787" y="565851"/>
                      <a:pt x="258246" y="576392"/>
                    </a:cubicBezTo>
                    <a:cubicBezTo>
                      <a:pt x="139098" y="694872"/>
                      <a:pt x="133561" y="905749"/>
                      <a:pt x="140433" y="988472"/>
                    </a:cubicBezTo>
                    <a:cubicBezTo>
                      <a:pt x="151840" y="1124898"/>
                      <a:pt x="207345" y="1242378"/>
                      <a:pt x="287466" y="1350385"/>
                    </a:cubicBezTo>
                    <a:cubicBezTo>
                      <a:pt x="298073" y="1364661"/>
                      <a:pt x="1921578" y="1982548"/>
                      <a:pt x="2227186" y="2117574"/>
                    </a:cubicBezTo>
                    <a:cubicBezTo>
                      <a:pt x="2241996" y="2123978"/>
                      <a:pt x="2258140" y="2127781"/>
                      <a:pt x="2269948" y="2139989"/>
                    </a:cubicBezTo>
                    <a:cubicBezTo>
                      <a:pt x="2302237" y="2146927"/>
                      <a:pt x="2328255" y="2127247"/>
                      <a:pt x="2356207" y="2118041"/>
                    </a:cubicBezTo>
                    <a:cubicBezTo>
                      <a:pt x="3132068" y="1863935"/>
                      <a:pt x="5543443" y="1016958"/>
                      <a:pt x="5979206" y="867123"/>
                    </a:cubicBezTo>
                    <a:cubicBezTo>
                      <a:pt x="5982742" y="865922"/>
                      <a:pt x="6043049" y="848243"/>
                      <a:pt x="6063063" y="908284"/>
                    </a:cubicBezTo>
                    <a:cubicBezTo>
                      <a:pt x="6089748" y="961654"/>
                      <a:pt x="6036378" y="995010"/>
                      <a:pt x="5982475" y="1012021"/>
                    </a:cubicBezTo>
                    <a:cubicBezTo>
                      <a:pt x="5914428" y="1033569"/>
                      <a:pt x="2753010" y="2130249"/>
                      <a:pt x="2302504" y="2289958"/>
                    </a:cubicBezTo>
                    <a:close/>
                  </a:path>
                </a:pathLst>
              </a:custGeom>
              <a:solidFill>
                <a:schemeClr val="accent3">
                  <a:lumMod val="75000"/>
                </a:schemeClr>
              </a:solidFill>
              <a:ln w="6663" cap="flat">
                <a:noFill/>
                <a:prstDash val="solid"/>
                <a:miter/>
              </a:ln>
            </p:spPr>
            <p:txBody>
              <a:bodyPr rtlCol="0" anchor="ctr"/>
              <a:lstStyle/>
              <a:p>
                <a:endParaRPr lang="ko-KR" altLang="en-US"/>
              </a:p>
            </p:txBody>
          </p:sp>
          <p:sp>
            <p:nvSpPr>
              <p:cNvPr id="96" name="자유형: 도형 95">
                <a:extLst>
                  <a:ext uri="{FF2B5EF4-FFF2-40B4-BE49-F238E27FC236}">
                    <a16:creationId xmlns:a16="http://schemas.microsoft.com/office/drawing/2014/main" id="{1D0298B1-6188-4711-BBEB-752BC09F775A}"/>
                  </a:ext>
                </a:extLst>
              </p:cNvPr>
              <p:cNvSpPr/>
              <p:nvPr/>
            </p:nvSpPr>
            <p:spPr>
              <a:xfrm>
                <a:off x="3210108" y="3878013"/>
                <a:ext cx="2100415" cy="1382699"/>
              </a:xfrm>
              <a:custGeom>
                <a:avLst/>
                <a:gdLst>
                  <a:gd name="connsiteX0" fmla="*/ 34218 w 2100415"/>
                  <a:gd name="connsiteY0" fmla="*/ 4628 h 1382699"/>
                  <a:gd name="connsiteX1" fmla="*/ 72311 w 2100415"/>
                  <a:gd name="connsiteY1" fmla="*/ 10232 h 1382699"/>
                  <a:gd name="connsiteX2" fmla="*/ 220211 w 2100415"/>
                  <a:gd name="connsiteY2" fmla="*/ 72408 h 1382699"/>
                  <a:gd name="connsiteX3" fmla="*/ 698270 w 2100415"/>
                  <a:gd name="connsiteY3" fmla="*/ 277147 h 1382699"/>
                  <a:gd name="connsiteX4" fmla="*/ 1055179 w 2100415"/>
                  <a:gd name="connsiteY4" fmla="*/ 428717 h 1382699"/>
                  <a:gd name="connsiteX5" fmla="*/ 1331234 w 2100415"/>
                  <a:gd name="connsiteY5" fmla="*/ 544329 h 1382699"/>
                  <a:gd name="connsiteX6" fmla="*/ 1777137 w 2100415"/>
                  <a:gd name="connsiteY6" fmla="*/ 734592 h 1382699"/>
                  <a:gd name="connsiteX7" fmla="*/ 2031043 w 2100415"/>
                  <a:gd name="connsiteY7" fmla="*/ 844000 h 1382699"/>
                  <a:gd name="connsiteX8" fmla="*/ 2040717 w 2100415"/>
                  <a:gd name="connsiteY8" fmla="*/ 864080 h 1382699"/>
                  <a:gd name="connsiteX9" fmla="*/ 2040250 w 2100415"/>
                  <a:gd name="connsiteY9" fmla="*/ 1033329 h 1382699"/>
                  <a:gd name="connsiteX10" fmla="*/ 2065000 w 2100415"/>
                  <a:gd name="connsiteY10" fmla="*/ 1221457 h 1382699"/>
                  <a:gd name="connsiteX11" fmla="*/ 2099090 w 2100415"/>
                  <a:gd name="connsiteY11" fmla="*/ 1370424 h 1382699"/>
                  <a:gd name="connsiteX12" fmla="*/ 2097088 w 2100415"/>
                  <a:gd name="connsiteY12" fmla="*/ 1382700 h 1382699"/>
                  <a:gd name="connsiteX13" fmla="*/ 1962730 w 2100415"/>
                  <a:gd name="connsiteY13" fmla="*/ 1332132 h 1382699"/>
                  <a:gd name="connsiteX14" fmla="*/ 1634707 w 2100415"/>
                  <a:gd name="connsiteY14" fmla="*/ 1205112 h 1382699"/>
                  <a:gd name="connsiteX15" fmla="*/ 1533372 w 2100415"/>
                  <a:gd name="connsiteY15" fmla="*/ 1166486 h 1382699"/>
                  <a:gd name="connsiteX16" fmla="*/ 1518094 w 2100415"/>
                  <a:gd name="connsiteY16" fmla="*/ 1159081 h 1382699"/>
                  <a:gd name="connsiteX17" fmla="*/ 1509689 w 2100415"/>
                  <a:gd name="connsiteY17" fmla="*/ 1157079 h 1382699"/>
                  <a:gd name="connsiteX18" fmla="*/ 1494545 w 2100415"/>
                  <a:gd name="connsiteY18" fmla="*/ 1149541 h 1382699"/>
                  <a:gd name="connsiteX19" fmla="*/ 1386538 w 2100415"/>
                  <a:gd name="connsiteY19" fmla="*/ 1108847 h 1382699"/>
                  <a:gd name="connsiteX20" fmla="*/ 1075927 w 2100415"/>
                  <a:gd name="connsiteY20" fmla="*/ 988832 h 1382699"/>
                  <a:gd name="connsiteX21" fmla="*/ 708210 w 2100415"/>
                  <a:gd name="connsiteY21" fmla="*/ 844600 h 1382699"/>
                  <a:gd name="connsiteX22" fmla="*/ 357171 w 2100415"/>
                  <a:gd name="connsiteY22" fmla="*/ 708908 h 1382699"/>
                  <a:gd name="connsiteX23" fmla="*/ 180918 w 2100415"/>
                  <a:gd name="connsiteY23" fmla="*/ 639994 h 1382699"/>
                  <a:gd name="connsiteX24" fmla="*/ 126881 w 2100415"/>
                  <a:gd name="connsiteY24" fmla="*/ 578752 h 1382699"/>
                  <a:gd name="connsiteX25" fmla="*/ 18407 w 2100415"/>
                  <a:gd name="connsiteY25" fmla="*/ 342725 h 1382699"/>
                  <a:gd name="connsiteX26" fmla="*/ 12537 w 2100415"/>
                  <a:gd name="connsiteY26" fmla="*/ 82348 h 1382699"/>
                  <a:gd name="connsiteX27" fmla="*/ 34218 w 2100415"/>
                  <a:gd name="connsiteY27" fmla="*/ 4628 h 1382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100415" h="1382699">
                    <a:moveTo>
                      <a:pt x="34218" y="4628"/>
                    </a:moveTo>
                    <a:cubicBezTo>
                      <a:pt x="48828" y="-6379"/>
                      <a:pt x="59969" y="5029"/>
                      <a:pt x="72311" y="10232"/>
                    </a:cubicBezTo>
                    <a:cubicBezTo>
                      <a:pt x="121544" y="31047"/>
                      <a:pt x="171178" y="50993"/>
                      <a:pt x="220211" y="72408"/>
                    </a:cubicBezTo>
                    <a:cubicBezTo>
                      <a:pt x="379119" y="141655"/>
                      <a:pt x="539228" y="208100"/>
                      <a:pt x="698270" y="277147"/>
                    </a:cubicBezTo>
                    <a:cubicBezTo>
                      <a:pt x="816817" y="328582"/>
                      <a:pt x="936098" y="378416"/>
                      <a:pt x="1055179" y="428717"/>
                    </a:cubicBezTo>
                    <a:cubicBezTo>
                      <a:pt x="1147109" y="467544"/>
                      <a:pt x="1239905" y="504235"/>
                      <a:pt x="1331234" y="544329"/>
                    </a:cubicBezTo>
                    <a:cubicBezTo>
                      <a:pt x="1479201" y="609307"/>
                      <a:pt x="1628036" y="672283"/>
                      <a:pt x="1777137" y="734592"/>
                    </a:cubicBezTo>
                    <a:cubicBezTo>
                      <a:pt x="1862129" y="770149"/>
                      <a:pt x="1946186" y="807908"/>
                      <a:pt x="2031043" y="844000"/>
                    </a:cubicBezTo>
                    <a:cubicBezTo>
                      <a:pt x="2042051" y="848670"/>
                      <a:pt x="2041717" y="855140"/>
                      <a:pt x="2040717" y="864080"/>
                    </a:cubicBezTo>
                    <a:cubicBezTo>
                      <a:pt x="2034513" y="920452"/>
                      <a:pt x="2036647" y="976756"/>
                      <a:pt x="2040250" y="1033329"/>
                    </a:cubicBezTo>
                    <a:cubicBezTo>
                      <a:pt x="2044319" y="1096705"/>
                      <a:pt x="2051791" y="1159414"/>
                      <a:pt x="2065000" y="1221457"/>
                    </a:cubicBezTo>
                    <a:cubicBezTo>
                      <a:pt x="2075607" y="1271290"/>
                      <a:pt x="2087482" y="1320791"/>
                      <a:pt x="2099090" y="1370424"/>
                    </a:cubicBezTo>
                    <a:cubicBezTo>
                      <a:pt x="2100224" y="1375161"/>
                      <a:pt x="2102159" y="1379297"/>
                      <a:pt x="2097088" y="1382700"/>
                    </a:cubicBezTo>
                    <a:cubicBezTo>
                      <a:pt x="2050990" y="1369290"/>
                      <a:pt x="2007427" y="1349277"/>
                      <a:pt x="1962730" y="1332132"/>
                    </a:cubicBezTo>
                    <a:cubicBezTo>
                      <a:pt x="1853323" y="1290036"/>
                      <a:pt x="1744048" y="1247407"/>
                      <a:pt x="1634707" y="1205112"/>
                    </a:cubicBezTo>
                    <a:cubicBezTo>
                      <a:pt x="1601017" y="1192036"/>
                      <a:pt x="1567128" y="1179361"/>
                      <a:pt x="1533372" y="1166486"/>
                    </a:cubicBezTo>
                    <a:cubicBezTo>
                      <a:pt x="1527901" y="1164751"/>
                      <a:pt x="1522831" y="1162216"/>
                      <a:pt x="1518094" y="1159081"/>
                    </a:cubicBezTo>
                    <a:cubicBezTo>
                      <a:pt x="1515293" y="1158414"/>
                      <a:pt x="1512491" y="1157746"/>
                      <a:pt x="1509689" y="1157079"/>
                    </a:cubicBezTo>
                    <a:cubicBezTo>
                      <a:pt x="1505019" y="1153811"/>
                      <a:pt x="1499815" y="1151609"/>
                      <a:pt x="1494545" y="1149541"/>
                    </a:cubicBezTo>
                    <a:cubicBezTo>
                      <a:pt x="1458521" y="1135999"/>
                      <a:pt x="1422429" y="1122722"/>
                      <a:pt x="1386538" y="1108847"/>
                    </a:cubicBezTo>
                    <a:cubicBezTo>
                      <a:pt x="1282934" y="1068953"/>
                      <a:pt x="1179331" y="1029192"/>
                      <a:pt x="1075927" y="988832"/>
                    </a:cubicBezTo>
                    <a:cubicBezTo>
                      <a:pt x="953243" y="940999"/>
                      <a:pt x="830893" y="892433"/>
                      <a:pt x="708210" y="844600"/>
                    </a:cubicBezTo>
                    <a:cubicBezTo>
                      <a:pt x="591330" y="799103"/>
                      <a:pt x="474184" y="754205"/>
                      <a:pt x="357171" y="708908"/>
                    </a:cubicBezTo>
                    <a:cubicBezTo>
                      <a:pt x="298331" y="686159"/>
                      <a:pt x="239291" y="663944"/>
                      <a:pt x="180918" y="639994"/>
                    </a:cubicBezTo>
                    <a:cubicBezTo>
                      <a:pt x="153699" y="628853"/>
                      <a:pt x="142759" y="600834"/>
                      <a:pt x="126881" y="578752"/>
                    </a:cubicBezTo>
                    <a:cubicBezTo>
                      <a:pt x="75579" y="507237"/>
                      <a:pt x="39622" y="428050"/>
                      <a:pt x="18407" y="342725"/>
                    </a:cubicBezTo>
                    <a:cubicBezTo>
                      <a:pt x="-3007" y="256667"/>
                      <a:pt x="-6743" y="169674"/>
                      <a:pt x="12537" y="82348"/>
                    </a:cubicBezTo>
                    <a:cubicBezTo>
                      <a:pt x="18341" y="56130"/>
                      <a:pt x="24078" y="29779"/>
                      <a:pt x="34218" y="4628"/>
                    </a:cubicBezTo>
                    <a:close/>
                  </a:path>
                </a:pathLst>
              </a:custGeom>
              <a:solidFill>
                <a:srgbClr val="FCF9F0"/>
              </a:solidFill>
              <a:ln w="6663" cap="flat">
                <a:noFill/>
                <a:prstDash val="solid"/>
                <a:miter/>
              </a:ln>
            </p:spPr>
            <p:txBody>
              <a:bodyPr rtlCol="0" anchor="ctr"/>
              <a:lstStyle/>
              <a:p>
                <a:endParaRPr lang="ko-KR" altLang="en-US"/>
              </a:p>
            </p:txBody>
          </p:sp>
          <p:sp>
            <p:nvSpPr>
              <p:cNvPr id="97" name="자유형: 도형 96">
                <a:extLst>
                  <a:ext uri="{FF2B5EF4-FFF2-40B4-BE49-F238E27FC236}">
                    <a16:creationId xmlns:a16="http://schemas.microsoft.com/office/drawing/2014/main" id="{55FD2EBB-648C-48CC-BEE4-223159B95093}"/>
                  </a:ext>
                </a:extLst>
              </p:cNvPr>
              <p:cNvSpPr/>
              <p:nvPr/>
            </p:nvSpPr>
            <p:spPr>
              <a:xfrm>
                <a:off x="3244326" y="3309118"/>
                <a:ext cx="5808552" cy="1969273"/>
              </a:xfrm>
              <a:custGeom>
                <a:avLst/>
                <a:gdLst>
                  <a:gd name="connsiteX0" fmla="*/ 5808553 w 5808552"/>
                  <a:gd name="connsiteY0" fmla="*/ 0 h 1969273"/>
                  <a:gd name="connsiteX1" fmla="*/ 2161337 w 5808552"/>
                  <a:gd name="connsiteY1" fmla="*/ 1178735 h 1969273"/>
                  <a:gd name="connsiteX2" fmla="*/ 2046859 w 5808552"/>
                  <a:gd name="connsiteY2" fmla="*/ 1180203 h 1969273"/>
                  <a:gd name="connsiteX3" fmla="*/ 118681 w 5808552"/>
                  <a:gd name="connsiteY3" fmla="*/ 384662 h 1969273"/>
                  <a:gd name="connsiteX4" fmla="*/ 98867 w 5808552"/>
                  <a:gd name="connsiteY4" fmla="*/ 389465 h 1969273"/>
                  <a:gd name="connsiteX5" fmla="*/ 36091 w 5808552"/>
                  <a:gd name="connsiteY5" fmla="*/ 493603 h 1969273"/>
                  <a:gd name="connsiteX6" fmla="*/ 36091 w 5808552"/>
                  <a:gd name="connsiteY6" fmla="*/ 493603 h 1969273"/>
                  <a:gd name="connsiteX7" fmla="*/ 36091 w 5808552"/>
                  <a:gd name="connsiteY7" fmla="*/ 493603 h 1969273"/>
                  <a:gd name="connsiteX8" fmla="*/ 0 w 5808552"/>
                  <a:gd name="connsiteY8" fmla="*/ 573590 h 1969273"/>
                  <a:gd name="connsiteX9" fmla="*/ 1982282 w 5808552"/>
                  <a:gd name="connsiteY9" fmla="*/ 1414362 h 1969273"/>
                  <a:gd name="connsiteX10" fmla="*/ 1998894 w 5808552"/>
                  <a:gd name="connsiteY10" fmla="*/ 1435844 h 1969273"/>
                  <a:gd name="connsiteX11" fmla="*/ 2000295 w 5808552"/>
                  <a:gd name="connsiteY11" fmla="*/ 1615233 h 1969273"/>
                  <a:gd name="connsiteX12" fmla="*/ 2062870 w 5808552"/>
                  <a:gd name="connsiteY12" fmla="*/ 1951662 h 1969273"/>
                  <a:gd name="connsiteX13" fmla="*/ 2105299 w 5808552"/>
                  <a:gd name="connsiteY13" fmla="*/ 1969273 h 1969273"/>
                  <a:gd name="connsiteX14" fmla="*/ 2095960 w 5808552"/>
                  <a:gd name="connsiteY14" fmla="*/ 1947992 h 1969273"/>
                  <a:gd name="connsiteX15" fmla="*/ 2054398 w 5808552"/>
                  <a:gd name="connsiteY15" fmla="*/ 1772273 h 1969273"/>
                  <a:gd name="connsiteX16" fmla="*/ 2034118 w 5808552"/>
                  <a:gd name="connsiteY16" fmla="*/ 1604425 h 1969273"/>
                  <a:gd name="connsiteX17" fmla="*/ 2031449 w 5808552"/>
                  <a:gd name="connsiteY17" fmla="*/ 1443849 h 1969273"/>
                  <a:gd name="connsiteX18" fmla="*/ 2050462 w 5808552"/>
                  <a:gd name="connsiteY18" fmla="*/ 1411027 h 1969273"/>
                  <a:gd name="connsiteX19" fmla="*/ 5780333 w 5808552"/>
                  <a:gd name="connsiteY19" fmla="*/ 153238 h 1969273"/>
                  <a:gd name="connsiteX20" fmla="*/ 5808553 w 5808552"/>
                  <a:gd name="connsiteY20" fmla="*/ 0 h 1969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5808552" h="1969273">
                    <a:moveTo>
                      <a:pt x="5808553" y="0"/>
                    </a:moveTo>
                    <a:cubicBezTo>
                      <a:pt x="5776864" y="9607"/>
                      <a:pt x="2220244" y="1156053"/>
                      <a:pt x="2161337" y="1178735"/>
                    </a:cubicBezTo>
                    <a:cubicBezTo>
                      <a:pt x="2121844" y="1193946"/>
                      <a:pt x="2087621" y="1198216"/>
                      <a:pt x="2046859" y="1180203"/>
                    </a:cubicBezTo>
                    <a:cubicBezTo>
                      <a:pt x="1933382" y="1130036"/>
                      <a:pt x="176787" y="409078"/>
                      <a:pt x="118681" y="384662"/>
                    </a:cubicBezTo>
                    <a:cubicBezTo>
                      <a:pt x="110809" y="381393"/>
                      <a:pt x="104938" y="381193"/>
                      <a:pt x="98867" y="389465"/>
                    </a:cubicBezTo>
                    <a:cubicBezTo>
                      <a:pt x="74851" y="422354"/>
                      <a:pt x="51435" y="455510"/>
                      <a:pt x="36091" y="493603"/>
                    </a:cubicBezTo>
                    <a:lnTo>
                      <a:pt x="36091" y="493603"/>
                    </a:lnTo>
                    <a:cubicBezTo>
                      <a:pt x="36091" y="493603"/>
                      <a:pt x="36091" y="493603"/>
                      <a:pt x="36091" y="493603"/>
                    </a:cubicBezTo>
                    <a:cubicBezTo>
                      <a:pt x="18813" y="517886"/>
                      <a:pt x="10207" y="546105"/>
                      <a:pt x="0" y="573590"/>
                    </a:cubicBezTo>
                    <a:cubicBezTo>
                      <a:pt x="11007" y="577126"/>
                      <a:pt x="1927779" y="1389479"/>
                      <a:pt x="1982282" y="1414362"/>
                    </a:cubicBezTo>
                    <a:cubicBezTo>
                      <a:pt x="1991956" y="1418766"/>
                      <a:pt x="1999827" y="1422301"/>
                      <a:pt x="1998894" y="1435844"/>
                    </a:cubicBezTo>
                    <a:cubicBezTo>
                      <a:pt x="1995024" y="1495618"/>
                      <a:pt x="1996292" y="1555258"/>
                      <a:pt x="2000295" y="1615233"/>
                    </a:cubicBezTo>
                    <a:cubicBezTo>
                      <a:pt x="2007966" y="1730044"/>
                      <a:pt x="2033050" y="1841186"/>
                      <a:pt x="2062870" y="1951662"/>
                    </a:cubicBezTo>
                    <a:cubicBezTo>
                      <a:pt x="2075346" y="1961468"/>
                      <a:pt x="2091223" y="1963269"/>
                      <a:pt x="2105299" y="1969273"/>
                    </a:cubicBezTo>
                    <a:cubicBezTo>
                      <a:pt x="2102164" y="1962202"/>
                      <a:pt x="2098228" y="1955331"/>
                      <a:pt x="2095960" y="1947992"/>
                    </a:cubicBezTo>
                    <a:cubicBezTo>
                      <a:pt x="2078147" y="1890353"/>
                      <a:pt x="2066073" y="1831313"/>
                      <a:pt x="2054398" y="1772273"/>
                    </a:cubicBezTo>
                    <a:cubicBezTo>
                      <a:pt x="2043457" y="1716902"/>
                      <a:pt x="2039254" y="1660664"/>
                      <a:pt x="2034118" y="1604425"/>
                    </a:cubicBezTo>
                    <a:cubicBezTo>
                      <a:pt x="2029181" y="1550722"/>
                      <a:pt x="2032183" y="1497352"/>
                      <a:pt x="2031449" y="1443849"/>
                    </a:cubicBezTo>
                    <a:cubicBezTo>
                      <a:pt x="2031249" y="1431374"/>
                      <a:pt x="2032183" y="1416764"/>
                      <a:pt x="2050462" y="1411027"/>
                    </a:cubicBezTo>
                    <a:cubicBezTo>
                      <a:pt x="2107101" y="1393148"/>
                      <a:pt x="5750380" y="172117"/>
                      <a:pt x="5780333" y="153238"/>
                    </a:cubicBezTo>
                    <a:cubicBezTo>
                      <a:pt x="5805017" y="97133"/>
                      <a:pt x="5798346" y="50434"/>
                      <a:pt x="5808553" y="0"/>
                    </a:cubicBezTo>
                    <a:close/>
                  </a:path>
                </a:pathLst>
              </a:custGeom>
              <a:solidFill>
                <a:srgbClr val="F3EDDF"/>
              </a:solidFill>
              <a:ln w="6663" cap="flat">
                <a:noFill/>
                <a:prstDash val="solid"/>
                <a:miter/>
              </a:ln>
            </p:spPr>
            <p:txBody>
              <a:bodyPr rtlCol="0" anchor="ctr"/>
              <a:lstStyle/>
              <a:p>
                <a:endParaRPr lang="ko-KR" altLang="en-US"/>
              </a:p>
            </p:txBody>
          </p:sp>
        </p:grpSp>
        <p:grpSp>
          <p:nvGrpSpPr>
            <p:cNvPr id="75" name="그룹 74">
              <a:extLst>
                <a:ext uri="{FF2B5EF4-FFF2-40B4-BE49-F238E27FC236}">
                  <a16:creationId xmlns:a16="http://schemas.microsoft.com/office/drawing/2014/main" id="{5DE29DBF-B5A6-4E15-9DC5-6F93C0D51F21}"/>
                </a:ext>
              </a:extLst>
            </p:cNvPr>
            <p:cNvGrpSpPr/>
            <p:nvPr/>
          </p:nvGrpSpPr>
          <p:grpSpPr>
            <a:xfrm>
              <a:off x="3534039" y="1369064"/>
              <a:ext cx="5635037" cy="2508265"/>
              <a:chOff x="3534039" y="1369064"/>
              <a:chExt cx="5635037" cy="2508265"/>
            </a:xfrm>
          </p:grpSpPr>
          <p:sp>
            <p:nvSpPr>
              <p:cNvPr id="88" name="자유형: 도형 87">
                <a:extLst>
                  <a:ext uri="{FF2B5EF4-FFF2-40B4-BE49-F238E27FC236}">
                    <a16:creationId xmlns:a16="http://schemas.microsoft.com/office/drawing/2014/main" id="{62C5D06E-A1A7-4EB0-9885-735E406D053B}"/>
                  </a:ext>
                </a:extLst>
              </p:cNvPr>
              <p:cNvSpPr/>
              <p:nvPr/>
            </p:nvSpPr>
            <p:spPr>
              <a:xfrm>
                <a:off x="3723052" y="1369064"/>
                <a:ext cx="5387532" cy="1458392"/>
              </a:xfrm>
              <a:custGeom>
                <a:avLst/>
                <a:gdLst>
                  <a:gd name="connsiteX0" fmla="*/ 0 w 5387532"/>
                  <a:gd name="connsiteY0" fmla="*/ 887804 h 1458392"/>
                  <a:gd name="connsiteX1" fmla="*/ 2437992 w 5387532"/>
                  <a:gd name="connsiteY1" fmla="*/ 1458392 h 1458392"/>
                  <a:gd name="connsiteX2" fmla="*/ 5387533 w 5387532"/>
                  <a:gd name="connsiteY2" fmla="*/ 369185 h 1458392"/>
                  <a:gd name="connsiteX3" fmla="*/ 2682092 w 5387532"/>
                  <a:gd name="connsiteY3" fmla="*/ 0 h 1458392"/>
                </a:gdLst>
                <a:ahLst/>
                <a:cxnLst>
                  <a:cxn ang="0">
                    <a:pos x="connsiteX0" y="connsiteY0"/>
                  </a:cxn>
                  <a:cxn ang="0">
                    <a:pos x="connsiteX1" y="connsiteY1"/>
                  </a:cxn>
                  <a:cxn ang="0">
                    <a:pos x="connsiteX2" y="connsiteY2"/>
                  </a:cxn>
                  <a:cxn ang="0">
                    <a:pos x="connsiteX3" y="connsiteY3"/>
                  </a:cxn>
                </a:cxnLst>
                <a:rect l="l" t="t" r="r" b="b"/>
                <a:pathLst>
                  <a:path w="5387532" h="1458392">
                    <a:moveTo>
                      <a:pt x="0" y="887804"/>
                    </a:moveTo>
                    <a:lnTo>
                      <a:pt x="2437992" y="1458392"/>
                    </a:lnTo>
                    <a:lnTo>
                      <a:pt x="5387533" y="369185"/>
                    </a:lnTo>
                    <a:lnTo>
                      <a:pt x="2682092" y="0"/>
                    </a:lnTo>
                    <a:close/>
                  </a:path>
                </a:pathLst>
              </a:custGeom>
              <a:solidFill>
                <a:schemeClr val="accent4"/>
              </a:solidFill>
              <a:ln w="6663" cap="flat">
                <a:noFill/>
                <a:prstDash val="solid"/>
                <a:miter/>
              </a:ln>
            </p:spPr>
            <p:txBody>
              <a:bodyPr rtlCol="0" anchor="ctr"/>
              <a:lstStyle/>
              <a:p>
                <a:endParaRPr lang="ko-KR" altLang="en-US"/>
              </a:p>
            </p:txBody>
          </p:sp>
          <p:sp>
            <p:nvSpPr>
              <p:cNvPr id="89" name="자유형: 도형 88">
                <a:extLst>
                  <a:ext uri="{FF2B5EF4-FFF2-40B4-BE49-F238E27FC236}">
                    <a16:creationId xmlns:a16="http://schemas.microsoft.com/office/drawing/2014/main" id="{043424F1-2F6A-44A1-ABE1-2714FC6D45AE}"/>
                  </a:ext>
                </a:extLst>
              </p:cNvPr>
              <p:cNvSpPr/>
              <p:nvPr/>
            </p:nvSpPr>
            <p:spPr>
              <a:xfrm>
                <a:off x="6118039" y="2034838"/>
                <a:ext cx="2949701" cy="1700045"/>
              </a:xfrm>
              <a:custGeom>
                <a:avLst/>
                <a:gdLst>
                  <a:gd name="connsiteX0" fmla="*/ 2881803 w 2949701"/>
                  <a:gd name="connsiteY0" fmla="*/ 144244 h 1700045"/>
                  <a:gd name="connsiteX1" fmla="*/ 2894812 w 2949701"/>
                  <a:gd name="connsiteY1" fmla="*/ 380272 h 1700045"/>
                  <a:gd name="connsiteX2" fmla="*/ 2949182 w 2949701"/>
                  <a:gd name="connsiteY2" fmla="*/ 614765 h 1700045"/>
                  <a:gd name="connsiteX3" fmla="*/ 103713 w 2949701"/>
                  <a:gd name="connsiteY3" fmla="*/ 1694299 h 1700045"/>
                  <a:gd name="connsiteX4" fmla="*/ 58615 w 2949701"/>
                  <a:gd name="connsiteY4" fmla="*/ 1695367 h 1700045"/>
                  <a:gd name="connsiteX5" fmla="*/ 57014 w 2949701"/>
                  <a:gd name="connsiteY5" fmla="*/ 1688428 h 1700045"/>
                  <a:gd name="connsiteX6" fmla="*/ 6447 w 2949701"/>
                  <a:gd name="connsiteY6" fmla="*/ 1362874 h 1700045"/>
                  <a:gd name="connsiteX7" fmla="*/ 643 w 2949701"/>
                  <a:gd name="connsiteY7" fmla="*/ 1097093 h 1700045"/>
                  <a:gd name="connsiteX8" fmla="*/ 25993 w 2949701"/>
                  <a:gd name="connsiteY8" fmla="*/ 1062536 h 1700045"/>
                  <a:gd name="connsiteX9" fmla="*/ 2868394 w 2949701"/>
                  <a:gd name="connsiteY9" fmla="*/ 4816 h 1700045"/>
                  <a:gd name="connsiteX10" fmla="*/ 2897347 w 2949701"/>
                  <a:gd name="connsiteY10" fmla="*/ 3282 h 1700045"/>
                  <a:gd name="connsiteX11" fmla="*/ 2881803 w 2949701"/>
                  <a:gd name="connsiteY11" fmla="*/ 144244 h 1700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49701" h="1700045">
                    <a:moveTo>
                      <a:pt x="2881803" y="144244"/>
                    </a:moveTo>
                    <a:cubicBezTo>
                      <a:pt x="2880069" y="223232"/>
                      <a:pt x="2882337" y="302152"/>
                      <a:pt x="2894812" y="380272"/>
                    </a:cubicBezTo>
                    <a:cubicBezTo>
                      <a:pt x="2898415" y="403020"/>
                      <a:pt x="2955720" y="610295"/>
                      <a:pt x="2949182" y="614765"/>
                    </a:cubicBezTo>
                    <a:cubicBezTo>
                      <a:pt x="2917828" y="636179"/>
                      <a:pt x="345878" y="1602170"/>
                      <a:pt x="103713" y="1694299"/>
                    </a:cubicBezTo>
                    <a:cubicBezTo>
                      <a:pt x="88903" y="1699903"/>
                      <a:pt x="73826" y="1703306"/>
                      <a:pt x="58615" y="1695367"/>
                    </a:cubicBezTo>
                    <a:cubicBezTo>
                      <a:pt x="56948" y="1693299"/>
                      <a:pt x="56414" y="1691030"/>
                      <a:pt x="57014" y="1688428"/>
                    </a:cubicBezTo>
                    <a:cubicBezTo>
                      <a:pt x="62952" y="1679556"/>
                      <a:pt x="16920" y="1463476"/>
                      <a:pt x="6447" y="1362874"/>
                    </a:cubicBezTo>
                    <a:cubicBezTo>
                      <a:pt x="-2760" y="1274614"/>
                      <a:pt x="576" y="1185753"/>
                      <a:pt x="643" y="1097093"/>
                    </a:cubicBezTo>
                    <a:cubicBezTo>
                      <a:pt x="643" y="1079014"/>
                      <a:pt x="9182" y="1068874"/>
                      <a:pt x="25993" y="1062536"/>
                    </a:cubicBezTo>
                    <a:cubicBezTo>
                      <a:pt x="165755" y="1009967"/>
                      <a:pt x="2827366" y="19360"/>
                      <a:pt x="2868394" y="4816"/>
                    </a:cubicBezTo>
                    <a:cubicBezTo>
                      <a:pt x="2877601" y="1547"/>
                      <a:pt x="2887340" y="-3323"/>
                      <a:pt x="2897347" y="3282"/>
                    </a:cubicBezTo>
                    <a:cubicBezTo>
                      <a:pt x="2897280" y="9486"/>
                      <a:pt x="2882337" y="118427"/>
                      <a:pt x="2881803" y="144244"/>
                    </a:cubicBezTo>
                    <a:close/>
                  </a:path>
                </a:pathLst>
              </a:custGeom>
              <a:solidFill>
                <a:srgbClr val="FAF7EE"/>
              </a:solidFill>
              <a:ln w="6663" cap="flat">
                <a:noFill/>
                <a:prstDash val="solid"/>
                <a:miter/>
              </a:ln>
            </p:spPr>
            <p:txBody>
              <a:bodyPr rtlCol="0" anchor="ctr"/>
              <a:lstStyle/>
              <a:p>
                <a:endParaRPr lang="ko-KR" altLang="en-US"/>
              </a:p>
            </p:txBody>
          </p:sp>
          <p:sp>
            <p:nvSpPr>
              <p:cNvPr id="90" name="자유형: 도형 89">
                <a:extLst>
                  <a:ext uri="{FF2B5EF4-FFF2-40B4-BE49-F238E27FC236}">
                    <a16:creationId xmlns:a16="http://schemas.microsoft.com/office/drawing/2014/main" id="{6DD209E0-A0FC-4262-9CF3-390691551A0F}"/>
                  </a:ext>
                </a:extLst>
              </p:cNvPr>
              <p:cNvSpPr/>
              <p:nvPr/>
            </p:nvSpPr>
            <p:spPr>
              <a:xfrm>
                <a:off x="3534039" y="1731248"/>
                <a:ext cx="5635037" cy="2146081"/>
              </a:xfrm>
              <a:custGeom>
                <a:avLst/>
                <a:gdLst>
                  <a:gd name="connsiteX0" fmla="*/ 2642149 w 5635037"/>
                  <a:gd name="connsiteY0" fmla="*/ 1996489 h 2146081"/>
                  <a:gd name="connsiteX1" fmla="*/ 2691982 w 5635037"/>
                  <a:gd name="connsiteY1" fmla="*/ 1989550 h 2146081"/>
                  <a:gd name="connsiteX2" fmla="*/ 5533249 w 5635037"/>
                  <a:gd name="connsiteY2" fmla="*/ 914285 h 2146081"/>
                  <a:gd name="connsiteX3" fmla="*/ 5616706 w 5635037"/>
                  <a:gd name="connsiteY3" fmla="*/ 951177 h 2146081"/>
                  <a:gd name="connsiteX4" fmla="*/ 5622043 w 5635037"/>
                  <a:gd name="connsiteY4" fmla="*/ 974793 h 2146081"/>
                  <a:gd name="connsiteX5" fmla="*/ 5546858 w 5635037"/>
                  <a:gd name="connsiteY5" fmla="*/ 1059518 h 2146081"/>
                  <a:gd name="connsiteX6" fmla="*/ 2707727 w 5635037"/>
                  <a:gd name="connsiteY6" fmla="*/ 2131114 h 2146081"/>
                  <a:gd name="connsiteX7" fmla="*/ 2661095 w 5635037"/>
                  <a:gd name="connsiteY7" fmla="*/ 2145990 h 2146081"/>
                  <a:gd name="connsiteX8" fmla="*/ 2637412 w 5635037"/>
                  <a:gd name="connsiteY8" fmla="*/ 2137451 h 2146081"/>
                  <a:gd name="connsiteX9" fmla="*/ 152721 w 5635037"/>
                  <a:gd name="connsiteY9" fmla="*/ 1530638 h 2146081"/>
                  <a:gd name="connsiteX10" fmla="*/ 118364 w 5635037"/>
                  <a:gd name="connsiteY10" fmla="*/ 1503620 h 2146081"/>
                  <a:gd name="connsiteX11" fmla="*/ 2819 w 5635037"/>
                  <a:gd name="connsiteY11" fmla="*/ 1098811 h 2146081"/>
                  <a:gd name="connsiteX12" fmla="*/ 191214 w 5635037"/>
                  <a:gd name="connsiteY12" fmla="*/ 524420 h 2146081"/>
                  <a:gd name="connsiteX13" fmla="*/ 232509 w 5635037"/>
                  <a:gd name="connsiteY13" fmla="*/ 521552 h 2146081"/>
                  <a:gd name="connsiteX14" fmla="*/ 2589179 w 5635037"/>
                  <a:gd name="connsiteY14" fmla="*/ 1086669 h 2146081"/>
                  <a:gd name="connsiteX15" fmla="*/ 2648419 w 5635037"/>
                  <a:gd name="connsiteY15" fmla="*/ 1083000 h 2146081"/>
                  <a:gd name="connsiteX16" fmla="*/ 5541588 w 5635037"/>
                  <a:gd name="connsiteY16" fmla="*/ 6534 h 2146081"/>
                  <a:gd name="connsiteX17" fmla="*/ 5611569 w 5635037"/>
                  <a:gd name="connsiteY17" fmla="*/ 18543 h 2146081"/>
                  <a:gd name="connsiteX18" fmla="*/ 5631716 w 5635037"/>
                  <a:gd name="connsiteY18" fmla="*/ 59504 h 2146081"/>
                  <a:gd name="connsiteX19" fmla="*/ 5588620 w 5635037"/>
                  <a:gd name="connsiteY19" fmla="*/ 138624 h 2146081"/>
                  <a:gd name="connsiteX20" fmla="*/ 2655958 w 5635037"/>
                  <a:gd name="connsiteY20" fmla="*/ 1232102 h 2146081"/>
                  <a:gd name="connsiteX21" fmla="*/ 2594716 w 5635037"/>
                  <a:gd name="connsiteY21" fmla="*/ 1235771 h 2146081"/>
                  <a:gd name="connsiteX22" fmla="*/ 277940 w 5635037"/>
                  <a:gd name="connsiteY22" fmla="*/ 679192 h 2146081"/>
                  <a:gd name="connsiteX23" fmla="*/ 231375 w 5635037"/>
                  <a:gd name="connsiteY23" fmla="*/ 697671 h 2146081"/>
                  <a:gd name="connsiteX24" fmla="*/ 177271 w 5635037"/>
                  <a:gd name="connsiteY24" fmla="*/ 800808 h 2146081"/>
                  <a:gd name="connsiteX25" fmla="*/ 136043 w 5635037"/>
                  <a:gd name="connsiteY25" fmla="*/ 978329 h 2146081"/>
                  <a:gd name="connsiteX26" fmla="*/ 135910 w 5635037"/>
                  <a:gd name="connsiteY26" fmla="*/ 1091406 h 2146081"/>
                  <a:gd name="connsiteX27" fmla="*/ 206358 w 5635037"/>
                  <a:gd name="connsiteY27" fmla="*/ 1373131 h 2146081"/>
                  <a:gd name="connsiteX28" fmla="*/ 241582 w 5635037"/>
                  <a:gd name="connsiteY28" fmla="*/ 1403352 h 2146081"/>
                  <a:gd name="connsiteX29" fmla="*/ 2606124 w 5635037"/>
                  <a:gd name="connsiteY29" fmla="*/ 1981545 h 2146081"/>
                  <a:gd name="connsiteX30" fmla="*/ 2642149 w 5635037"/>
                  <a:gd name="connsiteY30" fmla="*/ 1996489 h 2146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635037" h="2146081">
                    <a:moveTo>
                      <a:pt x="2642149" y="1996489"/>
                    </a:moveTo>
                    <a:cubicBezTo>
                      <a:pt x="2659427" y="1998824"/>
                      <a:pt x="2675371" y="1995888"/>
                      <a:pt x="2691982" y="1989550"/>
                    </a:cubicBezTo>
                    <a:cubicBezTo>
                      <a:pt x="3012200" y="1867934"/>
                      <a:pt x="5465203" y="940437"/>
                      <a:pt x="5533249" y="914285"/>
                    </a:cubicBezTo>
                    <a:cubicBezTo>
                      <a:pt x="5567606" y="894539"/>
                      <a:pt x="5607033" y="911950"/>
                      <a:pt x="5616706" y="951177"/>
                    </a:cubicBezTo>
                    <a:cubicBezTo>
                      <a:pt x="5616706" y="954913"/>
                      <a:pt x="5621976" y="973192"/>
                      <a:pt x="5622043" y="974793"/>
                    </a:cubicBezTo>
                    <a:cubicBezTo>
                      <a:pt x="5632383" y="1029831"/>
                      <a:pt x="5589154" y="1044040"/>
                      <a:pt x="5546858" y="1059518"/>
                    </a:cubicBezTo>
                    <a:cubicBezTo>
                      <a:pt x="5475477" y="1085736"/>
                      <a:pt x="2929011" y="2051726"/>
                      <a:pt x="2707727" y="2131114"/>
                    </a:cubicBezTo>
                    <a:cubicBezTo>
                      <a:pt x="2692383" y="2136584"/>
                      <a:pt x="2676639" y="2141054"/>
                      <a:pt x="2661095" y="2145990"/>
                    </a:cubicBezTo>
                    <a:cubicBezTo>
                      <a:pt x="2657693" y="2147058"/>
                      <a:pt x="2641281" y="2138385"/>
                      <a:pt x="2637412" y="2137451"/>
                    </a:cubicBezTo>
                    <a:cubicBezTo>
                      <a:pt x="2621935" y="2133715"/>
                      <a:pt x="287346" y="1562994"/>
                      <a:pt x="152721" y="1530638"/>
                    </a:cubicBezTo>
                    <a:cubicBezTo>
                      <a:pt x="136043" y="1526636"/>
                      <a:pt x="126170" y="1518897"/>
                      <a:pt x="118364" y="1503620"/>
                    </a:cubicBezTo>
                    <a:cubicBezTo>
                      <a:pt x="53454" y="1376133"/>
                      <a:pt x="14094" y="1241642"/>
                      <a:pt x="2819" y="1098811"/>
                    </a:cubicBezTo>
                    <a:cubicBezTo>
                      <a:pt x="-14326" y="880996"/>
                      <a:pt x="46516" y="689199"/>
                      <a:pt x="191214" y="524420"/>
                    </a:cubicBezTo>
                    <a:cubicBezTo>
                      <a:pt x="206091" y="507475"/>
                      <a:pt x="218499" y="517816"/>
                      <a:pt x="232509" y="521552"/>
                    </a:cubicBezTo>
                    <a:cubicBezTo>
                      <a:pt x="326439" y="539697"/>
                      <a:pt x="2324599" y="1022893"/>
                      <a:pt x="2589179" y="1086669"/>
                    </a:cubicBezTo>
                    <a:cubicBezTo>
                      <a:pt x="2609593" y="1091606"/>
                      <a:pt x="2628539" y="1090472"/>
                      <a:pt x="2648419" y="1083000"/>
                    </a:cubicBezTo>
                    <a:cubicBezTo>
                      <a:pt x="2853759" y="1006215"/>
                      <a:pt x="5341786" y="80451"/>
                      <a:pt x="5541588" y="6534"/>
                    </a:cubicBezTo>
                    <a:cubicBezTo>
                      <a:pt x="5569207" y="-5407"/>
                      <a:pt x="5596492" y="-737"/>
                      <a:pt x="5611569" y="18543"/>
                    </a:cubicBezTo>
                    <a:cubicBezTo>
                      <a:pt x="5620108" y="31351"/>
                      <a:pt x="5627981" y="44427"/>
                      <a:pt x="5631716" y="59504"/>
                    </a:cubicBezTo>
                    <a:cubicBezTo>
                      <a:pt x="5641990" y="87123"/>
                      <a:pt x="5628648" y="120479"/>
                      <a:pt x="5588620" y="138624"/>
                    </a:cubicBezTo>
                    <a:cubicBezTo>
                      <a:pt x="5587086" y="138891"/>
                      <a:pt x="2810930" y="1173595"/>
                      <a:pt x="2655958" y="1232102"/>
                    </a:cubicBezTo>
                    <a:cubicBezTo>
                      <a:pt x="2635277" y="1239907"/>
                      <a:pt x="2616131" y="1240908"/>
                      <a:pt x="2594716" y="1235771"/>
                    </a:cubicBezTo>
                    <a:cubicBezTo>
                      <a:pt x="2317061" y="1169326"/>
                      <a:pt x="340916" y="696604"/>
                      <a:pt x="277940" y="679192"/>
                    </a:cubicBezTo>
                    <a:cubicBezTo>
                      <a:pt x="256058" y="673121"/>
                      <a:pt x="242983" y="679059"/>
                      <a:pt x="231375" y="697671"/>
                    </a:cubicBezTo>
                    <a:cubicBezTo>
                      <a:pt x="210761" y="730760"/>
                      <a:pt x="190747" y="763983"/>
                      <a:pt x="177271" y="800808"/>
                    </a:cubicBezTo>
                    <a:cubicBezTo>
                      <a:pt x="153121" y="857580"/>
                      <a:pt x="140179" y="916887"/>
                      <a:pt x="136043" y="978329"/>
                    </a:cubicBezTo>
                    <a:cubicBezTo>
                      <a:pt x="135509" y="986334"/>
                      <a:pt x="135376" y="1083868"/>
                      <a:pt x="135910" y="1091406"/>
                    </a:cubicBezTo>
                    <a:cubicBezTo>
                      <a:pt x="142781" y="1189540"/>
                      <a:pt x="169599" y="1282536"/>
                      <a:pt x="206358" y="1373131"/>
                    </a:cubicBezTo>
                    <a:cubicBezTo>
                      <a:pt x="213162" y="1389942"/>
                      <a:pt x="224103" y="1399149"/>
                      <a:pt x="241582" y="1403352"/>
                    </a:cubicBezTo>
                    <a:cubicBezTo>
                      <a:pt x="405026" y="1442378"/>
                      <a:pt x="2526336" y="1960598"/>
                      <a:pt x="2606124" y="1981545"/>
                    </a:cubicBezTo>
                    <a:cubicBezTo>
                      <a:pt x="2618666" y="1984947"/>
                      <a:pt x="2632542" y="1985748"/>
                      <a:pt x="2642149" y="1996489"/>
                    </a:cubicBezTo>
                    <a:close/>
                  </a:path>
                </a:pathLst>
              </a:custGeom>
              <a:solidFill>
                <a:schemeClr val="accent4">
                  <a:lumMod val="75000"/>
                </a:schemeClr>
              </a:solidFill>
              <a:ln w="6663" cap="flat">
                <a:noFill/>
                <a:prstDash val="solid"/>
                <a:miter/>
              </a:ln>
            </p:spPr>
            <p:txBody>
              <a:bodyPr rtlCol="0" anchor="ctr"/>
              <a:lstStyle/>
              <a:p>
                <a:endParaRPr lang="ko-KR" altLang="en-US"/>
              </a:p>
            </p:txBody>
          </p:sp>
          <p:sp>
            <p:nvSpPr>
              <p:cNvPr id="91" name="자유형: 도형 90">
                <a:extLst>
                  <a:ext uri="{FF2B5EF4-FFF2-40B4-BE49-F238E27FC236}">
                    <a16:creationId xmlns:a16="http://schemas.microsoft.com/office/drawing/2014/main" id="{871C5978-3CC3-490E-90DE-5BDA5EB14AAF}"/>
                  </a:ext>
                </a:extLst>
              </p:cNvPr>
              <p:cNvSpPr/>
              <p:nvPr/>
            </p:nvSpPr>
            <p:spPr>
              <a:xfrm>
                <a:off x="3706574" y="1898358"/>
                <a:ext cx="5347038" cy="1825508"/>
              </a:xfrm>
              <a:custGeom>
                <a:avLst/>
                <a:gdLst>
                  <a:gd name="connsiteX0" fmla="*/ 0 w 5347038"/>
                  <a:gd name="connsiteY0" fmla="*/ 630362 h 1825508"/>
                  <a:gd name="connsiteX1" fmla="*/ 64310 w 5347038"/>
                  <a:gd name="connsiteY1" fmla="*/ 511948 h 1825508"/>
                  <a:gd name="connsiteX2" fmla="*/ 91929 w 5347038"/>
                  <a:gd name="connsiteY2" fmla="*/ 502675 h 1825508"/>
                  <a:gd name="connsiteX3" fmla="*/ 2432322 w 5347038"/>
                  <a:gd name="connsiteY3" fmla="*/ 1064791 h 1825508"/>
                  <a:gd name="connsiteX4" fmla="*/ 2472816 w 5347038"/>
                  <a:gd name="connsiteY4" fmla="*/ 1062456 h 1825508"/>
                  <a:gd name="connsiteX5" fmla="*/ 5341635 w 5347038"/>
                  <a:gd name="connsiteY5" fmla="*/ 0 h 1825508"/>
                  <a:gd name="connsiteX6" fmla="*/ 5346172 w 5347038"/>
                  <a:gd name="connsiteY6" fmla="*/ 8939 h 1825508"/>
                  <a:gd name="connsiteX7" fmla="*/ 5308746 w 5347038"/>
                  <a:gd name="connsiteY7" fmla="*/ 139695 h 1825508"/>
                  <a:gd name="connsiteX8" fmla="*/ 5308679 w 5347038"/>
                  <a:gd name="connsiteY8" fmla="*/ 139628 h 1825508"/>
                  <a:gd name="connsiteX9" fmla="*/ 2437059 w 5347038"/>
                  <a:gd name="connsiteY9" fmla="*/ 1205220 h 1825508"/>
                  <a:gd name="connsiteX10" fmla="*/ 2417979 w 5347038"/>
                  <a:gd name="connsiteY10" fmla="*/ 1230104 h 1825508"/>
                  <a:gd name="connsiteX11" fmla="*/ 2419046 w 5347038"/>
                  <a:gd name="connsiteY11" fmla="*/ 1426104 h 1825508"/>
                  <a:gd name="connsiteX12" fmla="*/ 2439327 w 5347038"/>
                  <a:gd name="connsiteY12" fmla="*/ 1607761 h 1825508"/>
                  <a:gd name="connsiteX13" fmla="*/ 2480621 w 5347038"/>
                  <a:gd name="connsiteY13" fmla="*/ 1814301 h 1825508"/>
                  <a:gd name="connsiteX14" fmla="*/ 2469547 w 5347038"/>
                  <a:gd name="connsiteY14" fmla="*/ 1825509 h 1825508"/>
                  <a:gd name="connsiteX15" fmla="*/ 2441395 w 5347038"/>
                  <a:gd name="connsiteY15" fmla="*/ 1799424 h 1825508"/>
                  <a:gd name="connsiteX16" fmla="*/ 2396564 w 5347038"/>
                  <a:gd name="connsiteY16" fmla="*/ 1554191 h 1825508"/>
                  <a:gd name="connsiteX17" fmla="*/ 2383889 w 5347038"/>
                  <a:gd name="connsiteY17" fmla="*/ 1244580 h 1825508"/>
                  <a:gd name="connsiteX18" fmla="*/ 2357137 w 5347038"/>
                  <a:gd name="connsiteY18" fmla="*/ 1211157 h 1825508"/>
                  <a:gd name="connsiteX19" fmla="*/ 0 w 5347038"/>
                  <a:gd name="connsiteY19" fmla="*/ 630362 h 1825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347038" h="1825508">
                    <a:moveTo>
                      <a:pt x="0" y="630362"/>
                    </a:moveTo>
                    <a:cubicBezTo>
                      <a:pt x="14677" y="587200"/>
                      <a:pt x="38960" y="549307"/>
                      <a:pt x="64310" y="511948"/>
                    </a:cubicBezTo>
                    <a:cubicBezTo>
                      <a:pt x="71315" y="501608"/>
                      <a:pt x="78987" y="499540"/>
                      <a:pt x="91929" y="502675"/>
                    </a:cubicBezTo>
                    <a:cubicBezTo>
                      <a:pt x="270651" y="546172"/>
                      <a:pt x="2258137" y="1022563"/>
                      <a:pt x="2432322" y="1064791"/>
                    </a:cubicBezTo>
                    <a:cubicBezTo>
                      <a:pt x="2446732" y="1068260"/>
                      <a:pt x="2459274" y="1067526"/>
                      <a:pt x="2472816" y="1062456"/>
                    </a:cubicBezTo>
                    <a:cubicBezTo>
                      <a:pt x="2740732" y="962722"/>
                      <a:pt x="5337833" y="467"/>
                      <a:pt x="5341635" y="0"/>
                    </a:cubicBezTo>
                    <a:cubicBezTo>
                      <a:pt x="5345437" y="1801"/>
                      <a:pt x="5348640" y="3936"/>
                      <a:pt x="5346172" y="8939"/>
                    </a:cubicBezTo>
                    <a:cubicBezTo>
                      <a:pt x="5341635" y="19413"/>
                      <a:pt x="5314950" y="129688"/>
                      <a:pt x="5308746" y="139695"/>
                    </a:cubicBezTo>
                    <a:cubicBezTo>
                      <a:pt x="5308746" y="139695"/>
                      <a:pt x="5308679" y="139628"/>
                      <a:pt x="5308679" y="139628"/>
                    </a:cubicBezTo>
                    <a:cubicBezTo>
                      <a:pt x="5224422" y="165379"/>
                      <a:pt x="2469614" y="1197949"/>
                      <a:pt x="2437059" y="1205220"/>
                    </a:cubicBezTo>
                    <a:cubicBezTo>
                      <a:pt x="2424316" y="1208022"/>
                      <a:pt x="2417845" y="1215627"/>
                      <a:pt x="2417979" y="1230104"/>
                    </a:cubicBezTo>
                    <a:cubicBezTo>
                      <a:pt x="2418579" y="1295415"/>
                      <a:pt x="2415444" y="1360926"/>
                      <a:pt x="2419046" y="1426104"/>
                    </a:cubicBezTo>
                    <a:cubicBezTo>
                      <a:pt x="2422449" y="1486812"/>
                      <a:pt x="2428586" y="1547520"/>
                      <a:pt x="2439327" y="1607761"/>
                    </a:cubicBezTo>
                    <a:cubicBezTo>
                      <a:pt x="2451668" y="1676941"/>
                      <a:pt x="2462409" y="1746389"/>
                      <a:pt x="2480621" y="1814301"/>
                    </a:cubicBezTo>
                    <a:cubicBezTo>
                      <a:pt x="2483890" y="1826509"/>
                      <a:pt x="2476485" y="1825042"/>
                      <a:pt x="2469547" y="1825509"/>
                    </a:cubicBezTo>
                    <a:cubicBezTo>
                      <a:pt x="2452736" y="1824842"/>
                      <a:pt x="2444597" y="1814702"/>
                      <a:pt x="2441395" y="1799424"/>
                    </a:cubicBezTo>
                    <a:cubicBezTo>
                      <a:pt x="2424316" y="1718102"/>
                      <a:pt x="2407505" y="1636780"/>
                      <a:pt x="2396564" y="1554191"/>
                    </a:cubicBezTo>
                    <a:cubicBezTo>
                      <a:pt x="2382888" y="1451188"/>
                      <a:pt x="2383155" y="1347984"/>
                      <a:pt x="2383889" y="1244580"/>
                    </a:cubicBezTo>
                    <a:cubicBezTo>
                      <a:pt x="2384022" y="1224633"/>
                      <a:pt x="2376551" y="1215761"/>
                      <a:pt x="2357137" y="1211157"/>
                    </a:cubicBezTo>
                    <a:cubicBezTo>
                      <a:pt x="2236122" y="1182738"/>
                      <a:pt x="18613" y="645372"/>
                      <a:pt x="0" y="630362"/>
                    </a:cubicBezTo>
                    <a:close/>
                  </a:path>
                </a:pathLst>
              </a:custGeom>
              <a:solidFill>
                <a:srgbClr val="F3EDDF"/>
              </a:solidFill>
              <a:ln w="6663" cap="flat">
                <a:noFill/>
                <a:prstDash val="solid"/>
                <a:miter/>
              </a:ln>
            </p:spPr>
            <p:txBody>
              <a:bodyPr rtlCol="0" anchor="ctr"/>
              <a:lstStyle/>
              <a:p>
                <a:endParaRPr lang="ko-KR" altLang="en-US"/>
              </a:p>
            </p:txBody>
          </p:sp>
          <p:sp>
            <p:nvSpPr>
              <p:cNvPr id="92" name="자유형: 도형 91">
                <a:extLst>
                  <a:ext uri="{FF2B5EF4-FFF2-40B4-BE49-F238E27FC236}">
                    <a16:creationId xmlns:a16="http://schemas.microsoft.com/office/drawing/2014/main" id="{670C4D48-1D88-4877-9361-B973254178AC}"/>
                  </a:ext>
                </a:extLst>
              </p:cNvPr>
              <p:cNvSpPr/>
              <p:nvPr/>
            </p:nvSpPr>
            <p:spPr>
              <a:xfrm>
                <a:off x="3658349" y="2528720"/>
                <a:ext cx="2517838" cy="1199016"/>
              </a:xfrm>
              <a:custGeom>
                <a:avLst/>
                <a:gdLst>
                  <a:gd name="connsiteX0" fmla="*/ 48225 w 2517838"/>
                  <a:gd name="connsiteY0" fmla="*/ 0 h 1199016"/>
                  <a:gd name="connsiteX1" fmla="*/ 2413968 w 2517838"/>
                  <a:gd name="connsiteY1" fmla="*/ 575658 h 1199016"/>
                  <a:gd name="connsiteX2" fmla="*/ 2438985 w 2517838"/>
                  <a:gd name="connsiteY2" fmla="*/ 606613 h 1199016"/>
                  <a:gd name="connsiteX3" fmla="*/ 2438651 w 2517838"/>
                  <a:gd name="connsiteY3" fmla="*/ 762986 h 1199016"/>
                  <a:gd name="connsiteX4" fmla="*/ 2460466 w 2517838"/>
                  <a:gd name="connsiteY4" fmla="*/ 984203 h 1199016"/>
                  <a:gd name="connsiteX5" fmla="*/ 2517839 w 2517838"/>
                  <a:gd name="connsiteY5" fmla="*/ 1195214 h 1199016"/>
                  <a:gd name="connsiteX6" fmla="*/ 2517839 w 2517838"/>
                  <a:gd name="connsiteY6" fmla="*/ 1199016 h 1199016"/>
                  <a:gd name="connsiteX7" fmla="*/ 110000 w 2517838"/>
                  <a:gd name="connsiteY7" fmla="*/ 611216 h 1199016"/>
                  <a:gd name="connsiteX8" fmla="*/ 77778 w 2517838"/>
                  <a:gd name="connsiteY8" fmla="*/ 581996 h 1199016"/>
                  <a:gd name="connsiteX9" fmla="*/ 4728 w 2517838"/>
                  <a:gd name="connsiteY9" fmla="*/ 284994 h 1199016"/>
                  <a:gd name="connsiteX10" fmla="*/ 1193 w 2517838"/>
                  <a:gd name="connsiteY10" fmla="*/ 201337 h 1199016"/>
                  <a:gd name="connsiteX11" fmla="*/ 23942 w 2517838"/>
                  <a:gd name="connsiteY11" fmla="*/ 67313 h 1199016"/>
                  <a:gd name="connsiteX12" fmla="*/ 48225 w 2517838"/>
                  <a:gd name="connsiteY12" fmla="*/ 0 h 11990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17838" h="1199016">
                    <a:moveTo>
                      <a:pt x="48225" y="0"/>
                    </a:moveTo>
                    <a:cubicBezTo>
                      <a:pt x="109667" y="20748"/>
                      <a:pt x="2330044" y="555378"/>
                      <a:pt x="2413968" y="575658"/>
                    </a:cubicBezTo>
                    <a:cubicBezTo>
                      <a:pt x="2431914" y="579995"/>
                      <a:pt x="2439585" y="586599"/>
                      <a:pt x="2438985" y="606613"/>
                    </a:cubicBezTo>
                    <a:cubicBezTo>
                      <a:pt x="2437384" y="658715"/>
                      <a:pt x="2437584" y="710884"/>
                      <a:pt x="2438651" y="762986"/>
                    </a:cubicBezTo>
                    <a:cubicBezTo>
                      <a:pt x="2440186" y="837236"/>
                      <a:pt x="2449525" y="910753"/>
                      <a:pt x="2460466" y="984203"/>
                    </a:cubicBezTo>
                    <a:cubicBezTo>
                      <a:pt x="2469406" y="1044644"/>
                      <a:pt x="2503629" y="1189610"/>
                      <a:pt x="2517839" y="1195214"/>
                    </a:cubicBezTo>
                    <a:cubicBezTo>
                      <a:pt x="2517839" y="1196481"/>
                      <a:pt x="2517839" y="1197749"/>
                      <a:pt x="2517839" y="1199016"/>
                    </a:cubicBezTo>
                    <a:cubicBezTo>
                      <a:pt x="2409365" y="1172732"/>
                      <a:pt x="230015" y="639769"/>
                      <a:pt x="110000" y="611216"/>
                    </a:cubicBezTo>
                    <a:cubicBezTo>
                      <a:pt x="92588" y="607080"/>
                      <a:pt x="84116" y="597340"/>
                      <a:pt x="77778" y="581996"/>
                    </a:cubicBezTo>
                    <a:cubicBezTo>
                      <a:pt x="38551" y="486598"/>
                      <a:pt x="9665" y="388798"/>
                      <a:pt x="4728" y="284994"/>
                    </a:cubicBezTo>
                    <a:cubicBezTo>
                      <a:pt x="4528" y="281325"/>
                      <a:pt x="-2810" y="225620"/>
                      <a:pt x="1193" y="201337"/>
                    </a:cubicBezTo>
                    <a:cubicBezTo>
                      <a:pt x="8264" y="156573"/>
                      <a:pt x="11066" y="111142"/>
                      <a:pt x="23942" y="67313"/>
                    </a:cubicBezTo>
                    <a:cubicBezTo>
                      <a:pt x="30746" y="44430"/>
                      <a:pt x="37618" y="21548"/>
                      <a:pt x="48225" y="0"/>
                    </a:cubicBezTo>
                    <a:close/>
                  </a:path>
                </a:pathLst>
              </a:custGeom>
              <a:solidFill>
                <a:srgbClr val="FAF7EE"/>
              </a:solidFill>
              <a:ln w="6663" cap="flat">
                <a:noFill/>
                <a:prstDash val="solid"/>
                <a:miter/>
              </a:ln>
            </p:spPr>
            <p:txBody>
              <a:bodyPr rtlCol="0" anchor="ctr"/>
              <a:lstStyle/>
              <a:p>
                <a:endParaRPr lang="ko-KR" altLang="en-US"/>
              </a:p>
            </p:txBody>
          </p:sp>
        </p:grpSp>
        <p:sp>
          <p:nvSpPr>
            <p:cNvPr id="76" name="자유형: 도형 75">
              <a:extLst>
                <a:ext uri="{FF2B5EF4-FFF2-40B4-BE49-F238E27FC236}">
                  <a16:creationId xmlns:a16="http://schemas.microsoft.com/office/drawing/2014/main" id="{9256E224-872A-47C5-9880-626FD227489B}"/>
                </a:ext>
              </a:extLst>
            </p:cNvPr>
            <p:cNvSpPr/>
            <p:nvPr/>
          </p:nvSpPr>
          <p:spPr>
            <a:xfrm>
              <a:off x="5080041" y="1765134"/>
              <a:ext cx="2773938" cy="839654"/>
            </a:xfrm>
            <a:custGeom>
              <a:avLst/>
              <a:gdLst>
                <a:gd name="connsiteX0" fmla="*/ 1740584 w 2773938"/>
                <a:gd name="connsiteY0" fmla="*/ 819291 h 839654"/>
                <a:gd name="connsiteX1" fmla="*/ 811419 w 2773938"/>
                <a:gd name="connsiteY1" fmla="*/ 715620 h 839654"/>
                <a:gd name="connsiteX2" fmla="*/ 377057 w 2773938"/>
                <a:gd name="connsiteY2" fmla="*/ 469520 h 839654"/>
                <a:gd name="connsiteX3" fmla="*/ 0 w 2773938"/>
                <a:gd name="connsiteY3" fmla="*/ 100001 h 839654"/>
                <a:gd name="connsiteX4" fmla="*/ 548573 w 2773938"/>
                <a:gd name="connsiteY4" fmla="*/ 293933 h 839654"/>
                <a:gd name="connsiteX5" fmla="*/ 1292680 w 2773938"/>
                <a:gd name="connsiteY5" fmla="*/ 361046 h 839654"/>
                <a:gd name="connsiteX6" fmla="*/ 1922642 w 2773938"/>
                <a:gd name="connsiteY6" fmla="*/ 309344 h 839654"/>
                <a:gd name="connsiteX7" fmla="*/ 2481622 w 2773938"/>
                <a:gd name="connsiteY7" fmla="*/ 0 h 839654"/>
                <a:gd name="connsiteX8" fmla="*/ 2625253 w 2773938"/>
                <a:gd name="connsiteY8" fmla="*/ 87259 h 839654"/>
                <a:gd name="connsiteX9" fmla="*/ 2773621 w 2773938"/>
                <a:gd name="connsiteY9" fmla="*/ 435696 h 839654"/>
                <a:gd name="connsiteX10" fmla="*/ 1740584 w 2773938"/>
                <a:gd name="connsiteY10" fmla="*/ 819291 h 8396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3938" h="839654">
                  <a:moveTo>
                    <a:pt x="1740584" y="819291"/>
                  </a:moveTo>
                  <a:cubicBezTo>
                    <a:pt x="1427505" y="866256"/>
                    <a:pt x="1106620" y="832100"/>
                    <a:pt x="811419" y="715620"/>
                  </a:cubicBezTo>
                  <a:cubicBezTo>
                    <a:pt x="656113" y="654379"/>
                    <a:pt x="509547" y="571055"/>
                    <a:pt x="377057" y="469520"/>
                  </a:cubicBezTo>
                  <a:cubicBezTo>
                    <a:pt x="246701" y="369652"/>
                    <a:pt x="88727" y="239230"/>
                    <a:pt x="0" y="100001"/>
                  </a:cubicBezTo>
                  <a:cubicBezTo>
                    <a:pt x="42295" y="166380"/>
                    <a:pt x="449172" y="274854"/>
                    <a:pt x="548573" y="293933"/>
                  </a:cubicBezTo>
                  <a:cubicBezTo>
                    <a:pt x="792673" y="340832"/>
                    <a:pt x="1044511" y="363114"/>
                    <a:pt x="1292680" y="361046"/>
                  </a:cubicBezTo>
                  <a:cubicBezTo>
                    <a:pt x="1503623" y="359245"/>
                    <a:pt x="1714767" y="345302"/>
                    <a:pt x="1922642" y="309344"/>
                  </a:cubicBezTo>
                  <a:cubicBezTo>
                    <a:pt x="2098028" y="278990"/>
                    <a:pt x="2450801" y="220483"/>
                    <a:pt x="2481622" y="0"/>
                  </a:cubicBezTo>
                  <a:cubicBezTo>
                    <a:pt x="2542197" y="13009"/>
                    <a:pt x="2593365" y="52302"/>
                    <a:pt x="2625253" y="87259"/>
                  </a:cubicBezTo>
                  <a:cubicBezTo>
                    <a:pt x="2731592" y="216080"/>
                    <a:pt x="2778291" y="374988"/>
                    <a:pt x="2773621" y="435696"/>
                  </a:cubicBezTo>
                  <a:cubicBezTo>
                    <a:pt x="2708176" y="459046"/>
                    <a:pt x="1750992" y="809418"/>
                    <a:pt x="1740584" y="819291"/>
                  </a:cubicBezTo>
                  <a:close/>
                </a:path>
              </a:pathLst>
            </a:custGeom>
            <a:solidFill>
              <a:schemeClr val="accent4">
                <a:lumMod val="75000"/>
              </a:schemeClr>
            </a:solidFill>
            <a:ln w="6663" cap="flat">
              <a:noFill/>
              <a:prstDash val="solid"/>
              <a:miter/>
            </a:ln>
          </p:spPr>
          <p:txBody>
            <a:bodyPr rtlCol="0" anchor="ctr"/>
            <a:lstStyle/>
            <a:p>
              <a:endParaRPr lang="ko-KR" altLang="en-US"/>
            </a:p>
          </p:txBody>
        </p:sp>
        <p:grpSp>
          <p:nvGrpSpPr>
            <p:cNvPr id="77" name="그룹 76">
              <a:extLst>
                <a:ext uri="{FF2B5EF4-FFF2-40B4-BE49-F238E27FC236}">
                  <a16:creationId xmlns:a16="http://schemas.microsoft.com/office/drawing/2014/main" id="{8796EC1B-92C7-402E-99D9-29CA78318A1E}"/>
                </a:ext>
              </a:extLst>
            </p:cNvPr>
            <p:cNvGrpSpPr/>
            <p:nvPr/>
          </p:nvGrpSpPr>
          <p:grpSpPr>
            <a:xfrm>
              <a:off x="4101509" y="0"/>
              <a:ext cx="4396992" cy="2218776"/>
              <a:chOff x="4101509" y="0"/>
              <a:chExt cx="4396992" cy="2218776"/>
            </a:xfrm>
          </p:grpSpPr>
          <p:sp>
            <p:nvSpPr>
              <p:cNvPr id="78" name="자유형: 도형 77">
                <a:extLst>
                  <a:ext uri="{FF2B5EF4-FFF2-40B4-BE49-F238E27FC236}">
                    <a16:creationId xmlns:a16="http://schemas.microsoft.com/office/drawing/2014/main" id="{CCEBFF9B-897D-4A0E-A761-F9B8B395187B}"/>
                  </a:ext>
                </a:extLst>
              </p:cNvPr>
              <p:cNvSpPr/>
              <p:nvPr/>
            </p:nvSpPr>
            <p:spPr>
              <a:xfrm>
                <a:off x="4106179" y="0"/>
                <a:ext cx="4392322" cy="1317696"/>
              </a:xfrm>
              <a:custGeom>
                <a:avLst/>
                <a:gdLst>
                  <a:gd name="connsiteX0" fmla="*/ 2196161 w 4392322"/>
                  <a:gd name="connsiteY0" fmla="*/ 0 h 1317696"/>
                  <a:gd name="connsiteX1" fmla="*/ 0 w 4392322"/>
                  <a:gd name="connsiteY1" fmla="*/ 644839 h 1317696"/>
                  <a:gd name="connsiteX2" fmla="*/ 2196161 w 4392322"/>
                  <a:gd name="connsiteY2" fmla="*/ 1317697 h 1317696"/>
                  <a:gd name="connsiteX3" fmla="*/ 4392322 w 4392322"/>
                  <a:gd name="connsiteY3" fmla="*/ 686867 h 1317696"/>
                </a:gdLst>
                <a:ahLst/>
                <a:cxnLst>
                  <a:cxn ang="0">
                    <a:pos x="connsiteX0" y="connsiteY0"/>
                  </a:cxn>
                  <a:cxn ang="0">
                    <a:pos x="connsiteX1" y="connsiteY1"/>
                  </a:cxn>
                  <a:cxn ang="0">
                    <a:pos x="connsiteX2" y="connsiteY2"/>
                  </a:cxn>
                  <a:cxn ang="0">
                    <a:pos x="connsiteX3" y="connsiteY3"/>
                  </a:cxn>
                </a:cxnLst>
                <a:rect l="l" t="t" r="r" b="b"/>
                <a:pathLst>
                  <a:path w="4392322" h="1317696">
                    <a:moveTo>
                      <a:pt x="2196161" y="0"/>
                    </a:moveTo>
                    <a:lnTo>
                      <a:pt x="0" y="644839"/>
                    </a:lnTo>
                    <a:lnTo>
                      <a:pt x="2196161" y="1317697"/>
                    </a:lnTo>
                    <a:lnTo>
                      <a:pt x="4392322" y="686867"/>
                    </a:lnTo>
                    <a:close/>
                  </a:path>
                </a:pathLst>
              </a:custGeom>
              <a:solidFill>
                <a:srgbClr val="5C5E5F"/>
              </a:solidFill>
              <a:ln w="6663" cap="flat">
                <a:noFill/>
                <a:prstDash val="solid"/>
                <a:miter/>
              </a:ln>
            </p:spPr>
            <p:txBody>
              <a:bodyPr rtlCol="0" anchor="ctr"/>
              <a:lstStyle/>
              <a:p>
                <a:endParaRPr lang="ko-KR" altLang="en-US"/>
              </a:p>
            </p:txBody>
          </p:sp>
          <p:sp>
            <p:nvSpPr>
              <p:cNvPr id="79" name="자유형: 도형 78">
                <a:extLst>
                  <a:ext uri="{FF2B5EF4-FFF2-40B4-BE49-F238E27FC236}">
                    <a16:creationId xmlns:a16="http://schemas.microsoft.com/office/drawing/2014/main" id="{E6549D35-6888-4C04-BF26-535782194E2A}"/>
                  </a:ext>
                </a:extLst>
              </p:cNvPr>
              <p:cNvSpPr/>
              <p:nvPr/>
            </p:nvSpPr>
            <p:spPr>
              <a:xfrm>
                <a:off x="4101509" y="644838"/>
                <a:ext cx="4396991" cy="752311"/>
              </a:xfrm>
              <a:custGeom>
                <a:avLst/>
                <a:gdLst>
                  <a:gd name="connsiteX0" fmla="*/ 0 w 4396991"/>
                  <a:gd name="connsiteY0" fmla="*/ 79454 h 752311"/>
                  <a:gd name="connsiteX1" fmla="*/ 4670 w 4396991"/>
                  <a:gd name="connsiteY1" fmla="*/ 0 h 752311"/>
                  <a:gd name="connsiteX2" fmla="*/ 2200831 w 4396991"/>
                  <a:gd name="connsiteY2" fmla="*/ 672858 h 752311"/>
                  <a:gd name="connsiteX3" fmla="*/ 4396992 w 4396991"/>
                  <a:gd name="connsiteY3" fmla="*/ 42029 h 752311"/>
                  <a:gd name="connsiteX4" fmla="*/ 4392322 w 4396991"/>
                  <a:gd name="connsiteY4" fmla="*/ 116813 h 752311"/>
                  <a:gd name="connsiteX5" fmla="*/ 2200831 w 4396991"/>
                  <a:gd name="connsiteY5" fmla="*/ 752312 h 752311"/>
                  <a:gd name="connsiteX6" fmla="*/ 943509 w 4396991"/>
                  <a:gd name="connsiteY6" fmla="*/ 367850 h 75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6991" h="752311">
                    <a:moveTo>
                      <a:pt x="0" y="79454"/>
                    </a:moveTo>
                    <a:lnTo>
                      <a:pt x="4670" y="0"/>
                    </a:lnTo>
                    <a:lnTo>
                      <a:pt x="2200831" y="672858"/>
                    </a:lnTo>
                    <a:lnTo>
                      <a:pt x="4396992" y="42029"/>
                    </a:lnTo>
                    <a:lnTo>
                      <a:pt x="4392322" y="116813"/>
                    </a:lnTo>
                    <a:lnTo>
                      <a:pt x="2200831" y="752312"/>
                    </a:lnTo>
                    <a:lnTo>
                      <a:pt x="943509" y="367850"/>
                    </a:lnTo>
                    <a:close/>
                  </a:path>
                </a:pathLst>
              </a:custGeom>
              <a:solidFill>
                <a:srgbClr val="5C5E5F"/>
              </a:solidFill>
              <a:ln w="6663" cap="flat">
                <a:noFill/>
                <a:prstDash val="solid"/>
                <a:miter/>
              </a:ln>
            </p:spPr>
            <p:txBody>
              <a:bodyPr rtlCol="0" anchor="ctr"/>
              <a:lstStyle/>
              <a:p>
                <a:endParaRPr lang="ko-KR" altLang="en-US"/>
              </a:p>
            </p:txBody>
          </p:sp>
          <p:sp>
            <p:nvSpPr>
              <p:cNvPr id="80" name="자유형: 도형 79">
                <a:extLst>
                  <a:ext uri="{FF2B5EF4-FFF2-40B4-BE49-F238E27FC236}">
                    <a16:creationId xmlns:a16="http://schemas.microsoft.com/office/drawing/2014/main" id="{66CD59B5-2404-41C0-8CFC-AAE5847A1920}"/>
                  </a:ext>
                </a:extLst>
              </p:cNvPr>
              <p:cNvSpPr/>
              <p:nvPr/>
            </p:nvSpPr>
            <p:spPr>
              <a:xfrm>
                <a:off x="5035428" y="1013889"/>
                <a:ext cx="2538377" cy="1112692"/>
              </a:xfrm>
              <a:custGeom>
                <a:avLst/>
                <a:gdLst>
                  <a:gd name="connsiteX0" fmla="*/ 98784 w 2538377"/>
                  <a:gd name="connsiteY0" fmla="*/ 892541 h 1112692"/>
                  <a:gd name="connsiteX1" fmla="*/ 1234624 w 2538377"/>
                  <a:gd name="connsiteY1" fmla="*/ 1112691 h 1112692"/>
                  <a:gd name="connsiteX2" fmla="*/ 2472933 w 2538377"/>
                  <a:gd name="connsiteY2" fmla="*/ 871260 h 1112692"/>
                  <a:gd name="connsiteX3" fmla="*/ 2526169 w 2538377"/>
                  <a:gd name="connsiteY3" fmla="*/ 590335 h 1112692"/>
                  <a:gd name="connsiteX4" fmla="*/ 2538378 w 2538377"/>
                  <a:gd name="connsiteY4" fmla="*/ 14477 h 1112692"/>
                  <a:gd name="connsiteX5" fmla="*/ 1237092 w 2538377"/>
                  <a:gd name="connsiteY5" fmla="*/ 381460 h 1112692"/>
                  <a:gd name="connsiteX6" fmla="*/ 5387 w 2538377"/>
                  <a:gd name="connsiteY6" fmla="*/ 0 h 1112692"/>
                  <a:gd name="connsiteX7" fmla="*/ 1118 w 2538377"/>
                  <a:gd name="connsiteY7" fmla="*/ 645706 h 1112692"/>
                  <a:gd name="connsiteX8" fmla="*/ 98784 w 2538377"/>
                  <a:gd name="connsiteY8" fmla="*/ 892541 h 1112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38377" h="1112692">
                    <a:moveTo>
                      <a:pt x="98784" y="892541"/>
                    </a:moveTo>
                    <a:cubicBezTo>
                      <a:pt x="98784" y="892541"/>
                      <a:pt x="467902" y="1112157"/>
                      <a:pt x="1234624" y="1112691"/>
                    </a:cubicBezTo>
                    <a:cubicBezTo>
                      <a:pt x="2397748" y="1113558"/>
                      <a:pt x="2472933" y="871260"/>
                      <a:pt x="2472933" y="871260"/>
                    </a:cubicBezTo>
                    <a:cubicBezTo>
                      <a:pt x="2539645" y="784534"/>
                      <a:pt x="2523901" y="691604"/>
                      <a:pt x="2526169" y="590335"/>
                    </a:cubicBezTo>
                    <a:lnTo>
                      <a:pt x="2538378" y="14477"/>
                    </a:lnTo>
                    <a:lnTo>
                      <a:pt x="1237092" y="381460"/>
                    </a:lnTo>
                    <a:lnTo>
                      <a:pt x="5387" y="0"/>
                    </a:lnTo>
                    <a:lnTo>
                      <a:pt x="1118" y="645706"/>
                    </a:lnTo>
                    <a:cubicBezTo>
                      <a:pt x="-4019" y="794407"/>
                      <a:pt x="5320" y="850512"/>
                      <a:pt x="98784" y="892541"/>
                    </a:cubicBezTo>
                    <a:close/>
                  </a:path>
                </a:pathLst>
              </a:custGeom>
              <a:solidFill>
                <a:srgbClr val="5C5E5F"/>
              </a:solidFill>
              <a:ln w="6663" cap="flat">
                <a:noFill/>
                <a:prstDash val="solid"/>
                <a:miter/>
              </a:ln>
            </p:spPr>
            <p:txBody>
              <a:bodyPr rtlCol="0" anchor="ctr"/>
              <a:lstStyle/>
              <a:p>
                <a:endParaRPr lang="ko-KR" altLang="en-US"/>
              </a:p>
            </p:txBody>
          </p:sp>
          <p:sp>
            <p:nvSpPr>
              <p:cNvPr id="81" name="자유형: 도형 80">
                <a:extLst>
                  <a:ext uri="{FF2B5EF4-FFF2-40B4-BE49-F238E27FC236}">
                    <a16:creationId xmlns:a16="http://schemas.microsoft.com/office/drawing/2014/main" id="{4776CE9E-E5A0-489C-8FD7-6D815CF3FE01}"/>
                  </a:ext>
                </a:extLst>
              </p:cNvPr>
              <p:cNvSpPr/>
              <p:nvPr/>
            </p:nvSpPr>
            <p:spPr>
              <a:xfrm>
                <a:off x="5036078" y="1018626"/>
                <a:ext cx="2537259" cy="649508"/>
              </a:xfrm>
              <a:custGeom>
                <a:avLst/>
                <a:gdLst>
                  <a:gd name="connsiteX0" fmla="*/ 4670 w 2537259"/>
                  <a:gd name="connsiteY0" fmla="*/ 0 h 649508"/>
                  <a:gd name="connsiteX1" fmla="*/ 0 w 2537259"/>
                  <a:gd name="connsiteY1" fmla="*/ 196267 h 649508"/>
                  <a:gd name="connsiteX2" fmla="*/ 1261592 w 2537259"/>
                  <a:gd name="connsiteY2" fmla="*/ 649509 h 649508"/>
                  <a:gd name="connsiteX3" fmla="*/ 2527853 w 2537259"/>
                  <a:gd name="connsiteY3" fmla="*/ 219616 h 649508"/>
                  <a:gd name="connsiteX4" fmla="*/ 2537260 w 2537259"/>
                  <a:gd name="connsiteY4" fmla="*/ 9340 h 649508"/>
                  <a:gd name="connsiteX5" fmla="*/ 1266262 w 2537259"/>
                  <a:gd name="connsiteY5" fmla="*/ 378524 h 649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37259" h="649508">
                    <a:moveTo>
                      <a:pt x="4670" y="0"/>
                    </a:moveTo>
                    <a:lnTo>
                      <a:pt x="0" y="196267"/>
                    </a:lnTo>
                    <a:lnTo>
                      <a:pt x="1261592" y="649509"/>
                    </a:lnTo>
                    <a:lnTo>
                      <a:pt x="2527853" y="219616"/>
                    </a:lnTo>
                    <a:lnTo>
                      <a:pt x="2537260" y="9340"/>
                    </a:lnTo>
                    <a:lnTo>
                      <a:pt x="1266262" y="378524"/>
                    </a:lnTo>
                    <a:close/>
                  </a:path>
                </a:pathLst>
              </a:custGeom>
              <a:solidFill>
                <a:srgbClr val="000000"/>
              </a:solidFill>
              <a:ln w="6663" cap="flat">
                <a:noFill/>
                <a:prstDash val="solid"/>
                <a:miter/>
              </a:ln>
            </p:spPr>
            <p:txBody>
              <a:bodyPr rtlCol="0" anchor="ctr"/>
              <a:lstStyle/>
              <a:p>
                <a:endParaRPr lang="ko-KR" altLang="en-US"/>
              </a:p>
            </p:txBody>
          </p:sp>
          <p:sp>
            <p:nvSpPr>
              <p:cNvPr id="82" name="자유형: 도형 81">
                <a:extLst>
                  <a:ext uri="{FF2B5EF4-FFF2-40B4-BE49-F238E27FC236}">
                    <a16:creationId xmlns:a16="http://schemas.microsoft.com/office/drawing/2014/main" id="{FD6978D5-C6BD-45A0-A75B-59A49C00669F}"/>
                  </a:ext>
                </a:extLst>
              </p:cNvPr>
              <p:cNvSpPr/>
              <p:nvPr/>
            </p:nvSpPr>
            <p:spPr>
              <a:xfrm>
                <a:off x="6271878" y="570880"/>
                <a:ext cx="1616650" cy="308161"/>
              </a:xfrm>
              <a:custGeom>
                <a:avLst/>
                <a:gdLst>
                  <a:gd name="connsiteX0" fmla="*/ 1581918 w 1616650"/>
                  <a:gd name="connsiteY0" fmla="*/ 307784 h 308161"/>
                  <a:gd name="connsiteX1" fmla="*/ 25326 w 1616650"/>
                  <a:gd name="connsiteY1" fmla="*/ 59682 h 308161"/>
                  <a:gd name="connsiteX2" fmla="*/ 375 w 1616650"/>
                  <a:gd name="connsiteY2" fmla="*/ 25326 h 308161"/>
                  <a:gd name="connsiteX3" fmla="*/ 375 w 1616650"/>
                  <a:gd name="connsiteY3" fmla="*/ 25326 h 308161"/>
                  <a:gd name="connsiteX4" fmla="*/ 34732 w 1616650"/>
                  <a:gd name="connsiteY4" fmla="*/ 375 h 308161"/>
                  <a:gd name="connsiteX5" fmla="*/ 1591325 w 1616650"/>
                  <a:gd name="connsiteY5" fmla="*/ 248477 h 308161"/>
                  <a:gd name="connsiteX6" fmla="*/ 1616275 w 1616650"/>
                  <a:gd name="connsiteY6" fmla="*/ 282834 h 308161"/>
                  <a:gd name="connsiteX7" fmla="*/ 1616275 w 1616650"/>
                  <a:gd name="connsiteY7" fmla="*/ 282834 h 308161"/>
                  <a:gd name="connsiteX8" fmla="*/ 1581918 w 1616650"/>
                  <a:gd name="connsiteY8" fmla="*/ 307784 h 30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16650" h="308161">
                    <a:moveTo>
                      <a:pt x="1581918" y="307784"/>
                    </a:moveTo>
                    <a:lnTo>
                      <a:pt x="25326" y="59682"/>
                    </a:lnTo>
                    <a:cubicBezTo>
                      <a:pt x="8981" y="57080"/>
                      <a:pt x="-2227" y="41670"/>
                      <a:pt x="375" y="25326"/>
                    </a:cubicBezTo>
                    <a:lnTo>
                      <a:pt x="375" y="25326"/>
                    </a:lnTo>
                    <a:cubicBezTo>
                      <a:pt x="2977" y="8981"/>
                      <a:pt x="18387" y="-2227"/>
                      <a:pt x="34732" y="375"/>
                    </a:cubicBezTo>
                    <a:lnTo>
                      <a:pt x="1591325" y="248477"/>
                    </a:lnTo>
                    <a:cubicBezTo>
                      <a:pt x="1607669" y="251079"/>
                      <a:pt x="1618877" y="266490"/>
                      <a:pt x="1616275" y="282834"/>
                    </a:cubicBezTo>
                    <a:lnTo>
                      <a:pt x="1616275" y="282834"/>
                    </a:lnTo>
                    <a:cubicBezTo>
                      <a:pt x="1613673" y="299245"/>
                      <a:pt x="1598263" y="310386"/>
                      <a:pt x="1581918" y="307784"/>
                    </a:cubicBezTo>
                    <a:close/>
                  </a:path>
                </a:pathLst>
              </a:custGeom>
              <a:solidFill>
                <a:schemeClr val="accent1"/>
              </a:solidFill>
              <a:ln w="6663" cap="flat">
                <a:noFill/>
                <a:prstDash val="solid"/>
                <a:miter/>
              </a:ln>
            </p:spPr>
            <p:txBody>
              <a:bodyPr rtlCol="0" anchor="ctr"/>
              <a:lstStyle/>
              <a:p>
                <a:endParaRPr lang="ko-KR" altLang="en-US"/>
              </a:p>
            </p:txBody>
          </p:sp>
          <p:sp>
            <p:nvSpPr>
              <p:cNvPr id="83" name="자유형: 도형 82">
                <a:extLst>
                  <a:ext uri="{FF2B5EF4-FFF2-40B4-BE49-F238E27FC236}">
                    <a16:creationId xmlns:a16="http://schemas.microsoft.com/office/drawing/2014/main" id="{AED4BDAF-CF8B-468B-8DEF-44E3BE79AEB0}"/>
                  </a:ext>
                </a:extLst>
              </p:cNvPr>
              <p:cNvSpPr/>
              <p:nvPr/>
            </p:nvSpPr>
            <p:spPr>
              <a:xfrm>
                <a:off x="7828512" y="822960"/>
                <a:ext cx="60040" cy="788736"/>
              </a:xfrm>
              <a:custGeom>
                <a:avLst/>
                <a:gdLst>
                  <a:gd name="connsiteX0" fmla="*/ 0 w 60040"/>
                  <a:gd name="connsiteY0" fmla="*/ 758716 h 788736"/>
                  <a:gd name="connsiteX1" fmla="*/ 0 w 60040"/>
                  <a:gd name="connsiteY1" fmla="*/ 30020 h 788736"/>
                  <a:gd name="connsiteX2" fmla="*/ 30020 w 60040"/>
                  <a:gd name="connsiteY2" fmla="*/ 0 h 788736"/>
                  <a:gd name="connsiteX3" fmla="*/ 30020 w 60040"/>
                  <a:gd name="connsiteY3" fmla="*/ 0 h 788736"/>
                  <a:gd name="connsiteX4" fmla="*/ 60041 w 60040"/>
                  <a:gd name="connsiteY4" fmla="*/ 30020 h 788736"/>
                  <a:gd name="connsiteX5" fmla="*/ 60041 w 60040"/>
                  <a:gd name="connsiteY5" fmla="*/ 758716 h 788736"/>
                  <a:gd name="connsiteX6" fmla="*/ 30020 w 60040"/>
                  <a:gd name="connsiteY6" fmla="*/ 788737 h 788736"/>
                  <a:gd name="connsiteX7" fmla="*/ 30020 w 60040"/>
                  <a:gd name="connsiteY7" fmla="*/ 788737 h 788736"/>
                  <a:gd name="connsiteX8" fmla="*/ 0 w 60040"/>
                  <a:gd name="connsiteY8" fmla="*/ 758716 h 7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040" h="788736">
                    <a:moveTo>
                      <a:pt x="0" y="758716"/>
                    </a:moveTo>
                    <a:lnTo>
                      <a:pt x="0" y="30020"/>
                    </a:lnTo>
                    <a:cubicBezTo>
                      <a:pt x="0" y="13409"/>
                      <a:pt x="13409" y="0"/>
                      <a:pt x="30020" y="0"/>
                    </a:cubicBezTo>
                    <a:lnTo>
                      <a:pt x="30020" y="0"/>
                    </a:lnTo>
                    <a:cubicBezTo>
                      <a:pt x="46632" y="0"/>
                      <a:pt x="60041" y="13409"/>
                      <a:pt x="60041" y="30020"/>
                    </a:cubicBezTo>
                    <a:lnTo>
                      <a:pt x="60041" y="758716"/>
                    </a:lnTo>
                    <a:cubicBezTo>
                      <a:pt x="60041" y="775328"/>
                      <a:pt x="46632" y="788737"/>
                      <a:pt x="30020" y="788737"/>
                    </a:cubicBezTo>
                    <a:lnTo>
                      <a:pt x="30020" y="788737"/>
                    </a:lnTo>
                    <a:cubicBezTo>
                      <a:pt x="13409" y="788737"/>
                      <a:pt x="0" y="775261"/>
                      <a:pt x="0" y="758716"/>
                    </a:cubicBezTo>
                    <a:close/>
                  </a:path>
                </a:pathLst>
              </a:custGeom>
              <a:solidFill>
                <a:schemeClr val="accent1"/>
              </a:solidFill>
              <a:ln w="6663" cap="flat">
                <a:noFill/>
                <a:prstDash val="solid"/>
                <a:miter/>
              </a:ln>
            </p:spPr>
            <p:txBody>
              <a:bodyPr rtlCol="0" anchor="ctr"/>
              <a:lstStyle/>
              <a:p>
                <a:endParaRPr lang="ko-KR" altLang="en-US"/>
              </a:p>
            </p:txBody>
          </p:sp>
          <p:sp>
            <p:nvSpPr>
              <p:cNvPr id="84" name="자유형: 도형 83">
                <a:extLst>
                  <a:ext uri="{FF2B5EF4-FFF2-40B4-BE49-F238E27FC236}">
                    <a16:creationId xmlns:a16="http://schemas.microsoft.com/office/drawing/2014/main" id="{84D92F72-5228-4682-ABF6-3CDFCCD8E737}"/>
                  </a:ext>
                </a:extLst>
              </p:cNvPr>
              <p:cNvSpPr/>
              <p:nvPr/>
            </p:nvSpPr>
            <p:spPr>
              <a:xfrm>
                <a:off x="7735115" y="1578340"/>
                <a:ext cx="233492" cy="233492"/>
              </a:xfrm>
              <a:custGeom>
                <a:avLst/>
                <a:gdLst>
                  <a:gd name="connsiteX0" fmla="*/ 233492 w 233492"/>
                  <a:gd name="connsiteY0" fmla="*/ 116746 h 233492"/>
                  <a:gd name="connsiteX1" fmla="*/ 116746 w 233492"/>
                  <a:gd name="connsiteY1" fmla="*/ 233492 h 233492"/>
                  <a:gd name="connsiteX2" fmla="*/ 0 w 233492"/>
                  <a:gd name="connsiteY2" fmla="*/ 116746 h 233492"/>
                  <a:gd name="connsiteX3" fmla="*/ 116746 w 233492"/>
                  <a:gd name="connsiteY3" fmla="*/ 0 h 233492"/>
                  <a:gd name="connsiteX4" fmla="*/ 233492 w 233492"/>
                  <a:gd name="connsiteY4" fmla="*/ 116746 h 233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3492" h="233492">
                    <a:moveTo>
                      <a:pt x="233492" y="116746"/>
                    </a:moveTo>
                    <a:cubicBezTo>
                      <a:pt x="233492" y="181223"/>
                      <a:pt x="181223" y="233492"/>
                      <a:pt x="116746" y="233492"/>
                    </a:cubicBezTo>
                    <a:cubicBezTo>
                      <a:pt x="52269" y="233492"/>
                      <a:pt x="0" y="181223"/>
                      <a:pt x="0" y="116746"/>
                    </a:cubicBezTo>
                    <a:cubicBezTo>
                      <a:pt x="0" y="52269"/>
                      <a:pt x="52269" y="0"/>
                      <a:pt x="116746" y="0"/>
                    </a:cubicBezTo>
                    <a:cubicBezTo>
                      <a:pt x="181223" y="0"/>
                      <a:pt x="233492" y="52269"/>
                      <a:pt x="233492" y="116746"/>
                    </a:cubicBezTo>
                    <a:close/>
                  </a:path>
                </a:pathLst>
              </a:custGeom>
              <a:solidFill>
                <a:schemeClr val="accent1">
                  <a:lumMod val="75000"/>
                </a:schemeClr>
              </a:solidFill>
              <a:ln w="6663" cap="flat">
                <a:noFill/>
                <a:prstDash val="solid"/>
                <a:miter/>
              </a:ln>
            </p:spPr>
            <p:txBody>
              <a:bodyPr rtlCol="0" anchor="ctr"/>
              <a:lstStyle/>
              <a:p>
                <a:endParaRPr lang="ko-KR" altLang="en-US"/>
              </a:p>
            </p:txBody>
          </p:sp>
          <p:sp>
            <p:nvSpPr>
              <p:cNvPr id="85" name="자유형: 도형 84">
                <a:extLst>
                  <a:ext uri="{FF2B5EF4-FFF2-40B4-BE49-F238E27FC236}">
                    <a16:creationId xmlns:a16="http://schemas.microsoft.com/office/drawing/2014/main" id="{06C05A96-F0DC-4252-9A19-A76011118D53}"/>
                  </a:ext>
                </a:extLst>
              </p:cNvPr>
              <p:cNvSpPr/>
              <p:nvPr/>
            </p:nvSpPr>
            <p:spPr>
              <a:xfrm>
                <a:off x="7748457" y="1578340"/>
                <a:ext cx="206807" cy="160108"/>
              </a:xfrm>
              <a:custGeom>
                <a:avLst/>
                <a:gdLst>
                  <a:gd name="connsiteX0" fmla="*/ 206807 w 206807"/>
                  <a:gd name="connsiteY0" fmla="*/ 80054 h 160108"/>
                  <a:gd name="connsiteX1" fmla="*/ 103404 w 206807"/>
                  <a:gd name="connsiteY1" fmla="*/ 160109 h 160108"/>
                  <a:gd name="connsiteX2" fmla="*/ 0 w 206807"/>
                  <a:gd name="connsiteY2" fmla="*/ 80054 h 160108"/>
                  <a:gd name="connsiteX3" fmla="*/ 103404 w 206807"/>
                  <a:gd name="connsiteY3" fmla="*/ 0 h 160108"/>
                  <a:gd name="connsiteX4" fmla="*/ 206807 w 206807"/>
                  <a:gd name="connsiteY4" fmla="*/ 80054 h 160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6807" h="160108">
                    <a:moveTo>
                      <a:pt x="206807" y="80054"/>
                    </a:moveTo>
                    <a:cubicBezTo>
                      <a:pt x="206807" y="124267"/>
                      <a:pt x="160512" y="160109"/>
                      <a:pt x="103404" y="160109"/>
                    </a:cubicBezTo>
                    <a:cubicBezTo>
                      <a:pt x="46295" y="160109"/>
                      <a:pt x="0" y="124267"/>
                      <a:pt x="0" y="80054"/>
                    </a:cubicBezTo>
                    <a:cubicBezTo>
                      <a:pt x="0" y="35842"/>
                      <a:pt x="46295" y="0"/>
                      <a:pt x="103404" y="0"/>
                    </a:cubicBezTo>
                    <a:cubicBezTo>
                      <a:pt x="160512" y="0"/>
                      <a:pt x="206807" y="35842"/>
                      <a:pt x="206807" y="80054"/>
                    </a:cubicBezTo>
                    <a:close/>
                  </a:path>
                </a:pathLst>
              </a:custGeom>
              <a:solidFill>
                <a:schemeClr val="accent1"/>
              </a:solidFill>
              <a:ln w="6663" cap="flat">
                <a:noFill/>
                <a:prstDash val="solid"/>
                <a:miter/>
              </a:ln>
            </p:spPr>
            <p:txBody>
              <a:bodyPr rtlCol="0" anchor="ctr"/>
              <a:lstStyle/>
              <a:p>
                <a:endParaRPr lang="ko-KR" altLang="en-US"/>
              </a:p>
            </p:txBody>
          </p:sp>
          <p:sp>
            <p:nvSpPr>
              <p:cNvPr id="86" name="자유형: 도형 85">
                <a:extLst>
                  <a:ext uri="{FF2B5EF4-FFF2-40B4-BE49-F238E27FC236}">
                    <a16:creationId xmlns:a16="http://schemas.microsoft.com/office/drawing/2014/main" id="{F3D5B940-B435-4955-9E35-3D0C3E0255E2}"/>
                  </a:ext>
                </a:extLst>
              </p:cNvPr>
              <p:cNvSpPr/>
              <p:nvPr/>
            </p:nvSpPr>
            <p:spPr>
              <a:xfrm>
                <a:off x="7719533" y="1785148"/>
                <a:ext cx="271393" cy="433628"/>
              </a:xfrm>
              <a:custGeom>
                <a:avLst/>
                <a:gdLst>
                  <a:gd name="connsiteX0" fmla="*/ 137998 w 271393"/>
                  <a:gd name="connsiteY0" fmla="*/ 433628 h 433628"/>
                  <a:gd name="connsiteX1" fmla="*/ 46803 w 271393"/>
                  <a:gd name="connsiteY1" fmla="*/ 339164 h 433628"/>
                  <a:gd name="connsiteX2" fmla="*/ 2239 w 271393"/>
                  <a:gd name="connsiteY2" fmla="*/ 120949 h 433628"/>
                  <a:gd name="connsiteX3" fmla="*/ 96504 w 271393"/>
                  <a:gd name="connsiteY3" fmla="*/ 0 h 433628"/>
                  <a:gd name="connsiteX4" fmla="*/ 174890 w 271393"/>
                  <a:gd name="connsiteY4" fmla="*/ 0 h 433628"/>
                  <a:gd name="connsiteX5" fmla="*/ 269154 w 271393"/>
                  <a:gd name="connsiteY5" fmla="*/ 120949 h 433628"/>
                  <a:gd name="connsiteX6" fmla="*/ 229127 w 271393"/>
                  <a:gd name="connsiteY6" fmla="*/ 333627 h 433628"/>
                  <a:gd name="connsiteX7" fmla="*/ 137998 w 271393"/>
                  <a:gd name="connsiteY7" fmla="*/ 433628 h 433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393" h="433628">
                    <a:moveTo>
                      <a:pt x="137998" y="433628"/>
                    </a:moveTo>
                    <a:cubicBezTo>
                      <a:pt x="108979" y="433628"/>
                      <a:pt x="55742" y="393601"/>
                      <a:pt x="46803" y="339164"/>
                    </a:cubicBezTo>
                    <a:lnTo>
                      <a:pt x="2239" y="120949"/>
                    </a:lnTo>
                    <a:cubicBezTo>
                      <a:pt x="-11103" y="66712"/>
                      <a:pt x="37063" y="0"/>
                      <a:pt x="96504" y="0"/>
                    </a:cubicBezTo>
                    <a:lnTo>
                      <a:pt x="174890" y="0"/>
                    </a:lnTo>
                    <a:cubicBezTo>
                      <a:pt x="234331" y="0"/>
                      <a:pt x="282497" y="66712"/>
                      <a:pt x="269154" y="120949"/>
                    </a:cubicBezTo>
                    <a:lnTo>
                      <a:pt x="229127" y="333627"/>
                    </a:lnTo>
                    <a:cubicBezTo>
                      <a:pt x="221122" y="389065"/>
                      <a:pt x="162348" y="433628"/>
                      <a:pt x="137998" y="433628"/>
                    </a:cubicBezTo>
                    <a:close/>
                  </a:path>
                </a:pathLst>
              </a:custGeom>
              <a:solidFill>
                <a:schemeClr val="accent1"/>
              </a:solidFill>
              <a:ln w="6663" cap="flat">
                <a:noFill/>
                <a:prstDash val="solid"/>
                <a:miter/>
              </a:ln>
            </p:spPr>
            <p:txBody>
              <a:bodyPr rtlCol="0" anchor="ctr"/>
              <a:lstStyle/>
              <a:p>
                <a:endParaRPr lang="ko-KR" altLang="en-US"/>
              </a:p>
            </p:txBody>
          </p:sp>
          <p:sp>
            <p:nvSpPr>
              <p:cNvPr id="87" name="자유형: 도형 86">
                <a:extLst>
                  <a:ext uri="{FF2B5EF4-FFF2-40B4-BE49-F238E27FC236}">
                    <a16:creationId xmlns:a16="http://schemas.microsoft.com/office/drawing/2014/main" id="{DCD4CFEA-C432-4CC7-8C04-947B983C431B}"/>
                  </a:ext>
                </a:extLst>
              </p:cNvPr>
              <p:cNvSpPr/>
              <p:nvPr/>
            </p:nvSpPr>
            <p:spPr>
              <a:xfrm>
                <a:off x="7804362" y="1785214"/>
                <a:ext cx="186499" cy="433561"/>
              </a:xfrm>
              <a:custGeom>
                <a:avLst/>
                <a:gdLst>
                  <a:gd name="connsiteX0" fmla="*/ 92796 w 186499"/>
                  <a:gd name="connsiteY0" fmla="*/ 0 h 433561"/>
                  <a:gd name="connsiteX1" fmla="*/ 137560 w 186499"/>
                  <a:gd name="connsiteY1" fmla="*/ 100001 h 433561"/>
                  <a:gd name="connsiteX2" fmla="*/ 104204 w 186499"/>
                  <a:gd name="connsiteY2" fmla="*/ 320151 h 433561"/>
                  <a:gd name="connsiteX3" fmla="*/ 0 w 186499"/>
                  <a:gd name="connsiteY3" fmla="*/ 406743 h 433561"/>
                  <a:gd name="connsiteX4" fmla="*/ 53169 w 186499"/>
                  <a:gd name="connsiteY4" fmla="*/ 433562 h 433561"/>
                  <a:gd name="connsiteX5" fmla="*/ 144231 w 186499"/>
                  <a:gd name="connsiteY5" fmla="*/ 333494 h 433561"/>
                  <a:gd name="connsiteX6" fmla="*/ 184259 w 186499"/>
                  <a:gd name="connsiteY6" fmla="*/ 120815 h 433561"/>
                  <a:gd name="connsiteX7" fmla="*/ 92796 w 186499"/>
                  <a:gd name="connsiteY7" fmla="*/ 0 h 433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499" h="433561">
                    <a:moveTo>
                      <a:pt x="92796" y="0"/>
                    </a:moveTo>
                    <a:cubicBezTo>
                      <a:pt x="108540" y="16811"/>
                      <a:pt x="130889" y="33289"/>
                      <a:pt x="137560" y="100001"/>
                    </a:cubicBezTo>
                    <a:cubicBezTo>
                      <a:pt x="146166" y="186327"/>
                      <a:pt x="124218" y="266781"/>
                      <a:pt x="104204" y="320151"/>
                    </a:cubicBezTo>
                    <a:cubicBezTo>
                      <a:pt x="93397" y="348971"/>
                      <a:pt x="77519" y="393534"/>
                      <a:pt x="0" y="406743"/>
                    </a:cubicBezTo>
                    <a:cubicBezTo>
                      <a:pt x="18079" y="423555"/>
                      <a:pt x="38626" y="433562"/>
                      <a:pt x="53169" y="433562"/>
                    </a:cubicBezTo>
                    <a:cubicBezTo>
                      <a:pt x="77519" y="433562"/>
                      <a:pt x="136226" y="388998"/>
                      <a:pt x="144231" y="333494"/>
                    </a:cubicBezTo>
                    <a:lnTo>
                      <a:pt x="184259" y="120815"/>
                    </a:lnTo>
                    <a:cubicBezTo>
                      <a:pt x="197401" y="67446"/>
                      <a:pt x="150903" y="2068"/>
                      <a:pt x="92796" y="0"/>
                    </a:cubicBezTo>
                    <a:close/>
                  </a:path>
                </a:pathLst>
              </a:custGeom>
              <a:solidFill>
                <a:schemeClr val="accent1">
                  <a:lumMod val="75000"/>
                </a:schemeClr>
              </a:solidFill>
              <a:ln w="6663" cap="flat">
                <a:noFill/>
                <a:prstDash val="solid"/>
                <a:miter/>
              </a:ln>
            </p:spPr>
            <p:txBody>
              <a:bodyPr rtlCol="0" anchor="ctr"/>
              <a:lstStyle/>
              <a:p>
                <a:endParaRPr lang="ko-KR" altLang="en-US"/>
              </a:p>
            </p:txBody>
          </p:sp>
        </p:grpSp>
      </p:grpSp>
      <p:grpSp>
        <p:nvGrpSpPr>
          <p:cNvPr id="103" name="Graphic 27">
            <a:extLst>
              <a:ext uri="{FF2B5EF4-FFF2-40B4-BE49-F238E27FC236}">
                <a16:creationId xmlns:a16="http://schemas.microsoft.com/office/drawing/2014/main" id="{5897D38C-54E0-471E-9898-4FCC710D2E3E}"/>
              </a:ext>
            </a:extLst>
          </p:cNvPr>
          <p:cNvGrpSpPr/>
          <p:nvPr/>
        </p:nvGrpSpPr>
        <p:grpSpPr>
          <a:xfrm>
            <a:off x="5136050" y="2658919"/>
            <a:ext cx="3116962" cy="1641573"/>
            <a:chOff x="6942632" y="4124750"/>
            <a:chExt cx="5182215" cy="2729255"/>
          </a:xfrm>
          <a:effectLst>
            <a:outerShdw blurRad="50800" dist="38100" dir="5400000" algn="t" rotWithShape="0">
              <a:prstClr val="black">
                <a:alpha val="40000"/>
              </a:prstClr>
            </a:outerShdw>
          </a:effectLst>
        </p:grpSpPr>
        <p:sp>
          <p:nvSpPr>
            <p:cNvPr id="104" name="Freeform: Shape 177">
              <a:extLst>
                <a:ext uri="{FF2B5EF4-FFF2-40B4-BE49-F238E27FC236}">
                  <a16:creationId xmlns:a16="http://schemas.microsoft.com/office/drawing/2014/main" id="{0A753DC4-F6F8-421D-A4C4-0C5F528E9D39}"/>
                </a:ext>
              </a:extLst>
            </p:cNvPr>
            <p:cNvSpPr/>
            <p:nvPr/>
          </p:nvSpPr>
          <p:spPr>
            <a:xfrm>
              <a:off x="6942588" y="4254341"/>
              <a:ext cx="5181867" cy="2600959"/>
            </a:xfrm>
            <a:custGeom>
              <a:avLst/>
              <a:gdLst>
                <a:gd name="connsiteX0" fmla="*/ 5181585 w 5181867"/>
                <a:gd name="connsiteY0" fmla="*/ 626851 h 2600959"/>
                <a:gd name="connsiteX1" fmla="*/ 4760404 w 5181867"/>
                <a:gd name="connsiteY1" fmla="*/ 807 h 2600959"/>
                <a:gd name="connsiteX2" fmla="*/ 4701101 w 5181867"/>
                <a:gd name="connsiteY2" fmla="*/ 4176 h 2600959"/>
                <a:gd name="connsiteX3" fmla="*/ 4655277 w 5181867"/>
                <a:gd name="connsiteY3" fmla="*/ 8556 h 2600959"/>
                <a:gd name="connsiteX4" fmla="*/ 4586877 w 5181867"/>
                <a:gd name="connsiteY4" fmla="*/ 21360 h 2600959"/>
                <a:gd name="connsiteX5" fmla="*/ 3504946 w 5181867"/>
                <a:gd name="connsiteY5" fmla="*/ 390315 h 2600959"/>
                <a:gd name="connsiteX6" fmla="*/ 2324628 w 5181867"/>
                <a:gd name="connsiteY6" fmla="*/ 706033 h 2600959"/>
                <a:gd name="connsiteX7" fmla="*/ 1492037 w 5181867"/>
                <a:gd name="connsiteY7" fmla="*/ 866082 h 2600959"/>
                <a:gd name="connsiteX8" fmla="*/ 733910 w 5181867"/>
                <a:gd name="connsiteY8" fmla="*/ 1008272 h 2600959"/>
                <a:gd name="connsiteX9" fmla="*/ 31043 w 5181867"/>
                <a:gd name="connsiteY9" fmla="*/ 1316914 h 2600959"/>
                <a:gd name="connsiteX10" fmla="*/ 44857 w 5181867"/>
                <a:gd name="connsiteY10" fmla="*/ 1814582 h 2600959"/>
                <a:gd name="connsiteX11" fmla="*/ 274991 w 5181867"/>
                <a:gd name="connsiteY11" fmla="*/ 2264404 h 2600959"/>
                <a:gd name="connsiteX12" fmla="*/ 264546 w 5181867"/>
                <a:gd name="connsiteY12" fmla="*/ 2301131 h 2600959"/>
                <a:gd name="connsiteX13" fmla="*/ 201537 w 5181867"/>
                <a:gd name="connsiteY13" fmla="*/ 2329097 h 2600959"/>
                <a:gd name="connsiteX14" fmla="*/ 189070 w 5181867"/>
                <a:gd name="connsiteY14" fmla="*/ 2354705 h 2600959"/>
                <a:gd name="connsiteX15" fmla="*/ 202885 w 5181867"/>
                <a:gd name="connsiteY15" fmla="*/ 2385030 h 2600959"/>
                <a:gd name="connsiteX16" fmla="*/ 610925 w 5181867"/>
                <a:gd name="connsiteY16" fmla="*/ 2584838 h 2600959"/>
                <a:gd name="connsiteX17" fmla="*/ 854200 w 5181867"/>
                <a:gd name="connsiteY17" fmla="*/ 2461517 h 2600959"/>
                <a:gd name="connsiteX18" fmla="*/ 1131505 w 5181867"/>
                <a:gd name="connsiteY18" fmla="*/ 2350325 h 2600959"/>
                <a:gd name="connsiteX19" fmla="*/ 1759908 w 5181867"/>
                <a:gd name="connsiteY19" fmla="*/ 2078073 h 2600959"/>
                <a:gd name="connsiteX20" fmla="*/ 3246173 w 5181867"/>
                <a:gd name="connsiteY20" fmla="*/ 1502234 h 2600959"/>
                <a:gd name="connsiteX21" fmla="*/ 4810272 w 5181867"/>
                <a:gd name="connsiteY21" fmla="*/ 1053423 h 2600959"/>
                <a:gd name="connsiteX22" fmla="*/ 4857444 w 5181867"/>
                <a:gd name="connsiteY22" fmla="*/ 1040956 h 2600959"/>
                <a:gd name="connsiteX23" fmla="*/ 5181585 w 5181867"/>
                <a:gd name="connsiteY23" fmla="*/ 626851 h 2600959"/>
                <a:gd name="connsiteX24" fmla="*/ 2326650 w 5181867"/>
                <a:gd name="connsiteY24" fmla="*/ 735684 h 2600959"/>
                <a:gd name="connsiteX25" fmla="*/ 2326650 w 5181867"/>
                <a:gd name="connsiteY25" fmla="*/ 735684 h 2600959"/>
                <a:gd name="connsiteX26" fmla="*/ 2325976 w 5181867"/>
                <a:gd name="connsiteY26" fmla="*/ 734336 h 2600959"/>
                <a:gd name="connsiteX27" fmla="*/ 2327323 w 5181867"/>
                <a:gd name="connsiteY27" fmla="*/ 734336 h 2600959"/>
                <a:gd name="connsiteX28" fmla="*/ 2327997 w 5181867"/>
                <a:gd name="connsiteY28" fmla="*/ 734336 h 2600959"/>
                <a:gd name="connsiteX29" fmla="*/ 2326650 w 5181867"/>
                <a:gd name="connsiteY29" fmla="*/ 735684 h 2600959"/>
                <a:gd name="connsiteX30" fmla="*/ 3059842 w 5181867"/>
                <a:gd name="connsiteY30" fmla="*/ 674360 h 2600959"/>
                <a:gd name="connsiteX31" fmla="*/ 3070624 w 5181867"/>
                <a:gd name="connsiteY31" fmla="*/ 675708 h 2600959"/>
                <a:gd name="connsiteX32" fmla="*/ 3059842 w 5181867"/>
                <a:gd name="connsiteY32" fmla="*/ 674360 h 2600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181867" h="2600959">
                  <a:moveTo>
                    <a:pt x="5181585" y="626851"/>
                  </a:moveTo>
                  <a:cubicBezTo>
                    <a:pt x="5173162" y="351903"/>
                    <a:pt x="5048492" y="33490"/>
                    <a:pt x="4760404" y="807"/>
                  </a:cubicBezTo>
                  <a:cubicBezTo>
                    <a:pt x="4741198" y="-1215"/>
                    <a:pt x="4720981" y="807"/>
                    <a:pt x="4701101" y="4176"/>
                  </a:cubicBezTo>
                  <a:cubicBezTo>
                    <a:pt x="4687287" y="6535"/>
                    <a:pt x="4669429" y="6198"/>
                    <a:pt x="4655277" y="8556"/>
                  </a:cubicBezTo>
                  <a:cubicBezTo>
                    <a:pt x="4632702" y="12600"/>
                    <a:pt x="4609452" y="16980"/>
                    <a:pt x="4586877" y="21360"/>
                  </a:cubicBezTo>
                  <a:cubicBezTo>
                    <a:pt x="4213542" y="95825"/>
                    <a:pt x="3869184" y="282156"/>
                    <a:pt x="3504946" y="390315"/>
                  </a:cubicBezTo>
                  <a:cubicBezTo>
                    <a:pt x="3114427" y="506898"/>
                    <a:pt x="2719191" y="605286"/>
                    <a:pt x="2324628" y="706033"/>
                  </a:cubicBezTo>
                  <a:cubicBezTo>
                    <a:pt x="2052713" y="775443"/>
                    <a:pt x="1768331" y="813518"/>
                    <a:pt x="1492037" y="866082"/>
                  </a:cubicBezTo>
                  <a:cubicBezTo>
                    <a:pt x="1240339" y="918308"/>
                    <a:pt x="986282" y="959415"/>
                    <a:pt x="733910" y="1008272"/>
                  </a:cubicBezTo>
                  <a:cubicBezTo>
                    <a:pt x="504114" y="1052749"/>
                    <a:pt x="119322" y="1045336"/>
                    <a:pt x="31043" y="1316914"/>
                  </a:cubicBezTo>
                  <a:cubicBezTo>
                    <a:pt x="-21184" y="1477637"/>
                    <a:pt x="-1304" y="1654870"/>
                    <a:pt x="44857" y="1814582"/>
                  </a:cubicBezTo>
                  <a:cubicBezTo>
                    <a:pt x="93041" y="1981370"/>
                    <a:pt x="270611" y="2262382"/>
                    <a:pt x="274991" y="2264404"/>
                  </a:cubicBezTo>
                  <a:cubicBezTo>
                    <a:pt x="290827" y="2287316"/>
                    <a:pt x="291838" y="2289001"/>
                    <a:pt x="264546" y="2301131"/>
                  </a:cubicBezTo>
                  <a:cubicBezTo>
                    <a:pt x="243655" y="2310565"/>
                    <a:pt x="224449" y="2323369"/>
                    <a:pt x="201537" y="2329097"/>
                  </a:cubicBezTo>
                  <a:cubicBezTo>
                    <a:pt x="185701" y="2332803"/>
                    <a:pt x="183005" y="2339879"/>
                    <a:pt x="189070" y="2354705"/>
                  </a:cubicBezTo>
                  <a:cubicBezTo>
                    <a:pt x="193450" y="2365150"/>
                    <a:pt x="197157" y="2375596"/>
                    <a:pt x="202885" y="2385030"/>
                  </a:cubicBezTo>
                  <a:cubicBezTo>
                    <a:pt x="285436" y="2520819"/>
                    <a:pt x="442790" y="2646499"/>
                    <a:pt x="610925" y="2584838"/>
                  </a:cubicBezTo>
                  <a:cubicBezTo>
                    <a:pt x="694151" y="2554513"/>
                    <a:pt x="770974" y="2496222"/>
                    <a:pt x="854200" y="2461517"/>
                  </a:cubicBezTo>
                  <a:cubicBezTo>
                    <a:pt x="946186" y="2423105"/>
                    <a:pt x="1040193" y="2390421"/>
                    <a:pt x="1131505" y="2350325"/>
                  </a:cubicBezTo>
                  <a:cubicBezTo>
                    <a:pt x="1337379" y="2252274"/>
                    <a:pt x="1550328" y="2167026"/>
                    <a:pt x="1759908" y="2078073"/>
                  </a:cubicBezTo>
                  <a:cubicBezTo>
                    <a:pt x="2251848" y="1868156"/>
                    <a:pt x="2737723" y="1667000"/>
                    <a:pt x="3246173" y="1502234"/>
                  </a:cubicBezTo>
                  <a:cubicBezTo>
                    <a:pt x="3762372" y="1335109"/>
                    <a:pt x="4285985" y="1193255"/>
                    <a:pt x="4810272" y="1053423"/>
                  </a:cubicBezTo>
                  <a:cubicBezTo>
                    <a:pt x="4826108" y="1049380"/>
                    <a:pt x="4841608" y="1044999"/>
                    <a:pt x="4857444" y="1040956"/>
                  </a:cubicBezTo>
                  <a:cubicBezTo>
                    <a:pt x="5074100" y="983338"/>
                    <a:pt x="5188324" y="853615"/>
                    <a:pt x="5181585" y="626851"/>
                  </a:cubicBezTo>
                  <a:close/>
                  <a:moveTo>
                    <a:pt x="2326650" y="735684"/>
                  </a:moveTo>
                  <a:cubicBezTo>
                    <a:pt x="2326650" y="735684"/>
                    <a:pt x="2326650" y="735684"/>
                    <a:pt x="2326650" y="735684"/>
                  </a:cubicBezTo>
                  <a:cubicBezTo>
                    <a:pt x="2326313" y="735010"/>
                    <a:pt x="2325976" y="734673"/>
                    <a:pt x="2325976" y="734336"/>
                  </a:cubicBezTo>
                  <a:cubicBezTo>
                    <a:pt x="2326313" y="734336"/>
                    <a:pt x="2326650" y="734336"/>
                    <a:pt x="2327323" y="734336"/>
                  </a:cubicBezTo>
                  <a:cubicBezTo>
                    <a:pt x="2327660" y="734336"/>
                    <a:pt x="2327660" y="734336"/>
                    <a:pt x="2327997" y="734336"/>
                  </a:cubicBezTo>
                  <a:cubicBezTo>
                    <a:pt x="2327323" y="734673"/>
                    <a:pt x="2326986" y="735347"/>
                    <a:pt x="2326650" y="735684"/>
                  </a:cubicBezTo>
                  <a:close/>
                  <a:moveTo>
                    <a:pt x="3059842" y="674360"/>
                  </a:moveTo>
                  <a:cubicBezTo>
                    <a:pt x="3063548" y="675034"/>
                    <a:pt x="3066918" y="675371"/>
                    <a:pt x="3070624" y="675708"/>
                  </a:cubicBezTo>
                  <a:cubicBezTo>
                    <a:pt x="3066918" y="675371"/>
                    <a:pt x="3063548" y="675034"/>
                    <a:pt x="3059842" y="674360"/>
                  </a:cubicBezTo>
                  <a:close/>
                </a:path>
              </a:pathLst>
            </a:custGeom>
            <a:solidFill>
              <a:schemeClr val="accent3">
                <a:lumMod val="20000"/>
                <a:lumOff val="80000"/>
              </a:schemeClr>
            </a:solidFill>
            <a:ln w="3369" cap="flat">
              <a:noFill/>
              <a:prstDash val="solid"/>
              <a:miter/>
            </a:ln>
          </p:spPr>
          <p:txBody>
            <a:bodyPr rtlCol="0" anchor="ctr"/>
            <a:lstStyle/>
            <a:p>
              <a:endParaRPr lang="en-US" dirty="0"/>
            </a:p>
          </p:txBody>
        </p:sp>
        <p:sp>
          <p:nvSpPr>
            <p:cNvPr id="105" name="Freeform: Shape 178">
              <a:extLst>
                <a:ext uri="{FF2B5EF4-FFF2-40B4-BE49-F238E27FC236}">
                  <a16:creationId xmlns:a16="http://schemas.microsoft.com/office/drawing/2014/main" id="{A4EF54CC-3007-489D-82EB-CF1FBB0DF975}"/>
                </a:ext>
              </a:extLst>
            </p:cNvPr>
            <p:cNvSpPr/>
            <p:nvPr/>
          </p:nvSpPr>
          <p:spPr>
            <a:xfrm>
              <a:off x="6980156" y="5390571"/>
              <a:ext cx="799905" cy="1444901"/>
            </a:xfrm>
            <a:custGeom>
              <a:avLst/>
              <a:gdLst>
                <a:gd name="connsiteX0" fmla="*/ 1898 w 799905"/>
                <a:gd name="connsiteY0" fmla="*/ 316135 h 1444901"/>
                <a:gd name="connsiteX1" fmla="*/ 83102 w 799905"/>
                <a:gd name="connsiteY1" fmla="*/ 84991 h 1444901"/>
                <a:gd name="connsiteX2" fmla="*/ 280889 w 799905"/>
                <a:gd name="connsiteY2" fmla="*/ 1766 h 1444901"/>
                <a:gd name="connsiteX3" fmla="*/ 532586 w 799905"/>
                <a:gd name="connsiteY3" fmla="*/ 192813 h 1444901"/>
                <a:gd name="connsiteX4" fmla="*/ 678484 w 799905"/>
                <a:gd name="connsiteY4" fmla="*/ 496064 h 1444901"/>
                <a:gd name="connsiteX5" fmla="*/ 779567 w 799905"/>
                <a:gd name="connsiteY5" fmla="*/ 823912 h 1444901"/>
                <a:gd name="connsiteX6" fmla="*/ 715548 w 799905"/>
                <a:gd name="connsiteY6" fmla="*/ 1301700 h 1444901"/>
                <a:gd name="connsiteX7" fmla="*/ 524500 w 799905"/>
                <a:gd name="connsiteY7" fmla="*/ 1440521 h 1444901"/>
                <a:gd name="connsiteX8" fmla="*/ 502935 w 799905"/>
                <a:gd name="connsiteY8" fmla="*/ 1441869 h 1444901"/>
                <a:gd name="connsiteX9" fmla="*/ 455426 w 799905"/>
                <a:gd name="connsiteY9" fmla="*/ 1444901 h 1444901"/>
                <a:gd name="connsiteX10" fmla="*/ 357712 w 799905"/>
                <a:gd name="connsiteY10" fmla="*/ 1416261 h 1444901"/>
                <a:gd name="connsiteX11" fmla="*/ 194968 w 799905"/>
                <a:gd name="connsiteY11" fmla="*/ 1260929 h 1444901"/>
                <a:gd name="connsiteX12" fmla="*/ 173403 w 799905"/>
                <a:gd name="connsiteY12" fmla="*/ 1224876 h 1444901"/>
                <a:gd name="connsiteX13" fmla="*/ 178794 w 799905"/>
                <a:gd name="connsiteY13" fmla="*/ 1208703 h 1444901"/>
                <a:gd name="connsiteX14" fmla="*/ 269432 w 799905"/>
                <a:gd name="connsiteY14" fmla="*/ 1168943 h 1444901"/>
                <a:gd name="connsiteX15" fmla="*/ 285269 w 799905"/>
                <a:gd name="connsiteY15" fmla="*/ 1172313 h 1444901"/>
                <a:gd name="connsiteX16" fmla="*/ 441948 w 799905"/>
                <a:gd name="connsiteY16" fmla="*/ 1254190 h 1444901"/>
                <a:gd name="connsiteX17" fmla="*/ 660626 w 799905"/>
                <a:gd name="connsiteY17" fmla="*/ 1212409 h 1444901"/>
                <a:gd name="connsiteX18" fmla="*/ 731047 w 799905"/>
                <a:gd name="connsiteY18" fmla="*/ 887257 h 1444901"/>
                <a:gd name="connsiteX19" fmla="*/ 689266 w 799905"/>
                <a:gd name="connsiteY19" fmla="*/ 716763 h 1444901"/>
                <a:gd name="connsiteX20" fmla="*/ 585824 w 799905"/>
                <a:gd name="connsiteY20" fmla="*/ 440131 h 1444901"/>
                <a:gd name="connsiteX21" fmla="*/ 473621 w 799905"/>
                <a:gd name="connsiteY21" fmla="*/ 231225 h 1444901"/>
                <a:gd name="connsiteX22" fmla="*/ 316268 w 799905"/>
                <a:gd name="connsiteY22" fmla="*/ 128794 h 1444901"/>
                <a:gd name="connsiteX23" fmla="*/ 151502 w 799905"/>
                <a:gd name="connsiteY23" fmla="*/ 181357 h 1444901"/>
                <a:gd name="connsiteX24" fmla="*/ 84786 w 799905"/>
                <a:gd name="connsiteY24" fmla="*/ 330961 h 1444901"/>
                <a:gd name="connsiteX25" fmla="*/ 93210 w 799905"/>
                <a:gd name="connsiteY25" fmla="*/ 558736 h 1444901"/>
                <a:gd name="connsiteX26" fmla="*/ 190587 w 799905"/>
                <a:gd name="connsiteY26" fmla="*/ 823912 h 1444901"/>
                <a:gd name="connsiteX27" fmla="*/ 297062 w 799905"/>
                <a:gd name="connsiteY27" fmla="*/ 975874 h 1444901"/>
                <a:gd name="connsiteX28" fmla="*/ 413645 w 799905"/>
                <a:gd name="connsiteY28" fmla="*/ 1060784 h 1444901"/>
                <a:gd name="connsiteX29" fmla="*/ 580770 w 799905"/>
                <a:gd name="connsiteY29" fmla="*/ 964081 h 1444901"/>
                <a:gd name="connsiteX30" fmla="*/ 561227 w 799905"/>
                <a:gd name="connsiteY30" fmla="*/ 767642 h 1444901"/>
                <a:gd name="connsiteX31" fmla="*/ 521130 w 799905"/>
                <a:gd name="connsiteY31" fmla="*/ 648363 h 1444901"/>
                <a:gd name="connsiteX32" fmla="*/ 352995 w 799905"/>
                <a:gd name="connsiteY32" fmla="*/ 536834 h 1444901"/>
                <a:gd name="connsiteX33" fmla="*/ 396124 w 799905"/>
                <a:gd name="connsiteY33" fmla="*/ 635559 h 1444901"/>
                <a:gd name="connsiteX34" fmla="*/ 469915 w 799905"/>
                <a:gd name="connsiteY34" fmla="*/ 824248 h 1444901"/>
                <a:gd name="connsiteX35" fmla="*/ 485077 w 799905"/>
                <a:gd name="connsiteY35" fmla="*/ 909159 h 1444901"/>
                <a:gd name="connsiteX36" fmla="*/ 427123 w 799905"/>
                <a:gd name="connsiteY36" fmla="*/ 938136 h 1444901"/>
                <a:gd name="connsiteX37" fmla="*/ 348614 w 799905"/>
                <a:gd name="connsiteY37" fmla="*/ 895344 h 1444901"/>
                <a:gd name="connsiteX38" fmla="*/ 186207 w 799905"/>
                <a:gd name="connsiteY38" fmla="*/ 587376 h 1444901"/>
                <a:gd name="connsiteX39" fmla="*/ 216532 w 799905"/>
                <a:gd name="connsiteY39" fmla="*/ 248072 h 1444901"/>
                <a:gd name="connsiteX40" fmla="*/ 311214 w 799905"/>
                <a:gd name="connsiteY40" fmla="*/ 220780 h 1444901"/>
                <a:gd name="connsiteX41" fmla="*/ 441948 w 799905"/>
                <a:gd name="connsiteY41" fmla="*/ 310070 h 1444901"/>
                <a:gd name="connsiteX42" fmla="*/ 583802 w 799905"/>
                <a:gd name="connsiteY42" fmla="*/ 580974 h 1444901"/>
                <a:gd name="connsiteX43" fmla="*/ 642431 w 799905"/>
                <a:gd name="connsiteY43" fmla="*/ 755849 h 1444901"/>
                <a:gd name="connsiteX44" fmla="*/ 672082 w 799905"/>
                <a:gd name="connsiteY44" fmla="*/ 972167 h 1444901"/>
                <a:gd name="connsiteX45" fmla="*/ 644452 w 799905"/>
                <a:gd name="connsiteY45" fmla="*/ 1125814 h 1444901"/>
                <a:gd name="connsiteX46" fmla="*/ 516076 w 799905"/>
                <a:gd name="connsiteY46" fmla="*/ 1186128 h 1444901"/>
                <a:gd name="connsiteX47" fmla="*/ 223945 w 799905"/>
                <a:gd name="connsiteY47" fmla="*/ 1029111 h 1444901"/>
                <a:gd name="connsiteX48" fmla="*/ 115448 w 799905"/>
                <a:gd name="connsiteY48" fmla="*/ 846824 h 1444901"/>
                <a:gd name="connsiteX49" fmla="*/ 27843 w 799905"/>
                <a:gd name="connsiteY49" fmla="*/ 604223 h 1444901"/>
                <a:gd name="connsiteX50" fmla="*/ 1898 w 799905"/>
                <a:gd name="connsiteY50" fmla="*/ 316135 h 1444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799905" h="1444901">
                  <a:moveTo>
                    <a:pt x="1898" y="316135"/>
                  </a:moveTo>
                  <a:cubicBezTo>
                    <a:pt x="7626" y="232236"/>
                    <a:pt x="31212" y="151706"/>
                    <a:pt x="83102" y="84991"/>
                  </a:cubicBezTo>
                  <a:cubicBezTo>
                    <a:pt x="129263" y="25689"/>
                    <a:pt x="203391" y="-8343"/>
                    <a:pt x="280889" y="1766"/>
                  </a:cubicBezTo>
                  <a:cubicBezTo>
                    <a:pt x="396461" y="16928"/>
                    <a:pt x="473621" y="100490"/>
                    <a:pt x="532586" y="192813"/>
                  </a:cubicBezTo>
                  <a:cubicBezTo>
                    <a:pt x="592563" y="287158"/>
                    <a:pt x="639061" y="391948"/>
                    <a:pt x="678484" y="496064"/>
                  </a:cubicBezTo>
                  <a:cubicBezTo>
                    <a:pt x="718580" y="601865"/>
                    <a:pt x="752612" y="714067"/>
                    <a:pt x="779567" y="823912"/>
                  </a:cubicBezTo>
                  <a:cubicBezTo>
                    <a:pt x="817979" y="980254"/>
                    <a:pt x="804838" y="1160520"/>
                    <a:pt x="715548" y="1301700"/>
                  </a:cubicBezTo>
                  <a:cubicBezTo>
                    <a:pt x="670397" y="1372795"/>
                    <a:pt x="609410" y="1423337"/>
                    <a:pt x="524500" y="1440521"/>
                  </a:cubicBezTo>
                  <a:cubicBezTo>
                    <a:pt x="517424" y="1441869"/>
                    <a:pt x="510011" y="1441532"/>
                    <a:pt x="502935" y="1441869"/>
                  </a:cubicBezTo>
                  <a:cubicBezTo>
                    <a:pt x="487436" y="1446249"/>
                    <a:pt x="471262" y="1440521"/>
                    <a:pt x="455426" y="1444901"/>
                  </a:cubicBezTo>
                  <a:cubicBezTo>
                    <a:pt x="421732" y="1439173"/>
                    <a:pt x="388374" y="1431760"/>
                    <a:pt x="357712" y="1416261"/>
                  </a:cubicBezTo>
                  <a:cubicBezTo>
                    <a:pt x="287627" y="1381219"/>
                    <a:pt x="236075" y="1326297"/>
                    <a:pt x="194968" y="1260929"/>
                  </a:cubicBezTo>
                  <a:cubicBezTo>
                    <a:pt x="187555" y="1249136"/>
                    <a:pt x="180479" y="1237006"/>
                    <a:pt x="173403" y="1224876"/>
                  </a:cubicBezTo>
                  <a:cubicBezTo>
                    <a:pt x="169023" y="1217463"/>
                    <a:pt x="168349" y="1212746"/>
                    <a:pt x="178794" y="1208703"/>
                  </a:cubicBezTo>
                  <a:cubicBezTo>
                    <a:pt x="209456" y="1196236"/>
                    <a:pt x="239444" y="1182758"/>
                    <a:pt x="269432" y="1168943"/>
                  </a:cubicBezTo>
                  <a:cubicBezTo>
                    <a:pt x="276508" y="1165574"/>
                    <a:pt x="280552" y="1167258"/>
                    <a:pt x="285269" y="1172313"/>
                  </a:cubicBezTo>
                  <a:cubicBezTo>
                    <a:pt x="328735" y="1216116"/>
                    <a:pt x="381972" y="1243408"/>
                    <a:pt x="441948" y="1254190"/>
                  </a:cubicBezTo>
                  <a:cubicBezTo>
                    <a:pt x="519446" y="1268342"/>
                    <a:pt x="595258" y="1263625"/>
                    <a:pt x="660626" y="1212409"/>
                  </a:cubicBezTo>
                  <a:cubicBezTo>
                    <a:pt x="763394" y="1131879"/>
                    <a:pt x="744525" y="1000471"/>
                    <a:pt x="731047" y="887257"/>
                  </a:cubicBezTo>
                  <a:cubicBezTo>
                    <a:pt x="723971" y="827955"/>
                    <a:pt x="704428" y="774381"/>
                    <a:pt x="689266" y="716763"/>
                  </a:cubicBezTo>
                  <a:cubicBezTo>
                    <a:pt x="666017" y="627473"/>
                    <a:pt x="624236" y="524367"/>
                    <a:pt x="585824" y="440131"/>
                  </a:cubicBezTo>
                  <a:cubicBezTo>
                    <a:pt x="555162" y="372742"/>
                    <a:pt x="517424" y="291201"/>
                    <a:pt x="473621" y="231225"/>
                  </a:cubicBezTo>
                  <a:cubicBezTo>
                    <a:pt x="428807" y="170238"/>
                    <a:pt x="390059" y="140587"/>
                    <a:pt x="316268" y="128794"/>
                  </a:cubicBezTo>
                  <a:cubicBezTo>
                    <a:pt x="253259" y="118685"/>
                    <a:pt x="195641" y="131489"/>
                    <a:pt x="151502" y="181357"/>
                  </a:cubicBezTo>
                  <a:cubicBezTo>
                    <a:pt x="113764" y="223812"/>
                    <a:pt x="94558" y="275702"/>
                    <a:pt x="84786" y="330961"/>
                  </a:cubicBezTo>
                  <a:cubicBezTo>
                    <a:pt x="70972" y="407447"/>
                    <a:pt x="77711" y="483260"/>
                    <a:pt x="93210" y="558736"/>
                  </a:cubicBezTo>
                  <a:cubicBezTo>
                    <a:pt x="112416" y="652070"/>
                    <a:pt x="145437" y="740349"/>
                    <a:pt x="190587" y="823912"/>
                  </a:cubicBezTo>
                  <a:cubicBezTo>
                    <a:pt x="219901" y="878497"/>
                    <a:pt x="254270" y="930386"/>
                    <a:pt x="297062" y="975874"/>
                  </a:cubicBezTo>
                  <a:cubicBezTo>
                    <a:pt x="330756" y="1011590"/>
                    <a:pt x="367483" y="1041915"/>
                    <a:pt x="413645" y="1060784"/>
                  </a:cubicBezTo>
                  <a:cubicBezTo>
                    <a:pt x="485751" y="1090435"/>
                    <a:pt x="569314" y="1049328"/>
                    <a:pt x="580770" y="964081"/>
                  </a:cubicBezTo>
                  <a:cubicBezTo>
                    <a:pt x="589867" y="896692"/>
                    <a:pt x="578411" y="831998"/>
                    <a:pt x="561227" y="767642"/>
                  </a:cubicBezTo>
                  <a:cubicBezTo>
                    <a:pt x="550445" y="727208"/>
                    <a:pt x="535282" y="688123"/>
                    <a:pt x="521130" y="648363"/>
                  </a:cubicBezTo>
                  <a:cubicBezTo>
                    <a:pt x="449361" y="446870"/>
                    <a:pt x="313235" y="360612"/>
                    <a:pt x="352995" y="536834"/>
                  </a:cubicBezTo>
                  <a:cubicBezTo>
                    <a:pt x="362766" y="560420"/>
                    <a:pt x="386689" y="612310"/>
                    <a:pt x="396124" y="635559"/>
                  </a:cubicBezTo>
                  <a:cubicBezTo>
                    <a:pt x="428470" y="715415"/>
                    <a:pt x="454752" y="739001"/>
                    <a:pt x="469915" y="824248"/>
                  </a:cubicBezTo>
                  <a:cubicBezTo>
                    <a:pt x="473621" y="844802"/>
                    <a:pt x="489121" y="888942"/>
                    <a:pt x="485077" y="909159"/>
                  </a:cubicBezTo>
                  <a:cubicBezTo>
                    <a:pt x="479012" y="940494"/>
                    <a:pt x="466882" y="944875"/>
                    <a:pt x="427123" y="938136"/>
                  </a:cubicBezTo>
                  <a:cubicBezTo>
                    <a:pt x="397135" y="932745"/>
                    <a:pt x="371190" y="916571"/>
                    <a:pt x="348614" y="895344"/>
                  </a:cubicBezTo>
                  <a:cubicBezTo>
                    <a:pt x="261683" y="814814"/>
                    <a:pt x="210467" y="701601"/>
                    <a:pt x="186207" y="587376"/>
                  </a:cubicBezTo>
                  <a:cubicBezTo>
                    <a:pt x="165316" y="490336"/>
                    <a:pt x="138698" y="326581"/>
                    <a:pt x="216532" y="248072"/>
                  </a:cubicBezTo>
                  <a:cubicBezTo>
                    <a:pt x="242477" y="221791"/>
                    <a:pt x="276171" y="216737"/>
                    <a:pt x="311214" y="220780"/>
                  </a:cubicBezTo>
                  <a:cubicBezTo>
                    <a:pt x="370516" y="227519"/>
                    <a:pt x="407580" y="267952"/>
                    <a:pt x="441948" y="310070"/>
                  </a:cubicBezTo>
                  <a:cubicBezTo>
                    <a:pt x="507316" y="390600"/>
                    <a:pt x="546738" y="485619"/>
                    <a:pt x="583802" y="580974"/>
                  </a:cubicBezTo>
                  <a:cubicBezTo>
                    <a:pt x="606041" y="638255"/>
                    <a:pt x="628616" y="695535"/>
                    <a:pt x="642431" y="755849"/>
                  </a:cubicBezTo>
                  <a:cubicBezTo>
                    <a:pt x="658267" y="825933"/>
                    <a:pt x="670397" y="900061"/>
                    <a:pt x="672082" y="972167"/>
                  </a:cubicBezTo>
                  <a:cubicBezTo>
                    <a:pt x="673430" y="1028774"/>
                    <a:pt x="685896" y="1077968"/>
                    <a:pt x="644452" y="1125814"/>
                  </a:cubicBezTo>
                  <a:cubicBezTo>
                    <a:pt x="612779" y="1162541"/>
                    <a:pt x="564259" y="1182084"/>
                    <a:pt x="516076" y="1186128"/>
                  </a:cubicBezTo>
                  <a:cubicBezTo>
                    <a:pt x="389722" y="1197247"/>
                    <a:pt x="296051" y="1125814"/>
                    <a:pt x="223945" y="1029111"/>
                  </a:cubicBezTo>
                  <a:cubicBezTo>
                    <a:pt x="177446" y="966776"/>
                    <a:pt x="145774" y="917245"/>
                    <a:pt x="115448" y="846824"/>
                  </a:cubicBezTo>
                  <a:cubicBezTo>
                    <a:pt x="81754" y="768316"/>
                    <a:pt x="50418" y="686775"/>
                    <a:pt x="27843" y="604223"/>
                  </a:cubicBezTo>
                  <a:cubicBezTo>
                    <a:pt x="4257" y="520998"/>
                    <a:pt x="-4167" y="406437"/>
                    <a:pt x="1898" y="316135"/>
                  </a:cubicBezTo>
                  <a:close/>
                </a:path>
              </a:pathLst>
            </a:custGeom>
            <a:solidFill>
              <a:schemeClr val="accent3">
                <a:lumMod val="60000"/>
                <a:lumOff val="40000"/>
              </a:schemeClr>
            </a:solidFill>
            <a:ln w="3369" cap="flat">
              <a:noFill/>
              <a:prstDash val="solid"/>
              <a:miter/>
            </a:ln>
          </p:spPr>
          <p:txBody>
            <a:bodyPr rtlCol="0" anchor="ctr"/>
            <a:lstStyle/>
            <a:p>
              <a:endParaRPr lang="en-US"/>
            </a:p>
          </p:txBody>
        </p:sp>
        <p:sp>
          <p:nvSpPr>
            <p:cNvPr id="106" name="Freeform: Shape 179">
              <a:extLst>
                <a:ext uri="{FF2B5EF4-FFF2-40B4-BE49-F238E27FC236}">
                  <a16:creationId xmlns:a16="http://schemas.microsoft.com/office/drawing/2014/main" id="{F4BCA9DA-BC62-43EE-80AA-C70728B90026}"/>
                </a:ext>
              </a:extLst>
            </p:cNvPr>
            <p:cNvSpPr/>
            <p:nvPr/>
          </p:nvSpPr>
          <p:spPr>
            <a:xfrm>
              <a:off x="8827007" y="4124748"/>
              <a:ext cx="2154922" cy="1823401"/>
            </a:xfrm>
            <a:custGeom>
              <a:avLst/>
              <a:gdLst>
                <a:gd name="connsiteX0" fmla="*/ 2094946 w 2154922"/>
                <a:gd name="connsiteY0" fmla="*/ 907057 h 1823401"/>
                <a:gd name="connsiteX1" fmla="*/ 1860769 w 2154922"/>
                <a:gd name="connsiteY1" fmla="*/ 703543 h 1823401"/>
                <a:gd name="connsiteX2" fmla="*/ 1723296 w 2154922"/>
                <a:gd name="connsiteY2" fmla="*/ 628741 h 1823401"/>
                <a:gd name="connsiteX3" fmla="*/ 1582453 w 2154922"/>
                <a:gd name="connsiteY3" fmla="*/ 572134 h 1823401"/>
                <a:gd name="connsiteX4" fmla="*/ 1581779 w 2154922"/>
                <a:gd name="connsiteY4" fmla="*/ 572134 h 1823401"/>
                <a:gd name="connsiteX5" fmla="*/ 1582453 w 2154922"/>
                <a:gd name="connsiteY5" fmla="*/ 572134 h 1823401"/>
                <a:gd name="connsiteX6" fmla="*/ 1756653 w 2154922"/>
                <a:gd name="connsiteY6" fmla="*/ 429606 h 1823401"/>
                <a:gd name="connsiteX7" fmla="*/ 1825053 w 2154922"/>
                <a:gd name="connsiteY7" fmla="*/ 180941 h 1823401"/>
                <a:gd name="connsiteX8" fmla="*/ 1752610 w 2154922"/>
                <a:gd name="connsiteY8" fmla="*/ 65032 h 1823401"/>
                <a:gd name="connsiteX9" fmla="*/ 1529215 w 2154922"/>
                <a:gd name="connsiteY9" fmla="*/ 15164 h 1823401"/>
                <a:gd name="connsiteX10" fmla="*/ 1385677 w 2154922"/>
                <a:gd name="connsiteY10" fmla="*/ 127703 h 1823401"/>
                <a:gd name="connsiteX11" fmla="*/ 1293354 w 2154922"/>
                <a:gd name="connsiteY11" fmla="*/ 281687 h 1823401"/>
                <a:gd name="connsiteX12" fmla="*/ 1151837 w 2154922"/>
                <a:gd name="connsiteY12" fmla="*/ 476442 h 1823401"/>
                <a:gd name="connsiteX13" fmla="*/ 1013353 w 2154922"/>
                <a:gd name="connsiteY13" fmla="*/ 602796 h 1823401"/>
                <a:gd name="connsiteX14" fmla="*/ 1012005 w 2154922"/>
                <a:gd name="connsiteY14" fmla="*/ 603470 h 1823401"/>
                <a:gd name="connsiteX15" fmla="*/ 1003918 w 2154922"/>
                <a:gd name="connsiteY15" fmla="*/ 601785 h 1823401"/>
                <a:gd name="connsiteX16" fmla="*/ 777154 w 2154922"/>
                <a:gd name="connsiteY16" fmla="*/ 603133 h 1823401"/>
                <a:gd name="connsiteX17" fmla="*/ 726612 w 2154922"/>
                <a:gd name="connsiteY17" fmla="*/ 633458 h 1823401"/>
                <a:gd name="connsiteX18" fmla="*/ 660234 w 2154922"/>
                <a:gd name="connsiteY18" fmla="*/ 593362 h 1823401"/>
                <a:gd name="connsiteX19" fmla="*/ 598573 w 2154922"/>
                <a:gd name="connsiteY19" fmla="*/ 491941 h 1823401"/>
                <a:gd name="connsiteX20" fmla="*/ 344517 w 2154922"/>
                <a:gd name="connsiteY20" fmla="*/ 212614 h 1823401"/>
                <a:gd name="connsiteX21" fmla="*/ 199967 w 2154922"/>
                <a:gd name="connsiteY21" fmla="*/ 208907 h 1823401"/>
                <a:gd name="connsiteX22" fmla="*/ 7235 w 2154922"/>
                <a:gd name="connsiteY22" fmla="*/ 405346 h 1823401"/>
                <a:gd name="connsiteX23" fmla="*/ 99895 w 2154922"/>
                <a:gd name="connsiteY23" fmla="*/ 698151 h 1823401"/>
                <a:gd name="connsiteX24" fmla="*/ 485697 w 2154922"/>
                <a:gd name="connsiteY24" fmla="*/ 894253 h 1823401"/>
                <a:gd name="connsiteX25" fmla="*/ 818261 w 2154922"/>
                <a:gd name="connsiteY25" fmla="*/ 938393 h 1823401"/>
                <a:gd name="connsiteX26" fmla="*/ 1017396 w 2154922"/>
                <a:gd name="connsiteY26" fmla="*/ 1269947 h 1823401"/>
                <a:gd name="connsiteX27" fmla="*/ 1009646 w 2154922"/>
                <a:gd name="connsiteY27" fmla="*/ 1494353 h 1823401"/>
                <a:gd name="connsiteX28" fmla="*/ 959778 w 2154922"/>
                <a:gd name="connsiteY28" fmla="*/ 1668890 h 1823401"/>
                <a:gd name="connsiteX29" fmla="*/ 917323 w 2154922"/>
                <a:gd name="connsiteY29" fmla="*/ 1749757 h 1823401"/>
                <a:gd name="connsiteX30" fmla="*/ 874194 w 2154922"/>
                <a:gd name="connsiteY30" fmla="*/ 1819505 h 1823401"/>
                <a:gd name="connsiteX31" fmla="*/ 890368 w 2154922"/>
                <a:gd name="connsiteY31" fmla="*/ 1819168 h 1823401"/>
                <a:gd name="connsiteX32" fmla="*/ 1118142 w 2154922"/>
                <a:gd name="connsiteY32" fmla="*/ 1735268 h 1823401"/>
                <a:gd name="connsiteX33" fmla="*/ 1234052 w 2154922"/>
                <a:gd name="connsiteY33" fmla="*/ 1681694 h 1823401"/>
                <a:gd name="connsiteX34" fmla="*/ 1305484 w 2154922"/>
                <a:gd name="connsiteY34" fmla="*/ 1552644 h 1823401"/>
                <a:gd name="connsiteX35" fmla="*/ 1313571 w 2154922"/>
                <a:gd name="connsiteY35" fmla="*/ 1217047 h 1823401"/>
                <a:gd name="connsiteX36" fmla="*/ 1254942 w 2154922"/>
                <a:gd name="connsiteY36" fmla="*/ 1036107 h 1823401"/>
                <a:gd name="connsiteX37" fmla="*/ 1188901 w 2154922"/>
                <a:gd name="connsiteY37" fmla="*/ 918514 h 1823401"/>
                <a:gd name="connsiteX38" fmla="*/ 1122523 w 2154922"/>
                <a:gd name="connsiteY38" fmla="*/ 818104 h 1823401"/>
                <a:gd name="connsiteX39" fmla="*/ 1125555 w 2154922"/>
                <a:gd name="connsiteY39" fmla="*/ 817767 h 1823401"/>
                <a:gd name="connsiteX40" fmla="*/ 1160934 w 2154922"/>
                <a:gd name="connsiteY40" fmla="*/ 817093 h 1823401"/>
                <a:gd name="connsiteX41" fmla="*/ 1401850 w 2154922"/>
                <a:gd name="connsiteY41" fmla="*/ 832256 h 1823401"/>
                <a:gd name="connsiteX42" fmla="*/ 1662309 w 2154922"/>
                <a:gd name="connsiteY42" fmla="*/ 916829 h 1823401"/>
                <a:gd name="connsiteX43" fmla="*/ 1910637 w 2154922"/>
                <a:gd name="connsiteY43" fmla="*/ 1130452 h 1823401"/>
                <a:gd name="connsiteX44" fmla="*/ 1942984 w 2154922"/>
                <a:gd name="connsiteY44" fmla="*/ 1135843 h 1823401"/>
                <a:gd name="connsiteX45" fmla="*/ 2154923 w 2154922"/>
                <a:gd name="connsiteY45" fmla="*/ 973436 h 1823401"/>
                <a:gd name="connsiteX46" fmla="*/ 2094946 w 2154922"/>
                <a:gd name="connsiteY46" fmla="*/ 907057 h 1823401"/>
                <a:gd name="connsiteX47" fmla="*/ 1802478 w 2154922"/>
                <a:gd name="connsiteY47" fmla="*/ 347055 h 1823401"/>
                <a:gd name="connsiteX48" fmla="*/ 1801467 w 2154922"/>
                <a:gd name="connsiteY48" fmla="*/ 348065 h 1823401"/>
                <a:gd name="connsiteX49" fmla="*/ 1801467 w 2154922"/>
                <a:gd name="connsiteY49" fmla="*/ 346718 h 1823401"/>
                <a:gd name="connsiteX50" fmla="*/ 1802478 w 2154922"/>
                <a:gd name="connsiteY50" fmla="*/ 347055 h 1823401"/>
                <a:gd name="connsiteX51" fmla="*/ 328680 w 2154922"/>
                <a:gd name="connsiteY51" fmla="*/ 600774 h 1823401"/>
                <a:gd name="connsiteX52" fmla="*/ 207043 w 2154922"/>
                <a:gd name="connsiteY52" fmla="*/ 432976 h 1823401"/>
                <a:gd name="connsiteX53" fmla="*/ 263987 w 2154922"/>
                <a:gd name="connsiteY53" fmla="*/ 376369 h 1823401"/>
                <a:gd name="connsiteX54" fmla="*/ 331039 w 2154922"/>
                <a:gd name="connsiteY54" fmla="*/ 425563 h 1823401"/>
                <a:gd name="connsiteX55" fmla="*/ 419318 w 2154922"/>
                <a:gd name="connsiteY55" fmla="*/ 575503 h 1823401"/>
                <a:gd name="connsiteX56" fmla="*/ 456382 w 2154922"/>
                <a:gd name="connsiteY56" fmla="*/ 642219 h 1823401"/>
                <a:gd name="connsiteX57" fmla="*/ 328680 w 2154922"/>
                <a:gd name="connsiteY57" fmla="*/ 600774 h 1823401"/>
                <a:gd name="connsiteX58" fmla="*/ 1503944 w 2154922"/>
                <a:gd name="connsiteY58" fmla="*/ 415118 h 1823401"/>
                <a:gd name="connsiteX59" fmla="*/ 1516411 w 2154922"/>
                <a:gd name="connsiteY59" fmla="*/ 385466 h 1823401"/>
                <a:gd name="connsiteX60" fmla="*/ 1593572 w 2154922"/>
                <a:gd name="connsiteY60" fmla="*/ 243276 h 1823401"/>
                <a:gd name="connsiteX61" fmla="*/ 1623897 w 2154922"/>
                <a:gd name="connsiteY61" fmla="*/ 309654 h 1823401"/>
                <a:gd name="connsiteX62" fmla="*/ 1524498 w 2154922"/>
                <a:gd name="connsiteY62" fmla="*/ 400629 h 1823401"/>
                <a:gd name="connsiteX63" fmla="*/ 1503944 w 2154922"/>
                <a:gd name="connsiteY63" fmla="*/ 415118 h 1823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2154922" h="1823401">
                  <a:moveTo>
                    <a:pt x="2094946" y="907057"/>
                  </a:moveTo>
                  <a:cubicBezTo>
                    <a:pt x="2028568" y="827201"/>
                    <a:pt x="1948375" y="759138"/>
                    <a:pt x="1860769" y="703543"/>
                  </a:cubicBezTo>
                  <a:cubicBezTo>
                    <a:pt x="1816630" y="675576"/>
                    <a:pt x="1770805" y="650642"/>
                    <a:pt x="1723296" y="628741"/>
                  </a:cubicBezTo>
                  <a:cubicBezTo>
                    <a:pt x="1700384" y="618295"/>
                    <a:pt x="1638049" y="584264"/>
                    <a:pt x="1582453" y="572134"/>
                  </a:cubicBezTo>
                  <a:cubicBezTo>
                    <a:pt x="1582116" y="572134"/>
                    <a:pt x="1581779" y="572134"/>
                    <a:pt x="1581779" y="572134"/>
                  </a:cubicBezTo>
                  <a:cubicBezTo>
                    <a:pt x="1582116" y="572134"/>
                    <a:pt x="1582116" y="572134"/>
                    <a:pt x="1582453" y="572134"/>
                  </a:cubicBezTo>
                  <a:cubicBezTo>
                    <a:pt x="1593909" y="570786"/>
                    <a:pt x="1746882" y="440725"/>
                    <a:pt x="1756653" y="429606"/>
                  </a:cubicBezTo>
                  <a:cubicBezTo>
                    <a:pt x="1816967" y="361880"/>
                    <a:pt x="1859758" y="271242"/>
                    <a:pt x="1825053" y="180941"/>
                  </a:cubicBezTo>
                  <a:cubicBezTo>
                    <a:pt x="1808543" y="137475"/>
                    <a:pt x="1785294" y="97715"/>
                    <a:pt x="1752610" y="65032"/>
                  </a:cubicBezTo>
                  <a:cubicBezTo>
                    <a:pt x="1688927" y="1349"/>
                    <a:pt x="1614463" y="-16172"/>
                    <a:pt x="1529215" y="15164"/>
                  </a:cubicBezTo>
                  <a:cubicBezTo>
                    <a:pt x="1469239" y="37402"/>
                    <a:pt x="1423752" y="77836"/>
                    <a:pt x="1385677" y="127703"/>
                  </a:cubicBezTo>
                  <a:cubicBezTo>
                    <a:pt x="1348950" y="175550"/>
                    <a:pt x="1318962" y="227439"/>
                    <a:pt x="1293354" y="281687"/>
                  </a:cubicBezTo>
                  <a:cubicBezTo>
                    <a:pt x="1258649" y="356152"/>
                    <a:pt x="1209118" y="418824"/>
                    <a:pt x="1151837" y="476442"/>
                  </a:cubicBezTo>
                  <a:cubicBezTo>
                    <a:pt x="1107697" y="520918"/>
                    <a:pt x="1060525" y="562026"/>
                    <a:pt x="1013353" y="602796"/>
                  </a:cubicBezTo>
                  <a:cubicBezTo>
                    <a:pt x="1013016" y="603133"/>
                    <a:pt x="1012342" y="603133"/>
                    <a:pt x="1012005" y="603470"/>
                  </a:cubicBezTo>
                  <a:cubicBezTo>
                    <a:pt x="1009309" y="604481"/>
                    <a:pt x="1006614" y="603470"/>
                    <a:pt x="1003918" y="601785"/>
                  </a:cubicBezTo>
                  <a:cubicBezTo>
                    <a:pt x="928105" y="553265"/>
                    <a:pt x="852630" y="572808"/>
                    <a:pt x="777154" y="603133"/>
                  </a:cubicBezTo>
                  <a:cubicBezTo>
                    <a:pt x="757274" y="608187"/>
                    <a:pt x="742449" y="621665"/>
                    <a:pt x="726612" y="633458"/>
                  </a:cubicBezTo>
                  <a:cubicBezTo>
                    <a:pt x="697972" y="630762"/>
                    <a:pt x="677755" y="613578"/>
                    <a:pt x="660234" y="593362"/>
                  </a:cubicBezTo>
                  <a:cubicBezTo>
                    <a:pt x="633615" y="563373"/>
                    <a:pt x="614747" y="528668"/>
                    <a:pt x="598573" y="491941"/>
                  </a:cubicBezTo>
                  <a:cubicBezTo>
                    <a:pt x="550390" y="382771"/>
                    <a:pt x="470534" y="244623"/>
                    <a:pt x="344517" y="212614"/>
                  </a:cubicBezTo>
                  <a:cubicBezTo>
                    <a:pt x="296670" y="200484"/>
                    <a:pt x="248487" y="195766"/>
                    <a:pt x="199967" y="208907"/>
                  </a:cubicBezTo>
                  <a:cubicBezTo>
                    <a:pt x="106970" y="233841"/>
                    <a:pt x="30147" y="311675"/>
                    <a:pt x="7235" y="405346"/>
                  </a:cubicBezTo>
                  <a:cubicBezTo>
                    <a:pt x="-18710" y="511484"/>
                    <a:pt x="28125" y="621665"/>
                    <a:pt x="99895" y="698151"/>
                  </a:cubicBezTo>
                  <a:cubicBezTo>
                    <a:pt x="259270" y="868983"/>
                    <a:pt x="433470" y="888525"/>
                    <a:pt x="485697" y="894253"/>
                  </a:cubicBezTo>
                  <a:lnTo>
                    <a:pt x="818261" y="938393"/>
                  </a:lnTo>
                  <a:cubicBezTo>
                    <a:pt x="960115" y="1049248"/>
                    <a:pt x="1007961" y="1191439"/>
                    <a:pt x="1017396" y="1269947"/>
                  </a:cubicBezTo>
                  <a:cubicBezTo>
                    <a:pt x="1026493" y="1345423"/>
                    <a:pt x="1019418" y="1419214"/>
                    <a:pt x="1009646" y="1494353"/>
                  </a:cubicBezTo>
                  <a:cubicBezTo>
                    <a:pt x="1001896" y="1554666"/>
                    <a:pt x="984375" y="1613294"/>
                    <a:pt x="959778" y="1668890"/>
                  </a:cubicBezTo>
                  <a:cubicBezTo>
                    <a:pt x="947311" y="1696857"/>
                    <a:pt x="933160" y="1723812"/>
                    <a:pt x="917323" y="1749757"/>
                  </a:cubicBezTo>
                  <a:cubicBezTo>
                    <a:pt x="911932" y="1758518"/>
                    <a:pt x="868803" y="1811418"/>
                    <a:pt x="874194" y="1819505"/>
                  </a:cubicBezTo>
                  <a:cubicBezTo>
                    <a:pt x="879585" y="1827591"/>
                    <a:pt x="885650" y="1820852"/>
                    <a:pt x="890368" y="1819168"/>
                  </a:cubicBezTo>
                  <a:cubicBezTo>
                    <a:pt x="966180" y="1791201"/>
                    <a:pt x="1041993" y="1763235"/>
                    <a:pt x="1118142" y="1735268"/>
                  </a:cubicBezTo>
                  <a:cubicBezTo>
                    <a:pt x="1157565" y="1720780"/>
                    <a:pt x="1201705" y="1709997"/>
                    <a:pt x="1234052" y="1681694"/>
                  </a:cubicBezTo>
                  <a:cubicBezTo>
                    <a:pt x="1268420" y="1651369"/>
                    <a:pt x="1290321" y="1595099"/>
                    <a:pt x="1305484" y="1552644"/>
                  </a:cubicBezTo>
                  <a:cubicBezTo>
                    <a:pt x="1343559" y="1445159"/>
                    <a:pt x="1339852" y="1326891"/>
                    <a:pt x="1313571" y="1217047"/>
                  </a:cubicBezTo>
                  <a:cubicBezTo>
                    <a:pt x="1298745" y="1155386"/>
                    <a:pt x="1282235" y="1093725"/>
                    <a:pt x="1254942" y="1036107"/>
                  </a:cubicBezTo>
                  <a:cubicBezTo>
                    <a:pt x="1235736" y="995337"/>
                    <a:pt x="1212487" y="956925"/>
                    <a:pt x="1188901" y="918514"/>
                  </a:cubicBezTo>
                  <a:cubicBezTo>
                    <a:pt x="1177445" y="899982"/>
                    <a:pt x="1125218" y="817430"/>
                    <a:pt x="1122523" y="818104"/>
                  </a:cubicBezTo>
                  <a:cubicBezTo>
                    <a:pt x="1123534" y="818104"/>
                    <a:pt x="1124544" y="817767"/>
                    <a:pt x="1125555" y="817767"/>
                  </a:cubicBezTo>
                  <a:cubicBezTo>
                    <a:pt x="1137348" y="815745"/>
                    <a:pt x="1149141" y="816419"/>
                    <a:pt x="1160934" y="817093"/>
                  </a:cubicBezTo>
                  <a:cubicBezTo>
                    <a:pt x="1242138" y="821473"/>
                    <a:pt x="1320983" y="817767"/>
                    <a:pt x="1401850" y="832256"/>
                  </a:cubicBezTo>
                  <a:cubicBezTo>
                    <a:pt x="1490804" y="848092"/>
                    <a:pt x="1582453" y="873700"/>
                    <a:pt x="1662309" y="916829"/>
                  </a:cubicBezTo>
                  <a:cubicBezTo>
                    <a:pt x="1760360" y="969729"/>
                    <a:pt x="1842574" y="1042172"/>
                    <a:pt x="1910637" y="1130452"/>
                  </a:cubicBezTo>
                  <a:cubicBezTo>
                    <a:pt x="1921756" y="1144941"/>
                    <a:pt x="1927822" y="1146288"/>
                    <a:pt x="1942984" y="1135843"/>
                  </a:cubicBezTo>
                  <a:cubicBezTo>
                    <a:pt x="1985439" y="1107203"/>
                    <a:pt x="2129989" y="991967"/>
                    <a:pt x="2154923" y="973436"/>
                  </a:cubicBezTo>
                  <a:cubicBezTo>
                    <a:pt x="2138412" y="947491"/>
                    <a:pt x="2113815" y="929970"/>
                    <a:pt x="2094946" y="907057"/>
                  </a:cubicBezTo>
                  <a:close/>
                  <a:moveTo>
                    <a:pt x="1802478" y="347055"/>
                  </a:moveTo>
                  <a:cubicBezTo>
                    <a:pt x="1802141" y="347392"/>
                    <a:pt x="1801804" y="347729"/>
                    <a:pt x="1801467" y="348065"/>
                  </a:cubicBezTo>
                  <a:cubicBezTo>
                    <a:pt x="1801467" y="347729"/>
                    <a:pt x="1801467" y="347055"/>
                    <a:pt x="1801467" y="346718"/>
                  </a:cubicBezTo>
                  <a:cubicBezTo>
                    <a:pt x="1801804" y="346718"/>
                    <a:pt x="1802141" y="347055"/>
                    <a:pt x="1802478" y="347055"/>
                  </a:cubicBezTo>
                  <a:close/>
                  <a:moveTo>
                    <a:pt x="328680" y="600774"/>
                  </a:moveTo>
                  <a:cubicBezTo>
                    <a:pt x="263650" y="563036"/>
                    <a:pt x="213445" y="513842"/>
                    <a:pt x="207043" y="432976"/>
                  </a:cubicBezTo>
                  <a:cubicBezTo>
                    <a:pt x="206369" y="400292"/>
                    <a:pt x="207043" y="347729"/>
                    <a:pt x="263987" y="376369"/>
                  </a:cubicBezTo>
                  <a:cubicBezTo>
                    <a:pt x="289595" y="389173"/>
                    <a:pt x="312170" y="404335"/>
                    <a:pt x="331039" y="425563"/>
                  </a:cubicBezTo>
                  <a:cubicBezTo>
                    <a:pt x="370124" y="469703"/>
                    <a:pt x="395058" y="522603"/>
                    <a:pt x="419318" y="575503"/>
                  </a:cubicBezTo>
                  <a:cubicBezTo>
                    <a:pt x="429764" y="598753"/>
                    <a:pt x="439535" y="622339"/>
                    <a:pt x="456382" y="642219"/>
                  </a:cubicBezTo>
                  <a:cubicBezTo>
                    <a:pt x="410895" y="637501"/>
                    <a:pt x="368440" y="623687"/>
                    <a:pt x="328680" y="600774"/>
                  </a:cubicBezTo>
                  <a:close/>
                  <a:moveTo>
                    <a:pt x="1503944" y="415118"/>
                  </a:moveTo>
                  <a:cubicBezTo>
                    <a:pt x="1507314" y="405009"/>
                    <a:pt x="1511694" y="395238"/>
                    <a:pt x="1516411" y="385466"/>
                  </a:cubicBezTo>
                  <a:cubicBezTo>
                    <a:pt x="1539998" y="336946"/>
                    <a:pt x="1556508" y="284383"/>
                    <a:pt x="1593572" y="243276"/>
                  </a:cubicBezTo>
                  <a:cubicBezTo>
                    <a:pt x="1652537" y="213624"/>
                    <a:pt x="1644451" y="285057"/>
                    <a:pt x="1623897" y="309654"/>
                  </a:cubicBezTo>
                  <a:cubicBezTo>
                    <a:pt x="1593235" y="346381"/>
                    <a:pt x="1561899" y="372999"/>
                    <a:pt x="1524498" y="400629"/>
                  </a:cubicBezTo>
                  <a:cubicBezTo>
                    <a:pt x="1517422" y="405346"/>
                    <a:pt x="1510347" y="409726"/>
                    <a:pt x="1503944" y="415118"/>
                  </a:cubicBezTo>
                  <a:close/>
                </a:path>
              </a:pathLst>
            </a:custGeom>
            <a:solidFill>
              <a:schemeClr val="accent1"/>
            </a:solidFill>
            <a:ln w="3369" cap="flat">
              <a:noFill/>
              <a:prstDash val="solid"/>
              <a:miter/>
            </a:ln>
          </p:spPr>
          <p:txBody>
            <a:bodyPr rtlCol="0" anchor="ctr"/>
            <a:lstStyle/>
            <a:p>
              <a:endParaRPr lang="en-US"/>
            </a:p>
          </p:txBody>
        </p:sp>
        <p:sp>
          <p:nvSpPr>
            <p:cNvPr id="107" name="Freeform: Shape 180">
              <a:extLst>
                <a:ext uri="{FF2B5EF4-FFF2-40B4-BE49-F238E27FC236}">
                  <a16:creationId xmlns:a16="http://schemas.microsoft.com/office/drawing/2014/main" id="{D397AF7A-F536-4CB1-A5B0-F96861171177}"/>
                </a:ext>
              </a:extLst>
            </p:cNvPr>
            <p:cNvSpPr/>
            <p:nvPr/>
          </p:nvSpPr>
          <p:spPr>
            <a:xfrm>
              <a:off x="9546543" y="4691746"/>
              <a:ext cx="395573" cy="374534"/>
            </a:xfrm>
            <a:custGeom>
              <a:avLst/>
              <a:gdLst>
                <a:gd name="connsiteX0" fmla="*/ 395574 w 395573"/>
                <a:gd name="connsiteY0" fmla="*/ 243020 h 374534"/>
                <a:gd name="connsiteX1" fmla="*/ 267534 w 395573"/>
                <a:gd name="connsiteY1" fmla="*/ 341071 h 374534"/>
                <a:gd name="connsiteX2" fmla="*/ 98388 w 395573"/>
                <a:gd name="connsiteY2" fmla="*/ 371396 h 374534"/>
                <a:gd name="connsiteX3" fmla="*/ 86932 w 395573"/>
                <a:gd name="connsiteY3" fmla="*/ 188434 h 374534"/>
                <a:gd name="connsiteX4" fmla="*/ 0 w 395573"/>
                <a:gd name="connsiteY4" fmla="*/ 76232 h 374534"/>
                <a:gd name="connsiteX5" fmla="*/ 54585 w 395573"/>
                <a:gd name="connsiteY5" fmla="*/ 30744 h 374534"/>
                <a:gd name="connsiteX6" fmla="*/ 281349 w 395573"/>
                <a:gd name="connsiteY6" fmla="*/ 29396 h 374534"/>
                <a:gd name="connsiteX7" fmla="*/ 301903 w 395573"/>
                <a:gd name="connsiteY7" fmla="*/ 49950 h 374534"/>
                <a:gd name="connsiteX8" fmla="*/ 389845 w 395573"/>
                <a:gd name="connsiteY8" fmla="*/ 191467 h 374534"/>
                <a:gd name="connsiteX9" fmla="*/ 395574 w 395573"/>
                <a:gd name="connsiteY9" fmla="*/ 243020 h 37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5573" h="374534">
                  <a:moveTo>
                    <a:pt x="395574" y="243020"/>
                  </a:moveTo>
                  <a:cubicBezTo>
                    <a:pt x="377716" y="308050"/>
                    <a:pt x="328185" y="331299"/>
                    <a:pt x="267534" y="341071"/>
                  </a:cubicBezTo>
                  <a:cubicBezTo>
                    <a:pt x="237883" y="345788"/>
                    <a:pt x="92660" y="385884"/>
                    <a:pt x="98388" y="371396"/>
                  </a:cubicBezTo>
                  <a:cubicBezTo>
                    <a:pt x="111866" y="339049"/>
                    <a:pt x="125344" y="281094"/>
                    <a:pt x="86932" y="188434"/>
                  </a:cubicBezTo>
                  <a:cubicBezTo>
                    <a:pt x="70085" y="146990"/>
                    <a:pt x="42792" y="78253"/>
                    <a:pt x="0" y="76232"/>
                  </a:cubicBezTo>
                  <a:cubicBezTo>
                    <a:pt x="9434" y="51635"/>
                    <a:pt x="39759" y="39842"/>
                    <a:pt x="54585" y="30744"/>
                  </a:cubicBezTo>
                  <a:cubicBezTo>
                    <a:pt x="130061" y="419"/>
                    <a:pt x="205536" y="-19124"/>
                    <a:pt x="281349" y="29396"/>
                  </a:cubicBezTo>
                  <a:cubicBezTo>
                    <a:pt x="284382" y="31418"/>
                    <a:pt x="298196" y="42537"/>
                    <a:pt x="301903" y="49950"/>
                  </a:cubicBezTo>
                  <a:cubicBezTo>
                    <a:pt x="353455" y="95775"/>
                    <a:pt x="373672" y="131154"/>
                    <a:pt x="389845" y="191467"/>
                  </a:cubicBezTo>
                  <a:cubicBezTo>
                    <a:pt x="392204" y="199891"/>
                    <a:pt x="395574" y="234259"/>
                    <a:pt x="395574" y="243020"/>
                  </a:cubicBezTo>
                  <a:close/>
                </a:path>
              </a:pathLst>
            </a:custGeom>
            <a:solidFill>
              <a:schemeClr val="accent1">
                <a:lumMod val="75000"/>
                <a:alpha val="40000"/>
              </a:schemeClr>
            </a:solidFill>
            <a:ln w="3369" cap="flat">
              <a:noFill/>
              <a:prstDash val="solid"/>
              <a:miter/>
            </a:ln>
          </p:spPr>
          <p:txBody>
            <a:bodyPr rtlCol="0" anchor="ctr"/>
            <a:lstStyle/>
            <a:p>
              <a:endParaRPr lang="en-US"/>
            </a:p>
          </p:txBody>
        </p:sp>
        <p:sp>
          <p:nvSpPr>
            <p:cNvPr id="108" name="Freeform: Shape 181">
              <a:extLst>
                <a:ext uri="{FF2B5EF4-FFF2-40B4-BE49-F238E27FC236}">
                  <a16:creationId xmlns:a16="http://schemas.microsoft.com/office/drawing/2014/main" id="{AA02EE52-FF3D-46BF-821F-E3AA2C2D8C46}"/>
                </a:ext>
              </a:extLst>
            </p:cNvPr>
            <p:cNvSpPr/>
            <p:nvPr/>
          </p:nvSpPr>
          <p:spPr>
            <a:xfrm>
              <a:off x="9942185" y="4301978"/>
              <a:ext cx="685290" cy="632801"/>
            </a:xfrm>
            <a:custGeom>
              <a:avLst/>
              <a:gdLst>
                <a:gd name="connsiteX0" fmla="*/ 605 w 685290"/>
                <a:gd name="connsiteY0" fmla="*/ 628408 h 632801"/>
                <a:gd name="connsiteX1" fmla="*/ 165034 w 685290"/>
                <a:gd name="connsiteY1" fmla="*/ 498010 h 632801"/>
                <a:gd name="connsiteX2" fmla="*/ 284650 w 685290"/>
                <a:gd name="connsiteY2" fmla="*/ 388503 h 632801"/>
                <a:gd name="connsiteX3" fmla="*/ 389103 w 685290"/>
                <a:gd name="connsiteY3" fmla="*/ 238899 h 632801"/>
                <a:gd name="connsiteX4" fmla="*/ 507370 w 685290"/>
                <a:gd name="connsiteY4" fmla="*/ 105132 h 632801"/>
                <a:gd name="connsiteX5" fmla="*/ 476371 w 685290"/>
                <a:gd name="connsiteY5" fmla="*/ 67394 h 632801"/>
                <a:gd name="connsiteX6" fmla="*/ 572401 w 685290"/>
                <a:gd name="connsiteY6" fmla="*/ 5 h 632801"/>
                <a:gd name="connsiteX7" fmla="*/ 664050 w 685290"/>
                <a:gd name="connsiteY7" fmla="*/ 58297 h 632801"/>
                <a:gd name="connsiteX8" fmla="*/ 685277 w 685290"/>
                <a:gd name="connsiteY8" fmla="*/ 144891 h 632801"/>
                <a:gd name="connsiteX9" fmla="*/ 669441 w 685290"/>
                <a:gd name="connsiteY9" fmla="*/ 220030 h 632801"/>
                <a:gd name="connsiteX10" fmla="*/ 476034 w 685290"/>
                <a:gd name="connsiteY10" fmla="*/ 390187 h 632801"/>
                <a:gd name="connsiteX11" fmla="*/ 335528 w 685290"/>
                <a:gd name="connsiteY11" fmla="*/ 464989 h 632801"/>
                <a:gd name="connsiteX12" fmla="*/ 101351 w 685290"/>
                <a:gd name="connsiteY12" fmla="*/ 585279 h 632801"/>
                <a:gd name="connsiteX13" fmla="*/ 605 w 685290"/>
                <a:gd name="connsiteY13" fmla="*/ 628408 h 63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5290" h="632801">
                  <a:moveTo>
                    <a:pt x="605" y="628408"/>
                  </a:moveTo>
                  <a:cubicBezTo>
                    <a:pt x="28908" y="598756"/>
                    <a:pt x="122242" y="534400"/>
                    <a:pt x="165034" y="498010"/>
                  </a:cubicBezTo>
                  <a:cubicBezTo>
                    <a:pt x="196033" y="471728"/>
                    <a:pt x="254998" y="416469"/>
                    <a:pt x="284650" y="388503"/>
                  </a:cubicBezTo>
                  <a:cubicBezTo>
                    <a:pt x="324072" y="351102"/>
                    <a:pt x="368212" y="290789"/>
                    <a:pt x="389103" y="238899"/>
                  </a:cubicBezTo>
                  <a:cubicBezTo>
                    <a:pt x="398874" y="232160"/>
                    <a:pt x="474350" y="180608"/>
                    <a:pt x="507370" y="105132"/>
                  </a:cubicBezTo>
                  <a:cubicBezTo>
                    <a:pt x="512087" y="83904"/>
                    <a:pt x="505686" y="66720"/>
                    <a:pt x="476371" y="67394"/>
                  </a:cubicBezTo>
                  <a:cubicBezTo>
                    <a:pt x="469632" y="66383"/>
                    <a:pt x="527924" y="-669"/>
                    <a:pt x="572401" y="5"/>
                  </a:cubicBezTo>
                  <a:cubicBezTo>
                    <a:pt x="614182" y="679"/>
                    <a:pt x="643496" y="23591"/>
                    <a:pt x="664050" y="58297"/>
                  </a:cubicBezTo>
                  <a:cubicBezTo>
                    <a:pt x="679549" y="84915"/>
                    <a:pt x="685614" y="110860"/>
                    <a:pt x="685277" y="144891"/>
                  </a:cubicBezTo>
                  <a:cubicBezTo>
                    <a:pt x="684940" y="170836"/>
                    <a:pt x="685277" y="196107"/>
                    <a:pt x="669441" y="220030"/>
                  </a:cubicBezTo>
                  <a:cubicBezTo>
                    <a:pt x="623279" y="277985"/>
                    <a:pt x="538369" y="350428"/>
                    <a:pt x="476034" y="390187"/>
                  </a:cubicBezTo>
                  <a:cubicBezTo>
                    <a:pt x="468622" y="394905"/>
                    <a:pt x="351365" y="456566"/>
                    <a:pt x="335528" y="464989"/>
                  </a:cubicBezTo>
                  <a:cubicBezTo>
                    <a:pt x="232760" y="520585"/>
                    <a:pt x="206815" y="535074"/>
                    <a:pt x="101351" y="585279"/>
                  </a:cubicBezTo>
                  <a:cubicBezTo>
                    <a:pt x="74059" y="598420"/>
                    <a:pt x="-7819" y="647614"/>
                    <a:pt x="605" y="628408"/>
                  </a:cubicBezTo>
                  <a:close/>
                </a:path>
              </a:pathLst>
            </a:custGeom>
            <a:solidFill>
              <a:schemeClr val="accent1">
                <a:lumMod val="75000"/>
              </a:schemeClr>
            </a:solidFill>
            <a:ln w="3369" cap="flat">
              <a:noFill/>
              <a:prstDash val="solid"/>
              <a:miter/>
            </a:ln>
          </p:spPr>
          <p:txBody>
            <a:bodyPr rtlCol="0" anchor="ctr"/>
            <a:lstStyle/>
            <a:p>
              <a:endParaRPr lang="en-US" dirty="0"/>
            </a:p>
          </p:txBody>
        </p:sp>
        <p:sp>
          <p:nvSpPr>
            <p:cNvPr id="109" name="Freeform: Shape 182">
              <a:extLst>
                <a:ext uri="{FF2B5EF4-FFF2-40B4-BE49-F238E27FC236}">
                  <a16:creationId xmlns:a16="http://schemas.microsoft.com/office/drawing/2014/main" id="{798EEAED-217C-4F20-8594-D9725C9A0B44}"/>
                </a:ext>
              </a:extLst>
            </p:cNvPr>
            <p:cNvSpPr/>
            <p:nvPr/>
          </p:nvSpPr>
          <p:spPr>
            <a:xfrm>
              <a:off x="9041125" y="4399897"/>
              <a:ext cx="516199" cy="384071"/>
            </a:xfrm>
            <a:custGeom>
              <a:avLst/>
              <a:gdLst>
                <a:gd name="connsiteX0" fmla="*/ 0 w 516199"/>
                <a:gd name="connsiteY0" fmla="*/ 110655 h 384071"/>
                <a:gd name="connsiteX1" fmla="*/ 77834 w 516199"/>
                <a:gd name="connsiteY1" fmla="*/ 13951 h 384071"/>
                <a:gd name="connsiteX2" fmla="*/ 253720 w 516199"/>
                <a:gd name="connsiteY2" fmla="*/ 15973 h 384071"/>
                <a:gd name="connsiteX3" fmla="*/ 293142 w 516199"/>
                <a:gd name="connsiteY3" fmla="*/ 56070 h 384071"/>
                <a:gd name="connsiteX4" fmla="*/ 388161 w 516199"/>
                <a:gd name="connsiteY4" fmla="*/ 221847 h 384071"/>
                <a:gd name="connsiteX5" fmla="*/ 449822 w 516199"/>
                <a:gd name="connsiteY5" fmla="*/ 323267 h 384071"/>
                <a:gd name="connsiteX6" fmla="*/ 516200 w 516199"/>
                <a:gd name="connsiteY6" fmla="*/ 363363 h 384071"/>
                <a:gd name="connsiteX7" fmla="*/ 475093 w 516199"/>
                <a:gd name="connsiteY7" fmla="*/ 375830 h 384071"/>
                <a:gd name="connsiteX8" fmla="*/ 305609 w 516199"/>
                <a:gd name="connsiteY8" fmla="*/ 380885 h 384071"/>
                <a:gd name="connsiteX9" fmla="*/ 245970 w 516199"/>
                <a:gd name="connsiteY9" fmla="*/ 372798 h 384071"/>
                <a:gd name="connsiteX10" fmla="*/ 208906 w 516199"/>
                <a:gd name="connsiteY10" fmla="*/ 306083 h 384071"/>
                <a:gd name="connsiteX11" fmla="*/ 120626 w 516199"/>
                <a:gd name="connsiteY11" fmla="*/ 156142 h 384071"/>
                <a:gd name="connsiteX12" fmla="*/ 56607 w 516199"/>
                <a:gd name="connsiteY12" fmla="*/ 103579 h 384071"/>
                <a:gd name="connsiteX13" fmla="*/ 0 w 516199"/>
                <a:gd name="connsiteY13" fmla="*/ 110655 h 384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6199" h="384071">
                  <a:moveTo>
                    <a:pt x="0" y="110655"/>
                  </a:moveTo>
                  <a:cubicBezTo>
                    <a:pt x="8761" y="63819"/>
                    <a:pt x="36727" y="31473"/>
                    <a:pt x="77834" y="13951"/>
                  </a:cubicBezTo>
                  <a:cubicBezTo>
                    <a:pt x="131746" y="-9298"/>
                    <a:pt x="216993" y="137"/>
                    <a:pt x="253720" y="15973"/>
                  </a:cubicBezTo>
                  <a:cubicBezTo>
                    <a:pt x="271578" y="24734"/>
                    <a:pt x="282360" y="40907"/>
                    <a:pt x="293142" y="56070"/>
                  </a:cubicBezTo>
                  <a:cubicBezTo>
                    <a:pt x="329532" y="108633"/>
                    <a:pt x="362553" y="163218"/>
                    <a:pt x="388161" y="221847"/>
                  </a:cubicBezTo>
                  <a:cubicBezTo>
                    <a:pt x="404334" y="258237"/>
                    <a:pt x="423203" y="293279"/>
                    <a:pt x="449822" y="323267"/>
                  </a:cubicBezTo>
                  <a:cubicBezTo>
                    <a:pt x="467680" y="343484"/>
                    <a:pt x="487896" y="360668"/>
                    <a:pt x="516200" y="363363"/>
                  </a:cubicBezTo>
                  <a:cubicBezTo>
                    <a:pt x="506765" y="369092"/>
                    <a:pt x="487896" y="374146"/>
                    <a:pt x="475093" y="375830"/>
                  </a:cubicBezTo>
                  <a:cubicBezTo>
                    <a:pt x="414106" y="383243"/>
                    <a:pt x="366933" y="387287"/>
                    <a:pt x="305609" y="380885"/>
                  </a:cubicBezTo>
                  <a:cubicBezTo>
                    <a:pt x="288425" y="379200"/>
                    <a:pt x="262480" y="377852"/>
                    <a:pt x="245970" y="372798"/>
                  </a:cubicBezTo>
                  <a:cubicBezTo>
                    <a:pt x="227101" y="352244"/>
                    <a:pt x="220362" y="331017"/>
                    <a:pt x="208906" y="306083"/>
                  </a:cubicBezTo>
                  <a:cubicBezTo>
                    <a:pt x="184646" y="253182"/>
                    <a:pt x="160049" y="200282"/>
                    <a:pt x="120626" y="156142"/>
                  </a:cubicBezTo>
                  <a:cubicBezTo>
                    <a:pt x="101757" y="134915"/>
                    <a:pt x="83562" y="113350"/>
                    <a:pt x="56607" y="103579"/>
                  </a:cubicBezTo>
                  <a:cubicBezTo>
                    <a:pt x="45151" y="93807"/>
                    <a:pt x="16173" y="89427"/>
                    <a:pt x="0" y="110655"/>
                  </a:cubicBezTo>
                  <a:close/>
                </a:path>
              </a:pathLst>
            </a:custGeom>
            <a:solidFill>
              <a:schemeClr val="accent1">
                <a:lumMod val="75000"/>
              </a:schemeClr>
            </a:solidFill>
            <a:ln w="3369" cap="flat">
              <a:noFill/>
              <a:prstDash val="solid"/>
              <a:miter/>
            </a:ln>
          </p:spPr>
          <p:txBody>
            <a:bodyPr rtlCol="0" anchor="ctr"/>
            <a:lstStyle/>
            <a:p>
              <a:endParaRPr lang="en-US"/>
            </a:p>
          </p:txBody>
        </p:sp>
        <p:sp>
          <p:nvSpPr>
            <p:cNvPr id="110" name="Freeform: Shape 183">
              <a:extLst>
                <a:ext uri="{FF2B5EF4-FFF2-40B4-BE49-F238E27FC236}">
                  <a16:creationId xmlns:a16="http://schemas.microsoft.com/office/drawing/2014/main" id="{662A30C8-E467-4087-813B-DE488FED7D9E}"/>
                </a:ext>
              </a:extLst>
            </p:cNvPr>
            <p:cNvSpPr/>
            <p:nvPr/>
          </p:nvSpPr>
          <p:spPr>
            <a:xfrm>
              <a:off x="6942632" y="4124750"/>
              <a:ext cx="3369" cy="3369"/>
            </a:xfrm>
            <a:custGeom>
              <a:avLst/>
              <a:gdLst/>
              <a:ahLst/>
              <a:cxnLst/>
              <a:rect l="l" t="t" r="r" b="b"/>
              <a:pathLst>
                <a:path w="3369" h="3369"/>
              </a:pathLst>
            </a:custGeom>
            <a:noFill/>
            <a:ln w="3369" cap="flat">
              <a:solidFill>
                <a:srgbClr val="0000FF"/>
              </a:solidFill>
              <a:prstDash val="solid"/>
              <a:miter/>
            </a:ln>
          </p:spPr>
          <p:txBody>
            <a:bodyPr rtlCol="0" anchor="ctr"/>
            <a:lstStyle/>
            <a:p>
              <a:endParaRPr lang="en-US"/>
            </a:p>
          </p:txBody>
        </p:sp>
        <p:sp>
          <p:nvSpPr>
            <p:cNvPr id="111" name="Freeform: Shape 184">
              <a:extLst>
                <a:ext uri="{FF2B5EF4-FFF2-40B4-BE49-F238E27FC236}">
                  <a16:creationId xmlns:a16="http://schemas.microsoft.com/office/drawing/2014/main" id="{BBEF6FE0-CD76-4342-B565-2354BA321E60}"/>
                </a:ext>
              </a:extLst>
            </p:cNvPr>
            <p:cNvSpPr/>
            <p:nvPr/>
          </p:nvSpPr>
          <p:spPr>
            <a:xfrm>
              <a:off x="10330951" y="4360937"/>
              <a:ext cx="135212" cy="178928"/>
            </a:xfrm>
            <a:custGeom>
              <a:avLst/>
              <a:gdLst>
                <a:gd name="connsiteX0" fmla="*/ 119952 w 135212"/>
                <a:gd name="connsiteY0" fmla="*/ 73465 h 178928"/>
                <a:gd name="connsiteX1" fmla="*/ 89627 w 135212"/>
                <a:gd name="connsiteY1" fmla="*/ 7087 h 178928"/>
                <a:gd name="connsiteX2" fmla="*/ 12467 w 135212"/>
                <a:gd name="connsiteY2" fmla="*/ 149278 h 178928"/>
                <a:gd name="connsiteX3" fmla="*/ 0 w 135212"/>
                <a:gd name="connsiteY3" fmla="*/ 178929 h 178928"/>
                <a:gd name="connsiteX4" fmla="*/ 20217 w 135212"/>
                <a:gd name="connsiteY4" fmla="*/ 164103 h 178928"/>
                <a:gd name="connsiteX5" fmla="*/ 119952 w 135212"/>
                <a:gd name="connsiteY5" fmla="*/ 73465 h 178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212" h="178928">
                  <a:moveTo>
                    <a:pt x="119952" y="73465"/>
                  </a:moveTo>
                  <a:cubicBezTo>
                    <a:pt x="140506" y="48868"/>
                    <a:pt x="148593" y="-22564"/>
                    <a:pt x="89627" y="7087"/>
                  </a:cubicBezTo>
                  <a:cubicBezTo>
                    <a:pt x="52564" y="48531"/>
                    <a:pt x="36390" y="101094"/>
                    <a:pt x="12467" y="149278"/>
                  </a:cubicBezTo>
                  <a:cubicBezTo>
                    <a:pt x="7750" y="158712"/>
                    <a:pt x="3369" y="168820"/>
                    <a:pt x="0" y="178929"/>
                  </a:cubicBezTo>
                  <a:cubicBezTo>
                    <a:pt x="6402" y="173538"/>
                    <a:pt x="13478" y="169157"/>
                    <a:pt x="20217" y="164103"/>
                  </a:cubicBezTo>
                  <a:cubicBezTo>
                    <a:pt x="57955" y="136811"/>
                    <a:pt x="89290" y="110192"/>
                    <a:pt x="119952" y="73465"/>
                  </a:cubicBezTo>
                  <a:close/>
                </a:path>
              </a:pathLst>
            </a:custGeom>
            <a:noFill/>
            <a:ln w="3369" cap="flat">
              <a:noFill/>
              <a:prstDash val="solid"/>
              <a:miter/>
            </a:ln>
          </p:spPr>
          <p:txBody>
            <a:bodyPr rtlCol="0" anchor="ctr"/>
            <a:lstStyle/>
            <a:p>
              <a:endParaRPr lang="en-US"/>
            </a:p>
          </p:txBody>
        </p:sp>
        <p:sp>
          <p:nvSpPr>
            <p:cNvPr id="112" name="Freeform: Shape 185">
              <a:extLst>
                <a:ext uri="{FF2B5EF4-FFF2-40B4-BE49-F238E27FC236}">
                  <a16:creationId xmlns:a16="http://schemas.microsoft.com/office/drawing/2014/main" id="{3347C6B6-9D7A-4325-8AED-98159E210CCF}"/>
                </a:ext>
              </a:extLst>
            </p:cNvPr>
            <p:cNvSpPr/>
            <p:nvPr/>
          </p:nvSpPr>
          <p:spPr>
            <a:xfrm>
              <a:off x="10628474" y="4471466"/>
              <a:ext cx="1010" cy="1347"/>
            </a:xfrm>
            <a:custGeom>
              <a:avLst/>
              <a:gdLst>
                <a:gd name="connsiteX0" fmla="*/ 1011 w 1010"/>
                <a:gd name="connsiteY0" fmla="*/ 337 h 1347"/>
                <a:gd name="connsiteX1" fmla="*/ 0 w 1010"/>
                <a:gd name="connsiteY1" fmla="*/ 0 h 1347"/>
                <a:gd name="connsiteX2" fmla="*/ 0 w 1010"/>
                <a:gd name="connsiteY2" fmla="*/ 1348 h 1347"/>
                <a:gd name="connsiteX3" fmla="*/ 1011 w 1010"/>
                <a:gd name="connsiteY3" fmla="*/ 337 h 1347"/>
              </a:gdLst>
              <a:ahLst/>
              <a:cxnLst>
                <a:cxn ang="0">
                  <a:pos x="connsiteX0" y="connsiteY0"/>
                </a:cxn>
                <a:cxn ang="0">
                  <a:pos x="connsiteX1" y="connsiteY1"/>
                </a:cxn>
                <a:cxn ang="0">
                  <a:pos x="connsiteX2" y="connsiteY2"/>
                </a:cxn>
                <a:cxn ang="0">
                  <a:pos x="connsiteX3" y="connsiteY3"/>
                </a:cxn>
              </a:cxnLst>
              <a:rect l="l" t="t" r="r" b="b"/>
              <a:pathLst>
                <a:path w="1010" h="1347">
                  <a:moveTo>
                    <a:pt x="1011" y="337"/>
                  </a:moveTo>
                  <a:cubicBezTo>
                    <a:pt x="674" y="337"/>
                    <a:pt x="337" y="0"/>
                    <a:pt x="0" y="0"/>
                  </a:cubicBezTo>
                  <a:cubicBezTo>
                    <a:pt x="0" y="337"/>
                    <a:pt x="0" y="1011"/>
                    <a:pt x="0" y="1348"/>
                  </a:cubicBezTo>
                  <a:cubicBezTo>
                    <a:pt x="337" y="1011"/>
                    <a:pt x="674" y="674"/>
                    <a:pt x="1011" y="337"/>
                  </a:cubicBezTo>
                  <a:close/>
                </a:path>
              </a:pathLst>
            </a:custGeom>
            <a:noFill/>
            <a:ln w="3369" cap="flat">
              <a:noFill/>
              <a:prstDash val="solid"/>
              <a:miter/>
            </a:ln>
          </p:spPr>
          <p:txBody>
            <a:bodyPr rtlCol="0" anchor="ctr"/>
            <a:lstStyle/>
            <a:p>
              <a:endParaRPr lang="en-US"/>
            </a:p>
          </p:txBody>
        </p:sp>
        <p:sp>
          <p:nvSpPr>
            <p:cNvPr id="113" name="Freeform: Shape 186">
              <a:extLst>
                <a:ext uri="{FF2B5EF4-FFF2-40B4-BE49-F238E27FC236}">
                  <a16:creationId xmlns:a16="http://schemas.microsoft.com/office/drawing/2014/main" id="{8C2EFE63-BED6-4AA2-A6B0-8CB166088DF6}"/>
                </a:ext>
              </a:extLst>
            </p:cNvPr>
            <p:cNvSpPr/>
            <p:nvPr/>
          </p:nvSpPr>
          <p:spPr>
            <a:xfrm>
              <a:off x="9034277" y="4493205"/>
              <a:ext cx="249448" cy="274435"/>
            </a:xfrm>
            <a:custGeom>
              <a:avLst/>
              <a:gdLst>
                <a:gd name="connsiteX0" fmla="*/ 124105 w 249448"/>
                <a:gd name="connsiteY0" fmla="*/ 57443 h 274435"/>
                <a:gd name="connsiteX1" fmla="*/ 57053 w 249448"/>
                <a:gd name="connsiteY1" fmla="*/ 8249 h 274435"/>
                <a:gd name="connsiteX2" fmla="*/ 109 w 249448"/>
                <a:gd name="connsiteY2" fmla="*/ 64856 h 274435"/>
                <a:gd name="connsiteX3" fmla="*/ 121746 w 249448"/>
                <a:gd name="connsiteY3" fmla="*/ 232654 h 274435"/>
                <a:gd name="connsiteX4" fmla="*/ 249449 w 249448"/>
                <a:gd name="connsiteY4" fmla="*/ 274436 h 274435"/>
                <a:gd name="connsiteX5" fmla="*/ 212385 w 249448"/>
                <a:gd name="connsiteY5" fmla="*/ 207720 h 274435"/>
                <a:gd name="connsiteX6" fmla="*/ 124105 w 249448"/>
                <a:gd name="connsiteY6" fmla="*/ 57443 h 274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9448" h="274435">
                  <a:moveTo>
                    <a:pt x="124105" y="57443"/>
                  </a:moveTo>
                  <a:cubicBezTo>
                    <a:pt x="105236" y="36215"/>
                    <a:pt x="82998" y="21390"/>
                    <a:pt x="57053" y="8249"/>
                  </a:cubicBezTo>
                  <a:cubicBezTo>
                    <a:pt x="109" y="-20391"/>
                    <a:pt x="-565" y="32172"/>
                    <a:pt x="109" y="64856"/>
                  </a:cubicBezTo>
                  <a:cubicBezTo>
                    <a:pt x="6511" y="145386"/>
                    <a:pt x="56716" y="194916"/>
                    <a:pt x="121746" y="232654"/>
                  </a:cubicBezTo>
                  <a:cubicBezTo>
                    <a:pt x="161169" y="255567"/>
                    <a:pt x="203961" y="269381"/>
                    <a:pt x="249449" y="274436"/>
                  </a:cubicBezTo>
                  <a:cubicBezTo>
                    <a:pt x="232938" y="254556"/>
                    <a:pt x="223167" y="230970"/>
                    <a:pt x="212385" y="207720"/>
                  </a:cubicBezTo>
                  <a:cubicBezTo>
                    <a:pt x="187788" y="154146"/>
                    <a:pt x="163191" y="101583"/>
                    <a:pt x="124105" y="57443"/>
                  </a:cubicBezTo>
                  <a:close/>
                </a:path>
              </a:pathLst>
            </a:custGeom>
            <a:noFill/>
            <a:ln w="3369" cap="flat">
              <a:noFill/>
              <a:prstDash val="solid"/>
              <a:miter/>
            </a:ln>
          </p:spPr>
          <p:txBody>
            <a:bodyPr rtlCol="0" anchor="ctr"/>
            <a:lstStyle/>
            <a:p>
              <a:endParaRPr lang="en-US"/>
            </a:p>
          </p:txBody>
        </p:sp>
        <p:sp>
          <p:nvSpPr>
            <p:cNvPr id="114" name="Freeform: Shape 187">
              <a:extLst>
                <a:ext uri="{FF2B5EF4-FFF2-40B4-BE49-F238E27FC236}">
                  <a16:creationId xmlns:a16="http://schemas.microsoft.com/office/drawing/2014/main" id="{D7C46032-1BAF-4290-8975-213B9B892439}"/>
                </a:ext>
              </a:extLst>
            </p:cNvPr>
            <p:cNvSpPr/>
            <p:nvPr/>
          </p:nvSpPr>
          <p:spPr>
            <a:xfrm>
              <a:off x="9091320" y="5018665"/>
              <a:ext cx="553610" cy="659315"/>
            </a:xfrm>
            <a:custGeom>
              <a:avLst/>
              <a:gdLst>
                <a:gd name="connsiteX0" fmla="*/ 119625 w 553610"/>
                <a:gd name="connsiteY0" fmla="*/ 198124 h 659315"/>
                <a:gd name="connsiteX1" fmla="*/ 3716 w 553610"/>
                <a:gd name="connsiteY1" fmla="*/ 570111 h 659315"/>
                <a:gd name="connsiteX2" fmla="*/ 9444 w 553610"/>
                <a:gd name="connsiteY2" fmla="*/ 606164 h 659315"/>
                <a:gd name="connsiteX3" fmla="*/ 286750 w 553610"/>
                <a:gd name="connsiteY3" fmla="*/ 656706 h 659315"/>
                <a:gd name="connsiteX4" fmla="*/ 291467 w 553610"/>
                <a:gd name="connsiteY4" fmla="*/ 619642 h 659315"/>
                <a:gd name="connsiteX5" fmla="*/ 291804 w 553610"/>
                <a:gd name="connsiteY5" fmla="*/ 617957 h 659315"/>
                <a:gd name="connsiteX6" fmla="*/ 400637 w 553610"/>
                <a:gd name="connsiteY6" fmla="*/ 247655 h 659315"/>
                <a:gd name="connsiteX7" fmla="*/ 553611 w 553610"/>
                <a:gd name="connsiteY7" fmla="*/ 44140 h 659315"/>
                <a:gd name="connsiteX8" fmla="*/ 221046 w 553610"/>
                <a:gd name="connsiteY8" fmla="*/ 0 h 659315"/>
                <a:gd name="connsiteX9" fmla="*/ 119625 w 553610"/>
                <a:gd name="connsiteY9" fmla="*/ 198124 h 659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3610" h="659315">
                  <a:moveTo>
                    <a:pt x="119625" y="198124"/>
                  </a:moveTo>
                  <a:cubicBezTo>
                    <a:pt x="69084" y="319761"/>
                    <a:pt x="39769" y="444094"/>
                    <a:pt x="3716" y="570111"/>
                  </a:cubicBezTo>
                  <a:cubicBezTo>
                    <a:pt x="10" y="583589"/>
                    <a:pt x="-4370" y="598751"/>
                    <a:pt x="9444" y="606164"/>
                  </a:cubicBezTo>
                  <a:cubicBezTo>
                    <a:pt x="23933" y="613914"/>
                    <a:pt x="270240" y="672205"/>
                    <a:pt x="286750" y="656706"/>
                  </a:cubicBezTo>
                  <a:cubicBezTo>
                    <a:pt x="293826" y="650304"/>
                    <a:pt x="290457" y="632446"/>
                    <a:pt x="291467" y="619642"/>
                  </a:cubicBezTo>
                  <a:cubicBezTo>
                    <a:pt x="291467" y="618968"/>
                    <a:pt x="291804" y="618631"/>
                    <a:pt x="291804" y="617957"/>
                  </a:cubicBezTo>
                  <a:cubicBezTo>
                    <a:pt x="305956" y="508450"/>
                    <a:pt x="351780" y="346380"/>
                    <a:pt x="400637" y="247655"/>
                  </a:cubicBezTo>
                  <a:cubicBezTo>
                    <a:pt x="425235" y="198124"/>
                    <a:pt x="462972" y="154995"/>
                    <a:pt x="553611" y="44140"/>
                  </a:cubicBezTo>
                  <a:lnTo>
                    <a:pt x="221046" y="0"/>
                  </a:lnTo>
                  <a:cubicBezTo>
                    <a:pt x="214981" y="22575"/>
                    <a:pt x="145233" y="146908"/>
                    <a:pt x="119625" y="198124"/>
                  </a:cubicBezTo>
                  <a:close/>
                </a:path>
              </a:pathLst>
            </a:custGeom>
            <a:solidFill>
              <a:schemeClr val="accent1">
                <a:lumMod val="75000"/>
              </a:schemeClr>
            </a:solidFill>
            <a:ln w="3369" cap="flat">
              <a:noFill/>
              <a:prstDash val="solid"/>
              <a:miter/>
            </a:ln>
          </p:spPr>
          <p:txBody>
            <a:bodyPr rtlCol="0" anchor="ctr"/>
            <a:lstStyle/>
            <a:p>
              <a:endParaRPr lang="en-US"/>
            </a:p>
          </p:txBody>
        </p:sp>
        <p:sp>
          <p:nvSpPr>
            <p:cNvPr id="115" name="Freeform: Shape 188">
              <a:extLst>
                <a:ext uri="{FF2B5EF4-FFF2-40B4-BE49-F238E27FC236}">
                  <a16:creationId xmlns:a16="http://schemas.microsoft.com/office/drawing/2014/main" id="{7373B9F8-58D5-4211-9CF7-DC8EEFCB0D2D}"/>
                </a:ext>
              </a:extLst>
            </p:cNvPr>
            <p:cNvSpPr/>
            <p:nvPr/>
          </p:nvSpPr>
          <p:spPr>
            <a:xfrm>
              <a:off x="10408785" y="4696882"/>
              <a:ext cx="674" cy="3369"/>
            </a:xfrm>
            <a:custGeom>
              <a:avLst/>
              <a:gdLst>
                <a:gd name="connsiteX0" fmla="*/ 674 w 674"/>
                <a:gd name="connsiteY0" fmla="*/ 0 h 3369"/>
                <a:gd name="connsiteX1" fmla="*/ 0 w 674"/>
                <a:gd name="connsiteY1" fmla="*/ 0 h 3369"/>
                <a:gd name="connsiteX2" fmla="*/ 674 w 674"/>
                <a:gd name="connsiteY2" fmla="*/ 0 h 3369"/>
              </a:gdLst>
              <a:ahLst/>
              <a:cxnLst>
                <a:cxn ang="0">
                  <a:pos x="connsiteX0" y="connsiteY0"/>
                </a:cxn>
                <a:cxn ang="0">
                  <a:pos x="connsiteX1" y="connsiteY1"/>
                </a:cxn>
                <a:cxn ang="0">
                  <a:pos x="connsiteX2" y="connsiteY2"/>
                </a:cxn>
              </a:cxnLst>
              <a:rect l="l" t="t" r="r" b="b"/>
              <a:pathLst>
                <a:path w="674" h="3369">
                  <a:moveTo>
                    <a:pt x="674" y="0"/>
                  </a:moveTo>
                  <a:cubicBezTo>
                    <a:pt x="337" y="0"/>
                    <a:pt x="337" y="0"/>
                    <a:pt x="0" y="0"/>
                  </a:cubicBezTo>
                  <a:cubicBezTo>
                    <a:pt x="0" y="0"/>
                    <a:pt x="337" y="0"/>
                    <a:pt x="674" y="0"/>
                  </a:cubicBezTo>
                  <a:close/>
                </a:path>
              </a:pathLst>
            </a:custGeom>
            <a:solidFill>
              <a:srgbClr val="A51D24"/>
            </a:solidFill>
            <a:ln w="3369" cap="flat">
              <a:noFill/>
              <a:prstDash val="solid"/>
              <a:miter/>
            </a:ln>
          </p:spPr>
          <p:txBody>
            <a:bodyPr rtlCol="0" anchor="ctr"/>
            <a:lstStyle/>
            <a:p>
              <a:endParaRPr lang="en-US"/>
            </a:p>
          </p:txBody>
        </p:sp>
      </p:grpSp>
      <p:grpSp>
        <p:nvGrpSpPr>
          <p:cNvPr id="116" name="그룹 115">
            <a:extLst>
              <a:ext uri="{FF2B5EF4-FFF2-40B4-BE49-F238E27FC236}">
                <a16:creationId xmlns:a16="http://schemas.microsoft.com/office/drawing/2014/main" id="{12057D99-AE03-41E7-A7AB-490DCE015C84}"/>
              </a:ext>
            </a:extLst>
          </p:cNvPr>
          <p:cNvGrpSpPr/>
          <p:nvPr/>
        </p:nvGrpSpPr>
        <p:grpSpPr>
          <a:xfrm>
            <a:off x="29450" y="4084569"/>
            <a:ext cx="3013399" cy="2689010"/>
            <a:chOff x="3524135" y="1589699"/>
            <a:chExt cx="5171984" cy="4615227"/>
          </a:xfrm>
          <a:scene3d>
            <a:camera prst="isometricTopUp"/>
            <a:lightRig rig="threePt" dir="t"/>
          </a:scene3d>
        </p:grpSpPr>
        <p:sp>
          <p:nvSpPr>
            <p:cNvPr id="117" name="자유형: 도형 116">
              <a:extLst>
                <a:ext uri="{FF2B5EF4-FFF2-40B4-BE49-F238E27FC236}">
                  <a16:creationId xmlns:a16="http://schemas.microsoft.com/office/drawing/2014/main" id="{D27AB575-856D-4956-BEBD-E610417D771C}"/>
                </a:ext>
              </a:extLst>
            </p:cNvPr>
            <p:cNvSpPr/>
            <p:nvPr/>
          </p:nvSpPr>
          <p:spPr>
            <a:xfrm>
              <a:off x="4171227" y="1949024"/>
              <a:ext cx="3072092" cy="1965153"/>
            </a:xfrm>
            <a:custGeom>
              <a:avLst/>
              <a:gdLst>
                <a:gd name="connsiteX0" fmla="*/ 4438190 w 4563938"/>
                <a:gd name="connsiteY0" fmla="*/ 1399527 h 2919456"/>
                <a:gd name="connsiteX1" fmla="*/ 4272931 w 4563938"/>
                <a:gd name="connsiteY1" fmla="*/ 1359522 h 2919456"/>
                <a:gd name="connsiteX2" fmla="*/ 3957381 w 4563938"/>
                <a:gd name="connsiteY2" fmla="*/ 1428170 h 2919456"/>
                <a:gd name="connsiteX3" fmla="*/ 3916220 w 4563938"/>
                <a:gd name="connsiteY3" fmla="*/ 1439668 h 2919456"/>
                <a:gd name="connsiteX4" fmla="*/ 3705785 w 4563938"/>
                <a:gd name="connsiteY4" fmla="*/ 1418577 h 2919456"/>
                <a:gd name="connsiteX5" fmla="*/ 3574681 w 4563938"/>
                <a:gd name="connsiteY5" fmla="*/ 1238283 h 2919456"/>
                <a:gd name="connsiteX6" fmla="*/ 3579851 w 4563938"/>
                <a:gd name="connsiteY6" fmla="*/ 1187052 h 2919456"/>
                <a:gd name="connsiteX7" fmla="*/ 3700410 w 4563938"/>
                <a:gd name="connsiteY7" fmla="*/ 895383 h 2919456"/>
                <a:gd name="connsiteX8" fmla="*/ 3856076 w 4563938"/>
                <a:gd name="connsiteY8" fmla="*/ 644263 h 2919456"/>
                <a:gd name="connsiteX9" fmla="*/ 3936494 w 4563938"/>
                <a:gd name="connsiteY9" fmla="*/ 520233 h 2919456"/>
                <a:gd name="connsiteX10" fmla="*/ 4005619 w 4563938"/>
                <a:gd name="connsiteY10" fmla="*/ 412533 h 2919456"/>
                <a:gd name="connsiteX11" fmla="*/ 3353088 w 4563938"/>
                <a:gd name="connsiteY11" fmla="*/ 234960 h 2919456"/>
                <a:gd name="connsiteX12" fmla="*/ 2918544 w 4563938"/>
                <a:gd name="connsiteY12" fmla="*/ 452334 h 2919456"/>
                <a:gd name="connsiteX13" fmla="*/ 2925007 w 4563938"/>
                <a:gd name="connsiteY13" fmla="*/ 715156 h 2919456"/>
                <a:gd name="connsiteX14" fmla="*/ 2920109 w 4563938"/>
                <a:gd name="connsiteY14" fmla="*/ 901710 h 2919456"/>
                <a:gd name="connsiteX15" fmla="*/ 2425489 w 4563938"/>
                <a:gd name="connsiteY15" fmla="*/ 1201747 h 2919456"/>
                <a:gd name="connsiteX16" fmla="*/ 2180493 w 4563938"/>
                <a:gd name="connsiteY16" fmla="*/ 1038870 h 2919456"/>
                <a:gd name="connsiteX17" fmla="*/ 2247780 w 4563938"/>
                <a:gd name="connsiteY17" fmla="*/ 714339 h 2919456"/>
                <a:gd name="connsiteX18" fmla="*/ 2378477 w 4563938"/>
                <a:gd name="connsiteY18" fmla="*/ 601536 h 2919456"/>
                <a:gd name="connsiteX19" fmla="*/ 2530944 w 4563938"/>
                <a:gd name="connsiteY19" fmla="*/ 515199 h 2919456"/>
                <a:gd name="connsiteX20" fmla="*/ 2481142 w 4563938"/>
                <a:gd name="connsiteY20" fmla="*/ 176109 h 2919456"/>
                <a:gd name="connsiteX21" fmla="*/ 2278940 w 4563938"/>
                <a:gd name="connsiteY21" fmla="*/ 89704 h 2919456"/>
                <a:gd name="connsiteX22" fmla="*/ 1534085 w 4563938"/>
                <a:gd name="connsiteY22" fmla="*/ 32 h 2919456"/>
                <a:gd name="connsiteX23" fmla="*/ 1516124 w 4563938"/>
                <a:gd name="connsiteY23" fmla="*/ 17177 h 2919456"/>
                <a:gd name="connsiteX24" fmla="*/ 1295824 w 4563938"/>
                <a:gd name="connsiteY24" fmla="*/ 710189 h 2919456"/>
                <a:gd name="connsiteX25" fmla="*/ 1159276 w 4563938"/>
                <a:gd name="connsiteY25" fmla="*/ 850479 h 2919456"/>
                <a:gd name="connsiteX26" fmla="*/ 791339 w 4563938"/>
                <a:gd name="connsiteY26" fmla="*/ 800949 h 2919456"/>
                <a:gd name="connsiteX27" fmla="*/ 719494 w 4563938"/>
                <a:gd name="connsiteY27" fmla="*/ 695766 h 2919456"/>
                <a:gd name="connsiteX28" fmla="*/ 281820 w 4563938"/>
                <a:gd name="connsiteY28" fmla="*/ 675899 h 2919456"/>
                <a:gd name="connsiteX29" fmla="*/ 14099 w 4563938"/>
                <a:gd name="connsiteY29" fmla="*/ 993422 h 2919456"/>
                <a:gd name="connsiteX30" fmla="*/ 85333 w 4563938"/>
                <a:gd name="connsiteY30" fmla="*/ 1269171 h 2919456"/>
                <a:gd name="connsiteX31" fmla="*/ 221268 w 4563938"/>
                <a:gd name="connsiteY31" fmla="*/ 1317884 h 2919456"/>
                <a:gd name="connsiteX32" fmla="*/ 428301 w 4563938"/>
                <a:gd name="connsiteY32" fmla="*/ 1291758 h 2919456"/>
                <a:gd name="connsiteX33" fmla="*/ 611249 w 4563938"/>
                <a:gd name="connsiteY33" fmla="*/ 1261483 h 2919456"/>
                <a:gd name="connsiteX34" fmla="*/ 755212 w 4563938"/>
                <a:gd name="connsiteY34" fmla="*/ 1416060 h 2919456"/>
                <a:gd name="connsiteX35" fmla="*/ 732965 w 4563938"/>
                <a:gd name="connsiteY35" fmla="*/ 1509881 h 2919456"/>
                <a:gd name="connsiteX36" fmla="*/ 543145 w 4563938"/>
                <a:gd name="connsiteY36" fmla="*/ 1895916 h 2919456"/>
                <a:gd name="connsiteX37" fmla="*/ 336385 w 4563938"/>
                <a:gd name="connsiteY37" fmla="*/ 2297735 h 2919456"/>
                <a:gd name="connsiteX38" fmla="*/ 364415 w 4563938"/>
                <a:gd name="connsiteY38" fmla="*/ 2302769 h 2919456"/>
                <a:gd name="connsiteX39" fmla="*/ 368565 w 4563938"/>
                <a:gd name="connsiteY39" fmla="*/ 2307396 h 2919456"/>
                <a:gd name="connsiteX40" fmla="*/ 370538 w 4563938"/>
                <a:gd name="connsiteY40" fmla="*/ 2308348 h 2919456"/>
                <a:gd name="connsiteX41" fmla="*/ 372648 w 4563938"/>
                <a:gd name="connsiteY41" fmla="*/ 2309165 h 2919456"/>
                <a:gd name="connsiteX42" fmla="*/ 372920 w 4563938"/>
                <a:gd name="connsiteY42" fmla="*/ 2309301 h 2919456"/>
                <a:gd name="connsiteX43" fmla="*/ 375437 w 4563938"/>
                <a:gd name="connsiteY43" fmla="*/ 2310117 h 2919456"/>
                <a:gd name="connsiteX44" fmla="*/ 375777 w 4563938"/>
                <a:gd name="connsiteY44" fmla="*/ 2310253 h 2919456"/>
                <a:gd name="connsiteX45" fmla="*/ 379111 w 4563938"/>
                <a:gd name="connsiteY45" fmla="*/ 2311138 h 2919456"/>
                <a:gd name="connsiteX46" fmla="*/ 797599 w 4563938"/>
                <a:gd name="connsiteY46" fmla="*/ 2416661 h 2919456"/>
                <a:gd name="connsiteX47" fmla="*/ 1216903 w 4563938"/>
                <a:gd name="connsiteY47" fmla="*/ 2508918 h 2919456"/>
                <a:gd name="connsiteX48" fmla="*/ 1462852 w 4563938"/>
                <a:gd name="connsiteY48" fmla="*/ 2456598 h 2919456"/>
                <a:gd name="connsiteX49" fmla="*/ 1510817 w 4563938"/>
                <a:gd name="connsiteY49" fmla="*/ 2319030 h 2919456"/>
                <a:gd name="connsiteX50" fmla="*/ 1483058 w 4563938"/>
                <a:gd name="connsiteY50" fmla="*/ 1982593 h 2919456"/>
                <a:gd name="connsiteX51" fmla="*/ 1648657 w 4563938"/>
                <a:gd name="connsiteY51" fmla="*/ 1723173 h 2919456"/>
                <a:gd name="connsiteX52" fmla="*/ 2083814 w 4563938"/>
                <a:gd name="connsiteY52" fmla="*/ 1639489 h 2919456"/>
                <a:gd name="connsiteX53" fmla="*/ 2303773 w 4563938"/>
                <a:gd name="connsiteY53" fmla="*/ 1759164 h 2919456"/>
                <a:gd name="connsiteX54" fmla="*/ 2351194 w 4563938"/>
                <a:gd name="connsiteY54" fmla="*/ 1931770 h 2919456"/>
                <a:gd name="connsiteX55" fmla="*/ 2312414 w 4563938"/>
                <a:gd name="connsiteY55" fmla="*/ 2051990 h 2919456"/>
                <a:gd name="connsiteX56" fmla="*/ 2077486 w 4563938"/>
                <a:gd name="connsiteY56" fmla="*/ 2310797 h 2919456"/>
                <a:gd name="connsiteX57" fmla="*/ 1994415 w 4563938"/>
                <a:gd name="connsiteY57" fmla="*/ 2354953 h 2919456"/>
                <a:gd name="connsiteX58" fmla="*/ 1836776 w 4563938"/>
                <a:gd name="connsiteY58" fmla="*/ 2468776 h 2919456"/>
                <a:gd name="connsiteX59" fmla="*/ 1820379 w 4563938"/>
                <a:gd name="connsiteY59" fmla="*/ 2612876 h 2919456"/>
                <a:gd name="connsiteX60" fmla="*/ 1962438 w 4563938"/>
                <a:gd name="connsiteY60" fmla="*/ 2757044 h 2919456"/>
                <a:gd name="connsiteX61" fmla="*/ 2437668 w 4563938"/>
                <a:gd name="connsiteY61" fmla="*/ 2915975 h 2919456"/>
                <a:gd name="connsiteX62" fmla="*/ 2864388 w 4563938"/>
                <a:gd name="connsiteY62" fmla="*/ 2910396 h 2919456"/>
                <a:gd name="connsiteX63" fmla="*/ 2898405 w 4563938"/>
                <a:gd name="connsiteY63" fmla="*/ 2862771 h 2919456"/>
                <a:gd name="connsiteX64" fmla="*/ 3111630 w 4563938"/>
                <a:gd name="connsiteY64" fmla="*/ 2375636 h 2919456"/>
                <a:gd name="connsiteX65" fmla="*/ 3194565 w 4563938"/>
                <a:gd name="connsiteY65" fmla="*/ 2025456 h 2919456"/>
                <a:gd name="connsiteX66" fmla="*/ 3330160 w 4563938"/>
                <a:gd name="connsiteY66" fmla="*/ 1792705 h 2919456"/>
                <a:gd name="connsiteX67" fmla="*/ 3567536 w 4563938"/>
                <a:gd name="connsiteY67" fmla="*/ 1699224 h 2919456"/>
                <a:gd name="connsiteX68" fmla="*/ 3778583 w 4563938"/>
                <a:gd name="connsiteY68" fmla="*/ 1733378 h 2919456"/>
                <a:gd name="connsiteX69" fmla="*/ 3833896 w 4563938"/>
                <a:gd name="connsiteY69" fmla="*/ 1785086 h 2919456"/>
                <a:gd name="connsiteX70" fmla="*/ 3918057 w 4563938"/>
                <a:gd name="connsiteY70" fmla="*/ 1894759 h 2919456"/>
                <a:gd name="connsiteX71" fmla="*/ 4108625 w 4563938"/>
                <a:gd name="connsiteY71" fmla="*/ 1983001 h 2919456"/>
                <a:gd name="connsiteX72" fmla="*/ 4552150 w 4563938"/>
                <a:gd name="connsiteY72" fmla="*/ 1666908 h 2919456"/>
                <a:gd name="connsiteX73" fmla="*/ 4438190 w 4563938"/>
                <a:gd name="connsiteY73" fmla="*/ 1399527 h 2919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4563938" h="2919456">
                  <a:moveTo>
                    <a:pt x="4438190" y="1399527"/>
                  </a:moveTo>
                  <a:cubicBezTo>
                    <a:pt x="4386279" y="1373946"/>
                    <a:pt x="4330762" y="1360203"/>
                    <a:pt x="4272931" y="1359522"/>
                  </a:cubicBezTo>
                  <a:cubicBezTo>
                    <a:pt x="4162645" y="1358161"/>
                    <a:pt x="4058142" y="1385172"/>
                    <a:pt x="3957381" y="1428170"/>
                  </a:cubicBezTo>
                  <a:cubicBezTo>
                    <a:pt x="3944046" y="1433885"/>
                    <a:pt x="3930507" y="1438648"/>
                    <a:pt x="3916220" y="1439668"/>
                  </a:cubicBezTo>
                  <a:cubicBezTo>
                    <a:pt x="3844918" y="1444771"/>
                    <a:pt x="3774297" y="1438171"/>
                    <a:pt x="3705785" y="1418577"/>
                  </a:cubicBezTo>
                  <a:cubicBezTo>
                    <a:pt x="3617203" y="1393268"/>
                    <a:pt x="3572775" y="1330403"/>
                    <a:pt x="3574681" y="1238283"/>
                  </a:cubicBezTo>
                  <a:cubicBezTo>
                    <a:pt x="3575021" y="1221138"/>
                    <a:pt x="3576858" y="1203924"/>
                    <a:pt x="3579851" y="1187052"/>
                  </a:cubicBezTo>
                  <a:cubicBezTo>
                    <a:pt x="3598833" y="1081120"/>
                    <a:pt x="3646730" y="986959"/>
                    <a:pt x="3700410" y="895383"/>
                  </a:cubicBezTo>
                  <a:cubicBezTo>
                    <a:pt x="3750213" y="810406"/>
                    <a:pt x="3802736" y="727062"/>
                    <a:pt x="3856076" y="644263"/>
                  </a:cubicBezTo>
                  <a:cubicBezTo>
                    <a:pt x="3882746" y="602829"/>
                    <a:pt x="3909620" y="561531"/>
                    <a:pt x="3936494" y="520233"/>
                  </a:cubicBezTo>
                  <a:cubicBezTo>
                    <a:pt x="3943026" y="510232"/>
                    <a:pt x="3999087" y="411104"/>
                    <a:pt x="4005619" y="412533"/>
                  </a:cubicBezTo>
                  <a:cubicBezTo>
                    <a:pt x="3784911" y="365112"/>
                    <a:pt x="3566176" y="309119"/>
                    <a:pt x="3353088" y="234960"/>
                  </a:cubicBezTo>
                  <a:cubicBezTo>
                    <a:pt x="3177488" y="173864"/>
                    <a:pt x="2977327" y="279591"/>
                    <a:pt x="2918544" y="452334"/>
                  </a:cubicBezTo>
                  <a:cubicBezTo>
                    <a:pt x="2888336" y="541121"/>
                    <a:pt x="2894800" y="628478"/>
                    <a:pt x="2925007" y="715156"/>
                  </a:cubicBezTo>
                  <a:cubicBezTo>
                    <a:pt x="2946983" y="778225"/>
                    <a:pt x="2944261" y="840137"/>
                    <a:pt x="2920109" y="901710"/>
                  </a:cubicBezTo>
                  <a:cubicBezTo>
                    <a:pt x="2847855" y="1085883"/>
                    <a:pt x="2625446" y="1220729"/>
                    <a:pt x="2425489" y="1201747"/>
                  </a:cubicBezTo>
                  <a:cubicBezTo>
                    <a:pt x="2319013" y="1191610"/>
                    <a:pt x="2222539" y="1142965"/>
                    <a:pt x="2180493" y="1038870"/>
                  </a:cubicBezTo>
                  <a:cubicBezTo>
                    <a:pt x="2135249" y="926883"/>
                    <a:pt x="2174982" y="804691"/>
                    <a:pt x="2247780" y="714339"/>
                  </a:cubicBezTo>
                  <a:cubicBezTo>
                    <a:pt x="2283975" y="669368"/>
                    <a:pt x="2328538" y="630656"/>
                    <a:pt x="2378477" y="601536"/>
                  </a:cubicBezTo>
                  <a:cubicBezTo>
                    <a:pt x="2428347" y="572417"/>
                    <a:pt x="2490667" y="558538"/>
                    <a:pt x="2530944" y="515199"/>
                  </a:cubicBezTo>
                  <a:cubicBezTo>
                    <a:pt x="2628032" y="410764"/>
                    <a:pt x="2588707" y="254214"/>
                    <a:pt x="2481142" y="176109"/>
                  </a:cubicBezTo>
                  <a:cubicBezTo>
                    <a:pt x="2420386" y="132022"/>
                    <a:pt x="2350446" y="108345"/>
                    <a:pt x="2278940" y="89704"/>
                  </a:cubicBezTo>
                  <a:cubicBezTo>
                    <a:pt x="2034760" y="26090"/>
                    <a:pt x="1784865" y="9285"/>
                    <a:pt x="1534085" y="32"/>
                  </a:cubicBezTo>
                  <a:cubicBezTo>
                    <a:pt x="1520138" y="-512"/>
                    <a:pt x="1518029" y="5815"/>
                    <a:pt x="1516124" y="17177"/>
                  </a:cubicBezTo>
                  <a:cubicBezTo>
                    <a:pt x="1476391" y="258908"/>
                    <a:pt x="1399647" y="488869"/>
                    <a:pt x="1295824" y="710189"/>
                  </a:cubicBezTo>
                  <a:cubicBezTo>
                    <a:pt x="1266569" y="772510"/>
                    <a:pt x="1222482" y="821496"/>
                    <a:pt x="1159276" y="850479"/>
                  </a:cubicBezTo>
                  <a:cubicBezTo>
                    <a:pt x="1050283" y="900417"/>
                    <a:pt x="874819" y="898852"/>
                    <a:pt x="791339" y="800949"/>
                  </a:cubicBezTo>
                  <a:cubicBezTo>
                    <a:pt x="763785" y="768632"/>
                    <a:pt x="746640" y="728491"/>
                    <a:pt x="719494" y="695766"/>
                  </a:cubicBezTo>
                  <a:cubicBezTo>
                    <a:pt x="615671" y="570580"/>
                    <a:pt x="407958" y="609020"/>
                    <a:pt x="281820" y="675899"/>
                  </a:cubicBezTo>
                  <a:cubicBezTo>
                    <a:pt x="157859" y="741622"/>
                    <a:pt x="54376" y="857895"/>
                    <a:pt x="14099" y="993422"/>
                  </a:cubicBezTo>
                  <a:cubicBezTo>
                    <a:pt x="-15292" y="1092142"/>
                    <a:pt x="-2025" y="1203720"/>
                    <a:pt x="85333" y="1269171"/>
                  </a:cubicBezTo>
                  <a:cubicBezTo>
                    <a:pt x="124317" y="1298426"/>
                    <a:pt x="172759" y="1313258"/>
                    <a:pt x="221268" y="1317884"/>
                  </a:cubicBezTo>
                  <a:cubicBezTo>
                    <a:pt x="292161" y="1324688"/>
                    <a:pt x="360945" y="1312918"/>
                    <a:pt x="428301" y="1291758"/>
                  </a:cubicBezTo>
                  <a:cubicBezTo>
                    <a:pt x="487764" y="1273049"/>
                    <a:pt x="547771" y="1256584"/>
                    <a:pt x="611249" y="1261483"/>
                  </a:cubicBezTo>
                  <a:cubicBezTo>
                    <a:pt x="697654" y="1268150"/>
                    <a:pt x="760995" y="1326117"/>
                    <a:pt x="755212" y="1416060"/>
                  </a:cubicBezTo>
                  <a:cubicBezTo>
                    <a:pt x="753171" y="1448241"/>
                    <a:pt x="743782" y="1479469"/>
                    <a:pt x="732965" y="1509881"/>
                  </a:cubicBezTo>
                  <a:cubicBezTo>
                    <a:pt x="685136" y="1643843"/>
                    <a:pt x="608051" y="1769573"/>
                    <a:pt x="543145" y="1895916"/>
                  </a:cubicBezTo>
                  <a:cubicBezTo>
                    <a:pt x="474293" y="2029946"/>
                    <a:pt x="405441" y="2163908"/>
                    <a:pt x="336385" y="2297735"/>
                  </a:cubicBezTo>
                  <a:cubicBezTo>
                    <a:pt x="336385" y="2297735"/>
                    <a:pt x="364415" y="2302769"/>
                    <a:pt x="364415" y="2302769"/>
                  </a:cubicBezTo>
                  <a:cubicBezTo>
                    <a:pt x="364891" y="2304538"/>
                    <a:pt x="366184" y="2306035"/>
                    <a:pt x="368565" y="2307396"/>
                  </a:cubicBezTo>
                  <a:cubicBezTo>
                    <a:pt x="369110" y="2307736"/>
                    <a:pt x="369722" y="2308008"/>
                    <a:pt x="370538" y="2308348"/>
                  </a:cubicBezTo>
                  <a:cubicBezTo>
                    <a:pt x="371151" y="2308620"/>
                    <a:pt x="371899" y="2308892"/>
                    <a:pt x="372648" y="2309165"/>
                  </a:cubicBezTo>
                  <a:cubicBezTo>
                    <a:pt x="372784" y="2309233"/>
                    <a:pt x="372852" y="2309233"/>
                    <a:pt x="372920" y="2309301"/>
                  </a:cubicBezTo>
                  <a:cubicBezTo>
                    <a:pt x="373668" y="2309573"/>
                    <a:pt x="374553" y="2309845"/>
                    <a:pt x="375437" y="2310117"/>
                  </a:cubicBezTo>
                  <a:cubicBezTo>
                    <a:pt x="375573" y="2310185"/>
                    <a:pt x="375641" y="2310185"/>
                    <a:pt x="375777" y="2310253"/>
                  </a:cubicBezTo>
                  <a:cubicBezTo>
                    <a:pt x="376798" y="2310525"/>
                    <a:pt x="377886" y="2310866"/>
                    <a:pt x="379111" y="2311138"/>
                  </a:cubicBezTo>
                  <a:cubicBezTo>
                    <a:pt x="518788" y="2345496"/>
                    <a:pt x="657853" y="2382575"/>
                    <a:pt x="797599" y="2416661"/>
                  </a:cubicBezTo>
                  <a:cubicBezTo>
                    <a:pt x="936664" y="2450543"/>
                    <a:pt x="1074980" y="2488711"/>
                    <a:pt x="1216903" y="2508918"/>
                  </a:cubicBezTo>
                  <a:cubicBezTo>
                    <a:pt x="1303988" y="2521300"/>
                    <a:pt x="1388557" y="2509258"/>
                    <a:pt x="1462852" y="2456598"/>
                  </a:cubicBezTo>
                  <a:cubicBezTo>
                    <a:pt x="1515375" y="2419383"/>
                    <a:pt x="1527962" y="2380806"/>
                    <a:pt x="1510817" y="2319030"/>
                  </a:cubicBezTo>
                  <a:cubicBezTo>
                    <a:pt x="1480201" y="2208676"/>
                    <a:pt x="1462308" y="2097165"/>
                    <a:pt x="1483058" y="1982593"/>
                  </a:cubicBezTo>
                  <a:cubicBezTo>
                    <a:pt x="1502789" y="1873532"/>
                    <a:pt x="1554292" y="1783589"/>
                    <a:pt x="1648657" y="1723173"/>
                  </a:cubicBezTo>
                  <a:cubicBezTo>
                    <a:pt x="1782075" y="1637720"/>
                    <a:pt x="1928556" y="1610642"/>
                    <a:pt x="2083814" y="1639489"/>
                  </a:cubicBezTo>
                  <a:cubicBezTo>
                    <a:pt x="2168995" y="1655341"/>
                    <a:pt x="2245603" y="1691741"/>
                    <a:pt x="2303773" y="1759164"/>
                  </a:cubicBezTo>
                  <a:cubicBezTo>
                    <a:pt x="2346772" y="1809034"/>
                    <a:pt x="2366366" y="1865912"/>
                    <a:pt x="2351194" y="1931770"/>
                  </a:cubicBezTo>
                  <a:cubicBezTo>
                    <a:pt x="2341669" y="1972864"/>
                    <a:pt x="2329423" y="2013277"/>
                    <a:pt x="2312414" y="2051990"/>
                  </a:cubicBezTo>
                  <a:cubicBezTo>
                    <a:pt x="2263020" y="2164453"/>
                    <a:pt x="2192127" y="2257321"/>
                    <a:pt x="2077486" y="2310797"/>
                  </a:cubicBezTo>
                  <a:cubicBezTo>
                    <a:pt x="2049116" y="2324065"/>
                    <a:pt x="2021833" y="2339781"/>
                    <a:pt x="1994415" y="2354953"/>
                  </a:cubicBezTo>
                  <a:cubicBezTo>
                    <a:pt x="1937265" y="2386521"/>
                    <a:pt x="1881952" y="2420743"/>
                    <a:pt x="1836776" y="2468776"/>
                  </a:cubicBezTo>
                  <a:cubicBezTo>
                    <a:pt x="1793097" y="2515245"/>
                    <a:pt x="1788062" y="2558516"/>
                    <a:pt x="1820379" y="2612876"/>
                  </a:cubicBezTo>
                  <a:cubicBezTo>
                    <a:pt x="1855826" y="2672543"/>
                    <a:pt x="1906377" y="2717787"/>
                    <a:pt x="1962438" y="2757044"/>
                  </a:cubicBezTo>
                  <a:cubicBezTo>
                    <a:pt x="2105041" y="2856920"/>
                    <a:pt x="2266422" y="2901143"/>
                    <a:pt x="2437668" y="2915975"/>
                  </a:cubicBezTo>
                  <a:cubicBezTo>
                    <a:pt x="2553872" y="2926045"/>
                    <a:pt x="2748455" y="2911145"/>
                    <a:pt x="2864388" y="2910396"/>
                  </a:cubicBezTo>
                  <a:cubicBezTo>
                    <a:pt x="2877995" y="2896789"/>
                    <a:pt x="2874185" y="2897946"/>
                    <a:pt x="2898405" y="2862771"/>
                  </a:cubicBezTo>
                  <a:cubicBezTo>
                    <a:pt x="3001275" y="2713297"/>
                    <a:pt x="3065229" y="2552460"/>
                    <a:pt x="3111630" y="2375636"/>
                  </a:cubicBezTo>
                  <a:cubicBezTo>
                    <a:pt x="3142109" y="2259567"/>
                    <a:pt x="3165309" y="2141797"/>
                    <a:pt x="3194565" y="2025456"/>
                  </a:cubicBezTo>
                  <a:cubicBezTo>
                    <a:pt x="3217357" y="1934832"/>
                    <a:pt x="3256886" y="1853870"/>
                    <a:pt x="3330160" y="1792705"/>
                  </a:cubicBezTo>
                  <a:cubicBezTo>
                    <a:pt x="3398876" y="1735351"/>
                    <a:pt x="3479431" y="1706028"/>
                    <a:pt x="3567536" y="1699224"/>
                  </a:cubicBezTo>
                  <a:cubicBezTo>
                    <a:pt x="3640063" y="1693645"/>
                    <a:pt x="3711840" y="1699701"/>
                    <a:pt x="3778583" y="1733378"/>
                  </a:cubicBezTo>
                  <a:cubicBezTo>
                    <a:pt x="3802124" y="1745217"/>
                    <a:pt x="3823215" y="1760184"/>
                    <a:pt x="3833896" y="1785086"/>
                  </a:cubicBezTo>
                  <a:cubicBezTo>
                    <a:pt x="3852743" y="1828901"/>
                    <a:pt x="3882746" y="1863939"/>
                    <a:pt x="3918057" y="1894759"/>
                  </a:cubicBezTo>
                  <a:cubicBezTo>
                    <a:pt x="3972893" y="1942520"/>
                    <a:pt x="4031880" y="1980348"/>
                    <a:pt x="4108625" y="1983001"/>
                  </a:cubicBezTo>
                  <a:cubicBezTo>
                    <a:pt x="4303615" y="1989737"/>
                    <a:pt x="4494864" y="1854278"/>
                    <a:pt x="4552150" y="1666908"/>
                  </a:cubicBezTo>
                  <a:cubicBezTo>
                    <a:pt x="4586712" y="1552744"/>
                    <a:pt x="4544257" y="1451779"/>
                    <a:pt x="4438190" y="1399527"/>
                  </a:cubicBezTo>
                  <a:close/>
                </a:path>
              </a:pathLst>
            </a:custGeom>
            <a:solidFill>
              <a:schemeClr val="accent2"/>
            </a:solidFill>
            <a:ln w="6800" cap="flat">
              <a:noFill/>
              <a:prstDash val="solid"/>
              <a:miter/>
            </a:ln>
            <a:sp3d extrusionH="57150">
              <a:bevelT/>
              <a:bevelB/>
            </a:sp3d>
          </p:spPr>
          <p:txBody>
            <a:bodyPr rtlCol="0" anchor="ctr"/>
            <a:lstStyle/>
            <a:p>
              <a:endParaRPr lang="ko-KR" altLang="en-US"/>
            </a:p>
          </p:txBody>
        </p:sp>
        <p:sp>
          <p:nvSpPr>
            <p:cNvPr id="118" name="자유형: 도형 117">
              <a:extLst>
                <a:ext uri="{FF2B5EF4-FFF2-40B4-BE49-F238E27FC236}">
                  <a16:creationId xmlns:a16="http://schemas.microsoft.com/office/drawing/2014/main" id="{6DBC24B2-299C-4AC5-AD7B-9543E85C2836}"/>
                </a:ext>
              </a:extLst>
            </p:cNvPr>
            <p:cNvSpPr/>
            <p:nvPr/>
          </p:nvSpPr>
          <p:spPr>
            <a:xfrm>
              <a:off x="5061878" y="3456616"/>
              <a:ext cx="3234678" cy="2748310"/>
            </a:xfrm>
            <a:custGeom>
              <a:avLst/>
              <a:gdLst>
                <a:gd name="connsiteX0" fmla="*/ 4802655 w 4805478"/>
                <a:gd name="connsiteY0" fmla="*/ 3026708 h 4082923"/>
                <a:gd name="connsiteX1" fmla="*/ 4677264 w 4805478"/>
                <a:gd name="connsiteY1" fmla="*/ 2777833 h 4082923"/>
                <a:gd name="connsiteX2" fmla="*/ 4372941 w 4805478"/>
                <a:gd name="connsiteY2" fmla="*/ 2674214 h 4082923"/>
                <a:gd name="connsiteX3" fmla="*/ 4018271 w 4805478"/>
                <a:gd name="connsiteY3" fmla="*/ 2765791 h 4082923"/>
                <a:gd name="connsiteX4" fmla="*/ 3831649 w 4805478"/>
                <a:gd name="connsiteY4" fmla="*/ 2637407 h 4082923"/>
                <a:gd name="connsiteX5" fmla="*/ 3845256 w 4805478"/>
                <a:gd name="connsiteY5" fmla="*/ 2417788 h 4082923"/>
                <a:gd name="connsiteX6" fmla="*/ 4278643 w 4805478"/>
                <a:gd name="connsiteY6" fmla="*/ 1359629 h 4082923"/>
                <a:gd name="connsiteX7" fmla="*/ 4311232 w 4805478"/>
                <a:gd name="connsiteY7" fmla="*/ 1284449 h 4082923"/>
                <a:gd name="connsiteX8" fmla="*/ 4267349 w 4805478"/>
                <a:gd name="connsiteY8" fmla="*/ 1303227 h 4082923"/>
                <a:gd name="connsiteX9" fmla="*/ 4267281 w 4805478"/>
                <a:gd name="connsiteY9" fmla="*/ 1300846 h 4082923"/>
                <a:gd name="connsiteX10" fmla="*/ 4266805 w 4805478"/>
                <a:gd name="connsiteY10" fmla="*/ 1298056 h 4082923"/>
                <a:gd name="connsiteX11" fmla="*/ 4172575 w 4805478"/>
                <a:gd name="connsiteY11" fmla="*/ 1309010 h 4082923"/>
                <a:gd name="connsiteX12" fmla="*/ 3855665 w 4805478"/>
                <a:gd name="connsiteY12" fmla="*/ 1307037 h 4082923"/>
                <a:gd name="connsiteX13" fmla="*/ 3363427 w 4805478"/>
                <a:gd name="connsiteY13" fmla="*/ 1174299 h 4082923"/>
                <a:gd name="connsiteX14" fmla="*/ 3152312 w 4805478"/>
                <a:gd name="connsiteY14" fmla="*/ 1046596 h 4082923"/>
                <a:gd name="connsiteX15" fmla="*/ 3097611 w 4805478"/>
                <a:gd name="connsiteY15" fmla="*/ 924540 h 4082923"/>
                <a:gd name="connsiteX16" fmla="*/ 3197216 w 4805478"/>
                <a:gd name="connsiteY16" fmla="*/ 735605 h 4082923"/>
                <a:gd name="connsiteX17" fmla="*/ 3389757 w 4805478"/>
                <a:gd name="connsiteY17" fmla="*/ 619332 h 4082923"/>
                <a:gd name="connsiteX18" fmla="*/ 3557192 w 4805478"/>
                <a:gd name="connsiteY18" fmla="*/ 482988 h 4082923"/>
                <a:gd name="connsiteX19" fmla="*/ 3560050 w 4805478"/>
                <a:gd name="connsiteY19" fmla="*/ 112466 h 4082923"/>
                <a:gd name="connsiteX20" fmla="*/ 3455683 w 4805478"/>
                <a:gd name="connsiteY20" fmla="*/ 26537 h 4082923"/>
                <a:gd name="connsiteX21" fmla="*/ 3328116 w 4805478"/>
                <a:gd name="connsiteY21" fmla="*/ 1023 h 4082923"/>
                <a:gd name="connsiteX22" fmla="*/ 3102578 w 4805478"/>
                <a:gd name="connsiteY22" fmla="*/ 21910 h 4082923"/>
                <a:gd name="connsiteX23" fmla="*/ 2877584 w 4805478"/>
                <a:gd name="connsiteY23" fmla="*/ 170160 h 4082923"/>
                <a:gd name="connsiteX24" fmla="*/ 2790294 w 4805478"/>
                <a:gd name="connsiteY24" fmla="*/ 586266 h 4082923"/>
                <a:gd name="connsiteX25" fmla="*/ 2805398 w 4805478"/>
                <a:gd name="connsiteY25" fmla="*/ 711520 h 4082923"/>
                <a:gd name="connsiteX26" fmla="*/ 2708107 w 4805478"/>
                <a:gd name="connsiteY26" fmla="*/ 858750 h 4082923"/>
                <a:gd name="connsiteX27" fmla="*/ 2432970 w 4805478"/>
                <a:gd name="connsiteY27" fmla="*/ 853851 h 4082923"/>
                <a:gd name="connsiteX28" fmla="*/ 1842420 w 4805478"/>
                <a:gd name="connsiteY28" fmla="*/ 682605 h 4082923"/>
                <a:gd name="connsiteX29" fmla="*/ 1534219 w 4805478"/>
                <a:gd name="connsiteY29" fmla="*/ 670631 h 4082923"/>
                <a:gd name="connsiteX30" fmla="*/ 1413727 w 4805478"/>
                <a:gd name="connsiteY30" fmla="*/ 912362 h 4082923"/>
                <a:gd name="connsiteX31" fmla="*/ 1224248 w 4805478"/>
                <a:gd name="connsiteY31" fmla="*/ 1480324 h 4082923"/>
                <a:gd name="connsiteX32" fmla="*/ 1163424 w 4805478"/>
                <a:gd name="connsiteY32" fmla="*/ 1616395 h 4082923"/>
                <a:gd name="connsiteX33" fmla="*/ 916182 w 4805478"/>
                <a:gd name="connsiteY33" fmla="*/ 1777368 h 4082923"/>
                <a:gd name="connsiteX34" fmla="*/ 727043 w 4805478"/>
                <a:gd name="connsiteY34" fmla="*/ 1703209 h 4082923"/>
                <a:gd name="connsiteX35" fmla="*/ 663293 w 4805478"/>
                <a:gd name="connsiteY35" fmla="*/ 1609388 h 4082923"/>
                <a:gd name="connsiteX36" fmla="*/ 522868 w 4805478"/>
                <a:gd name="connsiteY36" fmla="*/ 1491754 h 4082923"/>
                <a:gd name="connsiteX37" fmla="*/ 220721 w 4805478"/>
                <a:gd name="connsiteY37" fmla="*/ 1516927 h 4082923"/>
                <a:gd name="connsiteX38" fmla="*/ 26003 w 4805478"/>
                <a:gd name="connsiteY38" fmla="*/ 1754031 h 4082923"/>
                <a:gd name="connsiteX39" fmla="*/ 7157 w 4805478"/>
                <a:gd name="connsiteY39" fmla="*/ 1944872 h 4082923"/>
                <a:gd name="connsiteX40" fmla="*/ 195276 w 4805478"/>
                <a:gd name="connsiteY40" fmla="*/ 2090128 h 4082923"/>
                <a:gd name="connsiteX41" fmla="*/ 447824 w 4805478"/>
                <a:gd name="connsiteY41" fmla="*/ 2075500 h 4082923"/>
                <a:gd name="connsiteX42" fmla="*/ 670233 w 4805478"/>
                <a:gd name="connsiteY42" fmla="*/ 2073255 h 4082923"/>
                <a:gd name="connsiteX43" fmla="*/ 697379 w 4805478"/>
                <a:gd name="connsiteY43" fmla="*/ 2636999 h 4082923"/>
                <a:gd name="connsiteX44" fmla="*/ 319169 w 4805478"/>
                <a:gd name="connsiteY44" fmla="*/ 3243538 h 4082923"/>
                <a:gd name="connsiteX45" fmla="*/ 283994 w 4805478"/>
                <a:gd name="connsiteY45" fmla="*/ 3263812 h 4082923"/>
                <a:gd name="connsiteX46" fmla="*/ 436666 w 4805478"/>
                <a:gd name="connsiteY46" fmla="*/ 3311097 h 4082923"/>
                <a:gd name="connsiteX47" fmla="*/ 1371001 w 4805478"/>
                <a:gd name="connsiteY47" fmla="*/ 3426418 h 4082923"/>
                <a:gd name="connsiteX48" fmla="*/ 1625182 w 4805478"/>
                <a:gd name="connsiteY48" fmla="*/ 3168766 h 4082923"/>
                <a:gd name="connsiteX49" fmla="*/ 1627087 w 4805478"/>
                <a:gd name="connsiteY49" fmla="*/ 2810422 h 4082923"/>
                <a:gd name="connsiteX50" fmla="*/ 1772207 w 4805478"/>
                <a:gd name="connsiteY50" fmla="*/ 2446567 h 4082923"/>
                <a:gd name="connsiteX51" fmla="*/ 2325746 w 4805478"/>
                <a:gd name="connsiteY51" fmla="*/ 2388329 h 4082923"/>
                <a:gd name="connsiteX52" fmla="*/ 2514001 w 4805478"/>
                <a:gd name="connsiteY52" fmla="*/ 2630196 h 4082923"/>
                <a:gd name="connsiteX53" fmla="*/ 2428684 w 4805478"/>
                <a:gd name="connsiteY53" fmla="*/ 2872471 h 4082923"/>
                <a:gd name="connsiteX54" fmla="*/ 2009312 w 4805478"/>
                <a:gd name="connsiteY54" fmla="*/ 3247756 h 4082923"/>
                <a:gd name="connsiteX55" fmla="*/ 2370445 w 4805478"/>
                <a:gd name="connsiteY55" fmla="*/ 3930426 h 4082923"/>
                <a:gd name="connsiteX56" fmla="*/ 2869828 w 4805478"/>
                <a:gd name="connsiteY56" fmla="*/ 4054727 h 4082923"/>
                <a:gd name="connsiteX57" fmla="*/ 3118226 w 4805478"/>
                <a:gd name="connsiteY57" fmla="*/ 4073505 h 4082923"/>
                <a:gd name="connsiteX58" fmla="*/ 3239057 w 4805478"/>
                <a:gd name="connsiteY58" fmla="*/ 3796396 h 4082923"/>
                <a:gd name="connsiteX59" fmla="*/ 3364447 w 4805478"/>
                <a:gd name="connsiteY59" fmla="*/ 3467647 h 4082923"/>
                <a:gd name="connsiteX60" fmla="*/ 3469699 w 4805478"/>
                <a:gd name="connsiteY60" fmla="*/ 3231835 h 4082923"/>
                <a:gd name="connsiteX61" fmla="*/ 3546443 w 4805478"/>
                <a:gd name="connsiteY61" fmla="*/ 3124679 h 4082923"/>
                <a:gd name="connsiteX62" fmla="*/ 3782050 w 4805478"/>
                <a:gd name="connsiteY62" fmla="*/ 3051745 h 4082923"/>
                <a:gd name="connsiteX63" fmla="*/ 3873286 w 4805478"/>
                <a:gd name="connsiteY63" fmla="*/ 3083177 h 4082923"/>
                <a:gd name="connsiteX64" fmla="*/ 4112636 w 4805478"/>
                <a:gd name="connsiteY64" fmla="*/ 3396278 h 4082923"/>
                <a:gd name="connsiteX65" fmla="*/ 4801021 w 4805478"/>
                <a:gd name="connsiteY65" fmla="*/ 3132571 h 4082923"/>
                <a:gd name="connsiteX66" fmla="*/ 4802655 w 4805478"/>
                <a:gd name="connsiteY66" fmla="*/ 3026708 h 408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4805478" h="4082923">
                  <a:moveTo>
                    <a:pt x="4802655" y="3026708"/>
                  </a:moveTo>
                  <a:cubicBezTo>
                    <a:pt x="4791497" y="2932614"/>
                    <a:pt x="4747069" y="2842195"/>
                    <a:pt x="4677264" y="2777833"/>
                  </a:cubicBezTo>
                  <a:cubicBezTo>
                    <a:pt x="4597322" y="2704150"/>
                    <a:pt x="4481662" y="2663261"/>
                    <a:pt x="4372941" y="2674214"/>
                  </a:cubicBezTo>
                  <a:cubicBezTo>
                    <a:pt x="4251633" y="2686393"/>
                    <a:pt x="4145293" y="2775928"/>
                    <a:pt x="4018271" y="2765791"/>
                  </a:cubicBezTo>
                  <a:cubicBezTo>
                    <a:pt x="3939485" y="2759532"/>
                    <a:pt x="3871721" y="2702721"/>
                    <a:pt x="3831649" y="2637407"/>
                  </a:cubicBezTo>
                  <a:cubicBezTo>
                    <a:pt x="3783479" y="2559030"/>
                    <a:pt x="3817973" y="2497390"/>
                    <a:pt x="3845256" y="2417788"/>
                  </a:cubicBezTo>
                  <a:cubicBezTo>
                    <a:pt x="3968808" y="2056723"/>
                    <a:pt x="4130325" y="1710625"/>
                    <a:pt x="4278643" y="1359629"/>
                  </a:cubicBezTo>
                  <a:cubicBezTo>
                    <a:pt x="4289257" y="1334455"/>
                    <a:pt x="4300211" y="1309418"/>
                    <a:pt x="4311232" y="1284449"/>
                  </a:cubicBezTo>
                  <a:cubicBezTo>
                    <a:pt x="4311232" y="1284449"/>
                    <a:pt x="4267349" y="1303295"/>
                    <a:pt x="4267349" y="1303227"/>
                  </a:cubicBezTo>
                  <a:cubicBezTo>
                    <a:pt x="4267417" y="1302478"/>
                    <a:pt x="4267417" y="1301662"/>
                    <a:pt x="4267281" y="1300846"/>
                  </a:cubicBezTo>
                  <a:cubicBezTo>
                    <a:pt x="4267213" y="1299961"/>
                    <a:pt x="4267077" y="1299009"/>
                    <a:pt x="4266805" y="1298056"/>
                  </a:cubicBezTo>
                  <a:cubicBezTo>
                    <a:pt x="4234692" y="1301798"/>
                    <a:pt x="4203600" y="1305268"/>
                    <a:pt x="4172575" y="1309010"/>
                  </a:cubicBezTo>
                  <a:cubicBezTo>
                    <a:pt x="4066848" y="1321665"/>
                    <a:pt x="3961052" y="1322141"/>
                    <a:pt x="3855665" y="1307037"/>
                  </a:cubicBezTo>
                  <a:cubicBezTo>
                    <a:pt x="3686324" y="1282748"/>
                    <a:pt x="3522358" y="1237369"/>
                    <a:pt x="3363427" y="1174299"/>
                  </a:cubicBezTo>
                  <a:cubicBezTo>
                    <a:pt x="3286070" y="1143615"/>
                    <a:pt x="3211027" y="1108237"/>
                    <a:pt x="3152312" y="1046596"/>
                  </a:cubicBezTo>
                  <a:cubicBezTo>
                    <a:pt x="3119791" y="1012442"/>
                    <a:pt x="3098359" y="972778"/>
                    <a:pt x="3097611" y="924540"/>
                  </a:cubicBezTo>
                  <a:cubicBezTo>
                    <a:pt x="3096455" y="843645"/>
                    <a:pt x="3133262" y="782481"/>
                    <a:pt x="3197216" y="735605"/>
                  </a:cubicBezTo>
                  <a:cubicBezTo>
                    <a:pt x="3257971" y="691110"/>
                    <a:pt x="3326892" y="660221"/>
                    <a:pt x="3389757" y="619332"/>
                  </a:cubicBezTo>
                  <a:cubicBezTo>
                    <a:pt x="3450376" y="579871"/>
                    <a:pt x="3511404" y="540410"/>
                    <a:pt x="3557192" y="482988"/>
                  </a:cubicBezTo>
                  <a:cubicBezTo>
                    <a:pt x="3639924" y="379234"/>
                    <a:pt x="3640536" y="230032"/>
                    <a:pt x="3560050" y="112466"/>
                  </a:cubicBezTo>
                  <a:cubicBezTo>
                    <a:pt x="3533584" y="73822"/>
                    <a:pt x="3500587" y="43069"/>
                    <a:pt x="3455683" y="26537"/>
                  </a:cubicBezTo>
                  <a:cubicBezTo>
                    <a:pt x="3414454" y="11365"/>
                    <a:pt x="3371591" y="3405"/>
                    <a:pt x="3328116" y="1023"/>
                  </a:cubicBezTo>
                  <a:cubicBezTo>
                    <a:pt x="3252052" y="-3195"/>
                    <a:pt x="3177145" y="5990"/>
                    <a:pt x="3102578" y="21910"/>
                  </a:cubicBezTo>
                  <a:cubicBezTo>
                    <a:pt x="3007736" y="42185"/>
                    <a:pt x="2931128" y="88585"/>
                    <a:pt x="2877584" y="170160"/>
                  </a:cubicBezTo>
                  <a:cubicBezTo>
                    <a:pt x="2794172" y="297319"/>
                    <a:pt x="2769543" y="437132"/>
                    <a:pt x="2790294" y="586266"/>
                  </a:cubicBezTo>
                  <a:cubicBezTo>
                    <a:pt x="2796077" y="627904"/>
                    <a:pt x="2808051" y="668658"/>
                    <a:pt x="2805398" y="711520"/>
                  </a:cubicBezTo>
                  <a:cubicBezTo>
                    <a:pt x="2801248" y="779692"/>
                    <a:pt x="2771108" y="831603"/>
                    <a:pt x="2708107" y="858750"/>
                  </a:cubicBezTo>
                  <a:cubicBezTo>
                    <a:pt x="2616462" y="898142"/>
                    <a:pt x="2522641" y="903177"/>
                    <a:pt x="2432970" y="853851"/>
                  </a:cubicBezTo>
                  <a:cubicBezTo>
                    <a:pt x="2248661" y="752478"/>
                    <a:pt x="2057957" y="679203"/>
                    <a:pt x="1842420" y="682605"/>
                  </a:cubicBezTo>
                  <a:cubicBezTo>
                    <a:pt x="1738326" y="684238"/>
                    <a:pt x="1609058" y="677434"/>
                    <a:pt x="1534219" y="670631"/>
                  </a:cubicBezTo>
                  <a:cubicBezTo>
                    <a:pt x="1520611" y="691042"/>
                    <a:pt x="1440329" y="835685"/>
                    <a:pt x="1413727" y="912362"/>
                  </a:cubicBezTo>
                  <a:cubicBezTo>
                    <a:pt x="1348277" y="1100957"/>
                    <a:pt x="1292079" y="1292614"/>
                    <a:pt x="1224248" y="1480324"/>
                  </a:cubicBezTo>
                  <a:cubicBezTo>
                    <a:pt x="1207307" y="1527201"/>
                    <a:pt x="1195197" y="1577751"/>
                    <a:pt x="1163424" y="1616395"/>
                  </a:cubicBezTo>
                  <a:cubicBezTo>
                    <a:pt x="1098450" y="1695385"/>
                    <a:pt x="1016535" y="1752058"/>
                    <a:pt x="916182" y="1777368"/>
                  </a:cubicBezTo>
                  <a:cubicBezTo>
                    <a:pt x="835083" y="1797779"/>
                    <a:pt x="773647" y="1772333"/>
                    <a:pt x="727043" y="1703209"/>
                  </a:cubicBezTo>
                  <a:cubicBezTo>
                    <a:pt x="705884" y="1671845"/>
                    <a:pt x="685609" y="1639868"/>
                    <a:pt x="663293" y="1609388"/>
                  </a:cubicBezTo>
                  <a:cubicBezTo>
                    <a:pt x="626214" y="1558837"/>
                    <a:pt x="586345" y="1510192"/>
                    <a:pt x="522868" y="1491754"/>
                  </a:cubicBezTo>
                  <a:cubicBezTo>
                    <a:pt x="419249" y="1461682"/>
                    <a:pt x="317536" y="1468418"/>
                    <a:pt x="220721" y="1516927"/>
                  </a:cubicBezTo>
                  <a:cubicBezTo>
                    <a:pt x="121185" y="1566797"/>
                    <a:pt x="63218" y="1652114"/>
                    <a:pt x="26003" y="1754031"/>
                  </a:cubicBezTo>
                  <a:cubicBezTo>
                    <a:pt x="3347" y="1816148"/>
                    <a:pt x="-8560" y="1879694"/>
                    <a:pt x="7157" y="1944872"/>
                  </a:cubicBezTo>
                  <a:cubicBezTo>
                    <a:pt x="27227" y="2027943"/>
                    <a:pt x="101590" y="2082848"/>
                    <a:pt x="195276" y="2090128"/>
                  </a:cubicBezTo>
                  <a:cubicBezTo>
                    <a:pt x="280252" y="2096728"/>
                    <a:pt x="363800" y="2083324"/>
                    <a:pt x="447824" y="2075500"/>
                  </a:cubicBezTo>
                  <a:cubicBezTo>
                    <a:pt x="521915" y="2068629"/>
                    <a:pt x="595870" y="2061485"/>
                    <a:pt x="670233" y="2073255"/>
                  </a:cubicBezTo>
                  <a:cubicBezTo>
                    <a:pt x="913052" y="2111763"/>
                    <a:pt x="771538" y="2405406"/>
                    <a:pt x="697379" y="2636999"/>
                  </a:cubicBezTo>
                  <a:cubicBezTo>
                    <a:pt x="642951" y="2807088"/>
                    <a:pt x="317604" y="3242993"/>
                    <a:pt x="319169" y="3243538"/>
                  </a:cubicBezTo>
                  <a:lnTo>
                    <a:pt x="283994" y="3263812"/>
                  </a:lnTo>
                  <a:cubicBezTo>
                    <a:pt x="334613" y="3280277"/>
                    <a:pt x="385503" y="3296061"/>
                    <a:pt x="436666" y="3311097"/>
                  </a:cubicBezTo>
                  <a:cubicBezTo>
                    <a:pt x="702686" y="3389338"/>
                    <a:pt x="1090217" y="3536635"/>
                    <a:pt x="1371001" y="3426418"/>
                  </a:cubicBezTo>
                  <a:cubicBezTo>
                    <a:pt x="1493873" y="3378180"/>
                    <a:pt x="1579462" y="3293272"/>
                    <a:pt x="1625182" y="3168766"/>
                  </a:cubicBezTo>
                  <a:cubicBezTo>
                    <a:pt x="1671650" y="3042220"/>
                    <a:pt x="1640626" y="2938942"/>
                    <a:pt x="1627087" y="2810422"/>
                  </a:cubicBezTo>
                  <a:cubicBezTo>
                    <a:pt x="1612800" y="2675371"/>
                    <a:pt x="1668861" y="2534741"/>
                    <a:pt x="1772207" y="2446567"/>
                  </a:cubicBezTo>
                  <a:cubicBezTo>
                    <a:pt x="1918484" y="2321721"/>
                    <a:pt x="2152459" y="2323967"/>
                    <a:pt x="2325746" y="2388329"/>
                  </a:cubicBezTo>
                  <a:cubicBezTo>
                    <a:pt x="2432290" y="2427926"/>
                    <a:pt x="2510463" y="2512834"/>
                    <a:pt x="2514001" y="2630196"/>
                  </a:cubicBezTo>
                  <a:cubicBezTo>
                    <a:pt x="2516654" y="2717417"/>
                    <a:pt x="2480323" y="2802190"/>
                    <a:pt x="2428684" y="2872471"/>
                  </a:cubicBezTo>
                  <a:cubicBezTo>
                    <a:pt x="2313228" y="3029633"/>
                    <a:pt x="2100480" y="3080932"/>
                    <a:pt x="2009312" y="3247756"/>
                  </a:cubicBezTo>
                  <a:cubicBezTo>
                    <a:pt x="1833712" y="3569088"/>
                    <a:pt x="2078572" y="3821841"/>
                    <a:pt x="2370445" y="3930426"/>
                  </a:cubicBezTo>
                  <a:cubicBezTo>
                    <a:pt x="2531554" y="3990365"/>
                    <a:pt x="2699398" y="4032071"/>
                    <a:pt x="2869828" y="4054727"/>
                  </a:cubicBezTo>
                  <a:cubicBezTo>
                    <a:pt x="2922691" y="4061735"/>
                    <a:pt x="3071485" y="4100447"/>
                    <a:pt x="3118226" y="4073505"/>
                  </a:cubicBezTo>
                  <a:cubicBezTo>
                    <a:pt x="3182452" y="4036562"/>
                    <a:pt x="3213408" y="3863615"/>
                    <a:pt x="3239057" y="3796396"/>
                  </a:cubicBezTo>
                  <a:cubicBezTo>
                    <a:pt x="3280831" y="3686790"/>
                    <a:pt x="3322673" y="3577185"/>
                    <a:pt x="3364447" y="3467647"/>
                  </a:cubicBezTo>
                  <a:cubicBezTo>
                    <a:pt x="3395063" y="3387297"/>
                    <a:pt x="3426292" y="3306335"/>
                    <a:pt x="3469699" y="3231835"/>
                  </a:cubicBezTo>
                  <a:cubicBezTo>
                    <a:pt x="3491810" y="3193871"/>
                    <a:pt x="3516847" y="3157336"/>
                    <a:pt x="3546443" y="3124679"/>
                  </a:cubicBezTo>
                  <a:cubicBezTo>
                    <a:pt x="3603457" y="3061882"/>
                    <a:pt x="3700544" y="3030245"/>
                    <a:pt x="3782050" y="3051745"/>
                  </a:cubicBezTo>
                  <a:cubicBezTo>
                    <a:pt x="3813211" y="3059977"/>
                    <a:pt x="3844711" y="3068278"/>
                    <a:pt x="3873286" y="3083177"/>
                  </a:cubicBezTo>
                  <a:cubicBezTo>
                    <a:pt x="3998132" y="3148220"/>
                    <a:pt x="4007657" y="3311845"/>
                    <a:pt x="4112636" y="3396278"/>
                  </a:cubicBezTo>
                  <a:cubicBezTo>
                    <a:pt x="4351509" y="3588411"/>
                    <a:pt x="4753668" y="3434310"/>
                    <a:pt x="4801021" y="3132571"/>
                  </a:cubicBezTo>
                  <a:cubicBezTo>
                    <a:pt x="4806396" y="3097533"/>
                    <a:pt x="4806873" y="3061882"/>
                    <a:pt x="4802655" y="3026708"/>
                  </a:cubicBezTo>
                  <a:close/>
                </a:path>
              </a:pathLst>
            </a:custGeom>
            <a:solidFill>
              <a:schemeClr val="accent1"/>
            </a:solidFill>
            <a:ln w="6800" cap="flat">
              <a:noFill/>
              <a:prstDash val="solid"/>
              <a:miter/>
            </a:ln>
            <a:sp3d extrusionH="57150">
              <a:bevelT/>
              <a:bevelB/>
            </a:sp3d>
          </p:spPr>
          <p:txBody>
            <a:bodyPr rtlCol="0" anchor="ctr"/>
            <a:lstStyle/>
            <a:p>
              <a:endParaRPr lang="ko-KR" altLang="en-US"/>
            </a:p>
          </p:txBody>
        </p:sp>
        <p:sp>
          <p:nvSpPr>
            <p:cNvPr id="119" name="자유형: 도형 118">
              <a:extLst>
                <a:ext uri="{FF2B5EF4-FFF2-40B4-BE49-F238E27FC236}">
                  <a16:creationId xmlns:a16="http://schemas.microsoft.com/office/drawing/2014/main" id="{694450CC-3280-4037-BDC5-BE2D50665DBD}"/>
                </a:ext>
              </a:extLst>
            </p:cNvPr>
            <p:cNvSpPr/>
            <p:nvPr/>
          </p:nvSpPr>
          <p:spPr>
            <a:xfrm>
              <a:off x="3524135" y="3045118"/>
              <a:ext cx="2574903" cy="3125950"/>
            </a:xfrm>
            <a:custGeom>
              <a:avLst/>
              <a:gdLst>
                <a:gd name="connsiteX0" fmla="*/ 3398656 w 3825307"/>
                <a:gd name="connsiteY0" fmla="*/ 1287604 h 4643950"/>
                <a:gd name="connsiteX1" fmla="*/ 2923427 w 3825307"/>
                <a:gd name="connsiteY1" fmla="*/ 1128673 h 4643950"/>
                <a:gd name="connsiteX2" fmla="*/ 2781368 w 3825307"/>
                <a:gd name="connsiteY2" fmla="*/ 984505 h 4643950"/>
                <a:gd name="connsiteX3" fmla="*/ 2797765 w 3825307"/>
                <a:gd name="connsiteY3" fmla="*/ 840405 h 4643950"/>
                <a:gd name="connsiteX4" fmla="*/ 2955404 w 3825307"/>
                <a:gd name="connsiteY4" fmla="*/ 726582 h 4643950"/>
                <a:gd name="connsiteX5" fmla="*/ 3038475 w 3825307"/>
                <a:gd name="connsiteY5" fmla="*/ 682426 h 4643950"/>
                <a:gd name="connsiteX6" fmla="*/ 3273402 w 3825307"/>
                <a:gd name="connsiteY6" fmla="*/ 423619 h 4643950"/>
                <a:gd name="connsiteX7" fmla="*/ 3312183 w 3825307"/>
                <a:gd name="connsiteY7" fmla="*/ 303400 h 4643950"/>
                <a:gd name="connsiteX8" fmla="*/ 3264762 w 3825307"/>
                <a:gd name="connsiteY8" fmla="*/ 130793 h 4643950"/>
                <a:gd name="connsiteX9" fmla="*/ 3044802 w 3825307"/>
                <a:gd name="connsiteY9" fmla="*/ 11118 h 4643950"/>
                <a:gd name="connsiteX10" fmla="*/ 2609646 w 3825307"/>
                <a:gd name="connsiteY10" fmla="*/ 94802 h 4643950"/>
                <a:gd name="connsiteX11" fmla="*/ 2444047 w 3825307"/>
                <a:gd name="connsiteY11" fmla="*/ 354222 h 4643950"/>
                <a:gd name="connsiteX12" fmla="*/ 2471806 w 3825307"/>
                <a:gd name="connsiteY12" fmla="*/ 690659 h 4643950"/>
                <a:gd name="connsiteX13" fmla="*/ 2423841 w 3825307"/>
                <a:gd name="connsiteY13" fmla="*/ 828227 h 4643950"/>
                <a:gd name="connsiteX14" fmla="*/ 2177891 w 3825307"/>
                <a:gd name="connsiteY14" fmla="*/ 880547 h 4643950"/>
                <a:gd name="connsiteX15" fmla="*/ 1758587 w 3825307"/>
                <a:gd name="connsiteY15" fmla="*/ 788290 h 4643950"/>
                <a:gd name="connsiteX16" fmla="*/ 1340100 w 3825307"/>
                <a:gd name="connsiteY16" fmla="*/ 682767 h 4643950"/>
                <a:gd name="connsiteX17" fmla="*/ 1325404 w 3825307"/>
                <a:gd name="connsiteY17" fmla="*/ 674398 h 4643950"/>
                <a:gd name="connsiteX18" fmla="*/ 1297373 w 3825307"/>
                <a:gd name="connsiteY18" fmla="*/ 669364 h 4643950"/>
                <a:gd name="connsiteX19" fmla="*/ 1275193 w 3825307"/>
                <a:gd name="connsiteY19" fmla="*/ 712430 h 4643950"/>
                <a:gd name="connsiteX20" fmla="*/ 760299 w 3825307"/>
                <a:gd name="connsiteY20" fmla="*/ 1694798 h 4643950"/>
                <a:gd name="connsiteX21" fmla="*/ 707912 w 3825307"/>
                <a:gd name="connsiteY21" fmla="*/ 1830461 h 4643950"/>
                <a:gd name="connsiteX22" fmla="*/ 749413 w 3825307"/>
                <a:gd name="connsiteY22" fmla="*/ 1970887 h 4643950"/>
                <a:gd name="connsiteX23" fmla="*/ 981687 w 3825307"/>
                <a:gd name="connsiteY23" fmla="*/ 2013409 h 4643950"/>
                <a:gd name="connsiteX24" fmla="*/ 1352550 w 3825307"/>
                <a:gd name="connsiteY24" fmla="*/ 1943061 h 4643950"/>
                <a:gd name="connsiteX25" fmla="*/ 1558834 w 3825307"/>
                <a:gd name="connsiteY25" fmla="*/ 2214795 h 4643950"/>
                <a:gd name="connsiteX26" fmla="*/ 1173684 w 3825307"/>
                <a:gd name="connsiteY26" fmla="*/ 2603892 h 4643950"/>
                <a:gd name="connsiteX27" fmla="*/ 868000 w 3825307"/>
                <a:gd name="connsiteY27" fmla="*/ 2463329 h 4643950"/>
                <a:gd name="connsiteX28" fmla="*/ 796834 w 3825307"/>
                <a:gd name="connsiteY28" fmla="*/ 2314195 h 4643950"/>
                <a:gd name="connsiteX29" fmla="*/ 625929 w 3825307"/>
                <a:gd name="connsiteY29" fmla="*/ 2218877 h 4643950"/>
                <a:gd name="connsiteX30" fmla="*/ 450941 w 3825307"/>
                <a:gd name="connsiteY30" fmla="*/ 2326237 h 4643950"/>
                <a:gd name="connsiteX31" fmla="*/ 69396 w 3825307"/>
                <a:gd name="connsiteY31" fmla="*/ 2984755 h 4643950"/>
                <a:gd name="connsiteX32" fmla="*/ 0 w 3825307"/>
                <a:gd name="connsiteY32" fmla="*/ 3203422 h 4643950"/>
                <a:gd name="connsiteX33" fmla="*/ 122600 w 3825307"/>
                <a:gd name="connsiteY33" fmla="*/ 3220499 h 4643950"/>
                <a:gd name="connsiteX34" fmla="*/ 271054 w 3825307"/>
                <a:gd name="connsiteY34" fmla="*/ 3240842 h 4643950"/>
                <a:gd name="connsiteX35" fmla="*/ 828947 w 3825307"/>
                <a:gd name="connsiteY35" fmla="*/ 3362626 h 4643950"/>
                <a:gd name="connsiteX36" fmla="*/ 1098777 w 3825307"/>
                <a:gd name="connsiteY36" fmla="*/ 3673004 h 4643950"/>
                <a:gd name="connsiteX37" fmla="*/ 890996 w 3825307"/>
                <a:gd name="connsiteY37" fmla="*/ 3907184 h 4643950"/>
                <a:gd name="connsiteX38" fmla="*/ 646407 w 3825307"/>
                <a:gd name="connsiteY38" fmla="*/ 4230897 h 4643950"/>
                <a:gd name="connsiteX39" fmla="*/ 817177 w 3825307"/>
                <a:gd name="connsiteY39" fmla="*/ 4608292 h 4643950"/>
                <a:gd name="connsiteX40" fmla="*/ 1031081 w 3825307"/>
                <a:gd name="connsiteY40" fmla="*/ 4642037 h 4643950"/>
                <a:gd name="connsiteX41" fmla="*/ 1473041 w 3825307"/>
                <a:gd name="connsiteY41" fmla="*/ 4332815 h 4643950"/>
                <a:gd name="connsiteX42" fmla="*/ 1506787 w 3825307"/>
                <a:gd name="connsiteY42" fmla="*/ 4180687 h 4643950"/>
                <a:gd name="connsiteX43" fmla="*/ 1474402 w 3825307"/>
                <a:gd name="connsiteY43" fmla="*/ 4059583 h 4643950"/>
                <a:gd name="connsiteX44" fmla="*/ 1465217 w 3825307"/>
                <a:gd name="connsiteY44" fmla="*/ 3929431 h 4643950"/>
                <a:gd name="connsiteX45" fmla="*/ 1565706 w 3825307"/>
                <a:gd name="connsiteY45" fmla="*/ 3681237 h 4643950"/>
                <a:gd name="connsiteX46" fmla="*/ 1656942 w 3825307"/>
                <a:gd name="connsiteY46" fmla="*/ 3614834 h 4643950"/>
                <a:gd name="connsiteX47" fmla="*/ 1928064 w 3825307"/>
                <a:gd name="connsiteY47" fmla="*/ 3622930 h 4643950"/>
                <a:gd name="connsiteX48" fmla="*/ 2266066 w 3825307"/>
                <a:gd name="connsiteY48" fmla="*/ 3766282 h 4643950"/>
                <a:gd name="connsiteX49" fmla="*/ 2568280 w 3825307"/>
                <a:gd name="connsiteY49" fmla="*/ 3875139 h 4643950"/>
                <a:gd name="connsiteX50" fmla="*/ 2733267 w 3825307"/>
                <a:gd name="connsiteY50" fmla="*/ 3686884 h 4643950"/>
                <a:gd name="connsiteX51" fmla="*/ 2877843 w 3825307"/>
                <a:gd name="connsiteY51" fmla="*/ 3461617 h 4643950"/>
                <a:gd name="connsiteX52" fmla="*/ 3073582 w 3825307"/>
                <a:gd name="connsiteY52" fmla="*/ 2964617 h 4643950"/>
                <a:gd name="connsiteX53" fmla="*/ 3092563 w 3825307"/>
                <a:gd name="connsiteY53" fmla="*/ 2844738 h 4643950"/>
                <a:gd name="connsiteX54" fmla="*/ 2954587 w 3825307"/>
                <a:gd name="connsiteY54" fmla="*/ 2684582 h 4643950"/>
                <a:gd name="connsiteX55" fmla="*/ 2732110 w 3825307"/>
                <a:gd name="connsiteY55" fmla="*/ 2686827 h 4643950"/>
                <a:gd name="connsiteX56" fmla="*/ 2479562 w 3825307"/>
                <a:gd name="connsiteY56" fmla="*/ 2701454 h 4643950"/>
                <a:gd name="connsiteX57" fmla="*/ 2291443 w 3825307"/>
                <a:gd name="connsiteY57" fmla="*/ 2556198 h 4643950"/>
                <a:gd name="connsiteX58" fmla="*/ 2310289 w 3825307"/>
                <a:gd name="connsiteY58" fmla="*/ 2365358 h 4643950"/>
                <a:gd name="connsiteX59" fmla="*/ 2505007 w 3825307"/>
                <a:gd name="connsiteY59" fmla="*/ 2128254 h 4643950"/>
                <a:gd name="connsiteX60" fmla="*/ 2807154 w 3825307"/>
                <a:gd name="connsiteY60" fmla="*/ 2103080 h 4643950"/>
                <a:gd name="connsiteX61" fmla="*/ 2947579 w 3825307"/>
                <a:gd name="connsiteY61" fmla="*/ 2220714 h 4643950"/>
                <a:gd name="connsiteX62" fmla="*/ 3011329 w 3825307"/>
                <a:gd name="connsiteY62" fmla="*/ 2314535 h 4643950"/>
                <a:gd name="connsiteX63" fmla="*/ 3200468 w 3825307"/>
                <a:gd name="connsiteY63" fmla="*/ 2388695 h 4643950"/>
                <a:gd name="connsiteX64" fmla="*/ 3447710 w 3825307"/>
                <a:gd name="connsiteY64" fmla="*/ 2227722 h 4643950"/>
                <a:gd name="connsiteX65" fmla="*/ 3508534 w 3825307"/>
                <a:gd name="connsiteY65" fmla="*/ 2091650 h 4643950"/>
                <a:gd name="connsiteX66" fmla="*/ 3698013 w 3825307"/>
                <a:gd name="connsiteY66" fmla="*/ 1523688 h 4643950"/>
                <a:gd name="connsiteX67" fmla="*/ 3825308 w 3825307"/>
                <a:gd name="connsiteY67" fmla="*/ 1281957 h 4643950"/>
                <a:gd name="connsiteX68" fmla="*/ 3784487 w 3825307"/>
                <a:gd name="connsiteY68" fmla="*/ 1281957 h 4643950"/>
                <a:gd name="connsiteX69" fmla="*/ 3398656 w 3825307"/>
                <a:gd name="connsiteY69" fmla="*/ 1287604 h 464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3825307" h="4643950">
                  <a:moveTo>
                    <a:pt x="3398656" y="1287604"/>
                  </a:moveTo>
                  <a:cubicBezTo>
                    <a:pt x="3227410" y="1272773"/>
                    <a:pt x="3066029" y="1228549"/>
                    <a:pt x="2923427" y="1128673"/>
                  </a:cubicBezTo>
                  <a:cubicBezTo>
                    <a:pt x="2867365" y="1089416"/>
                    <a:pt x="2816815" y="1044172"/>
                    <a:pt x="2781368" y="984505"/>
                  </a:cubicBezTo>
                  <a:cubicBezTo>
                    <a:pt x="2749051" y="930145"/>
                    <a:pt x="2754086" y="886874"/>
                    <a:pt x="2797765" y="840405"/>
                  </a:cubicBezTo>
                  <a:cubicBezTo>
                    <a:pt x="2842940" y="792304"/>
                    <a:pt x="2898253" y="758082"/>
                    <a:pt x="2955404" y="726582"/>
                  </a:cubicBezTo>
                  <a:cubicBezTo>
                    <a:pt x="2982890" y="711410"/>
                    <a:pt x="3010104" y="695694"/>
                    <a:pt x="3038475" y="682426"/>
                  </a:cubicBezTo>
                  <a:cubicBezTo>
                    <a:pt x="3153183" y="628950"/>
                    <a:pt x="3224077" y="536082"/>
                    <a:pt x="3273402" y="423619"/>
                  </a:cubicBezTo>
                  <a:cubicBezTo>
                    <a:pt x="3290411" y="384906"/>
                    <a:pt x="3302658" y="344493"/>
                    <a:pt x="3312183" y="303400"/>
                  </a:cubicBezTo>
                  <a:cubicBezTo>
                    <a:pt x="3327423" y="237541"/>
                    <a:pt x="3307760" y="180663"/>
                    <a:pt x="3264762" y="130793"/>
                  </a:cubicBezTo>
                  <a:cubicBezTo>
                    <a:pt x="3206591" y="63370"/>
                    <a:pt x="3129983" y="26970"/>
                    <a:pt x="3044802" y="11118"/>
                  </a:cubicBezTo>
                  <a:cubicBezTo>
                    <a:pt x="2889545" y="-17729"/>
                    <a:pt x="2743064" y="9349"/>
                    <a:pt x="2609646" y="94802"/>
                  </a:cubicBezTo>
                  <a:cubicBezTo>
                    <a:pt x="2515281" y="155218"/>
                    <a:pt x="2463777" y="245229"/>
                    <a:pt x="2444047" y="354222"/>
                  </a:cubicBezTo>
                  <a:cubicBezTo>
                    <a:pt x="2423296" y="468794"/>
                    <a:pt x="2441190" y="580305"/>
                    <a:pt x="2471806" y="690659"/>
                  </a:cubicBezTo>
                  <a:cubicBezTo>
                    <a:pt x="2488951" y="752367"/>
                    <a:pt x="2476364" y="791012"/>
                    <a:pt x="2423841" y="828227"/>
                  </a:cubicBezTo>
                  <a:cubicBezTo>
                    <a:pt x="2349545" y="880819"/>
                    <a:pt x="2264977" y="892929"/>
                    <a:pt x="2177891" y="880547"/>
                  </a:cubicBezTo>
                  <a:cubicBezTo>
                    <a:pt x="2035969" y="860340"/>
                    <a:pt x="1897652" y="822172"/>
                    <a:pt x="1758587" y="788290"/>
                  </a:cubicBezTo>
                  <a:cubicBezTo>
                    <a:pt x="1618842" y="754204"/>
                    <a:pt x="1479777" y="717193"/>
                    <a:pt x="1340100" y="682767"/>
                  </a:cubicBezTo>
                  <a:cubicBezTo>
                    <a:pt x="1330575" y="680454"/>
                    <a:pt x="1326356" y="678004"/>
                    <a:pt x="1325404" y="674398"/>
                  </a:cubicBezTo>
                  <a:lnTo>
                    <a:pt x="1297373" y="669364"/>
                  </a:lnTo>
                  <a:cubicBezTo>
                    <a:pt x="1289957" y="683719"/>
                    <a:pt x="1282609" y="698075"/>
                    <a:pt x="1275193" y="712430"/>
                  </a:cubicBezTo>
                  <a:cubicBezTo>
                    <a:pt x="1105580" y="1040907"/>
                    <a:pt x="935355" y="1369111"/>
                    <a:pt x="760299" y="1694798"/>
                  </a:cubicBezTo>
                  <a:cubicBezTo>
                    <a:pt x="737167" y="1737865"/>
                    <a:pt x="716960" y="1782088"/>
                    <a:pt x="707912" y="1830461"/>
                  </a:cubicBezTo>
                  <a:cubicBezTo>
                    <a:pt x="697842" y="1884209"/>
                    <a:pt x="704238" y="1933399"/>
                    <a:pt x="749413" y="1970887"/>
                  </a:cubicBezTo>
                  <a:cubicBezTo>
                    <a:pt x="819422" y="2028990"/>
                    <a:pt x="897255" y="2024023"/>
                    <a:pt x="981687" y="2013409"/>
                  </a:cubicBezTo>
                  <a:cubicBezTo>
                    <a:pt x="976176" y="2021505"/>
                    <a:pt x="1237978" y="1927684"/>
                    <a:pt x="1352550" y="1943061"/>
                  </a:cubicBezTo>
                  <a:cubicBezTo>
                    <a:pt x="1491343" y="1961702"/>
                    <a:pt x="1577816" y="2075390"/>
                    <a:pt x="1558834" y="2214795"/>
                  </a:cubicBezTo>
                  <a:cubicBezTo>
                    <a:pt x="1532572" y="2407540"/>
                    <a:pt x="1362823" y="2573275"/>
                    <a:pt x="1173684" y="2603892"/>
                  </a:cubicBezTo>
                  <a:cubicBezTo>
                    <a:pt x="1014276" y="2629745"/>
                    <a:pt x="938281" y="2578786"/>
                    <a:pt x="868000" y="2463329"/>
                  </a:cubicBezTo>
                  <a:cubicBezTo>
                    <a:pt x="839221" y="2416045"/>
                    <a:pt x="819082" y="2364610"/>
                    <a:pt x="796834" y="2314195"/>
                  </a:cubicBezTo>
                  <a:cubicBezTo>
                    <a:pt x="765266" y="2242758"/>
                    <a:pt x="703421" y="2208264"/>
                    <a:pt x="625929" y="2218877"/>
                  </a:cubicBezTo>
                  <a:cubicBezTo>
                    <a:pt x="551770" y="2229014"/>
                    <a:pt x="495436" y="2269768"/>
                    <a:pt x="450941" y="2326237"/>
                  </a:cubicBezTo>
                  <a:cubicBezTo>
                    <a:pt x="292418" y="2527419"/>
                    <a:pt x="156278" y="2741868"/>
                    <a:pt x="69396" y="2984755"/>
                  </a:cubicBezTo>
                  <a:cubicBezTo>
                    <a:pt x="43883" y="3056737"/>
                    <a:pt x="18098" y="3128651"/>
                    <a:pt x="0" y="3203422"/>
                  </a:cubicBezTo>
                  <a:cubicBezTo>
                    <a:pt x="37624" y="3216485"/>
                    <a:pt x="83276" y="3215532"/>
                    <a:pt x="122600" y="3220499"/>
                  </a:cubicBezTo>
                  <a:cubicBezTo>
                    <a:pt x="172130" y="3226690"/>
                    <a:pt x="221660" y="3233494"/>
                    <a:pt x="271054" y="3240842"/>
                  </a:cubicBezTo>
                  <a:cubicBezTo>
                    <a:pt x="460602" y="3269076"/>
                    <a:pt x="645455" y="3307040"/>
                    <a:pt x="828947" y="3362626"/>
                  </a:cubicBezTo>
                  <a:cubicBezTo>
                    <a:pt x="966311" y="3405896"/>
                    <a:pt x="1117963" y="3510671"/>
                    <a:pt x="1098777" y="3673004"/>
                  </a:cubicBezTo>
                  <a:cubicBezTo>
                    <a:pt x="1085170" y="3788325"/>
                    <a:pt x="986450" y="3857925"/>
                    <a:pt x="890996" y="3907184"/>
                  </a:cubicBezTo>
                  <a:cubicBezTo>
                    <a:pt x="763973" y="3972770"/>
                    <a:pt x="682466" y="4094962"/>
                    <a:pt x="646407" y="4230897"/>
                  </a:cubicBezTo>
                  <a:cubicBezTo>
                    <a:pt x="606470" y="4381460"/>
                    <a:pt x="668179" y="4546039"/>
                    <a:pt x="817177" y="4608292"/>
                  </a:cubicBezTo>
                  <a:cubicBezTo>
                    <a:pt x="881199" y="4635030"/>
                    <a:pt x="961821" y="4649385"/>
                    <a:pt x="1031081" y="4642037"/>
                  </a:cubicBezTo>
                  <a:cubicBezTo>
                    <a:pt x="1226684" y="4621218"/>
                    <a:pt x="1384527" y="4508347"/>
                    <a:pt x="1473041" y="4332815"/>
                  </a:cubicBezTo>
                  <a:cubicBezTo>
                    <a:pt x="1496718" y="4285802"/>
                    <a:pt x="1511686" y="4233075"/>
                    <a:pt x="1506787" y="4180687"/>
                  </a:cubicBezTo>
                  <a:cubicBezTo>
                    <a:pt x="1502909" y="4138709"/>
                    <a:pt x="1486580" y="4099588"/>
                    <a:pt x="1474402" y="4059583"/>
                  </a:cubicBezTo>
                  <a:cubicBezTo>
                    <a:pt x="1460931" y="4015292"/>
                    <a:pt x="1459842" y="3975423"/>
                    <a:pt x="1465217" y="3929431"/>
                  </a:cubicBezTo>
                  <a:cubicBezTo>
                    <a:pt x="1472225" y="3835950"/>
                    <a:pt x="1504678" y="3752674"/>
                    <a:pt x="1565706" y="3681237"/>
                  </a:cubicBezTo>
                  <a:cubicBezTo>
                    <a:pt x="1590675" y="3651982"/>
                    <a:pt x="1621427" y="3630074"/>
                    <a:pt x="1656942" y="3614834"/>
                  </a:cubicBezTo>
                  <a:cubicBezTo>
                    <a:pt x="1748654" y="3575510"/>
                    <a:pt x="1838937" y="3585170"/>
                    <a:pt x="1928064" y="3622930"/>
                  </a:cubicBezTo>
                  <a:cubicBezTo>
                    <a:pt x="2040799" y="3670623"/>
                    <a:pt x="2152378" y="3720834"/>
                    <a:pt x="2266066" y="3766282"/>
                  </a:cubicBezTo>
                  <a:cubicBezTo>
                    <a:pt x="2365670" y="3806082"/>
                    <a:pt x="2466499" y="3842073"/>
                    <a:pt x="2568280" y="3875139"/>
                  </a:cubicBezTo>
                  <a:cubicBezTo>
                    <a:pt x="2634071" y="3837175"/>
                    <a:pt x="2688363" y="3747708"/>
                    <a:pt x="2733267" y="3686884"/>
                  </a:cubicBezTo>
                  <a:cubicBezTo>
                    <a:pt x="2786267" y="3615038"/>
                    <a:pt x="2834640" y="3539791"/>
                    <a:pt x="2877843" y="3461617"/>
                  </a:cubicBezTo>
                  <a:cubicBezTo>
                    <a:pt x="2964316" y="3305408"/>
                    <a:pt x="3030515" y="3137904"/>
                    <a:pt x="3073582" y="2964617"/>
                  </a:cubicBezTo>
                  <a:cubicBezTo>
                    <a:pt x="3083447" y="2924816"/>
                    <a:pt x="3092495" y="2885967"/>
                    <a:pt x="3092563" y="2844738"/>
                  </a:cubicBezTo>
                  <a:cubicBezTo>
                    <a:pt x="3092700" y="2755611"/>
                    <a:pt x="3042897" y="2698529"/>
                    <a:pt x="2954587" y="2684582"/>
                  </a:cubicBezTo>
                  <a:cubicBezTo>
                    <a:pt x="2880224" y="2672811"/>
                    <a:pt x="2806201" y="2679955"/>
                    <a:pt x="2732110" y="2686827"/>
                  </a:cubicBezTo>
                  <a:cubicBezTo>
                    <a:pt x="2648086" y="2694651"/>
                    <a:pt x="2564538" y="2708054"/>
                    <a:pt x="2479562" y="2701454"/>
                  </a:cubicBezTo>
                  <a:cubicBezTo>
                    <a:pt x="2385876" y="2694175"/>
                    <a:pt x="2311513" y="2639270"/>
                    <a:pt x="2291443" y="2556198"/>
                  </a:cubicBezTo>
                  <a:cubicBezTo>
                    <a:pt x="2275727" y="2491088"/>
                    <a:pt x="2287633" y="2427475"/>
                    <a:pt x="2310289" y="2365358"/>
                  </a:cubicBezTo>
                  <a:cubicBezTo>
                    <a:pt x="2347436" y="2263441"/>
                    <a:pt x="2405403" y="2178124"/>
                    <a:pt x="2505007" y="2128254"/>
                  </a:cubicBezTo>
                  <a:cubicBezTo>
                    <a:pt x="2601822" y="2079744"/>
                    <a:pt x="2703535" y="2073009"/>
                    <a:pt x="2807154" y="2103080"/>
                  </a:cubicBezTo>
                  <a:cubicBezTo>
                    <a:pt x="2870631" y="2121518"/>
                    <a:pt x="2910500" y="2170232"/>
                    <a:pt x="2947579" y="2220714"/>
                  </a:cubicBezTo>
                  <a:cubicBezTo>
                    <a:pt x="2969963" y="2251194"/>
                    <a:pt x="2990238" y="2283171"/>
                    <a:pt x="3011329" y="2314535"/>
                  </a:cubicBezTo>
                  <a:cubicBezTo>
                    <a:pt x="3057933" y="2383660"/>
                    <a:pt x="3119369" y="2409105"/>
                    <a:pt x="3200468" y="2388695"/>
                  </a:cubicBezTo>
                  <a:cubicBezTo>
                    <a:pt x="3300889" y="2363385"/>
                    <a:pt x="3382804" y="2306711"/>
                    <a:pt x="3447710" y="2227722"/>
                  </a:cubicBezTo>
                  <a:cubicBezTo>
                    <a:pt x="3479483" y="2189009"/>
                    <a:pt x="3491593" y="2138527"/>
                    <a:pt x="3508534" y="2091650"/>
                  </a:cubicBezTo>
                  <a:cubicBezTo>
                    <a:pt x="3576365" y="1903872"/>
                    <a:pt x="3632563" y="1712283"/>
                    <a:pt x="3698013" y="1523688"/>
                  </a:cubicBezTo>
                  <a:cubicBezTo>
                    <a:pt x="3724615" y="1447012"/>
                    <a:pt x="3780405" y="1348428"/>
                    <a:pt x="3825308" y="1281957"/>
                  </a:cubicBezTo>
                  <a:cubicBezTo>
                    <a:pt x="3791290" y="1281957"/>
                    <a:pt x="3784487" y="1281957"/>
                    <a:pt x="3784487" y="1281957"/>
                  </a:cubicBezTo>
                  <a:cubicBezTo>
                    <a:pt x="3750605" y="1282093"/>
                    <a:pt x="3514861" y="1297674"/>
                    <a:pt x="3398656" y="1287604"/>
                  </a:cubicBezTo>
                  <a:close/>
                </a:path>
              </a:pathLst>
            </a:custGeom>
            <a:solidFill>
              <a:schemeClr val="accent4"/>
            </a:solidFill>
            <a:ln w="6800" cap="flat">
              <a:noFill/>
              <a:prstDash val="solid"/>
              <a:miter/>
            </a:ln>
            <a:sp3d extrusionH="57150">
              <a:bevelT/>
              <a:bevelB/>
            </a:sp3d>
          </p:spPr>
          <p:txBody>
            <a:bodyPr rtlCol="0" anchor="ctr"/>
            <a:lstStyle/>
            <a:p>
              <a:endParaRPr lang="ko-KR" altLang="en-US"/>
            </a:p>
          </p:txBody>
        </p:sp>
        <p:sp>
          <p:nvSpPr>
            <p:cNvPr id="120" name="자유형: 도형 119">
              <a:extLst>
                <a:ext uri="{FF2B5EF4-FFF2-40B4-BE49-F238E27FC236}">
                  <a16:creationId xmlns:a16="http://schemas.microsoft.com/office/drawing/2014/main" id="{EFA53744-C070-4838-8C0B-EEF6687DF99F}"/>
                </a:ext>
              </a:extLst>
            </p:cNvPr>
            <p:cNvSpPr/>
            <p:nvPr/>
          </p:nvSpPr>
          <p:spPr>
            <a:xfrm>
              <a:off x="6099084" y="1589699"/>
              <a:ext cx="2597035" cy="2754435"/>
            </a:xfrm>
            <a:custGeom>
              <a:avLst/>
              <a:gdLst>
                <a:gd name="connsiteX0" fmla="*/ 3855040 w 3858187"/>
                <a:gd name="connsiteY0" fmla="*/ 1505536 h 4092023"/>
                <a:gd name="connsiteX1" fmla="*/ 3835513 w 3858187"/>
                <a:gd name="connsiteY1" fmla="*/ 1479954 h 4092023"/>
                <a:gd name="connsiteX2" fmla="*/ 3747815 w 3858187"/>
                <a:gd name="connsiteY2" fmla="*/ 1472130 h 4092023"/>
                <a:gd name="connsiteX3" fmla="*/ 3209381 w 3858187"/>
                <a:gd name="connsiteY3" fmla="*/ 1378241 h 4092023"/>
                <a:gd name="connsiteX4" fmla="*/ 2780824 w 3858187"/>
                <a:gd name="connsiteY4" fmla="*/ 1183727 h 4092023"/>
                <a:gd name="connsiteX5" fmla="*/ 2725239 w 3858187"/>
                <a:gd name="connsiteY5" fmla="*/ 977919 h 4092023"/>
                <a:gd name="connsiteX6" fmla="*/ 2940980 w 3858187"/>
                <a:gd name="connsiteY6" fmla="*/ 731358 h 4092023"/>
                <a:gd name="connsiteX7" fmla="*/ 3229791 w 3858187"/>
                <a:gd name="connsiteY7" fmla="*/ 406827 h 4092023"/>
                <a:gd name="connsiteX8" fmla="*/ 3103449 w 3858187"/>
                <a:gd name="connsiteY8" fmla="*/ 62362 h 4092023"/>
                <a:gd name="connsiteX9" fmla="*/ 2508069 w 3858187"/>
                <a:gd name="connsiteY9" fmla="*/ 163940 h 4092023"/>
                <a:gd name="connsiteX10" fmla="*/ 2360907 w 3858187"/>
                <a:gd name="connsiteY10" fmla="*/ 479421 h 4092023"/>
                <a:gd name="connsiteX11" fmla="*/ 2400572 w 3858187"/>
                <a:gd name="connsiteY11" fmla="*/ 741359 h 4092023"/>
                <a:gd name="connsiteX12" fmla="*/ 2266134 w 3858187"/>
                <a:gd name="connsiteY12" fmla="*/ 942404 h 4092023"/>
                <a:gd name="connsiteX13" fmla="*/ 1848394 w 3858187"/>
                <a:gd name="connsiteY13" fmla="*/ 1057793 h 4092023"/>
                <a:gd name="connsiteX14" fmla="*/ 1157424 w 3858187"/>
                <a:gd name="connsiteY14" fmla="*/ 949752 h 4092023"/>
                <a:gd name="connsiteX15" fmla="*/ 1015297 w 3858187"/>
                <a:gd name="connsiteY15" fmla="*/ 1143722 h 4092023"/>
                <a:gd name="connsiteX16" fmla="*/ 836363 w 3858187"/>
                <a:gd name="connsiteY16" fmla="*/ 1429132 h 4092023"/>
                <a:gd name="connsiteX17" fmla="*/ 715804 w 3858187"/>
                <a:gd name="connsiteY17" fmla="*/ 1720801 h 4092023"/>
                <a:gd name="connsiteX18" fmla="*/ 710633 w 3858187"/>
                <a:gd name="connsiteY18" fmla="*/ 1772032 h 4092023"/>
                <a:gd name="connsiteX19" fmla="*/ 841738 w 3858187"/>
                <a:gd name="connsiteY19" fmla="*/ 1952326 h 4092023"/>
                <a:gd name="connsiteX20" fmla="*/ 1052172 w 3858187"/>
                <a:gd name="connsiteY20" fmla="*/ 1973418 h 4092023"/>
                <a:gd name="connsiteX21" fmla="*/ 1093334 w 3858187"/>
                <a:gd name="connsiteY21" fmla="*/ 1961919 h 4092023"/>
                <a:gd name="connsiteX22" fmla="*/ 1408884 w 3858187"/>
                <a:gd name="connsiteY22" fmla="*/ 1893271 h 4092023"/>
                <a:gd name="connsiteX23" fmla="*/ 1574142 w 3858187"/>
                <a:gd name="connsiteY23" fmla="*/ 1933276 h 4092023"/>
                <a:gd name="connsiteX24" fmla="*/ 1687762 w 3858187"/>
                <a:gd name="connsiteY24" fmla="*/ 2200725 h 4092023"/>
                <a:gd name="connsiteX25" fmla="*/ 1244237 w 3858187"/>
                <a:gd name="connsiteY25" fmla="*/ 2516819 h 4092023"/>
                <a:gd name="connsiteX26" fmla="*/ 1053669 w 3858187"/>
                <a:gd name="connsiteY26" fmla="*/ 2428576 h 4092023"/>
                <a:gd name="connsiteX27" fmla="*/ 969509 w 3858187"/>
                <a:gd name="connsiteY27" fmla="*/ 2318903 h 4092023"/>
                <a:gd name="connsiteX28" fmla="*/ 914196 w 3858187"/>
                <a:gd name="connsiteY28" fmla="*/ 2267196 h 4092023"/>
                <a:gd name="connsiteX29" fmla="*/ 703149 w 3858187"/>
                <a:gd name="connsiteY29" fmla="*/ 2233042 h 4092023"/>
                <a:gd name="connsiteX30" fmla="*/ 465772 w 3858187"/>
                <a:gd name="connsiteY30" fmla="*/ 2326523 h 4092023"/>
                <a:gd name="connsiteX31" fmla="*/ 330177 w 3858187"/>
                <a:gd name="connsiteY31" fmla="*/ 2559273 h 4092023"/>
                <a:gd name="connsiteX32" fmla="*/ 247242 w 3858187"/>
                <a:gd name="connsiteY32" fmla="*/ 2909453 h 4092023"/>
                <a:gd name="connsiteX33" fmla="*/ 40821 w 3858187"/>
                <a:gd name="connsiteY33" fmla="*/ 3382981 h 4092023"/>
                <a:gd name="connsiteX34" fmla="*/ 0 w 3858187"/>
                <a:gd name="connsiteY34" fmla="*/ 3444214 h 4092023"/>
                <a:gd name="connsiteX35" fmla="*/ 301398 w 3858187"/>
                <a:gd name="connsiteY35" fmla="*/ 3456188 h 4092023"/>
                <a:gd name="connsiteX36" fmla="*/ 891948 w 3858187"/>
                <a:gd name="connsiteY36" fmla="*/ 3627434 h 4092023"/>
                <a:gd name="connsiteX37" fmla="*/ 1167085 w 3858187"/>
                <a:gd name="connsiteY37" fmla="*/ 3632333 h 4092023"/>
                <a:gd name="connsiteX38" fmla="*/ 1264376 w 3858187"/>
                <a:gd name="connsiteY38" fmla="*/ 3485103 h 4092023"/>
                <a:gd name="connsiteX39" fmla="*/ 1249272 w 3858187"/>
                <a:gd name="connsiteY39" fmla="*/ 3359849 h 4092023"/>
                <a:gd name="connsiteX40" fmla="*/ 1336562 w 3858187"/>
                <a:gd name="connsiteY40" fmla="*/ 2943743 h 4092023"/>
                <a:gd name="connsiteX41" fmla="*/ 1561556 w 3858187"/>
                <a:gd name="connsiteY41" fmla="*/ 2795493 h 4092023"/>
                <a:gd name="connsiteX42" fmla="*/ 1787094 w 3858187"/>
                <a:gd name="connsiteY42" fmla="*/ 2774606 h 4092023"/>
                <a:gd name="connsiteX43" fmla="*/ 1914661 w 3858187"/>
                <a:gd name="connsiteY43" fmla="*/ 2800120 h 4092023"/>
                <a:gd name="connsiteX44" fmla="*/ 2019028 w 3858187"/>
                <a:gd name="connsiteY44" fmla="*/ 2886049 h 4092023"/>
                <a:gd name="connsiteX45" fmla="*/ 2016170 w 3858187"/>
                <a:gd name="connsiteY45" fmla="*/ 3256571 h 4092023"/>
                <a:gd name="connsiteX46" fmla="*/ 1848734 w 3858187"/>
                <a:gd name="connsiteY46" fmla="*/ 3392915 h 4092023"/>
                <a:gd name="connsiteX47" fmla="*/ 1656193 w 3858187"/>
                <a:gd name="connsiteY47" fmla="*/ 3509188 h 4092023"/>
                <a:gd name="connsiteX48" fmla="*/ 1556589 w 3858187"/>
                <a:gd name="connsiteY48" fmla="*/ 3698123 h 4092023"/>
                <a:gd name="connsiteX49" fmla="*/ 1611290 w 3858187"/>
                <a:gd name="connsiteY49" fmla="*/ 3820179 h 4092023"/>
                <a:gd name="connsiteX50" fmla="*/ 1822405 w 3858187"/>
                <a:gd name="connsiteY50" fmla="*/ 3947882 h 4092023"/>
                <a:gd name="connsiteX51" fmla="*/ 2314643 w 3858187"/>
                <a:gd name="connsiteY51" fmla="*/ 4080620 h 4092023"/>
                <a:gd name="connsiteX52" fmla="*/ 2631553 w 3858187"/>
                <a:gd name="connsiteY52" fmla="*/ 4082593 h 4092023"/>
                <a:gd name="connsiteX53" fmla="*/ 2725783 w 3858187"/>
                <a:gd name="connsiteY53" fmla="*/ 4071639 h 4092023"/>
                <a:gd name="connsiteX54" fmla="*/ 2726327 w 3858187"/>
                <a:gd name="connsiteY54" fmla="*/ 4076810 h 4092023"/>
                <a:gd name="connsiteX55" fmla="*/ 2770210 w 3858187"/>
                <a:gd name="connsiteY55" fmla="*/ 4057964 h 4092023"/>
                <a:gd name="connsiteX56" fmla="*/ 2869066 w 3858187"/>
                <a:gd name="connsiteY56" fmla="*/ 3832425 h 4092023"/>
                <a:gd name="connsiteX57" fmla="*/ 2914514 w 3858187"/>
                <a:gd name="connsiteY57" fmla="*/ 3737788 h 4092023"/>
                <a:gd name="connsiteX58" fmla="*/ 2966969 w 3858187"/>
                <a:gd name="connsiteY58" fmla="*/ 3611037 h 4092023"/>
                <a:gd name="connsiteX59" fmla="*/ 3021058 w 3858187"/>
                <a:gd name="connsiteY59" fmla="*/ 3494560 h 4092023"/>
                <a:gd name="connsiteX60" fmla="*/ 3064193 w 3858187"/>
                <a:gd name="connsiteY60" fmla="*/ 3391826 h 4092023"/>
                <a:gd name="connsiteX61" fmla="*/ 3145835 w 3858187"/>
                <a:gd name="connsiteY61" fmla="*/ 3202959 h 4092023"/>
                <a:gd name="connsiteX62" fmla="*/ 3155973 w 3858187"/>
                <a:gd name="connsiteY62" fmla="*/ 3092061 h 4092023"/>
                <a:gd name="connsiteX63" fmla="*/ 2769326 w 3858187"/>
                <a:gd name="connsiteY63" fmla="*/ 2877612 h 4092023"/>
                <a:gd name="connsiteX64" fmla="*/ 2549707 w 3858187"/>
                <a:gd name="connsiteY64" fmla="*/ 2916120 h 4092023"/>
                <a:gd name="connsiteX65" fmla="*/ 2269876 w 3858187"/>
                <a:gd name="connsiteY65" fmla="*/ 2714463 h 4092023"/>
                <a:gd name="connsiteX66" fmla="*/ 2288449 w 3858187"/>
                <a:gd name="connsiteY66" fmla="*/ 2518724 h 4092023"/>
                <a:gd name="connsiteX67" fmla="*/ 2505347 w 3858187"/>
                <a:gd name="connsiteY67" fmla="*/ 2255902 h 4092023"/>
                <a:gd name="connsiteX68" fmla="*/ 2993843 w 3858187"/>
                <a:gd name="connsiteY68" fmla="*/ 2304548 h 4092023"/>
                <a:gd name="connsiteX69" fmla="*/ 3140120 w 3858187"/>
                <a:gd name="connsiteY69" fmla="*/ 2432455 h 4092023"/>
                <a:gd name="connsiteX70" fmla="*/ 3605621 w 3858187"/>
                <a:gd name="connsiteY70" fmla="*/ 2417895 h 4092023"/>
                <a:gd name="connsiteX71" fmla="*/ 3790814 w 3858187"/>
                <a:gd name="connsiteY71" fmla="*/ 2015532 h 4092023"/>
                <a:gd name="connsiteX72" fmla="*/ 3838439 w 3858187"/>
                <a:gd name="connsiteY72" fmla="*/ 1722434 h 4092023"/>
                <a:gd name="connsiteX73" fmla="*/ 3855040 w 3858187"/>
                <a:gd name="connsiteY73" fmla="*/ 1505536 h 4092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3858187" h="4092023">
                  <a:moveTo>
                    <a:pt x="3855040" y="1505536"/>
                  </a:moveTo>
                  <a:cubicBezTo>
                    <a:pt x="3851774" y="1489956"/>
                    <a:pt x="3845651" y="1480159"/>
                    <a:pt x="3835513" y="1479954"/>
                  </a:cubicBezTo>
                  <a:cubicBezTo>
                    <a:pt x="3806258" y="1479614"/>
                    <a:pt x="3777003" y="1475328"/>
                    <a:pt x="3747815" y="1472130"/>
                  </a:cubicBezTo>
                  <a:cubicBezTo>
                    <a:pt x="3566772" y="1452264"/>
                    <a:pt x="3385661" y="1424778"/>
                    <a:pt x="3209381" y="1378241"/>
                  </a:cubicBezTo>
                  <a:cubicBezTo>
                    <a:pt x="3058477" y="1338372"/>
                    <a:pt x="2898253" y="1292108"/>
                    <a:pt x="2780824" y="1183727"/>
                  </a:cubicBezTo>
                  <a:cubicBezTo>
                    <a:pt x="2720068" y="1127666"/>
                    <a:pt x="2691289" y="1056772"/>
                    <a:pt x="2725239" y="977919"/>
                  </a:cubicBezTo>
                  <a:cubicBezTo>
                    <a:pt x="2770550" y="872600"/>
                    <a:pt x="2844846" y="792318"/>
                    <a:pt x="2940980" y="731358"/>
                  </a:cubicBezTo>
                  <a:cubicBezTo>
                    <a:pt x="3071881" y="648354"/>
                    <a:pt x="3198223" y="571610"/>
                    <a:pt x="3229791" y="406827"/>
                  </a:cubicBezTo>
                  <a:cubicBezTo>
                    <a:pt x="3253740" y="281846"/>
                    <a:pt x="3213123" y="135977"/>
                    <a:pt x="3103449" y="62362"/>
                  </a:cubicBezTo>
                  <a:cubicBezTo>
                    <a:pt x="2918460" y="-61871"/>
                    <a:pt x="2654073" y="13785"/>
                    <a:pt x="2508069" y="163940"/>
                  </a:cubicBezTo>
                  <a:cubicBezTo>
                    <a:pt x="2433025" y="241160"/>
                    <a:pt x="2348389" y="367026"/>
                    <a:pt x="2360907" y="479421"/>
                  </a:cubicBezTo>
                  <a:cubicBezTo>
                    <a:pt x="2370977" y="569501"/>
                    <a:pt x="2420847" y="648286"/>
                    <a:pt x="2400572" y="741359"/>
                  </a:cubicBezTo>
                  <a:cubicBezTo>
                    <a:pt x="2382135" y="825995"/>
                    <a:pt x="2333217" y="890697"/>
                    <a:pt x="2266134" y="942404"/>
                  </a:cubicBezTo>
                  <a:cubicBezTo>
                    <a:pt x="2142785" y="1037450"/>
                    <a:pt x="2002427" y="1072557"/>
                    <a:pt x="1848394" y="1057793"/>
                  </a:cubicBezTo>
                  <a:cubicBezTo>
                    <a:pt x="1615916" y="1035545"/>
                    <a:pt x="1385820" y="998398"/>
                    <a:pt x="1157424" y="949752"/>
                  </a:cubicBezTo>
                  <a:cubicBezTo>
                    <a:pt x="1118303" y="941452"/>
                    <a:pt x="1038089" y="1108139"/>
                    <a:pt x="1015297" y="1143722"/>
                  </a:cubicBezTo>
                  <a:cubicBezTo>
                    <a:pt x="954813" y="1238360"/>
                    <a:pt x="893105" y="1332317"/>
                    <a:pt x="836363" y="1429132"/>
                  </a:cubicBezTo>
                  <a:cubicBezTo>
                    <a:pt x="782683" y="1520708"/>
                    <a:pt x="734786" y="1614869"/>
                    <a:pt x="715804" y="1720801"/>
                  </a:cubicBezTo>
                  <a:cubicBezTo>
                    <a:pt x="712810" y="1737674"/>
                    <a:pt x="710973" y="1754887"/>
                    <a:pt x="710633" y="1772032"/>
                  </a:cubicBezTo>
                  <a:cubicBezTo>
                    <a:pt x="708728" y="1864152"/>
                    <a:pt x="753155" y="1926949"/>
                    <a:pt x="841738" y="1952326"/>
                  </a:cubicBezTo>
                  <a:cubicBezTo>
                    <a:pt x="910250" y="1971921"/>
                    <a:pt x="980871" y="1978520"/>
                    <a:pt x="1052172" y="1973418"/>
                  </a:cubicBezTo>
                  <a:cubicBezTo>
                    <a:pt x="1066460" y="1972397"/>
                    <a:pt x="1079999" y="1967634"/>
                    <a:pt x="1093334" y="1961919"/>
                  </a:cubicBezTo>
                  <a:cubicBezTo>
                    <a:pt x="1194095" y="1918921"/>
                    <a:pt x="1298598" y="1891979"/>
                    <a:pt x="1408884" y="1893271"/>
                  </a:cubicBezTo>
                  <a:cubicBezTo>
                    <a:pt x="1466782" y="1893952"/>
                    <a:pt x="1522231" y="1907763"/>
                    <a:pt x="1574142" y="1933276"/>
                  </a:cubicBezTo>
                  <a:cubicBezTo>
                    <a:pt x="1680210" y="1985460"/>
                    <a:pt x="1722664" y="2086493"/>
                    <a:pt x="1687762" y="2200725"/>
                  </a:cubicBezTo>
                  <a:cubicBezTo>
                    <a:pt x="1630476" y="2388095"/>
                    <a:pt x="1439227" y="2523554"/>
                    <a:pt x="1244237" y="2516819"/>
                  </a:cubicBezTo>
                  <a:cubicBezTo>
                    <a:pt x="1167561" y="2514166"/>
                    <a:pt x="1108574" y="2476338"/>
                    <a:pt x="1053669" y="2428576"/>
                  </a:cubicBezTo>
                  <a:cubicBezTo>
                    <a:pt x="1018359" y="2397824"/>
                    <a:pt x="988355" y="2362718"/>
                    <a:pt x="969509" y="2318903"/>
                  </a:cubicBezTo>
                  <a:cubicBezTo>
                    <a:pt x="958827" y="2294002"/>
                    <a:pt x="937736" y="2279034"/>
                    <a:pt x="914196" y="2267196"/>
                  </a:cubicBezTo>
                  <a:cubicBezTo>
                    <a:pt x="847453" y="2233586"/>
                    <a:pt x="775675" y="2227463"/>
                    <a:pt x="703149" y="2233042"/>
                  </a:cubicBezTo>
                  <a:cubicBezTo>
                    <a:pt x="615043" y="2239845"/>
                    <a:pt x="534557" y="2269101"/>
                    <a:pt x="465772" y="2326523"/>
                  </a:cubicBezTo>
                  <a:cubicBezTo>
                    <a:pt x="392498" y="2387687"/>
                    <a:pt x="352969" y="2468650"/>
                    <a:pt x="330177" y="2559273"/>
                  </a:cubicBezTo>
                  <a:cubicBezTo>
                    <a:pt x="300922" y="2675614"/>
                    <a:pt x="277722" y="2793316"/>
                    <a:pt x="247242" y="2909453"/>
                  </a:cubicBezTo>
                  <a:cubicBezTo>
                    <a:pt x="200842" y="3086210"/>
                    <a:pt x="143691" y="3233439"/>
                    <a:pt x="40821" y="3382981"/>
                  </a:cubicBezTo>
                  <a:cubicBezTo>
                    <a:pt x="22928" y="3408971"/>
                    <a:pt x="20411" y="3416999"/>
                    <a:pt x="0" y="3444214"/>
                  </a:cubicBezTo>
                  <a:cubicBezTo>
                    <a:pt x="0" y="3444214"/>
                    <a:pt x="211591" y="3458501"/>
                    <a:pt x="301398" y="3456188"/>
                  </a:cubicBezTo>
                  <a:cubicBezTo>
                    <a:pt x="516935" y="3450609"/>
                    <a:pt x="707640" y="3526061"/>
                    <a:pt x="891948" y="3627434"/>
                  </a:cubicBezTo>
                  <a:cubicBezTo>
                    <a:pt x="981551" y="3676760"/>
                    <a:pt x="1075373" y="3671725"/>
                    <a:pt x="1167085" y="3632333"/>
                  </a:cubicBezTo>
                  <a:cubicBezTo>
                    <a:pt x="1230086" y="3605254"/>
                    <a:pt x="1260225" y="3553275"/>
                    <a:pt x="1264376" y="3485103"/>
                  </a:cubicBezTo>
                  <a:cubicBezTo>
                    <a:pt x="1267029" y="3442241"/>
                    <a:pt x="1255055" y="3401487"/>
                    <a:pt x="1249272" y="3359849"/>
                  </a:cubicBezTo>
                  <a:cubicBezTo>
                    <a:pt x="1228453" y="3210783"/>
                    <a:pt x="1253150" y="3070970"/>
                    <a:pt x="1336562" y="2943743"/>
                  </a:cubicBezTo>
                  <a:cubicBezTo>
                    <a:pt x="1390106" y="2862100"/>
                    <a:pt x="1466714" y="2815700"/>
                    <a:pt x="1561556" y="2795493"/>
                  </a:cubicBezTo>
                  <a:cubicBezTo>
                    <a:pt x="1636123" y="2779573"/>
                    <a:pt x="1711030" y="2770388"/>
                    <a:pt x="1787094" y="2774606"/>
                  </a:cubicBezTo>
                  <a:cubicBezTo>
                    <a:pt x="1830569" y="2776988"/>
                    <a:pt x="1873431" y="2785016"/>
                    <a:pt x="1914661" y="2800120"/>
                  </a:cubicBezTo>
                  <a:cubicBezTo>
                    <a:pt x="1959565" y="2816584"/>
                    <a:pt x="1992562" y="2847404"/>
                    <a:pt x="2019028" y="2886049"/>
                  </a:cubicBezTo>
                  <a:cubicBezTo>
                    <a:pt x="2099514" y="3003682"/>
                    <a:pt x="2098902" y="3152817"/>
                    <a:pt x="2016170" y="3256571"/>
                  </a:cubicBezTo>
                  <a:cubicBezTo>
                    <a:pt x="1970450" y="3313925"/>
                    <a:pt x="1909422" y="3353454"/>
                    <a:pt x="1848734" y="3392915"/>
                  </a:cubicBezTo>
                  <a:cubicBezTo>
                    <a:pt x="1785869" y="3433804"/>
                    <a:pt x="1716949" y="3464692"/>
                    <a:pt x="1656193" y="3509188"/>
                  </a:cubicBezTo>
                  <a:cubicBezTo>
                    <a:pt x="1592240" y="3556064"/>
                    <a:pt x="1555364" y="3617228"/>
                    <a:pt x="1556589" y="3698123"/>
                  </a:cubicBezTo>
                  <a:cubicBezTo>
                    <a:pt x="1557270" y="3746360"/>
                    <a:pt x="1578701" y="3786025"/>
                    <a:pt x="1611290" y="3820179"/>
                  </a:cubicBezTo>
                  <a:cubicBezTo>
                    <a:pt x="1670073" y="3881819"/>
                    <a:pt x="1745116" y="3917198"/>
                    <a:pt x="1822405" y="3947882"/>
                  </a:cubicBezTo>
                  <a:cubicBezTo>
                    <a:pt x="1981336" y="4010951"/>
                    <a:pt x="2145302" y="4056331"/>
                    <a:pt x="2314643" y="4080620"/>
                  </a:cubicBezTo>
                  <a:cubicBezTo>
                    <a:pt x="2420031" y="4095724"/>
                    <a:pt x="2525826" y="4095247"/>
                    <a:pt x="2631553" y="4082593"/>
                  </a:cubicBezTo>
                  <a:cubicBezTo>
                    <a:pt x="2662646" y="4078851"/>
                    <a:pt x="2693738" y="4075381"/>
                    <a:pt x="2725783" y="4071639"/>
                  </a:cubicBezTo>
                  <a:cubicBezTo>
                    <a:pt x="2726327" y="4073476"/>
                    <a:pt x="2726395" y="4075109"/>
                    <a:pt x="2726327" y="4076810"/>
                  </a:cubicBezTo>
                  <a:lnTo>
                    <a:pt x="2770210" y="4057964"/>
                  </a:lnTo>
                  <a:cubicBezTo>
                    <a:pt x="2803343" y="3982920"/>
                    <a:pt x="2837701" y="3908285"/>
                    <a:pt x="2869066" y="3832425"/>
                  </a:cubicBezTo>
                  <a:cubicBezTo>
                    <a:pt x="2882537" y="3799905"/>
                    <a:pt x="2903900" y="3771193"/>
                    <a:pt x="2914514" y="3737788"/>
                  </a:cubicBezTo>
                  <a:cubicBezTo>
                    <a:pt x="2928461" y="3693905"/>
                    <a:pt x="2949348" y="3653220"/>
                    <a:pt x="2966969" y="3611037"/>
                  </a:cubicBezTo>
                  <a:cubicBezTo>
                    <a:pt x="2983502" y="3571440"/>
                    <a:pt x="3008131" y="3535314"/>
                    <a:pt x="3021058" y="3494560"/>
                  </a:cubicBezTo>
                  <a:cubicBezTo>
                    <a:pt x="3032420" y="3458773"/>
                    <a:pt x="3050177" y="3426184"/>
                    <a:pt x="3064193" y="3391826"/>
                  </a:cubicBezTo>
                  <a:cubicBezTo>
                    <a:pt x="3090114" y="3328349"/>
                    <a:pt x="3124472" y="3268682"/>
                    <a:pt x="3145835" y="3202959"/>
                  </a:cubicBezTo>
                  <a:cubicBezTo>
                    <a:pt x="3157810" y="3166084"/>
                    <a:pt x="3167267" y="3130433"/>
                    <a:pt x="3155973" y="3092061"/>
                  </a:cubicBezTo>
                  <a:cubicBezTo>
                    <a:pt x="3138351" y="2908160"/>
                    <a:pt x="2934517" y="2794132"/>
                    <a:pt x="2769326" y="2877612"/>
                  </a:cubicBezTo>
                  <a:cubicBezTo>
                    <a:pt x="2699181" y="2913059"/>
                    <a:pt x="2627471" y="2929047"/>
                    <a:pt x="2549707" y="2916120"/>
                  </a:cubicBezTo>
                  <a:cubicBezTo>
                    <a:pt x="2431120" y="2896458"/>
                    <a:pt x="2304982" y="2841213"/>
                    <a:pt x="2269876" y="2714463"/>
                  </a:cubicBezTo>
                  <a:cubicBezTo>
                    <a:pt x="2252050" y="2650169"/>
                    <a:pt x="2264160" y="2580840"/>
                    <a:pt x="2288449" y="2518724"/>
                  </a:cubicBezTo>
                  <a:cubicBezTo>
                    <a:pt x="2328931" y="2415242"/>
                    <a:pt x="2409349" y="2313392"/>
                    <a:pt x="2505347" y="2255902"/>
                  </a:cubicBezTo>
                  <a:cubicBezTo>
                    <a:pt x="2658291" y="2164394"/>
                    <a:pt x="2859541" y="2193445"/>
                    <a:pt x="2993843" y="2304548"/>
                  </a:cubicBezTo>
                  <a:cubicBezTo>
                    <a:pt x="3043850" y="2345913"/>
                    <a:pt x="3085012" y="2398165"/>
                    <a:pt x="3140120" y="2432455"/>
                  </a:cubicBezTo>
                  <a:cubicBezTo>
                    <a:pt x="3275308" y="2516547"/>
                    <a:pt x="3480231" y="2522670"/>
                    <a:pt x="3605621" y="2417895"/>
                  </a:cubicBezTo>
                  <a:cubicBezTo>
                    <a:pt x="3727200" y="2316386"/>
                    <a:pt x="3760470" y="2163101"/>
                    <a:pt x="3790814" y="2015532"/>
                  </a:cubicBezTo>
                  <a:cubicBezTo>
                    <a:pt x="3810748" y="1918581"/>
                    <a:pt x="3826600" y="1820745"/>
                    <a:pt x="3838439" y="1722434"/>
                  </a:cubicBezTo>
                  <a:cubicBezTo>
                    <a:pt x="3842045" y="1692770"/>
                    <a:pt x="3866810" y="1561597"/>
                    <a:pt x="3855040" y="1505536"/>
                  </a:cubicBezTo>
                  <a:close/>
                </a:path>
              </a:pathLst>
            </a:custGeom>
            <a:solidFill>
              <a:schemeClr val="accent3"/>
            </a:solidFill>
            <a:ln w="6800" cap="flat">
              <a:noFill/>
              <a:prstDash val="solid"/>
              <a:miter/>
            </a:ln>
            <a:sp3d extrusionH="57150">
              <a:bevelT/>
              <a:bevelB/>
            </a:sp3d>
          </p:spPr>
          <p:txBody>
            <a:bodyPr rtlCol="0" anchor="ctr"/>
            <a:lstStyle/>
            <a:p>
              <a:endParaRPr lang="ko-KR" altLang="en-US"/>
            </a:p>
          </p:txBody>
        </p:sp>
      </p:grpSp>
      <p:sp>
        <p:nvSpPr>
          <p:cNvPr id="121" name="Oval 84">
            <a:extLst>
              <a:ext uri="{FF2B5EF4-FFF2-40B4-BE49-F238E27FC236}">
                <a16:creationId xmlns:a16="http://schemas.microsoft.com/office/drawing/2014/main" id="{59996BC1-3BF7-4E25-9023-5C6F2C0DFED8}"/>
              </a:ext>
            </a:extLst>
          </p:cNvPr>
          <p:cNvSpPr/>
          <p:nvPr/>
        </p:nvSpPr>
        <p:spPr>
          <a:xfrm>
            <a:off x="2976954" y="4031861"/>
            <a:ext cx="2851279" cy="45090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122" name="그룹 121">
            <a:extLst>
              <a:ext uri="{FF2B5EF4-FFF2-40B4-BE49-F238E27FC236}">
                <a16:creationId xmlns:a16="http://schemas.microsoft.com/office/drawing/2014/main" id="{01D203AB-8F12-4AE1-A228-0BF75A72D515}"/>
              </a:ext>
            </a:extLst>
          </p:cNvPr>
          <p:cNvGrpSpPr/>
          <p:nvPr/>
        </p:nvGrpSpPr>
        <p:grpSpPr>
          <a:xfrm>
            <a:off x="3089605" y="1234713"/>
            <a:ext cx="3279251" cy="2942154"/>
            <a:chOff x="495473" y="1467303"/>
            <a:chExt cx="5160219" cy="4629764"/>
          </a:xfrm>
        </p:grpSpPr>
        <p:sp>
          <p:nvSpPr>
            <p:cNvPr id="123" name="자유형: 도형 122">
              <a:extLst>
                <a:ext uri="{FF2B5EF4-FFF2-40B4-BE49-F238E27FC236}">
                  <a16:creationId xmlns:a16="http://schemas.microsoft.com/office/drawing/2014/main" id="{2E07EB5C-E344-4EA0-877B-EA6694CDFD7B}"/>
                </a:ext>
              </a:extLst>
            </p:cNvPr>
            <p:cNvSpPr/>
            <p:nvPr/>
          </p:nvSpPr>
          <p:spPr>
            <a:xfrm>
              <a:off x="1378881" y="1467303"/>
              <a:ext cx="3151324" cy="2408152"/>
            </a:xfrm>
            <a:custGeom>
              <a:avLst/>
              <a:gdLst>
                <a:gd name="connsiteX0" fmla="*/ 2066045 w 3151324"/>
                <a:gd name="connsiteY0" fmla="*/ 837837 h 2408152"/>
                <a:gd name="connsiteX1" fmla="*/ 2070213 w 3151324"/>
                <a:gd name="connsiteY1" fmla="*/ 846208 h 2408152"/>
                <a:gd name="connsiteX2" fmla="*/ 2001589 w 3151324"/>
                <a:gd name="connsiteY2" fmla="*/ 1112466 h 2408152"/>
                <a:gd name="connsiteX3" fmla="*/ 1662521 w 3151324"/>
                <a:gd name="connsiteY3" fmla="*/ 1227526 h 2408152"/>
                <a:gd name="connsiteX4" fmla="*/ 1412007 w 3151324"/>
                <a:gd name="connsiteY4" fmla="*/ 965320 h 2408152"/>
                <a:gd name="connsiteX5" fmla="*/ 1408619 w 3151324"/>
                <a:gd name="connsiteY5" fmla="*/ 863414 h 2408152"/>
                <a:gd name="connsiteX6" fmla="*/ 1419780 w 3151324"/>
                <a:gd name="connsiteY6" fmla="*/ 852984 h 2408152"/>
                <a:gd name="connsiteX7" fmla="*/ 2056993 w 3151324"/>
                <a:gd name="connsiteY7" fmla="*/ 838834 h 2408152"/>
                <a:gd name="connsiteX8" fmla="*/ 2066045 w 3151324"/>
                <a:gd name="connsiteY8" fmla="*/ 837837 h 2408152"/>
                <a:gd name="connsiteX9" fmla="*/ 2081166 w 3151324"/>
                <a:gd name="connsiteY9" fmla="*/ 598491 h 2408152"/>
                <a:gd name="connsiteX10" fmla="*/ 2084628 w 3151324"/>
                <a:gd name="connsiteY10" fmla="*/ 608647 h 2408152"/>
                <a:gd name="connsiteX11" fmla="*/ 2089079 w 3151324"/>
                <a:gd name="connsiteY11" fmla="*/ 758650 h 2408152"/>
                <a:gd name="connsiteX12" fmla="*/ 2075394 w 3151324"/>
                <a:gd name="connsiteY12" fmla="*/ 778580 h 2408152"/>
                <a:gd name="connsiteX13" fmla="*/ 1828401 w 3151324"/>
                <a:gd name="connsiteY13" fmla="*/ 841823 h 2408152"/>
                <a:gd name="connsiteX14" fmla="*/ 1571376 w 3151324"/>
                <a:gd name="connsiteY14" fmla="*/ 838833 h 2408152"/>
                <a:gd name="connsiteX15" fmla="*/ 1400448 w 3151324"/>
                <a:gd name="connsiteY15" fmla="*/ 793593 h 2408152"/>
                <a:gd name="connsiteX16" fmla="*/ 1387294 w 3151324"/>
                <a:gd name="connsiteY16" fmla="*/ 779045 h 2408152"/>
                <a:gd name="connsiteX17" fmla="*/ 1381116 w 3151324"/>
                <a:gd name="connsiteY17" fmla="*/ 600875 h 2408152"/>
                <a:gd name="connsiteX18" fmla="*/ 1711946 w 3151324"/>
                <a:gd name="connsiteY18" fmla="*/ 681124 h 2408152"/>
                <a:gd name="connsiteX19" fmla="*/ 1744033 w 3151324"/>
                <a:gd name="connsiteY19" fmla="*/ 679198 h 2408152"/>
                <a:gd name="connsiteX20" fmla="*/ 2070279 w 3151324"/>
                <a:gd name="connsiteY20" fmla="*/ 599147 h 2408152"/>
                <a:gd name="connsiteX21" fmla="*/ 2081166 w 3151324"/>
                <a:gd name="connsiteY21" fmla="*/ 598491 h 2408152"/>
                <a:gd name="connsiteX22" fmla="*/ 2195504 w 3151324"/>
                <a:gd name="connsiteY22" fmla="*/ 542814 h 2408152"/>
                <a:gd name="connsiteX23" fmla="*/ 2201350 w 3151324"/>
                <a:gd name="connsiteY23" fmla="*/ 555369 h 2408152"/>
                <a:gd name="connsiteX24" fmla="*/ 2202147 w 3151324"/>
                <a:gd name="connsiteY24" fmla="*/ 648706 h 2408152"/>
                <a:gd name="connsiteX25" fmla="*/ 2209454 w 3151324"/>
                <a:gd name="connsiteY25" fmla="*/ 671625 h 2408152"/>
                <a:gd name="connsiteX26" fmla="*/ 2211315 w 3151324"/>
                <a:gd name="connsiteY26" fmla="*/ 686705 h 2408152"/>
                <a:gd name="connsiteX27" fmla="*/ 2204074 w 3151324"/>
                <a:gd name="connsiteY27" fmla="*/ 750413 h 2408152"/>
                <a:gd name="connsiteX28" fmla="*/ 2223937 w 3151324"/>
                <a:gd name="connsiteY28" fmla="*/ 1038926 h 2408152"/>
                <a:gd name="connsiteX29" fmla="*/ 2159166 w 3151324"/>
                <a:gd name="connsiteY29" fmla="*/ 1048360 h 2408152"/>
                <a:gd name="connsiteX30" fmla="*/ 2183214 w 3151324"/>
                <a:gd name="connsiteY30" fmla="*/ 820964 h 2408152"/>
                <a:gd name="connsiteX31" fmla="*/ 2190256 w 3151324"/>
                <a:gd name="connsiteY31" fmla="*/ 713477 h 2408152"/>
                <a:gd name="connsiteX32" fmla="*/ 2184941 w 3151324"/>
                <a:gd name="connsiteY32" fmla="*/ 687170 h 2408152"/>
                <a:gd name="connsiteX33" fmla="*/ 2183546 w 3151324"/>
                <a:gd name="connsiteY33" fmla="*/ 678600 h 2408152"/>
                <a:gd name="connsiteX34" fmla="*/ 2190455 w 3151324"/>
                <a:gd name="connsiteY34" fmla="*/ 572575 h 2408152"/>
                <a:gd name="connsiteX35" fmla="*/ 2190654 w 3151324"/>
                <a:gd name="connsiteY35" fmla="*/ 556100 h 2408152"/>
                <a:gd name="connsiteX36" fmla="*/ 2195504 w 3151324"/>
                <a:gd name="connsiteY36" fmla="*/ 542814 h 2408152"/>
                <a:gd name="connsiteX37" fmla="*/ 1772134 w 3151324"/>
                <a:gd name="connsiteY37" fmla="*/ 307246 h 2408152"/>
                <a:gd name="connsiteX38" fmla="*/ 2379254 w 3151324"/>
                <a:gd name="connsiteY38" fmla="*/ 474389 h 2408152"/>
                <a:gd name="connsiteX39" fmla="*/ 2255890 w 3151324"/>
                <a:gd name="connsiteY39" fmla="*/ 505877 h 2408152"/>
                <a:gd name="connsiteX40" fmla="*/ 2114590 w 3151324"/>
                <a:gd name="connsiteY40" fmla="*/ 505146 h 2408152"/>
                <a:gd name="connsiteX41" fmla="*/ 1832255 w 3151324"/>
                <a:gd name="connsiteY41" fmla="*/ 445690 h 2408152"/>
                <a:gd name="connsiteX42" fmla="*/ 1822024 w 3151324"/>
                <a:gd name="connsiteY42" fmla="*/ 445557 h 2408152"/>
                <a:gd name="connsiteX43" fmla="*/ 1723307 w 3151324"/>
                <a:gd name="connsiteY43" fmla="*/ 449477 h 2408152"/>
                <a:gd name="connsiteX44" fmla="*/ 1712877 w 3151324"/>
                <a:gd name="connsiteY44" fmla="*/ 452865 h 2408152"/>
                <a:gd name="connsiteX45" fmla="*/ 1716929 w 3151324"/>
                <a:gd name="connsiteY45" fmla="*/ 463693 h 2408152"/>
                <a:gd name="connsiteX46" fmla="*/ 1752935 w 3151324"/>
                <a:gd name="connsiteY46" fmla="*/ 475319 h 2408152"/>
                <a:gd name="connsiteX47" fmla="*/ 1822556 w 3151324"/>
                <a:gd name="connsiteY47" fmla="*/ 464955 h 2408152"/>
                <a:gd name="connsiteX48" fmla="*/ 1836506 w 3151324"/>
                <a:gd name="connsiteY48" fmla="*/ 463095 h 2408152"/>
                <a:gd name="connsiteX49" fmla="*/ 2156375 w 3151324"/>
                <a:gd name="connsiteY49" fmla="*/ 529195 h 2408152"/>
                <a:gd name="connsiteX50" fmla="*/ 1736792 w 3151324"/>
                <a:gd name="connsiteY50" fmla="*/ 632629 h 2408152"/>
                <a:gd name="connsiteX51" fmla="*/ 1701052 w 3151324"/>
                <a:gd name="connsiteY51" fmla="*/ 632961 h 2408152"/>
                <a:gd name="connsiteX52" fmla="*/ 1145616 w 3151324"/>
                <a:gd name="connsiteY52" fmla="*/ 498171 h 2408152"/>
                <a:gd name="connsiteX53" fmla="*/ 1133326 w 3151324"/>
                <a:gd name="connsiteY53" fmla="*/ 492192 h 2408152"/>
                <a:gd name="connsiteX54" fmla="*/ 1733006 w 3151324"/>
                <a:gd name="connsiteY54" fmla="*/ 307778 h 2408152"/>
                <a:gd name="connsiteX55" fmla="*/ 1772134 w 3151324"/>
                <a:gd name="connsiteY55" fmla="*/ 307246 h 2408152"/>
                <a:gd name="connsiteX56" fmla="*/ 0 w 3151324"/>
                <a:gd name="connsiteY56" fmla="*/ 0 h 2408152"/>
                <a:gd name="connsiteX57" fmla="*/ 1534972 w 3151324"/>
                <a:gd name="connsiteY57" fmla="*/ 1528462 h 2408152"/>
                <a:gd name="connsiteX58" fmla="*/ 3151324 w 3151324"/>
                <a:gd name="connsiteY58" fmla="*/ 909650 h 2408152"/>
                <a:gd name="connsiteX59" fmla="*/ 1377263 w 3151324"/>
                <a:gd name="connsiteY59" fmla="*/ 2408152 h 2408152"/>
                <a:gd name="connsiteX60" fmla="*/ 1344845 w 3151324"/>
                <a:gd name="connsiteY60" fmla="*/ 2160893 h 2408152"/>
                <a:gd name="connsiteX61" fmla="*/ 1110540 w 3151324"/>
                <a:gd name="connsiteY61" fmla="*/ 1948178 h 2408152"/>
                <a:gd name="connsiteX62" fmla="*/ 1085296 w 3151324"/>
                <a:gd name="connsiteY62" fmla="*/ 1918616 h 2408152"/>
                <a:gd name="connsiteX63" fmla="*/ 971565 w 3151324"/>
                <a:gd name="connsiteY63" fmla="*/ 1456118 h 2408152"/>
                <a:gd name="connsiteX64" fmla="*/ 550055 w 3151324"/>
                <a:gd name="connsiteY64" fmla="*/ 612767 h 2408152"/>
                <a:gd name="connsiteX65" fmla="*/ 92340 w 3151324"/>
                <a:gd name="connsiteY65" fmla="*/ 86959 h 2408152"/>
                <a:gd name="connsiteX66" fmla="*/ 0 w 3151324"/>
                <a:gd name="connsiteY66" fmla="*/ 0 h 24081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3151324" h="2408152">
                  <a:moveTo>
                    <a:pt x="2066045" y="837837"/>
                  </a:moveTo>
                  <a:cubicBezTo>
                    <a:pt x="2068171" y="838751"/>
                    <a:pt x="2069483" y="841226"/>
                    <a:pt x="2070213" y="846208"/>
                  </a:cubicBezTo>
                  <a:cubicBezTo>
                    <a:pt x="2084828" y="944726"/>
                    <a:pt x="2063769" y="1034940"/>
                    <a:pt x="2001589" y="1112466"/>
                  </a:cubicBezTo>
                  <a:cubicBezTo>
                    <a:pt x="1913766" y="1221946"/>
                    <a:pt x="1797577" y="1261473"/>
                    <a:pt x="1662521" y="1227526"/>
                  </a:cubicBezTo>
                  <a:cubicBezTo>
                    <a:pt x="1526602" y="1193380"/>
                    <a:pt x="1443164" y="1102369"/>
                    <a:pt x="1412007" y="965320"/>
                  </a:cubicBezTo>
                  <a:cubicBezTo>
                    <a:pt x="1404434" y="931905"/>
                    <a:pt x="1404434" y="897560"/>
                    <a:pt x="1408619" y="863414"/>
                  </a:cubicBezTo>
                  <a:cubicBezTo>
                    <a:pt x="1409283" y="857767"/>
                    <a:pt x="1408287" y="848932"/>
                    <a:pt x="1419780" y="852984"/>
                  </a:cubicBezTo>
                  <a:cubicBezTo>
                    <a:pt x="1674612" y="932968"/>
                    <a:pt x="1867264" y="899752"/>
                    <a:pt x="2056993" y="838834"/>
                  </a:cubicBezTo>
                  <a:cubicBezTo>
                    <a:pt x="2060979" y="837572"/>
                    <a:pt x="2063919" y="836924"/>
                    <a:pt x="2066045" y="837837"/>
                  </a:cubicBezTo>
                  <a:close/>
                  <a:moveTo>
                    <a:pt x="2081166" y="598491"/>
                  </a:moveTo>
                  <a:cubicBezTo>
                    <a:pt x="2083449" y="599696"/>
                    <a:pt x="2084496" y="602702"/>
                    <a:pt x="2084628" y="608647"/>
                  </a:cubicBezTo>
                  <a:cubicBezTo>
                    <a:pt x="2085625" y="658670"/>
                    <a:pt x="2086954" y="708627"/>
                    <a:pt x="2089079" y="758650"/>
                  </a:cubicBezTo>
                  <a:cubicBezTo>
                    <a:pt x="2089544" y="770010"/>
                    <a:pt x="2085027" y="774461"/>
                    <a:pt x="2075394" y="778580"/>
                  </a:cubicBezTo>
                  <a:cubicBezTo>
                    <a:pt x="1996208" y="812061"/>
                    <a:pt x="1913367" y="831127"/>
                    <a:pt x="1828401" y="841823"/>
                  </a:cubicBezTo>
                  <a:cubicBezTo>
                    <a:pt x="1742638" y="852651"/>
                    <a:pt x="1656941" y="852983"/>
                    <a:pt x="1571376" y="838833"/>
                  </a:cubicBezTo>
                  <a:cubicBezTo>
                    <a:pt x="1512983" y="829134"/>
                    <a:pt x="1455785" y="814918"/>
                    <a:pt x="1400448" y="793593"/>
                  </a:cubicBezTo>
                  <a:cubicBezTo>
                    <a:pt x="1393605" y="790936"/>
                    <a:pt x="1387560" y="789009"/>
                    <a:pt x="1387294" y="779045"/>
                  </a:cubicBezTo>
                  <a:cubicBezTo>
                    <a:pt x="1385700" y="720585"/>
                    <a:pt x="1383308" y="662125"/>
                    <a:pt x="1381116" y="600875"/>
                  </a:cubicBezTo>
                  <a:cubicBezTo>
                    <a:pt x="1460103" y="619941"/>
                    <a:pt x="1678996" y="672488"/>
                    <a:pt x="1711946" y="681124"/>
                  </a:cubicBezTo>
                  <a:cubicBezTo>
                    <a:pt x="1723240" y="684114"/>
                    <a:pt x="1733404" y="681789"/>
                    <a:pt x="1744033" y="679198"/>
                  </a:cubicBezTo>
                  <a:cubicBezTo>
                    <a:pt x="1852782" y="652559"/>
                    <a:pt x="1961597" y="626185"/>
                    <a:pt x="2070279" y="599147"/>
                  </a:cubicBezTo>
                  <a:cubicBezTo>
                    <a:pt x="2075361" y="597885"/>
                    <a:pt x="2078882" y="597287"/>
                    <a:pt x="2081166" y="598491"/>
                  </a:cubicBezTo>
                  <a:close/>
                  <a:moveTo>
                    <a:pt x="2195504" y="542814"/>
                  </a:moveTo>
                  <a:cubicBezTo>
                    <a:pt x="2204074" y="542349"/>
                    <a:pt x="2201283" y="550653"/>
                    <a:pt x="2201350" y="555369"/>
                  </a:cubicBezTo>
                  <a:cubicBezTo>
                    <a:pt x="2201881" y="586459"/>
                    <a:pt x="2201948" y="617616"/>
                    <a:pt x="2202147" y="648706"/>
                  </a:cubicBezTo>
                  <a:cubicBezTo>
                    <a:pt x="2202213" y="657076"/>
                    <a:pt x="2200885" y="665380"/>
                    <a:pt x="2209454" y="671625"/>
                  </a:cubicBezTo>
                  <a:cubicBezTo>
                    <a:pt x="2214038" y="674947"/>
                    <a:pt x="2214636" y="681590"/>
                    <a:pt x="2211315" y="686705"/>
                  </a:cubicBezTo>
                  <a:cubicBezTo>
                    <a:pt x="2198161" y="706767"/>
                    <a:pt x="2199689" y="730351"/>
                    <a:pt x="2204074" y="750413"/>
                  </a:cubicBezTo>
                  <a:cubicBezTo>
                    <a:pt x="2217625" y="813723"/>
                    <a:pt x="2222209" y="1004714"/>
                    <a:pt x="2223937" y="1038926"/>
                  </a:cubicBezTo>
                  <a:cubicBezTo>
                    <a:pt x="2200021" y="1031951"/>
                    <a:pt x="2179892" y="1038129"/>
                    <a:pt x="2159166" y="1048360"/>
                  </a:cubicBezTo>
                  <a:cubicBezTo>
                    <a:pt x="2155910" y="1025507"/>
                    <a:pt x="2178564" y="875504"/>
                    <a:pt x="2183214" y="820964"/>
                  </a:cubicBezTo>
                  <a:cubicBezTo>
                    <a:pt x="2186270" y="785223"/>
                    <a:pt x="2193179" y="749682"/>
                    <a:pt x="2190256" y="713477"/>
                  </a:cubicBezTo>
                  <a:cubicBezTo>
                    <a:pt x="2189525" y="704442"/>
                    <a:pt x="2191319" y="695208"/>
                    <a:pt x="2184941" y="687170"/>
                  </a:cubicBezTo>
                  <a:cubicBezTo>
                    <a:pt x="2183347" y="685177"/>
                    <a:pt x="2182549" y="680859"/>
                    <a:pt x="2183546" y="678600"/>
                  </a:cubicBezTo>
                  <a:cubicBezTo>
                    <a:pt x="2199091" y="644056"/>
                    <a:pt x="2187266" y="607850"/>
                    <a:pt x="2190455" y="572575"/>
                  </a:cubicBezTo>
                  <a:cubicBezTo>
                    <a:pt x="2190920" y="567128"/>
                    <a:pt x="2189990" y="561547"/>
                    <a:pt x="2190654" y="556100"/>
                  </a:cubicBezTo>
                  <a:cubicBezTo>
                    <a:pt x="2191252" y="551317"/>
                    <a:pt x="2187333" y="543279"/>
                    <a:pt x="2195504" y="542814"/>
                  </a:cubicBezTo>
                  <a:close/>
                  <a:moveTo>
                    <a:pt x="1772134" y="307246"/>
                  </a:moveTo>
                  <a:cubicBezTo>
                    <a:pt x="1972691" y="362783"/>
                    <a:pt x="2173448" y="417789"/>
                    <a:pt x="2379254" y="474389"/>
                  </a:cubicBezTo>
                  <a:cubicBezTo>
                    <a:pt x="2334878" y="485416"/>
                    <a:pt x="2294288" y="492524"/>
                    <a:pt x="2255890" y="505877"/>
                  </a:cubicBezTo>
                  <a:cubicBezTo>
                    <a:pt x="2207794" y="522618"/>
                    <a:pt x="2161956" y="515643"/>
                    <a:pt x="2114590" y="505146"/>
                  </a:cubicBezTo>
                  <a:cubicBezTo>
                    <a:pt x="2020655" y="484353"/>
                    <a:pt x="1926322" y="465553"/>
                    <a:pt x="1832255" y="445690"/>
                  </a:cubicBezTo>
                  <a:cubicBezTo>
                    <a:pt x="1828601" y="444893"/>
                    <a:pt x="1825744" y="444162"/>
                    <a:pt x="1822024" y="445557"/>
                  </a:cubicBezTo>
                  <a:cubicBezTo>
                    <a:pt x="1789605" y="457581"/>
                    <a:pt x="1756523" y="458511"/>
                    <a:pt x="1723307" y="449477"/>
                  </a:cubicBezTo>
                  <a:cubicBezTo>
                    <a:pt x="1718125" y="448082"/>
                    <a:pt x="1715202" y="448347"/>
                    <a:pt x="1712877" y="452865"/>
                  </a:cubicBezTo>
                  <a:cubicBezTo>
                    <a:pt x="1710286" y="457913"/>
                    <a:pt x="1713674" y="461036"/>
                    <a:pt x="1716929" y="463693"/>
                  </a:cubicBezTo>
                  <a:cubicBezTo>
                    <a:pt x="1727359" y="472263"/>
                    <a:pt x="1740313" y="474123"/>
                    <a:pt x="1752935" y="475319"/>
                  </a:cubicBezTo>
                  <a:cubicBezTo>
                    <a:pt x="1776851" y="477511"/>
                    <a:pt x="1800500" y="475717"/>
                    <a:pt x="1822556" y="464955"/>
                  </a:cubicBezTo>
                  <a:cubicBezTo>
                    <a:pt x="1827139" y="462697"/>
                    <a:pt x="1831258" y="462032"/>
                    <a:pt x="1836506" y="463095"/>
                  </a:cubicBezTo>
                  <a:cubicBezTo>
                    <a:pt x="1941336" y="484885"/>
                    <a:pt x="2046165" y="506475"/>
                    <a:pt x="2156375" y="529195"/>
                  </a:cubicBezTo>
                  <a:cubicBezTo>
                    <a:pt x="2107083" y="541418"/>
                    <a:pt x="1830793" y="609311"/>
                    <a:pt x="1736792" y="632629"/>
                  </a:cubicBezTo>
                  <a:cubicBezTo>
                    <a:pt x="1724702" y="635618"/>
                    <a:pt x="1713408" y="635951"/>
                    <a:pt x="1701052" y="632961"/>
                  </a:cubicBezTo>
                  <a:cubicBezTo>
                    <a:pt x="1515973" y="587788"/>
                    <a:pt x="1330761" y="543013"/>
                    <a:pt x="1145616" y="498171"/>
                  </a:cubicBezTo>
                  <a:cubicBezTo>
                    <a:pt x="1141564" y="497175"/>
                    <a:pt x="1136980" y="497640"/>
                    <a:pt x="1133326" y="492192"/>
                  </a:cubicBezTo>
                  <a:cubicBezTo>
                    <a:pt x="1334017" y="430544"/>
                    <a:pt x="1533577" y="369293"/>
                    <a:pt x="1733006" y="307778"/>
                  </a:cubicBezTo>
                  <a:cubicBezTo>
                    <a:pt x="1746358" y="303659"/>
                    <a:pt x="1758515" y="303526"/>
                    <a:pt x="1772134" y="307246"/>
                  </a:cubicBezTo>
                  <a:close/>
                  <a:moveTo>
                    <a:pt x="0" y="0"/>
                  </a:moveTo>
                  <a:cubicBezTo>
                    <a:pt x="732410" y="287251"/>
                    <a:pt x="1248054" y="792265"/>
                    <a:pt x="1534972" y="1528462"/>
                  </a:cubicBezTo>
                  <a:cubicBezTo>
                    <a:pt x="2036399" y="1227792"/>
                    <a:pt x="2574696" y="1019263"/>
                    <a:pt x="3151324" y="909650"/>
                  </a:cubicBezTo>
                  <a:cubicBezTo>
                    <a:pt x="2438245" y="1262337"/>
                    <a:pt x="1848663" y="1761638"/>
                    <a:pt x="1377263" y="2408152"/>
                  </a:cubicBezTo>
                  <a:cubicBezTo>
                    <a:pt x="1392011" y="2319000"/>
                    <a:pt x="1381449" y="2237887"/>
                    <a:pt x="1344845" y="2160893"/>
                  </a:cubicBezTo>
                  <a:cubicBezTo>
                    <a:pt x="1296017" y="2058056"/>
                    <a:pt x="1218292" y="1986044"/>
                    <a:pt x="1110540" y="1948178"/>
                  </a:cubicBezTo>
                  <a:cubicBezTo>
                    <a:pt x="1094663" y="1942598"/>
                    <a:pt x="1087887" y="1934759"/>
                    <a:pt x="1085296" y="1918616"/>
                  </a:cubicBezTo>
                  <a:cubicBezTo>
                    <a:pt x="1059852" y="1761439"/>
                    <a:pt x="1021255" y="1607383"/>
                    <a:pt x="971565" y="1456118"/>
                  </a:cubicBezTo>
                  <a:cubicBezTo>
                    <a:pt x="872382" y="1154385"/>
                    <a:pt x="731945" y="873246"/>
                    <a:pt x="550055" y="612767"/>
                  </a:cubicBezTo>
                  <a:cubicBezTo>
                    <a:pt x="416261" y="421111"/>
                    <a:pt x="263601" y="245930"/>
                    <a:pt x="92340" y="86959"/>
                  </a:cubicBezTo>
                  <a:cubicBezTo>
                    <a:pt x="61317" y="58194"/>
                    <a:pt x="29562" y="30226"/>
                    <a:pt x="0" y="0"/>
                  </a:cubicBezTo>
                  <a:close/>
                </a:path>
              </a:pathLst>
            </a:custGeom>
            <a:solidFill>
              <a:schemeClr val="accent1"/>
            </a:solidFill>
            <a:ln w="6632" cap="flat">
              <a:noFill/>
              <a:prstDash val="solid"/>
              <a:miter/>
            </a:ln>
          </p:spPr>
          <p:txBody>
            <a:bodyPr rtlCol="0" anchor="ctr"/>
            <a:lstStyle/>
            <a:p>
              <a:endParaRPr lang="ko-KR" altLang="en-US"/>
            </a:p>
          </p:txBody>
        </p:sp>
        <p:sp>
          <p:nvSpPr>
            <p:cNvPr id="124" name="자유형: 도형 123">
              <a:extLst>
                <a:ext uri="{FF2B5EF4-FFF2-40B4-BE49-F238E27FC236}">
                  <a16:creationId xmlns:a16="http://schemas.microsoft.com/office/drawing/2014/main" id="{7A881849-4D15-4FC6-8598-55C3CC827DD6}"/>
                </a:ext>
              </a:extLst>
            </p:cNvPr>
            <p:cNvSpPr/>
            <p:nvPr/>
          </p:nvSpPr>
          <p:spPr>
            <a:xfrm>
              <a:off x="2383949" y="2098404"/>
              <a:ext cx="3271743" cy="3224150"/>
            </a:xfrm>
            <a:custGeom>
              <a:avLst/>
              <a:gdLst>
                <a:gd name="connsiteX0" fmla="*/ 2448455 w 3271743"/>
                <a:gd name="connsiteY0" fmla="*/ 372151 h 3224150"/>
                <a:gd name="connsiteX1" fmla="*/ 2461675 w 3271743"/>
                <a:gd name="connsiteY1" fmla="*/ 695142 h 3224150"/>
                <a:gd name="connsiteX2" fmla="*/ 2447924 w 3271743"/>
                <a:gd name="connsiteY2" fmla="*/ 718526 h 3224150"/>
                <a:gd name="connsiteX3" fmla="*/ 1588695 w 3271743"/>
                <a:gd name="connsiteY3" fmla="*/ 1225600 h 3224150"/>
                <a:gd name="connsiteX4" fmla="*/ 606302 w 3271743"/>
                <a:gd name="connsiteY4" fmla="*/ 2209388 h 3224150"/>
                <a:gd name="connsiteX5" fmla="*/ 228837 w 3271743"/>
                <a:gd name="connsiteY5" fmla="*/ 2929907 h 3224150"/>
                <a:gd name="connsiteX6" fmla="*/ 160545 w 3271743"/>
                <a:gd name="connsiteY6" fmla="*/ 3198491 h 3224150"/>
                <a:gd name="connsiteX7" fmla="*/ 146860 w 3271743"/>
                <a:gd name="connsiteY7" fmla="*/ 3211445 h 3224150"/>
                <a:gd name="connsiteX8" fmla="*/ 10276 w 3271743"/>
                <a:gd name="connsiteY8" fmla="*/ 3224001 h 3224150"/>
                <a:gd name="connsiteX9" fmla="*/ 511 w 3271743"/>
                <a:gd name="connsiteY9" fmla="*/ 3210116 h 3224150"/>
                <a:gd name="connsiteX10" fmla="*/ 26685 w 3271743"/>
                <a:gd name="connsiteY10" fmla="*/ 2966777 h 3224150"/>
                <a:gd name="connsiteX11" fmla="*/ 308622 w 3271743"/>
                <a:gd name="connsiteY11" fmla="*/ 2234101 h 3224150"/>
                <a:gd name="connsiteX12" fmla="*/ 1012865 w 3271743"/>
                <a:gd name="connsiteY12" fmla="*/ 1345376 h 3224150"/>
                <a:gd name="connsiteX13" fmla="*/ 2448455 w 3271743"/>
                <a:gd name="connsiteY13" fmla="*/ 372151 h 3224150"/>
                <a:gd name="connsiteX14" fmla="*/ 2894145 w 3271743"/>
                <a:gd name="connsiteY14" fmla="*/ 0 h 3224150"/>
                <a:gd name="connsiteX15" fmla="*/ 2987349 w 3271743"/>
                <a:gd name="connsiteY15" fmla="*/ 241014 h 3224150"/>
                <a:gd name="connsiteX16" fmla="*/ 3009869 w 3271743"/>
                <a:gd name="connsiteY16" fmla="*/ 255962 h 3224150"/>
                <a:gd name="connsiteX17" fmla="*/ 3271743 w 3271743"/>
                <a:gd name="connsiteY17" fmla="*/ 258087 h 3224150"/>
                <a:gd name="connsiteX18" fmla="*/ 3067466 w 3271743"/>
                <a:gd name="connsiteY18" fmla="*/ 424499 h 3224150"/>
                <a:gd name="connsiteX19" fmla="*/ 3060623 w 3271743"/>
                <a:gd name="connsiteY19" fmla="*/ 448880 h 3224150"/>
                <a:gd name="connsiteX20" fmla="*/ 3135425 w 3271743"/>
                <a:gd name="connsiteY20" fmla="*/ 685377 h 3224150"/>
                <a:gd name="connsiteX21" fmla="*/ 3136422 w 3271743"/>
                <a:gd name="connsiteY21" fmla="*/ 697069 h 3224150"/>
                <a:gd name="connsiteX22" fmla="*/ 2919190 w 3271743"/>
                <a:gd name="connsiteY22" fmla="*/ 556698 h 3224150"/>
                <a:gd name="connsiteX23" fmla="*/ 2892484 w 3271743"/>
                <a:gd name="connsiteY23" fmla="*/ 558093 h 3224150"/>
                <a:gd name="connsiteX24" fmla="*/ 2679438 w 3271743"/>
                <a:gd name="connsiteY24" fmla="*/ 709824 h 3224150"/>
                <a:gd name="connsiteX25" fmla="*/ 2744939 w 3271743"/>
                <a:gd name="connsiteY25" fmla="*/ 464358 h 3224150"/>
                <a:gd name="connsiteX26" fmla="*/ 2732118 w 3271743"/>
                <a:gd name="connsiteY26" fmla="*/ 427090 h 3224150"/>
                <a:gd name="connsiteX27" fmla="*/ 2526844 w 3271743"/>
                <a:gd name="connsiteY27" fmla="*/ 276290 h 3224150"/>
                <a:gd name="connsiteX28" fmla="*/ 2782606 w 3271743"/>
                <a:gd name="connsiteY28" fmla="*/ 262206 h 3224150"/>
                <a:gd name="connsiteX29" fmla="*/ 2811836 w 3271743"/>
                <a:gd name="connsiteY29" fmla="*/ 240350 h 3224150"/>
                <a:gd name="connsiteX30" fmla="*/ 2894145 w 3271743"/>
                <a:gd name="connsiteY30" fmla="*/ 0 h 3224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271743" h="3224150">
                  <a:moveTo>
                    <a:pt x="2448455" y="372151"/>
                  </a:moveTo>
                  <a:cubicBezTo>
                    <a:pt x="2451046" y="432139"/>
                    <a:pt x="2459217" y="646381"/>
                    <a:pt x="2461675" y="695142"/>
                  </a:cubicBezTo>
                  <a:cubicBezTo>
                    <a:pt x="2462273" y="707100"/>
                    <a:pt x="2459549" y="713278"/>
                    <a:pt x="2447924" y="718526"/>
                  </a:cubicBezTo>
                  <a:cubicBezTo>
                    <a:pt x="2143334" y="856704"/>
                    <a:pt x="1857478" y="1026770"/>
                    <a:pt x="1588695" y="1225600"/>
                  </a:cubicBezTo>
                  <a:cubicBezTo>
                    <a:pt x="1211961" y="1504281"/>
                    <a:pt x="878540" y="1826409"/>
                    <a:pt x="606302" y="2209388"/>
                  </a:cubicBezTo>
                  <a:cubicBezTo>
                    <a:pt x="447796" y="2432333"/>
                    <a:pt x="316261" y="2669627"/>
                    <a:pt x="228837" y="2929907"/>
                  </a:cubicBezTo>
                  <a:cubicBezTo>
                    <a:pt x="199341" y="3017730"/>
                    <a:pt x="175492" y="3107014"/>
                    <a:pt x="160545" y="3198491"/>
                  </a:cubicBezTo>
                  <a:cubicBezTo>
                    <a:pt x="159150" y="3207127"/>
                    <a:pt x="156094" y="3210714"/>
                    <a:pt x="146860" y="3211445"/>
                  </a:cubicBezTo>
                  <a:cubicBezTo>
                    <a:pt x="101288" y="3215165"/>
                    <a:pt x="55782" y="3219350"/>
                    <a:pt x="10276" y="3224001"/>
                  </a:cubicBezTo>
                  <a:cubicBezTo>
                    <a:pt x="-3010" y="3225396"/>
                    <a:pt x="312" y="3216759"/>
                    <a:pt x="511" y="3210116"/>
                  </a:cubicBezTo>
                  <a:cubicBezTo>
                    <a:pt x="3434" y="3128405"/>
                    <a:pt x="11472" y="3047159"/>
                    <a:pt x="26685" y="2966777"/>
                  </a:cubicBezTo>
                  <a:cubicBezTo>
                    <a:pt x="76044" y="2705368"/>
                    <a:pt x="177552" y="2463955"/>
                    <a:pt x="308622" y="2234101"/>
                  </a:cubicBezTo>
                  <a:cubicBezTo>
                    <a:pt x="498018" y="1902008"/>
                    <a:pt x="738169" y="1609775"/>
                    <a:pt x="1012865" y="1345376"/>
                  </a:cubicBezTo>
                  <a:cubicBezTo>
                    <a:pt x="1429923" y="944129"/>
                    <a:pt x="2018110" y="554307"/>
                    <a:pt x="2448455" y="372151"/>
                  </a:cubicBezTo>
                  <a:close/>
                  <a:moveTo>
                    <a:pt x="2894145" y="0"/>
                  </a:moveTo>
                  <a:cubicBezTo>
                    <a:pt x="2917994" y="61383"/>
                    <a:pt x="2981171" y="221351"/>
                    <a:pt x="2987349" y="241014"/>
                  </a:cubicBezTo>
                  <a:cubicBezTo>
                    <a:pt x="2991202" y="253371"/>
                    <a:pt x="2997911" y="255962"/>
                    <a:pt x="3009869" y="255962"/>
                  </a:cubicBezTo>
                  <a:cubicBezTo>
                    <a:pt x="3090384" y="256227"/>
                    <a:pt x="3261779" y="258087"/>
                    <a:pt x="3271743" y="258087"/>
                  </a:cubicBezTo>
                  <a:cubicBezTo>
                    <a:pt x="3219594" y="300670"/>
                    <a:pt x="3086598" y="410482"/>
                    <a:pt x="3067466" y="424499"/>
                  </a:cubicBezTo>
                  <a:cubicBezTo>
                    <a:pt x="3057700" y="431674"/>
                    <a:pt x="3057169" y="438118"/>
                    <a:pt x="3060623" y="448880"/>
                  </a:cubicBezTo>
                  <a:cubicBezTo>
                    <a:pt x="3085934" y="527601"/>
                    <a:pt x="3110580" y="606522"/>
                    <a:pt x="3135425" y="685377"/>
                  </a:cubicBezTo>
                  <a:cubicBezTo>
                    <a:pt x="3136488" y="688698"/>
                    <a:pt x="3139079" y="691887"/>
                    <a:pt x="3136422" y="697069"/>
                  </a:cubicBezTo>
                  <a:cubicBezTo>
                    <a:pt x="3097094" y="671758"/>
                    <a:pt x="2951941" y="578953"/>
                    <a:pt x="2919190" y="556698"/>
                  </a:cubicBezTo>
                  <a:cubicBezTo>
                    <a:pt x="2908627" y="549524"/>
                    <a:pt x="2902250" y="550985"/>
                    <a:pt x="2892484" y="558093"/>
                  </a:cubicBezTo>
                  <a:cubicBezTo>
                    <a:pt x="2827448" y="605326"/>
                    <a:pt x="2686612" y="705040"/>
                    <a:pt x="2679438" y="709824"/>
                  </a:cubicBezTo>
                  <a:cubicBezTo>
                    <a:pt x="2701626" y="626186"/>
                    <a:pt x="2722685" y="545139"/>
                    <a:pt x="2744939" y="464358"/>
                  </a:cubicBezTo>
                  <a:cubicBezTo>
                    <a:pt x="2749523" y="447617"/>
                    <a:pt x="2747464" y="437985"/>
                    <a:pt x="2732118" y="427090"/>
                  </a:cubicBezTo>
                  <a:cubicBezTo>
                    <a:pt x="2664225" y="378728"/>
                    <a:pt x="2597660" y="328572"/>
                    <a:pt x="2526844" y="276290"/>
                  </a:cubicBezTo>
                  <a:cubicBezTo>
                    <a:pt x="2539599" y="275227"/>
                    <a:pt x="2707671" y="265329"/>
                    <a:pt x="2782606" y="262206"/>
                  </a:cubicBezTo>
                  <a:cubicBezTo>
                    <a:pt x="2798948" y="261542"/>
                    <a:pt x="2806655" y="256692"/>
                    <a:pt x="2811836" y="240350"/>
                  </a:cubicBezTo>
                  <a:cubicBezTo>
                    <a:pt x="2836416" y="163289"/>
                    <a:pt x="2889428" y="2857"/>
                    <a:pt x="2894145" y="0"/>
                  </a:cubicBezTo>
                  <a:close/>
                </a:path>
              </a:pathLst>
            </a:custGeom>
            <a:solidFill>
              <a:schemeClr val="accent3"/>
            </a:solidFill>
            <a:ln w="6632" cap="flat">
              <a:noFill/>
              <a:prstDash val="solid"/>
              <a:miter/>
            </a:ln>
          </p:spPr>
          <p:txBody>
            <a:bodyPr rtlCol="0" anchor="ctr"/>
            <a:lstStyle/>
            <a:p>
              <a:endParaRPr lang="ko-KR" altLang="en-US"/>
            </a:p>
          </p:txBody>
        </p:sp>
        <p:sp>
          <p:nvSpPr>
            <p:cNvPr id="125" name="자유형: 도형 124">
              <a:extLst>
                <a:ext uri="{FF2B5EF4-FFF2-40B4-BE49-F238E27FC236}">
                  <a16:creationId xmlns:a16="http://schemas.microsoft.com/office/drawing/2014/main" id="{B59AC880-805D-4215-9D8A-7EBB69454A27}"/>
                </a:ext>
              </a:extLst>
            </p:cNvPr>
            <p:cNvSpPr/>
            <p:nvPr/>
          </p:nvSpPr>
          <p:spPr>
            <a:xfrm>
              <a:off x="535730" y="2193270"/>
              <a:ext cx="2101105" cy="1886069"/>
            </a:xfrm>
            <a:custGeom>
              <a:avLst/>
              <a:gdLst>
                <a:gd name="connsiteX0" fmla="*/ 1820762 w 2101105"/>
                <a:gd name="connsiteY0" fmla="*/ 1317342 h 1886069"/>
                <a:gd name="connsiteX1" fmla="*/ 2101104 w 2101105"/>
                <a:gd name="connsiteY1" fmla="*/ 1606054 h 1886069"/>
                <a:gd name="connsiteX2" fmla="*/ 1815381 w 2101105"/>
                <a:gd name="connsiteY2" fmla="*/ 1886064 h 1886069"/>
                <a:gd name="connsiteX3" fmla="*/ 1532714 w 2101105"/>
                <a:gd name="connsiteY3" fmla="*/ 1606054 h 1886069"/>
                <a:gd name="connsiteX4" fmla="*/ 1820762 w 2101105"/>
                <a:gd name="connsiteY4" fmla="*/ 1317342 h 1886069"/>
                <a:gd name="connsiteX5" fmla="*/ 367501 w 2101105"/>
                <a:gd name="connsiteY5" fmla="*/ 754997 h 1886069"/>
                <a:gd name="connsiteX6" fmla="*/ 371487 w 2101105"/>
                <a:gd name="connsiteY6" fmla="*/ 775325 h 1886069"/>
                <a:gd name="connsiteX7" fmla="*/ 371753 w 2101105"/>
                <a:gd name="connsiteY7" fmla="*/ 844879 h 1886069"/>
                <a:gd name="connsiteX8" fmla="*/ 376469 w 2101105"/>
                <a:gd name="connsiteY8" fmla="*/ 865407 h 1886069"/>
                <a:gd name="connsiteX9" fmla="*/ 378396 w 2101105"/>
                <a:gd name="connsiteY9" fmla="*/ 875637 h 1886069"/>
                <a:gd name="connsiteX10" fmla="*/ 374875 w 2101105"/>
                <a:gd name="connsiteY10" fmla="*/ 952499 h 1886069"/>
                <a:gd name="connsiteX11" fmla="*/ 400584 w 2101105"/>
                <a:gd name="connsiteY11" fmla="*/ 1188597 h 1886069"/>
                <a:gd name="connsiteX12" fmla="*/ 347372 w 2101105"/>
                <a:gd name="connsiteY12" fmla="*/ 1181223 h 1886069"/>
                <a:gd name="connsiteX13" fmla="*/ 360725 w 2101105"/>
                <a:gd name="connsiteY13" fmla="*/ 903472 h 1886069"/>
                <a:gd name="connsiteX14" fmla="*/ 355344 w 2101105"/>
                <a:gd name="connsiteY14" fmla="*/ 879291 h 1886069"/>
                <a:gd name="connsiteX15" fmla="*/ 353550 w 2101105"/>
                <a:gd name="connsiteY15" fmla="*/ 870854 h 1886069"/>
                <a:gd name="connsiteX16" fmla="*/ 362054 w 2101105"/>
                <a:gd name="connsiteY16" fmla="*/ 776122 h 1886069"/>
                <a:gd name="connsiteX17" fmla="*/ 367501 w 2101105"/>
                <a:gd name="connsiteY17" fmla="*/ 754997 h 1886069"/>
                <a:gd name="connsiteX18" fmla="*/ 1039932 w 2101105"/>
                <a:gd name="connsiteY18" fmla="*/ 628378 h 1886069"/>
                <a:gd name="connsiteX19" fmla="*/ 1046899 w 2101105"/>
                <a:gd name="connsiteY19" fmla="*/ 635154 h 1886069"/>
                <a:gd name="connsiteX20" fmla="*/ 1104827 w 2101105"/>
                <a:gd name="connsiteY20" fmla="*/ 949243 h 1886069"/>
                <a:gd name="connsiteX21" fmla="*/ 867466 w 2101105"/>
                <a:gd name="connsiteY21" fmla="*/ 1103033 h 1886069"/>
                <a:gd name="connsiteX22" fmla="*/ 632298 w 2101105"/>
                <a:gd name="connsiteY22" fmla="*/ 981728 h 1886069"/>
                <a:gd name="connsiteX23" fmla="*/ 602603 w 2101105"/>
                <a:gd name="connsiteY23" fmla="*/ 919349 h 1886069"/>
                <a:gd name="connsiteX24" fmla="*/ 607320 w 2101105"/>
                <a:gd name="connsiteY24" fmla="*/ 907125 h 1886069"/>
                <a:gd name="connsiteX25" fmla="*/ 726897 w 2101105"/>
                <a:gd name="connsiteY25" fmla="*/ 863081 h 1886069"/>
                <a:gd name="connsiteX26" fmla="*/ 935493 w 2101105"/>
                <a:gd name="connsiteY26" fmla="*/ 730948 h 1886069"/>
                <a:gd name="connsiteX27" fmla="*/ 1030224 w 2101105"/>
                <a:gd name="connsiteY27" fmla="*/ 632563 h 1886069"/>
                <a:gd name="connsiteX28" fmla="*/ 1039932 w 2101105"/>
                <a:gd name="connsiteY28" fmla="*/ 628378 h 1886069"/>
                <a:gd name="connsiteX29" fmla="*/ 946122 w 2101105"/>
                <a:gd name="connsiteY29" fmla="*/ 409087 h 1886069"/>
                <a:gd name="connsiteX30" fmla="*/ 1028962 w 2101105"/>
                <a:gd name="connsiteY30" fmla="*/ 538828 h 1886069"/>
                <a:gd name="connsiteX31" fmla="*/ 1024445 w 2101105"/>
                <a:gd name="connsiteY31" fmla="*/ 557894 h 1886069"/>
                <a:gd name="connsiteX32" fmla="*/ 731813 w 2101105"/>
                <a:gd name="connsiteY32" fmla="*/ 804622 h 1886069"/>
                <a:gd name="connsiteX33" fmla="*/ 541685 w 2101105"/>
                <a:gd name="connsiteY33" fmla="*/ 872648 h 1886069"/>
                <a:gd name="connsiteX34" fmla="*/ 516507 w 2101105"/>
                <a:gd name="connsiteY34" fmla="*/ 862550 h 1886069"/>
                <a:gd name="connsiteX35" fmla="*/ 443366 w 2101105"/>
                <a:gd name="connsiteY35" fmla="*/ 747291 h 1886069"/>
                <a:gd name="connsiteX36" fmla="*/ 601606 w 2101105"/>
                <a:gd name="connsiteY36" fmla="*/ 687702 h 1886069"/>
                <a:gd name="connsiteX37" fmla="*/ 726432 w 2101105"/>
                <a:gd name="connsiteY37" fmla="*/ 641333 h 1886069"/>
                <a:gd name="connsiteX38" fmla="*/ 760312 w 2101105"/>
                <a:gd name="connsiteY38" fmla="*/ 614893 h 1886069"/>
                <a:gd name="connsiteX39" fmla="*/ 946122 w 2101105"/>
                <a:gd name="connsiteY39" fmla="*/ 409087 h 1886069"/>
                <a:gd name="connsiteX40" fmla="*/ 1074069 w 2101105"/>
                <a:gd name="connsiteY40" fmla="*/ 209725 h 1886069"/>
                <a:gd name="connsiteX41" fmla="*/ 1010693 w 2101105"/>
                <a:gd name="connsiteY41" fmla="*/ 280010 h 1886069"/>
                <a:gd name="connsiteX42" fmla="*/ 738589 w 2101105"/>
                <a:gd name="connsiteY42" fmla="*/ 582673 h 1886069"/>
                <a:gd name="connsiteX43" fmla="*/ 668636 w 2101105"/>
                <a:gd name="connsiteY43" fmla="*/ 619011 h 1886069"/>
                <a:gd name="connsiteX44" fmla="*/ 375008 w 2101105"/>
                <a:gd name="connsiteY44" fmla="*/ 729554 h 1886069"/>
                <a:gd name="connsiteX45" fmla="*/ 360791 w 2101105"/>
                <a:gd name="connsiteY45" fmla="*/ 733207 h 1886069"/>
                <a:gd name="connsiteX46" fmla="*/ 416461 w 2101105"/>
                <a:gd name="connsiteY46" fmla="*/ 675212 h 1886069"/>
                <a:gd name="connsiteX47" fmla="*/ 548528 w 2101105"/>
                <a:gd name="connsiteY47" fmla="*/ 538496 h 1886069"/>
                <a:gd name="connsiteX48" fmla="*/ 571247 w 2101105"/>
                <a:gd name="connsiteY48" fmla="*/ 525475 h 1886069"/>
                <a:gd name="connsiteX49" fmla="*/ 635620 w 2101105"/>
                <a:gd name="connsiteY49" fmla="*/ 483357 h 1886069"/>
                <a:gd name="connsiteX50" fmla="*/ 637746 w 2101105"/>
                <a:gd name="connsiteY50" fmla="*/ 465687 h 1886069"/>
                <a:gd name="connsiteX51" fmla="*/ 624193 w 2101105"/>
                <a:gd name="connsiteY51" fmla="*/ 473459 h 1886069"/>
                <a:gd name="connsiteX52" fmla="*/ 569387 w 2101105"/>
                <a:gd name="connsiteY52" fmla="*/ 508469 h 1886069"/>
                <a:gd name="connsiteX53" fmla="*/ 540224 w 2101105"/>
                <a:gd name="connsiteY53" fmla="*/ 527468 h 1886069"/>
                <a:gd name="connsiteX54" fmla="*/ 345446 w 2101105"/>
                <a:gd name="connsiteY54" fmla="*/ 730218 h 1886069"/>
                <a:gd name="connsiteX55" fmla="*/ 302597 w 2101105"/>
                <a:gd name="connsiteY55" fmla="*/ 756392 h 1886069"/>
                <a:gd name="connsiteX56" fmla="*/ 172391 w 2101105"/>
                <a:gd name="connsiteY56" fmla="*/ 805485 h 1886069"/>
                <a:gd name="connsiteX57" fmla="*/ 319405 w 2101105"/>
                <a:gd name="connsiteY57" fmla="*/ 632430 h 1886069"/>
                <a:gd name="connsiteX58" fmla="*/ 524679 w 2101105"/>
                <a:gd name="connsiteY58" fmla="*/ 389888 h 1886069"/>
                <a:gd name="connsiteX59" fmla="*/ 552779 w 2101105"/>
                <a:gd name="connsiteY59" fmla="*/ 371420 h 1886069"/>
                <a:gd name="connsiteX60" fmla="*/ 1059919 w 2101105"/>
                <a:gd name="connsiteY60" fmla="*/ 213578 h 1886069"/>
                <a:gd name="connsiteX61" fmla="*/ 1074069 w 2101105"/>
                <a:gd name="connsiteY61" fmla="*/ 209725 h 1886069"/>
                <a:gd name="connsiteX62" fmla="*/ 1191454 w 2101105"/>
                <a:gd name="connsiteY62" fmla="*/ 0 h 1886069"/>
                <a:gd name="connsiteX63" fmla="*/ 1390284 w 2101105"/>
                <a:gd name="connsiteY63" fmla="*/ 317145 h 1886069"/>
                <a:gd name="connsiteX64" fmla="*/ 1648969 w 2101105"/>
                <a:gd name="connsiteY64" fmla="*/ 892245 h 1886069"/>
                <a:gd name="connsiteX65" fmla="*/ 1740313 w 2101105"/>
                <a:gd name="connsiteY65" fmla="*/ 1190657 h 1886069"/>
                <a:gd name="connsiteX66" fmla="*/ 1730680 w 2101105"/>
                <a:gd name="connsiteY66" fmla="*/ 1208062 h 1886069"/>
                <a:gd name="connsiteX67" fmla="*/ 1415661 w 2101105"/>
                <a:gd name="connsiteY67" fmla="*/ 1535703 h 1886069"/>
                <a:gd name="connsiteX68" fmla="*/ 1414664 w 2101105"/>
                <a:gd name="connsiteY68" fmla="*/ 1652358 h 1886069"/>
                <a:gd name="connsiteX69" fmla="*/ 1414731 w 2101105"/>
                <a:gd name="connsiteY69" fmla="*/ 1662854 h 1886069"/>
                <a:gd name="connsiteX70" fmla="*/ 0 w 2101105"/>
                <a:gd name="connsiteY70" fmla="*/ 1482824 h 1886069"/>
                <a:gd name="connsiteX71" fmla="*/ 438981 w 2101105"/>
                <a:gd name="connsiteY71" fmla="*/ 1344181 h 1886069"/>
                <a:gd name="connsiteX72" fmla="*/ 989568 w 2101105"/>
                <a:gd name="connsiteY72" fmla="*/ 1221348 h 1886069"/>
                <a:gd name="connsiteX73" fmla="*/ 1360855 w 2101105"/>
                <a:gd name="connsiteY73" fmla="*/ 1171790 h 1886069"/>
                <a:gd name="connsiteX74" fmla="*/ 1374340 w 2101105"/>
                <a:gd name="connsiteY74" fmla="*/ 1157640 h 1886069"/>
                <a:gd name="connsiteX75" fmla="*/ 1370155 w 2101105"/>
                <a:gd name="connsiteY75" fmla="*/ 892312 h 1886069"/>
                <a:gd name="connsiteX76" fmla="*/ 1191454 w 2101105"/>
                <a:gd name="connsiteY76" fmla="*/ 0 h 1886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2101105" h="1886069">
                  <a:moveTo>
                    <a:pt x="1820762" y="1317342"/>
                  </a:moveTo>
                  <a:cubicBezTo>
                    <a:pt x="1973622" y="1317674"/>
                    <a:pt x="2101569" y="1449475"/>
                    <a:pt x="2101104" y="1606054"/>
                  </a:cubicBezTo>
                  <a:cubicBezTo>
                    <a:pt x="2100639" y="1763697"/>
                    <a:pt x="1974950" y="1886994"/>
                    <a:pt x="1815381" y="1886064"/>
                  </a:cubicBezTo>
                  <a:cubicBezTo>
                    <a:pt x="1658137" y="1885201"/>
                    <a:pt x="1532116" y="1760309"/>
                    <a:pt x="1532714" y="1606054"/>
                  </a:cubicBezTo>
                  <a:cubicBezTo>
                    <a:pt x="1533312" y="1446086"/>
                    <a:pt x="1662123" y="1317010"/>
                    <a:pt x="1820762" y="1317342"/>
                  </a:cubicBezTo>
                  <a:close/>
                  <a:moveTo>
                    <a:pt x="367501" y="754997"/>
                  </a:moveTo>
                  <a:cubicBezTo>
                    <a:pt x="375406" y="754731"/>
                    <a:pt x="371288" y="768150"/>
                    <a:pt x="371487" y="775325"/>
                  </a:cubicBezTo>
                  <a:cubicBezTo>
                    <a:pt x="372085" y="798510"/>
                    <a:pt x="371553" y="821694"/>
                    <a:pt x="371753" y="844879"/>
                  </a:cubicBezTo>
                  <a:cubicBezTo>
                    <a:pt x="371819" y="851921"/>
                    <a:pt x="369893" y="859494"/>
                    <a:pt x="376469" y="865407"/>
                  </a:cubicBezTo>
                  <a:cubicBezTo>
                    <a:pt x="379326" y="867997"/>
                    <a:pt x="379990" y="872315"/>
                    <a:pt x="378396" y="875637"/>
                  </a:cubicBezTo>
                  <a:cubicBezTo>
                    <a:pt x="366770" y="900815"/>
                    <a:pt x="372417" y="926723"/>
                    <a:pt x="374875" y="952499"/>
                  </a:cubicBezTo>
                  <a:cubicBezTo>
                    <a:pt x="378529" y="991228"/>
                    <a:pt x="403573" y="1180625"/>
                    <a:pt x="400584" y="1188597"/>
                  </a:cubicBezTo>
                  <a:cubicBezTo>
                    <a:pt x="383511" y="1182353"/>
                    <a:pt x="366571" y="1174447"/>
                    <a:pt x="347372" y="1181223"/>
                  </a:cubicBezTo>
                  <a:cubicBezTo>
                    <a:pt x="343851" y="1159633"/>
                    <a:pt x="356274" y="975085"/>
                    <a:pt x="360725" y="903472"/>
                  </a:cubicBezTo>
                  <a:cubicBezTo>
                    <a:pt x="361256" y="895168"/>
                    <a:pt x="362120" y="886399"/>
                    <a:pt x="355344" y="879291"/>
                  </a:cubicBezTo>
                  <a:cubicBezTo>
                    <a:pt x="353617" y="877497"/>
                    <a:pt x="352487" y="872847"/>
                    <a:pt x="353550" y="870854"/>
                  </a:cubicBezTo>
                  <a:cubicBezTo>
                    <a:pt x="370025" y="840362"/>
                    <a:pt x="357868" y="807544"/>
                    <a:pt x="362054" y="776122"/>
                  </a:cubicBezTo>
                  <a:cubicBezTo>
                    <a:pt x="363050" y="768615"/>
                    <a:pt x="357071" y="755396"/>
                    <a:pt x="367501" y="754997"/>
                  </a:cubicBezTo>
                  <a:close/>
                  <a:moveTo>
                    <a:pt x="1039932" y="628378"/>
                  </a:moveTo>
                  <a:cubicBezTo>
                    <a:pt x="1042465" y="629789"/>
                    <a:pt x="1044541" y="633028"/>
                    <a:pt x="1046899" y="635154"/>
                  </a:cubicBezTo>
                  <a:cubicBezTo>
                    <a:pt x="1133725" y="714473"/>
                    <a:pt x="1158571" y="840959"/>
                    <a:pt x="1104827" y="949243"/>
                  </a:cubicBezTo>
                  <a:cubicBezTo>
                    <a:pt x="1056664" y="1046366"/>
                    <a:pt x="974422" y="1097652"/>
                    <a:pt x="867466" y="1103033"/>
                  </a:cubicBezTo>
                  <a:cubicBezTo>
                    <a:pt x="767620" y="1108015"/>
                    <a:pt x="688366" y="1065299"/>
                    <a:pt x="632298" y="981728"/>
                  </a:cubicBezTo>
                  <a:cubicBezTo>
                    <a:pt x="619344" y="962463"/>
                    <a:pt x="609977" y="941404"/>
                    <a:pt x="602603" y="919349"/>
                  </a:cubicBezTo>
                  <a:cubicBezTo>
                    <a:pt x="600809" y="913968"/>
                    <a:pt x="598816" y="909450"/>
                    <a:pt x="607320" y="907125"/>
                  </a:cubicBezTo>
                  <a:cubicBezTo>
                    <a:pt x="648441" y="896031"/>
                    <a:pt x="687370" y="878693"/>
                    <a:pt x="726897" y="863081"/>
                  </a:cubicBezTo>
                  <a:cubicBezTo>
                    <a:pt x="790538" y="831460"/>
                    <a:pt x="876900" y="778314"/>
                    <a:pt x="935493" y="730948"/>
                  </a:cubicBezTo>
                  <a:cubicBezTo>
                    <a:pt x="968775" y="699792"/>
                    <a:pt x="1001526" y="668037"/>
                    <a:pt x="1030224" y="632563"/>
                  </a:cubicBezTo>
                  <a:cubicBezTo>
                    <a:pt x="1034410" y="627381"/>
                    <a:pt x="1037399" y="626966"/>
                    <a:pt x="1039932" y="628378"/>
                  </a:cubicBezTo>
                  <a:close/>
                  <a:moveTo>
                    <a:pt x="946122" y="409087"/>
                  </a:moveTo>
                  <a:cubicBezTo>
                    <a:pt x="974023" y="452932"/>
                    <a:pt x="1001260" y="496046"/>
                    <a:pt x="1028962" y="538828"/>
                  </a:cubicBezTo>
                  <a:cubicBezTo>
                    <a:pt x="1034675" y="547664"/>
                    <a:pt x="1028497" y="552181"/>
                    <a:pt x="1024445" y="557894"/>
                  </a:cubicBezTo>
                  <a:cubicBezTo>
                    <a:pt x="948646" y="665912"/>
                    <a:pt x="849596" y="746428"/>
                    <a:pt x="731813" y="804622"/>
                  </a:cubicBezTo>
                  <a:cubicBezTo>
                    <a:pt x="671094" y="834583"/>
                    <a:pt x="608316" y="858764"/>
                    <a:pt x="541685" y="872648"/>
                  </a:cubicBezTo>
                  <a:cubicBezTo>
                    <a:pt x="529860" y="875106"/>
                    <a:pt x="523217" y="873578"/>
                    <a:pt x="516507" y="862550"/>
                  </a:cubicBezTo>
                  <a:cubicBezTo>
                    <a:pt x="493123" y="824219"/>
                    <a:pt x="468477" y="786685"/>
                    <a:pt x="443366" y="747291"/>
                  </a:cubicBezTo>
                  <a:cubicBezTo>
                    <a:pt x="497109" y="727029"/>
                    <a:pt x="549325" y="707366"/>
                    <a:pt x="601606" y="687702"/>
                  </a:cubicBezTo>
                  <a:cubicBezTo>
                    <a:pt x="643193" y="672090"/>
                    <a:pt x="684580" y="655948"/>
                    <a:pt x="726432" y="641333"/>
                  </a:cubicBezTo>
                  <a:cubicBezTo>
                    <a:pt x="741312" y="636151"/>
                    <a:pt x="750546" y="625721"/>
                    <a:pt x="760312" y="614893"/>
                  </a:cubicBezTo>
                  <a:cubicBezTo>
                    <a:pt x="821761" y="546667"/>
                    <a:pt x="883344" y="478575"/>
                    <a:pt x="946122" y="409087"/>
                  </a:cubicBezTo>
                  <a:close/>
                  <a:moveTo>
                    <a:pt x="1074069" y="209725"/>
                  </a:moveTo>
                  <a:cubicBezTo>
                    <a:pt x="1050552" y="235833"/>
                    <a:pt x="1030623" y="257888"/>
                    <a:pt x="1010693" y="280010"/>
                  </a:cubicBezTo>
                  <a:cubicBezTo>
                    <a:pt x="919881" y="380787"/>
                    <a:pt x="828538" y="481165"/>
                    <a:pt x="738589" y="582673"/>
                  </a:cubicBezTo>
                  <a:cubicBezTo>
                    <a:pt x="719191" y="604595"/>
                    <a:pt x="693017" y="609644"/>
                    <a:pt x="668636" y="619011"/>
                  </a:cubicBezTo>
                  <a:cubicBezTo>
                    <a:pt x="571048" y="656611"/>
                    <a:pt x="472928" y="692883"/>
                    <a:pt x="375008" y="729554"/>
                  </a:cubicBezTo>
                  <a:cubicBezTo>
                    <a:pt x="372284" y="730550"/>
                    <a:pt x="369361" y="731015"/>
                    <a:pt x="360791" y="733207"/>
                  </a:cubicBezTo>
                  <a:cubicBezTo>
                    <a:pt x="381850" y="711218"/>
                    <a:pt x="399123" y="693149"/>
                    <a:pt x="416461" y="675212"/>
                  </a:cubicBezTo>
                  <a:cubicBezTo>
                    <a:pt x="460506" y="629640"/>
                    <a:pt x="504550" y="584134"/>
                    <a:pt x="548528" y="538496"/>
                  </a:cubicBezTo>
                  <a:cubicBezTo>
                    <a:pt x="554905" y="531853"/>
                    <a:pt x="561615" y="527800"/>
                    <a:pt x="571247" y="525475"/>
                  </a:cubicBezTo>
                  <a:cubicBezTo>
                    <a:pt x="597156" y="519098"/>
                    <a:pt x="619344" y="505081"/>
                    <a:pt x="635620" y="483357"/>
                  </a:cubicBezTo>
                  <a:cubicBezTo>
                    <a:pt x="639340" y="478375"/>
                    <a:pt x="645186" y="471267"/>
                    <a:pt x="637746" y="465687"/>
                  </a:cubicBezTo>
                  <a:cubicBezTo>
                    <a:pt x="629907" y="459774"/>
                    <a:pt x="627980" y="469739"/>
                    <a:pt x="624193" y="473459"/>
                  </a:cubicBezTo>
                  <a:cubicBezTo>
                    <a:pt x="608383" y="489071"/>
                    <a:pt x="590712" y="502423"/>
                    <a:pt x="569387" y="508469"/>
                  </a:cubicBezTo>
                  <a:cubicBezTo>
                    <a:pt x="556965" y="511990"/>
                    <a:pt x="548727" y="518566"/>
                    <a:pt x="540224" y="527468"/>
                  </a:cubicBezTo>
                  <a:cubicBezTo>
                    <a:pt x="475519" y="595229"/>
                    <a:pt x="410017" y="662258"/>
                    <a:pt x="345446" y="730218"/>
                  </a:cubicBezTo>
                  <a:cubicBezTo>
                    <a:pt x="333156" y="743172"/>
                    <a:pt x="318740" y="750480"/>
                    <a:pt x="302597" y="756392"/>
                  </a:cubicBezTo>
                  <a:cubicBezTo>
                    <a:pt x="260679" y="771937"/>
                    <a:pt x="218827" y="787947"/>
                    <a:pt x="172391" y="805485"/>
                  </a:cubicBezTo>
                  <a:cubicBezTo>
                    <a:pt x="223543" y="745298"/>
                    <a:pt x="271507" y="688964"/>
                    <a:pt x="319405" y="632430"/>
                  </a:cubicBezTo>
                  <a:cubicBezTo>
                    <a:pt x="387896" y="551649"/>
                    <a:pt x="456387" y="470868"/>
                    <a:pt x="524679" y="389888"/>
                  </a:cubicBezTo>
                  <a:cubicBezTo>
                    <a:pt x="532385" y="380720"/>
                    <a:pt x="540954" y="375074"/>
                    <a:pt x="552779" y="371420"/>
                  </a:cubicBezTo>
                  <a:cubicBezTo>
                    <a:pt x="721915" y="319205"/>
                    <a:pt x="890917" y="266325"/>
                    <a:pt x="1059919" y="213578"/>
                  </a:cubicBezTo>
                  <a:cubicBezTo>
                    <a:pt x="1062710" y="212714"/>
                    <a:pt x="1065633" y="211984"/>
                    <a:pt x="1074069" y="209725"/>
                  </a:cubicBezTo>
                  <a:close/>
                  <a:moveTo>
                    <a:pt x="1191454" y="0"/>
                  </a:moveTo>
                  <a:cubicBezTo>
                    <a:pt x="1263798" y="102305"/>
                    <a:pt x="1329698" y="208064"/>
                    <a:pt x="1390284" y="317145"/>
                  </a:cubicBezTo>
                  <a:cubicBezTo>
                    <a:pt x="1492722" y="501560"/>
                    <a:pt x="1578817" y="693348"/>
                    <a:pt x="1648969" y="892245"/>
                  </a:cubicBezTo>
                  <a:cubicBezTo>
                    <a:pt x="1683580" y="990431"/>
                    <a:pt x="1713740" y="1090013"/>
                    <a:pt x="1740313" y="1190657"/>
                  </a:cubicBezTo>
                  <a:cubicBezTo>
                    <a:pt x="1742705" y="1199824"/>
                    <a:pt x="1743900" y="1205537"/>
                    <a:pt x="1730680" y="1208062"/>
                  </a:cubicBezTo>
                  <a:cubicBezTo>
                    <a:pt x="1568720" y="1239418"/>
                    <a:pt x="1442433" y="1371086"/>
                    <a:pt x="1415661" y="1535703"/>
                  </a:cubicBezTo>
                  <a:cubicBezTo>
                    <a:pt x="1409350" y="1574500"/>
                    <a:pt x="1409616" y="1613429"/>
                    <a:pt x="1414664" y="1652358"/>
                  </a:cubicBezTo>
                  <a:cubicBezTo>
                    <a:pt x="1415063" y="1655214"/>
                    <a:pt x="1414731" y="1658137"/>
                    <a:pt x="1414731" y="1662854"/>
                  </a:cubicBezTo>
                  <a:cubicBezTo>
                    <a:pt x="952632" y="1523879"/>
                    <a:pt x="481365" y="1466747"/>
                    <a:pt x="0" y="1482824"/>
                  </a:cubicBezTo>
                  <a:cubicBezTo>
                    <a:pt x="38065" y="1469604"/>
                    <a:pt x="329767" y="1374075"/>
                    <a:pt x="438981" y="1344181"/>
                  </a:cubicBezTo>
                  <a:cubicBezTo>
                    <a:pt x="620539" y="1294490"/>
                    <a:pt x="803891" y="1252770"/>
                    <a:pt x="989568" y="1221348"/>
                  </a:cubicBezTo>
                  <a:cubicBezTo>
                    <a:pt x="1112799" y="1200489"/>
                    <a:pt x="1236561" y="1184014"/>
                    <a:pt x="1360855" y="1171790"/>
                  </a:cubicBezTo>
                  <a:cubicBezTo>
                    <a:pt x="1370886" y="1170794"/>
                    <a:pt x="1374075" y="1167738"/>
                    <a:pt x="1374340" y="1157640"/>
                  </a:cubicBezTo>
                  <a:cubicBezTo>
                    <a:pt x="1376599" y="1069153"/>
                    <a:pt x="1374938" y="980732"/>
                    <a:pt x="1370155" y="892312"/>
                  </a:cubicBezTo>
                  <a:cubicBezTo>
                    <a:pt x="1364575" y="789342"/>
                    <a:pt x="1328635" y="432869"/>
                    <a:pt x="1191454" y="0"/>
                  </a:cubicBezTo>
                  <a:close/>
                </a:path>
              </a:pathLst>
            </a:custGeom>
            <a:solidFill>
              <a:schemeClr val="accent4"/>
            </a:solidFill>
            <a:ln w="6632" cap="flat">
              <a:noFill/>
              <a:prstDash val="solid"/>
              <a:miter/>
            </a:ln>
          </p:spPr>
          <p:txBody>
            <a:bodyPr rtlCol="0" anchor="ctr"/>
            <a:lstStyle/>
            <a:p>
              <a:endParaRPr lang="ko-KR" altLang="en-US"/>
            </a:p>
          </p:txBody>
        </p:sp>
        <p:sp>
          <p:nvSpPr>
            <p:cNvPr id="126" name="자유형: 도형 125">
              <a:extLst>
                <a:ext uri="{FF2B5EF4-FFF2-40B4-BE49-F238E27FC236}">
                  <a16:creationId xmlns:a16="http://schemas.microsoft.com/office/drawing/2014/main" id="{51E31965-3E2E-418B-956E-C4FC75C300FD}"/>
                </a:ext>
              </a:extLst>
            </p:cNvPr>
            <p:cNvSpPr/>
            <p:nvPr/>
          </p:nvSpPr>
          <p:spPr>
            <a:xfrm>
              <a:off x="495473" y="3900285"/>
              <a:ext cx="1911660" cy="1364723"/>
            </a:xfrm>
            <a:custGeom>
              <a:avLst/>
              <a:gdLst>
                <a:gd name="connsiteX0" fmla="*/ 1124225 w 1911660"/>
                <a:gd name="connsiteY0" fmla="*/ 235649 h 1364723"/>
                <a:gd name="connsiteX1" fmla="*/ 1741110 w 1911660"/>
                <a:gd name="connsiteY1" fmla="*/ 1364723 h 1364723"/>
                <a:gd name="connsiteX2" fmla="*/ 1074401 w 1911660"/>
                <a:gd name="connsiteY2" fmla="*/ 469157 h 1364723"/>
                <a:gd name="connsiteX3" fmla="*/ 0 w 1911660"/>
                <a:gd name="connsiteY3" fmla="*/ 153473 h 1364723"/>
                <a:gd name="connsiteX4" fmla="*/ 1065499 w 1911660"/>
                <a:gd name="connsiteY4" fmla="*/ 33298 h 1364723"/>
                <a:gd name="connsiteX5" fmla="*/ 1903204 w 1911660"/>
                <a:gd name="connsiteY5" fmla="*/ 452150 h 1364723"/>
                <a:gd name="connsiteX6" fmla="*/ 1906924 w 1911660"/>
                <a:gd name="connsiteY6" fmla="*/ 479055 h 1364723"/>
                <a:gd name="connsiteX7" fmla="*/ 1775788 w 1911660"/>
                <a:gd name="connsiteY7" fmla="*/ 724454 h 1364723"/>
                <a:gd name="connsiteX8" fmla="*/ 1124225 w 1911660"/>
                <a:gd name="connsiteY8" fmla="*/ 235649 h 136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1660" h="1364723">
                  <a:moveTo>
                    <a:pt x="1124225" y="235649"/>
                  </a:moveTo>
                  <a:cubicBezTo>
                    <a:pt x="1478705" y="534260"/>
                    <a:pt x="1687101" y="907474"/>
                    <a:pt x="1741110" y="1364723"/>
                  </a:cubicBezTo>
                  <a:cubicBezTo>
                    <a:pt x="1615222" y="994366"/>
                    <a:pt x="1395798" y="692965"/>
                    <a:pt x="1074401" y="469157"/>
                  </a:cubicBezTo>
                  <a:cubicBezTo>
                    <a:pt x="752473" y="244949"/>
                    <a:pt x="393010" y="143840"/>
                    <a:pt x="0" y="153473"/>
                  </a:cubicBezTo>
                  <a:cubicBezTo>
                    <a:pt x="332491" y="4998"/>
                    <a:pt x="708096" y="-37253"/>
                    <a:pt x="1065499" y="33298"/>
                  </a:cubicBezTo>
                  <a:cubicBezTo>
                    <a:pt x="1377529" y="94947"/>
                    <a:pt x="1665444" y="241562"/>
                    <a:pt x="1903204" y="452150"/>
                  </a:cubicBezTo>
                  <a:cubicBezTo>
                    <a:pt x="1913501" y="461251"/>
                    <a:pt x="1913965" y="467230"/>
                    <a:pt x="1906924" y="479055"/>
                  </a:cubicBezTo>
                  <a:cubicBezTo>
                    <a:pt x="1861950" y="554920"/>
                    <a:pt x="1778511" y="719339"/>
                    <a:pt x="1775788" y="724454"/>
                  </a:cubicBezTo>
                  <a:cubicBezTo>
                    <a:pt x="1621068" y="479321"/>
                    <a:pt x="1407490" y="314902"/>
                    <a:pt x="1124225" y="235649"/>
                  </a:cubicBezTo>
                  <a:close/>
                </a:path>
              </a:pathLst>
            </a:custGeom>
            <a:solidFill>
              <a:schemeClr val="accent6"/>
            </a:solidFill>
            <a:ln w="6632" cap="flat">
              <a:noFill/>
              <a:prstDash val="solid"/>
              <a:miter/>
            </a:ln>
          </p:spPr>
          <p:txBody>
            <a:bodyPr rtlCol="0" anchor="ctr"/>
            <a:lstStyle/>
            <a:p>
              <a:endParaRPr lang="ko-KR" altLang="en-US"/>
            </a:p>
          </p:txBody>
        </p:sp>
        <p:grpSp>
          <p:nvGrpSpPr>
            <p:cNvPr id="127" name="그룹 126">
              <a:extLst>
                <a:ext uri="{FF2B5EF4-FFF2-40B4-BE49-F238E27FC236}">
                  <a16:creationId xmlns:a16="http://schemas.microsoft.com/office/drawing/2014/main" id="{AD144AE4-47FF-4173-AB50-9451E231A45B}"/>
                </a:ext>
              </a:extLst>
            </p:cNvPr>
            <p:cNvGrpSpPr/>
            <p:nvPr/>
          </p:nvGrpSpPr>
          <p:grpSpPr>
            <a:xfrm>
              <a:off x="2455542" y="3797066"/>
              <a:ext cx="1501623" cy="2300001"/>
              <a:chOff x="2455542" y="3797066"/>
              <a:chExt cx="1501623" cy="2300001"/>
            </a:xfrm>
            <a:solidFill>
              <a:schemeClr val="accent2"/>
            </a:solidFill>
          </p:grpSpPr>
          <p:sp>
            <p:nvSpPr>
              <p:cNvPr id="132" name="자유형: 도형 131">
                <a:extLst>
                  <a:ext uri="{FF2B5EF4-FFF2-40B4-BE49-F238E27FC236}">
                    <a16:creationId xmlns:a16="http://schemas.microsoft.com/office/drawing/2014/main" id="{D41B0DBF-3525-4A52-AA1D-4F965B5A97C6}"/>
                  </a:ext>
                </a:extLst>
              </p:cNvPr>
              <p:cNvSpPr/>
              <p:nvPr/>
            </p:nvSpPr>
            <p:spPr>
              <a:xfrm>
                <a:off x="2455542" y="4220901"/>
                <a:ext cx="948701" cy="1876166"/>
              </a:xfrm>
              <a:custGeom>
                <a:avLst/>
                <a:gdLst>
                  <a:gd name="connsiteX0" fmla="*/ 0 w 948701"/>
                  <a:gd name="connsiteY0" fmla="*/ 1876166 h 1876166"/>
                  <a:gd name="connsiteX1" fmla="*/ 790605 w 948701"/>
                  <a:gd name="connsiteY1" fmla="*/ 0 h 1876166"/>
                  <a:gd name="connsiteX2" fmla="*/ 925660 w 948701"/>
                  <a:gd name="connsiteY2" fmla="*/ 247259 h 1876166"/>
                  <a:gd name="connsiteX3" fmla="*/ 948313 w 948701"/>
                  <a:gd name="connsiteY3" fmla="*/ 295489 h 1876166"/>
                  <a:gd name="connsiteX4" fmla="*/ 916559 w 948701"/>
                  <a:gd name="connsiteY4" fmla="*/ 338869 h 1876166"/>
                  <a:gd name="connsiteX5" fmla="*/ 304656 w 948701"/>
                  <a:gd name="connsiteY5" fmla="*/ 1249715 h 1876166"/>
                  <a:gd name="connsiteX6" fmla="*/ 2923 w 948701"/>
                  <a:gd name="connsiteY6" fmla="*/ 1871649 h 1876166"/>
                  <a:gd name="connsiteX7" fmla="*/ 0 w 948701"/>
                  <a:gd name="connsiteY7" fmla="*/ 1876166 h 1876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8701" h="1876166">
                    <a:moveTo>
                      <a:pt x="0" y="1876166"/>
                    </a:moveTo>
                    <a:cubicBezTo>
                      <a:pt x="136916" y="1198562"/>
                      <a:pt x="398790" y="573173"/>
                      <a:pt x="790605" y="0"/>
                    </a:cubicBezTo>
                    <a:cubicBezTo>
                      <a:pt x="836642" y="84103"/>
                      <a:pt x="881483" y="165482"/>
                      <a:pt x="925660" y="247259"/>
                    </a:cubicBezTo>
                    <a:cubicBezTo>
                      <a:pt x="934230" y="263203"/>
                      <a:pt x="951502" y="279146"/>
                      <a:pt x="948313" y="295489"/>
                    </a:cubicBezTo>
                    <a:cubicBezTo>
                      <a:pt x="945191" y="311432"/>
                      <a:pt x="927919" y="324652"/>
                      <a:pt x="916559" y="338869"/>
                    </a:cubicBezTo>
                    <a:cubicBezTo>
                      <a:pt x="687037" y="625322"/>
                      <a:pt x="482494" y="928517"/>
                      <a:pt x="304656" y="1249715"/>
                    </a:cubicBezTo>
                    <a:cubicBezTo>
                      <a:pt x="192851" y="1451601"/>
                      <a:pt x="92008" y="1658735"/>
                      <a:pt x="2923" y="1871649"/>
                    </a:cubicBezTo>
                    <a:cubicBezTo>
                      <a:pt x="2325" y="1873310"/>
                      <a:pt x="1063" y="1874705"/>
                      <a:pt x="0" y="1876166"/>
                    </a:cubicBezTo>
                    <a:close/>
                  </a:path>
                </a:pathLst>
              </a:custGeom>
              <a:grpFill/>
              <a:ln w="6632" cap="flat">
                <a:noFill/>
                <a:prstDash val="solid"/>
                <a:miter/>
              </a:ln>
            </p:spPr>
            <p:txBody>
              <a:bodyPr rtlCol="0" anchor="ctr"/>
              <a:lstStyle/>
              <a:p>
                <a:endParaRPr lang="ko-KR" altLang="en-US"/>
              </a:p>
            </p:txBody>
          </p:sp>
          <p:sp>
            <p:nvSpPr>
              <p:cNvPr id="133" name="자유형: 도형 132">
                <a:extLst>
                  <a:ext uri="{FF2B5EF4-FFF2-40B4-BE49-F238E27FC236}">
                    <a16:creationId xmlns:a16="http://schemas.microsoft.com/office/drawing/2014/main" id="{29D2C1F4-82CC-49D8-92D4-8465EFBFFC38}"/>
                  </a:ext>
                </a:extLst>
              </p:cNvPr>
              <p:cNvSpPr/>
              <p:nvPr/>
            </p:nvSpPr>
            <p:spPr>
              <a:xfrm>
                <a:off x="3380006" y="3797066"/>
                <a:ext cx="577159" cy="552645"/>
              </a:xfrm>
              <a:custGeom>
                <a:avLst/>
                <a:gdLst>
                  <a:gd name="connsiteX0" fmla="*/ 114861 w 577159"/>
                  <a:gd name="connsiteY0" fmla="*/ 552646 h 552645"/>
                  <a:gd name="connsiteX1" fmla="*/ 165016 w 577159"/>
                  <a:gd name="connsiteY1" fmla="*/ 363182 h 552645"/>
                  <a:gd name="connsiteX2" fmla="*/ 154388 w 577159"/>
                  <a:gd name="connsiteY2" fmla="*/ 331893 h 552645"/>
                  <a:gd name="connsiteX3" fmla="*/ 0 w 577159"/>
                  <a:gd name="connsiteY3" fmla="*/ 214375 h 552645"/>
                  <a:gd name="connsiteX4" fmla="*/ 195044 w 577159"/>
                  <a:gd name="connsiteY4" fmla="*/ 204012 h 552645"/>
                  <a:gd name="connsiteX5" fmla="*/ 217033 w 577159"/>
                  <a:gd name="connsiteY5" fmla="*/ 188201 h 552645"/>
                  <a:gd name="connsiteX6" fmla="*/ 282468 w 577159"/>
                  <a:gd name="connsiteY6" fmla="*/ 0 h 552645"/>
                  <a:gd name="connsiteX7" fmla="*/ 353948 w 577159"/>
                  <a:gd name="connsiteY7" fmla="*/ 184614 h 552645"/>
                  <a:gd name="connsiteX8" fmla="*/ 374875 w 577159"/>
                  <a:gd name="connsiteY8" fmla="*/ 199295 h 552645"/>
                  <a:gd name="connsiteX9" fmla="*/ 577159 w 577159"/>
                  <a:gd name="connsiteY9" fmla="*/ 200292 h 552645"/>
                  <a:gd name="connsiteX10" fmla="*/ 424366 w 577159"/>
                  <a:gd name="connsiteY10" fmla="*/ 325117 h 552645"/>
                  <a:gd name="connsiteX11" fmla="*/ 413936 w 577159"/>
                  <a:gd name="connsiteY11" fmla="*/ 356739 h 552645"/>
                  <a:gd name="connsiteX12" fmla="*/ 470204 w 577159"/>
                  <a:gd name="connsiteY12" fmla="*/ 542814 h 552645"/>
                  <a:gd name="connsiteX13" fmla="*/ 304590 w 577159"/>
                  <a:gd name="connsiteY13" fmla="*/ 436058 h 552645"/>
                  <a:gd name="connsiteX14" fmla="*/ 279346 w 577159"/>
                  <a:gd name="connsiteY14" fmla="*/ 436058 h 552645"/>
                  <a:gd name="connsiteX15" fmla="*/ 114861 w 577159"/>
                  <a:gd name="connsiteY15" fmla="*/ 552646 h 552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77159" h="552645">
                    <a:moveTo>
                      <a:pt x="114861" y="552646"/>
                    </a:moveTo>
                    <a:cubicBezTo>
                      <a:pt x="128080" y="502756"/>
                      <a:pt x="159636" y="377997"/>
                      <a:pt x="165016" y="363182"/>
                    </a:cubicBezTo>
                    <a:cubicBezTo>
                      <a:pt x="170198" y="348900"/>
                      <a:pt x="166810" y="340728"/>
                      <a:pt x="154388" y="331893"/>
                    </a:cubicBezTo>
                    <a:cubicBezTo>
                      <a:pt x="105361" y="296950"/>
                      <a:pt x="1595" y="220553"/>
                      <a:pt x="0" y="214375"/>
                    </a:cubicBezTo>
                    <a:cubicBezTo>
                      <a:pt x="34212" y="212316"/>
                      <a:pt x="164020" y="204809"/>
                      <a:pt x="195044" y="204012"/>
                    </a:cubicBezTo>
                    <a:cubicBezTo>
                      <a:pt x="206869" y="203746"/>
                      <a:pt x="213047" y="200890"/>
                      <a:pt x="217033" y="188201"/>
                    </a:cubicBezTo>
                    <a:cubicBezTo>
                      <a:pt x="235766" y="129077"/>
                      <a:pt x="276356" y="3056"/>
                      <a:pt x="282468" y="0"/>
                    </a:cubicBezTo>
                    <a:cubicBezTo>
                      <a:pt x="296153" y="35009"/>
                      <a:pt x="344781" y="157576"/>
                      <a:pt x="353948" y="184614"/>
                    </a:cubicBezTo>
                    <a:cubicBezTo>
                      <a:pt x="357802" y="196040"/>
                      <a:pt x="363382" y="199295"/>
                      <a:pt x="374875" y="199295"/>
                    </a:cubicBezTo>
                    <a:cubicBezTo>
                      <a:pt x="431607" y="199162"/>
                      <a:pt x="562876" y="200292"/>
                      <a:pt x="577159" y="200292"/>
                    </a:cubicBezTo>
                    <a:cubicBezTo>
                      <a:pt x="549590" y="223078"/>
                      <a:pt x="451138" y="305121"/>
                      <a:pt x="424366" y="325117"/>
                    </a:cubicBezTo>
                    <a:cubicBezTo>
                      <a:pt x="412143" y="334218"/>
                      <a:pt x="409020" y="342057"/>
                      <a:pt x="413936" y="356739"/>
                    </a:cubicBezTo>
                    <a:cubicBezTo>
                      <a:pt x="433069" y="413803"/>
                      <a:pt x="472662" y="536503"/>
                      <a:pt x="470204" y="542814"/>
                    </a:cubicBezTo>
                    <a:cubicBezTo>
                      <a:pt x="436590" y="521157"/>
                      <a:pt x="326180" y="450872"/>
                      <a:pt x="304590" y="436058"/>
                    </a:cubicBezTo>
                    <a:cubicBezTo>
                      <a:pt x="295356" y="429747"/>
                      <a:pt x="289244" y="428751"/>
                      <a:pt x="279346" y="436058"/>
                    </a:cubicBezTo>
                    <a:cubicBezTo>
                      <a:pt x="229389" y="472861"/>
                      <a:pt x="121238" y="548726"/>
                      <a:pt x="114861" y="552646"/>
                    </a:cubicBezTo>
                    <a:close/>
                  </a:path>
                </a:pathLst>
              </a:custGeom>
              <a:grpFill/>
              <a:ln w="6632" cap="flat">
                <a:noFill/>
                <a:prstDash val="solid"/>
                <a:miter/>
              </a:ln>
            </p:spPr>
            <p:txBody>
              <a:bodyPr rtlCol="0" anchor="ctr"/>
              <a:lstStyle/>
              <a:p>
                <a:endParaRPr lang="ko-KR" altLang="en-US"/>
              </a:p>
            </p:txBody>
          </p:sp>
        </p:grpSp>
        <p:sp>
          <p:nvSpPr>
            <p:cNvPr id="128" name="자유형: 도형 127">
              <a:extLst>
                <a:ext uri="{FF2B5EF4-FFF2-40B4-BE49-F238E27FC236}">
                  <a16:creationId xmlns:a16="http://schemas.microsoft.com/office/drawing/2014/main" id="{85904BA5-0EB1-4581-8DB2-BB9819ECE30E}"/>
                </a:ext>
              </a:extLst>
            </p:cNvPr>
            <p:cNvSpPr/>
            <p:nvPr/>
          </p:nvSpPr>
          <p:spPr>
            <a:xfrm>
              <a:off x="2209146" y="2086114"/>
              <a:ext cx="1494449" cy="1250542"/>
            </a:xfrm>
            <a:custGeom>
              <a:avLst/>
              <a:gdLst>
                <a:gd name="connsiteX0" fmla="*/ 1100708 w 1494449"/>
                <a:gd name="connsiteY0" fmla="*/ 256560 h 1250542"/>
                <a:gd name="connsiteX1" fmla="*/ 1108547 w 1494449"/>
                <a:gd name="connsiteY1" fmla="*/ 316880 h 1250542"/>
                <a:gd name="connsiteX2" fmla="*/ 1031885 w 1494449"/>
                <a:gd name="connsiteY2" fmla="*/ 446023 h 1250542"/>
                <a:gd name="connsiteX3" fmla="*/ 841957 w 1494449"/>
                <a:gd name="connsiteY3" fmla="*/ 466086 h 1250542"/>
                <a:gd name="connsiteX4" fmla="*/ 741180 w 1494449"/>
                <a:gd name="connsiteY4" fmla="*/ 278416 h 1250542"/>
                <a:gd name="connsiteX5" fmla="*/ 741778 w 1494449"/>
                <a:gd name="connsiteY5" fmla="*/ 271175 h 1250542"/>
                <a:gd name="connsiteX6" fmla="*/ 834383 w 1494449"/>
                <a:gd name="connsiteY6" fmla="*/ 279280 h 1250542"/>
                <a:gd name="connsiteX7" fmla="*/ 1070283 w 1494449"/>
                <a:gd name="connsiteY7" fmla="*/ 262140 h 1250542"/>
                <a:gd name="connsiteX8" fmla="*/ 1100708 w 1494449"/>
                <a:gd name="connsiteY8" fmla="*/ 256560 h 1250542"/>
                <a:gd name="connsiteX9" fmla="*/ 0 w 1494449"/>
                <a:gd name="connsiteY9" fmla="*/ 0 h 1250542"/>
                <a:gd name="connsiteX10" fmla="*/ 651762 w 1494449"/>
                <a:gd name="connsiteY10" fmla="*/ 1060118 h 1250542"/>
                <a:gd name="connsiteX11" fmla="*/ 1492058 w 1494449"/>
                <a:gd name="connsiteY11" fmla="*/ 643790 h 1250542"/>
                <a:gd name="connsiteX12" fmla="*/ 1494449 w 1494449"/>
                <a:gd name="connsiteY12" fmla="*/ 647909 h 1250542"/>
                <a:gd name="connsiteX13" fmla="*/ 596557 w 1494449"/>
                <a:gd name="connsiteY13" fmla="*/ 1246393 h 1250542"/>
                <a:gd name="connsiteX14" fmla="*/ 579617 w 1494449"/>
                <a:gd name="connsiteY14" fmla="*/ 1239750 h 1250542"/>
                <a:gd name="connsiteX15" fmla="*/ 346110 w 1494449"/>
                <a:gd name="connsiteY15" fmla="*/ 626518 h 1250542"/>
                <a:gd name="connsiteX16" fmla="*/ 0 w 1494449"/>
                <a:gd name="connsiteY16" fmla="*/ 0 h 1250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94449" h="1250542">
                  <a:moveTo>
                    <a:pt x="1100708" y="256560"/>
                  </a:moveTo>
                  <a:cubicBezTo>
                    <a:pt x="1101439" y="276888"/>
                    <a:pt x="1109212" y="295888"/>
                    <a:pt x="1108547" y="316880"/>
                  </a:cubicBezTo>
                  <a:cubicBezTo>
                    <a:pt x="1106687" y="374609"/>
                    <a:pt x="1078387" y="416395"/>
                    <a:pt x="1031885" y="446023"/>
                  </a:cubicBezTo>
                  <a:cubicBezTo>
                    <a:pt x="972561" y="483823"/>
                    <a:pt x="908654" y="490798"/>
                    <a:pt x="841957" y="466086"/>
                  </a:cubicBezTo>
                  <a:cubicBezTo>
                    <a:pt x="766424" y="438118"/>
                    <a:pt x="713876" y="365641"/>
                    <a:pt x="741180" y="278416"/>
                  </a:cubicBezTo>
                  <a:cubicBezTo>
                    <a:pt x="741911" y="276157"/>
                    <a:pt x="741645" y="273567"/>
                    <a:pt x="741778" y="271175"/>
                  </a:cubicBezTo>
                  <a:cubicBezTo>
                    <a:pt x="772602" y="274031"/>
                    <a:pt x="803360" y="277552"/>
                    <a:pt x="834383" y="279280"/>
                  </a:cubicBezTo>
                  <a:cubicBezTo>
                    <a:pt x="913836" y="283731"/>
                    <a:pt x="992159" y="275360"/>
                    <a:pt x="1070283" y="262140"/>
                  </a:cubicBezTo>
                  <a:cubicBezTo>
                    <a:pt x="1080447" y="260280"/>
                    <a:pt x="1090544" y="258354"/>
                    <a:pt x="1100708" y="256560"/>
                  </a:cubicBezTo>
                  <a:close/>
                  <a:moveTo>
                    <a:pt x="0" y="0"/>
                  </a:moveTo>
                  <a:cubicBezTo>
                    <a:pt x="302530" y="300338"/>
                    <a:pt x="498903" y="665912"/>
                    <a:pt x="651762" y="1060118"/>
                  </a:cubicBezTo>
                  <a:cubicBezTo>
                    <a:pt x="908322" y="873246"/>
                    <a:pt x="1179031" y="715337"/>
                    <a:pt x="1492058" y="643790"/>
                  </a:cubicBezTo>
                  <a:cubicBezTo>
                    <a:pt x="1492855" y="645185"/>
                    <a:pt x="1493652" y="646514"/>
                    <a:pt x="1494449" y="647909"/>
                  </a:cubicBezTo>
                  <a:cubicBezTo>
                    <a:pt x="1276154" y="765958"/>
                    <a:pt x="684912" y="1157906"/>
                    <a:pt x="596557" y="1246393"/>
                  </a:cubicBezTo>
                  <a:cubicBezTo>
                    <a:pt x="584666" y="1254564"/>
                    <a:pt x="582872" y="1249781"/>
                    <a:pt x="579617" y="1239750"/>
                  </a:cubicBezTo>
                  <a:cubicBezTo>
                    <a:pt x="552048" y="1124756"/>
                    <a:pt x="388493" y="714208"/>
                    <a:pt x="346110" y="626518"/>
                  </a:cubicBezTo>
                  <a:cubicBezTo>
                    <a:pt x="291038" y="512322"/>
                    <a:pt x="22387" y="40922"/>
                    <a:pt x="0" y="0"/>
                  </a:cubicBezTo>
                  <a:close/>
                </a:path>
              </a:pathLst>
            </a:custGeom>
            <a:solidFill>
              <a:schemeClr val="bg1">
                <a:alpha val="60000"/>
              </a:schemeClr>
            </a:solidFill>
            <a:ln w="6632" cap="flat">
              <a:noFill/>
              <a:prstDash val="solid"/>
              <a:miter/>
            </a:ln>
          </p:spPr>
          <p:txBody>
            <a:bodyPr rtlCol="0" anchor="ctr"/>
            <a:lstStyle/>
            <a:p>
              <a:endParaRPr lang="ko-KR" altLang="en-US"/>
            </a:p>
          </p:txBody>
        </p:sp>
        <p:sp>
          <p:nvSpPr>
            <p:cNvPr id="129" name="자유형: 도형 128">
              <a:extLst>
                <a:ext uri="{FF2B5EF4-FFF2-40B4-BE49-F238E27FC236}">
                  <a16:creationId xmlns:a16="http://schemas.microsoft.com/office/drawing/2014/main" id="{BF96930B-6872-459A-8832-CBDE01620A36}"/>
                </a:ext>
              </a:extLst>
            </p:cNvPr>
            <p:cNvSpPr/>
            <p:nvPr/>
          </p:nvSpPr>
          <p:spPr>
            <a:xfrm>
              <a:off x="1262692" y="2924219"/>
              <a:ext cx="1256058" cy="917837"/>
            </a:xfrm>
            <a:custGeom>
              <a:avLst/>
              <a:gdLst>
                <a:gd name="connsiteX0" fmla="*/ 1088761 w 1256058"/>
                <a:gd name="connsiteY0" fmla="*/ 633088 h 917837"/>
                <a:gd name="connsiteX1" fmla="*/ 1141630 w 1256058"/>
                <a:gd name="connsiteY1" fmla="*/ 638940 h 917837"/>
                <a:gd name="connsiteX2" fmla="*/ 1255959 w 1256058"/>
                <a:gd name="connsiteY2" fmla="*/ 779510 h 917837"/>
                <a:gd name="connsiteX3" fmla="*/ 1165612 w 1256058"/>
                <a:gd name="connsiteY3" fmla="*/ 899951 h 917837"/>
                <a:gd name="connsiteX4" fmla="*/ 1096921 w 1256058"/>
                <a:gd name="connsiteY4" fmla="*/ 916824 h 917837"/>
                <a:gd name="connsiteX5" fmla="*/ 949177 w 1256058"/>
                <a:gd name="connsiteY5" fmla="*/ 849130 h 917837"/>
                <a:gd name="connsiteX6" fmla="*/ 954292 w 1256058"/>
                <a:gd name="connsiteY6" fmla="*/ 699659 h 917837"/>
                <a:gd name="connsiteX7" fmla="*/ 1088761 w 1256058"/>
                <a:gd name="connsiteY7" fmla="*/ 633088 h 917837"/>
                <a:gd name="connsiteX8" fmla="*/ 208529 w 1256058"/>
                <a:gd name="connsiteY8" fmla="*/ 0 h 917837"/>
                <a:gd name="connsiteX9" fmla="*/ 232644 w 1256058"/>
                <a:gd name="connsiteY9" fmla="*/ 16010 h 917837"/>
                <a:gd name="connsiteX10" fmla="*/ 236364 w 1256058"/>
                <a:gd name="connsiteY10" fmla="*/ 204743 h 917837"/>
                <a:gd name="connsiteX11" fmla="*/ 71016 w 1256058"/>
                <a:gd name="connsiteY11" fmla="*/ 221218 h 917837"/>
                <a:gd name="connsiteX12" fmla="*/ 4451 w 1256058"/>
                <a:gd name="connsiteY12" fmla="*/ 143625 h 917837"/>
                <a:gd name="connsiteX13" fmla="*/ 0 w 1256058"/>
                <a:gd name="connsiteY13" fmla="*/ 132199 h 917837"/>
                <a:gd name="connsiteX14" fmla="*/ 149339 w 1256058"/>
                <a:gd name="connsiteY14" fmla="*/ 45373 h 917837"/>
                <a:gd name="connsiteX15" fmla="*/ 208529 w 1256058"/>
                <a:gd name="connsiteY15" fmla="*/ 0 h 9178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56058" h="917837">
                  <a:moveTo>
                    <a:pt x="1088761" y="633088"/>
                  </a:moveTo>
                  <a:cubicBezTo>
                    <a:pt x="1105807" y="632741"/>
                    <a:pt x="1123461" y="634705"/>
                    <a:pt x="1141630" y="638940"/>
                  </a:cubicBezTo>
                  <a:cubicBezTo>
                    <a:pt x="1207663" y="654286"/>
                    <a:pt x="1258616" y="704442"/>
                    <a:pt x="1255959" y="779510"/>
                  </a:cubicBezTo>
                  <a:cubicBezTo>
                    <a:pt x="1254099" y="832988"/>
                    <a:pt x="1215635" y="878028"/>
                    <a:pt x="1165612" y="899951"/>
                  </a:cubicBezTo>
                  <a:cubicBezTo>
                    <a:pt x="1141431" y="910580"/>
                    <a:pt x="1115921" y="921209"/>
                    <a:pt x="1096921" y="916824"/>
                  </a:cubicBezTo>
                  <a:cubicBezTo>
                    <a:pt x="1030888" y="915894"/>
                    <a:pt x="983788" y="895832"/>
                    <a:pt x="949177" y="849130"/>
                  </a:cubicBezTo>
                  <a:cubicBezTo>
                    <a:pt x="918021" y="807079"/>
                    <a:pt x="920279" y="739119"/>
                    <a:pt x="954292" y="699659"/>
                  </a:cubicBezTo>
                  <a:cubicBezTo>
                    <a:pt x="991959" y="655963"/>
                    <a:pt x="1037623" y="634128"/>
                    <a:pt x="1088761" y="633088"/>
                  </a:cubicBezTo>
                  <a:close/>
                  <a:moveTo>
                    <a:pt x="208529" y="0"/>
                  </a:moveTo>
                  <a:cubicBezTo>
                    <a:pt x="216568" y="5381"/>
                    <a:pt x="224407" y="11028"/>
                    <a:pt x="232644" y="16010"/>
                  </a:cubicBezTo>
                  <a:cubicBezTo>
                    <a:pt x="300471" y="57198"/>
                    <a:pt x="306317" y="152262"/>
                    <a:pt x="236364" y="204743"/>
                  </a:cubicBezTo>
                  <a:cubicBezTo>
                    <a:pt x="184481" y="243672"/>
                    <a:pt x="127483" y="245731"/>
                    <a:pt x="71016" y="221218"/>
                  </a:cubicBezTo>
                  <a:cubicBezTo>
                    <a:pt x="38796" y="207267"/>
                    <a:pt x="12954" y="181226"/>
                    <a:pt x="4451" y="143625"/>
                  </a:cubicBezTo>
                  <a:cubicBezTo>
                    <a:pt x="3521" y="139573"/>
                    <a:pt x="4318" y="134857"/>
                    <a:pt x="0" y="132199"/>
                  </a:cubicBezTo>
                  <a:cubicBezTo>
                    <a:pt x="51219" y="105759"/>
                    <a:pt x="102704" y="79718"/>
                    <a:pt x="149339" y="45373"/>
                  </a:cubicBezTo>
                  <a:cubicBezTo>
                    <a:pt x="169335" y="30625"/>
                    <a:pt x="188799" y="15146"/>
                    <a:pt x="208529" y="0"/>
                  </a:cubicBezTo>
                  <a:close/>
                </a:path>
              </a:pathLst>
            </a:custGeom>
            <a:solidFill>
              <a:schemeClr val="bg1">
                <a:alpha val="60000"/>
              </a:schemeClr>
            </a:solidFill>
            <a:ln w="6632" cap="flat">
              <a:noFill/>
              <a:prstDash val="solid"/>
              <a:miter/>
            </a:ln>
          </p:spPr>
          <p:txBody>
            <a:bodyPr rtlCol="0" anchor="ctr"/>
            <a:lstStyle/>
            <a:p>
              <a:endParaRPr lang="ko-KR" altLang="en-US"/>
            </a:p>
          </p:txBody>
        </p:sp>
        <p:sp>
          <p:nvSpPr>
            <p:cNvPr id="130" name="자유형: 도형 129">
              <a:extLst>
                <a:ext uri="{FF2B5EF4-FFF2-40B4-BE49-F238E27FC236}">
                  <a16:creationId xmlns:a16="http://schemas.microsoft.com/office/drawing/2014/main" id="{DCD11253-726C-42AE-9CF3-2ED377DD4825}"/>
                </a:ext>
              </a:extLst>
            </p:cNvPr>
            <p:cNvSpPr/>
            <p:nvPr/>
          </p:nvSpPr>
          <p:spPr>
            <a:xfrm>
              <a:off x="2463825" y="2585350"/>
              <a:ext cx="2307542" cy="2664725"/>
            </a:xfrm>
            <a:custGeom>
              <a:avLst/>
              <a:gdLst>
                <a:gd name="connsiteX0" fmla="*/ 2307263 w 2307542"/>
                <a:gd name="connsiteY0" fmla="*/ 0 h 2664725"/>
                <a:gd name="connsiteX1" fmla="*/ 2307528 w 2307542"/>
                <a:gd name="connsiteY1" fmla="*/ 66498 h 2664725"/>
                <a:gd name="connsiteX2" fmla="*/ 2295438 w 2307542"/>
                <a:gd name="connsiteY2" fmla="*/ 81844 h 2664725"/>
                <a:gd name="connsiteX3" fmla="*/ 2061133 w 2307542"/>
                <a:gd name="connsiteY3" fmla="*/ 197169 h 2664725"/>
                <a:gd name="connsiteX4" fmla="*/ 1767106 w 2307542"/>
                <a:gd name="connsiteY4" fmla="*/ 367168 h 2664725"/>
                <a:gd name="connsiteX5" fmla="*/ 1428702 w 2307542"/>
                <a:gd name="connsiteY5" fmla="*/ 599414 h 2664725"/>
                <a:gd name="connsiteX6" fmla="*/ 1233260 w 2307542"/>
                <a:gd name="connsiteY6" fmla="*/ 754997 h 2664725"/>
                <a:gd name="connsiteX7" fmla="*/ 845764 w 2307542"/>
                <a:gd name="connsiteY7" fmla="*/ 1118844 h 2664725"/>
                <a:gd name="connsiteX8" fmla="*/ 648196 w 2307542"/>
                <a:gd name="connsiteY8" fmla="*/ 1343450 h 2664725"/>
                <a:gd name="connsiteX9" fmla="*/ 426978 w 2307542"/>
                <a:gd name="connsiteY9" fmla="*/ 1642459 h 2664725"/>
                <a:gd name="connsiteX10" fmla="*/ 210211 w 2307542"/>
                <a:gd name="connsiteY10" fmla="*/ 2025372 h 2664725"/>
                <a:gd name="connsiteX11" fmla="*/ 64460 w 2307542"/>
                <a:gd name="connsiteY11" fmla="*/ 2430008 h 2664725"/>
                <a:gd name="connsiteX12" fmla="*/ 25796 w 2307542"/>
                <a:gd name="connsiteY12" fmla="*/ 2650163 h 2664725"/>
                <a:gd name="connsiteX13" fmla="*/ 11514 w 2307542"/>
                <a:gd name="connsiteY13" fmla="*/ 2664711 h 2664725"/>
                <a:gd name="connsiteX14" fmla="*/ 287 w 2307542"/>
                <a:gd name="connsiteY14" fmla="*/ 2648834 h 2664725"/>
                <a:gd name="connsiteX15" fmla="*/ 22741 w 2307542"/>
                <a:gd name="connsiteY15" fmla="*/ 2455518 h 2664725"/>
                <a:gd name="connsiteX16" fmla="*/ 101994 w 2307542"/>
                <a:gd name="connsiteY16" fmla="*/ 2160096 h 2664725"/>
                <a:gd name="connsiteX17" fmla="*/ 276842 w 2307542"/>
                <a:gd name="connsiteY17" fmla="*/ 1776519 h 2664725"/>
                <a:gd name="connsiteX18" fmla="*/ 422195 w 2307542"/>
                <a:gd name="connsiteY18" fmla="*/ 1540154 h 2664725"/>
                <a:gd name="connsiteX19" fmla="*/ 601826 w 2307542"/>
                <a:gd name="connsiteY19" fmla="*/ 1298874 h 2664725"/>
                <a:gd name="connsiteX20" fmla="*/ 814807 w 2307542"/>
                <a:gd name="connsiteY20" fmla="*/ 1056132 h 2664725"/>
                <a:gd name="connsiteX21" fmla="*/ 1042800 w 2307542"/>
                <a:gd name="connsiteY21" fmla="*/ 831859 h 2664725"/>
                <a:gd name="connsiteX22" fmla="*/ 1205957 w 2307542"/>
                <a:gd name="connsiteY22" fmla="*/ 688565 h 2664725"/>
                <a:gd name="connsiteX23" fmla="*/ 1431161 w 2307542"/>
                <a:gd name="connsiteY23" fmla="*/ 511857 h 2664725"/>
                <a:gd name="connsiteX24" fmla="*/ 1824370 w 2307542"/>
                <a:gd name="connsiteY24" fmla="*/ 249850 h 2664725"/>
                <a:gd name="connsiteX25" fmla="*/ 2093219 w 2307542"/>
                <a:gd name="connsiteY25" fmla="*/ 101773 h 2664725"/>
                <a:gd name="connsiteX26" fmla="*/ 2295836 w 2307542"/>
                <a:gd name="connsiteY26" fmla="*/ 4517 h 2664725"/>
                <a:gd name="connsiteX27" fmla="*/ 2307263 w 2307542"/>
                <a:gd name="connsiteY27" fmla="*/ 0 h 2664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307542" h="2664725">
                  <a:moveTo>
                    <a:pt x="2307263" y="0"/>
                  </a:moveTo>
                  <a:cubicBezTo>
                    <a:pt x="2307263" y="23849"/>
                    <a:pt x="2306731" y="45174"/>
                    <a:pt x="2307528" y="66498"/>
                  </a:cubicBezTo>
                  <a:cubicBezTo>
                    <a:pt x="2307861" y="76064"/>
                    <a:pt x="2302480" y="78655"/>
                    <a:pt x="2295438" y="81844"/>
                  </a:cubicBezTo>
                  <a:cubicBezTo>
                    <a:pt x="2216052" y="117717"/>
                    <a:pt x="2138127" y="156580"/>
                    <a:pt x="2061133" y="197169"/>
                  </a:cubicBezTo>
                  <a:cubicBezTo>
                    <a:pt x="1960954" y="249983"/>
                    <a:pt x="1863100" y="306915"/>
                    <a:pt x="1767106" y="367168"/>
                  </a:cubicBezTo>
                  <a:cubicBezTo>
                    <a:pt x="1651116" y="439978"/>
                    <a:pt x="1537916" y="516773"/>
                    <a:pt x="1428702" y="599414"/>
                  </a:cubicBezTo>
                  <a:cubicBezTo>
                    <a:pt x="1362271" y="649636"/>
                    <a:pt x="1297699" y="702117"/>
                    <a:pt x="1233260" y="754997"/>
                  </a:cubicBezTo>
                  <a:cubicBezTo>
                    <a:pt x="1095879" y="867665"/>
                    <a:pt x="968596" y="990963"/>
                    <a:pt x="845764" y="1118844"/>
                  </a:cubicBezTo>
                  <a:cubicBezTo>
                    <a:pt x="776741" y="1190723"/>
                    <a:pt x="711372" y="1266123"/>
                    <a:pt x="648196" y="1343450"/>
                  </a:cubicBezTo>
                  <a:cubicBezTo>
                    <a:pt x="569673" y="1439643"/>
                    <a:pt x="496067" y="1539357"/>
                    <a:pt x="426978" y="1642459"/>
                  </a:cubicBezTo>
                  <a:cubicBezTo>
                    <a:pt x="345134" y="1764627"/>
                    <a:pt x="272923" y="1892376"/>
                    <a:pt x="210211" y="2025372"/>
                  </a:cubicBezTo>
                  <a:cubicBezTo>
                    <a:pt x="148828" y="2155512"/>
                    <a:pt x="98805" y="2289970"/>
                    <a:pt x="64460" y="2430008"/>
                  </a:cubicBezTo>
                  <a:cubicBezTo>
                    <a:pt x="46722" y="2502485"/>
                    <a:pt x="31842" y="2575626"/>
                    <a:pt x="25796" y="2650163"/>
                  </a:cubicBezTo>
                  <a:cubicBezTo>
                    <a:pt x="24999" y="2659862"/>
                    <a:pt x="21744" y="2664446"/>
                    <a:pt x="11514" y="2664711"/>
                  </a:cubicBezTo>
                  <a:cubicBezTo>
                    <a:pt x="-1175" y="2665110"/>
                    <a:pt x="-311" y="2656872"/>
                    <a:pt x="287" y="2648834"/>
                  </a:cubicBezTo>
                  <a:cubicBezTo>
                    <a:pt x="5003" y="2584063"/>
                    <a:pt x="11049" y="2519492"/>
                    <a:pt x="22741" y="2455518"/>
                  </a:cubicBezTo>
                  <a:cubicBezTo>
                    <a:pt x="41142" y="2354874"/>
                    <a:pt x="67715" y="2256488"/>
                    <a:pt x="101994" y="2160096"/>
                  </a:cubicBezTo>
                  <a:cubicBezTo>
                    <a:pt x="149227" y="2027166"/>
                    <a:pt x="208750" y="1900015"/>
                    <a:pt x="276842" y="1776519"/>
                  </a:cubicBezTo>
                  <a:cubicBezTo>
                    <a:pt x="321617" y="1695339"/>
                    <a:pt x="370245" y="1616617"/>
                    <a:pt x="422195" y="1540154"/>
                  </a:cubicBezTo>
                  <a:cubicBezTo>
                    <a:pt x="478463" y="1457181"/>
                    <a:pt x="538118" y="1376533"/>
                    <a:pt x="601826" y="1298874"/>
                  </a:cubicBezTo>
                  <a:cubicBezTo>
                    <a:pt x="670185" y="1215635"/>
                    <a:pt x="740536" y="1134256"/>
                    <a:pt x="814807" y="1056132"/>
                  </a:cubicBezTo>
                  <a:cubicBezTo>
                    <a:pt x="888346" y="978806"/>
                    <a:pt x="964145" y="904004"/>
                    <a:pt x="1042800" y="831859"/>
                  </a:cubicBezTo>
                  <a:cubicBezTo>
                    <a:pt x="1096211" y="782898"/>
                    <a:pt x="1150486" y="735001"/>
                    <a:pt x="1205957" y="688565"/>
                  </a:cubicBezTo>
                  <a:cubicBezTo>
                    <a:pt x="1279165" y="627315"/>
                    <a:pt x="1354365" y="568590"/>
                    <a:pt x="1431161" y="511857"/>
                  </a:cubicBezTo>
                  <a:cubicBezTo>
                    <a:pt x="1557979" y="418188"/>
                    <a:pt x="1689248" y="331030"/>
                    <a:pt x="1824370" y="249850"/>
                  </a:cubicBezTo>
                  <a:cubicBezTo>
                    <a:pt x="1912126" y="197169"/>
                    <a:pt x="2001610" y="147611"/>
                    <a:pt x="2093219" y="101773"/>
                  </a:cubicBezTo>
                  <a:cubicBezTo>
                    <a:pt x="2160182" y="68225"/>
                    <a:pt x="2227212" y="34744"/>
                    <a:pt x="2295836" y="4517"/>
                  </a:cubicBezTo>
                  <a:cubicBezTo>
                    <a:pt x="2298626" y="3322"/>
                    <a:pt x="2301416" y="2325"/>
                    <a:pt x="2307263" y="0"/>
                  </a:cubicBezTo>
                  <a:close/>
                </a:path>
              </a:pathLst>
            </a:custGeom>
            <a:solidFill>
              <a:schemeClr val="bg1">
                <a:alpha val="60000"/>
              </a:schemeClr>
            </a:solidFill>
            <a:ln w="6632" cap="flat">
              <a:noFill/>
              <a:prstDash val="solid"/>
              <a:miter/>
            </a:ln>
          </p:spPr>
          <p:txBody>
            <a:bodyPr rtlCol="0" anchor="ctr"/>
            <a:lstStyle/>
            <a:p>
              <a:endParaRPr lang="ko-KR" altLang="en-US"/>
            </a:p>
          </p:txBody>
        </p:sp>
        <p:sp>
          <p:nvSpPr>
            <p:cNvPr id="131" name="자유형: 도형 130">
              <a:extLst>
                <a:ext uri="{FF2B5EF4-FFF2-40B4-BE49-F238E27FC236}">
                  <a16:creationId xmlns:a16="http://schemas.microsoft.com/office/drawing/2014/main" id="{633F74E0-2171-4168-BB60-4E362A891C25}"/>
                </a:ext>
              </a:extLst>
            </p:cNvPr>
            <p:cNvSpPr/>
            <p:nvPr/>
          </p:nvSpPr>
          <p:spPr>
            <a:xfrm>
              <a:off x="2503373" y="4351743"/>
              <a:ext cx="794297" cy="1557255"/>
            </a:xfrm>
            <a:custGeom>
              <a:avLst/>
              <a:gdLst>
                <a:gd name="connsiteX0" fmla="*/ 0 w 794297"/>
                <a:gd name="connsiteY0" fmla="*/ 1556392 h 1557255"/>
                <a:gd name="connsiteX1" fmla="*/ 27569 w 794297"/>
                <a:gd name="connsiteY1" fmla="*/ 1464384 h 1557255"/>
                <a:gd name="connsiteX2" fmla="*/ 130937 w 794297"/>
                <a:gd name="connsiteY2" fmla="*/ 1164644 h 1557255"/>
                <a:gd name="connsiteX3" fmla="*/ 224739 w 794297"/>
                <a:gd name="connsiteY3" fmla="*/ 933262 h 1557255"/>
                <a:gd name="connsiteX4" fmla="*/ 359794 w 794297"/>
                <a:gd name="connsiteY4" fmla="*/ 646609 h 1557255"/>
                <a:gd name="connsiteX5" fmla="*/ 481165 w 794297"/>
                <a:gd name="connsiteY5" fmla="*/ 422401 h 1557255"/>
                <a:gd name="connsiteX6" fmla="*/ 627913 w 794297"/>
                <a:gd name="connsiteY6" fmla="*/ 183313 h 1557255"/>
                <a:gd name="connsiteX7" fmla="*/ 748221 w 794297"/>
                <a:gd name="connsiteY7" fmla="*/ 7468 h 1557255"/>
                <a:gd name="connsiteX8" fmla="*/ 766224 w 794297"/>
                <a:gd name="connsiteY8" fmla="*/ 8531 h 1557255"/>
                <a:gd name="connsiteX9" fmla="*/ 792066 w 794297"/>
                <a:gd name="connsiteY9" fmla="*/ 56561 h 1557255"/>
                <a:gd name="connsiteX10" fmla="*/ 788811 w 794297"/>
                <a:gd name="connsiteY10" fmla="*/ 76026 h 1557255"/>
                <a:gd name="connsiteX11" fmla="*/ 670429 w 794297"/>
                <a:gd name="connsiteY11" fmla="*/ 235263 h 1557255"/>
                <a:gd name="connsiteX12" fmla="*/ 575698 w 794297"/>
                <a:gd name="connsiteY12" fmla="*/ 377892 h 1557255"/>
                <a:gd name="connsiteX13" fmla="*/ 462896 w 794297"/>
                <a:gd name="connsiteY13" fmla="*/ 556793 h 1557255"/>
                <a:gd name="connsiteX14" fmla="*/ 338071 w 794297"/>
                <a:gd name="connsiteY14" fmla="*/ 778941 h 1557255"/>
                <a:gd name="connsiteX15" fmla="*/ 248654 w 794297"/>
                <a:gd name="connsiteY15" fmla="*/ 955981 h 1557255"/>
                <a:gd name="connsiteX16" fmla="*/ 128080 w 794297"/>
                <a:gd name="connsiteY16" fmla="*/ 1223701 h 1557255"/>
                <a:gd name="connsiteX17" fmla="*/ 44841 w 794297"/>
                <a:gd name="connsiteY17" fmla="*/ 1441199 h 1557255"/>
                <a:gd name="connsiteX18" fmla="*/ 3056 w 794297"/>
                <a:gd name="connsiteY18" fmla="*/ 1557255 h 1557255"/>
                <a:gd name="connsiteX19" fmla="*/ 0 w 794297"/>
                <a:gd name="connsiteY19" fmla="*/ 1556392 h 1557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4297" h="1557255">
                  <a:moveTo>
                    <a:pt x="0" y="1556392"/>
                  </a:moveTo>
                  <a:cubicBezTo>
                    <a:pt x="9168" y="1525700"/>
                    <a:pt x="18136" y="1495009"/>
                    <a:pt x="27569" y="1464384"/>
                  </a:cubicBezTo>
                  <a:cubicBezTo>
                    <a:pt x="58726" y="1363341"/>
                    <a:pt x="93735" y="1263627"/>
                    <a:pt x="130937" y="1164644"/>
                  </a:cubicBezTo>
                  <a:cubicBezTo>
                    <a:pt x="160233" y="1086653"/>
                    <a:pt x="192054" y="1009858"/>
                    <a:pt x="224739" y="933262"/>
                  </a:cubicBezTo>
                  <a:cubicBezTo>
                    <a:pt x="266258" y="836005"/>
                    <a:pt x="311698" y="740609"/>
                    <a:pt x="359794" y="646609"/>
                  </a:cubicBezTo>
                  <a:cubicBezTo>
                    <a:pt x="398524" y="570943"/>
                    <a:pt x="438915" y="496141"/>
                    <a:pt x="481165" y="422401"/>
                  </a:cubicBezTo>
                  <a:cubicBezTo>
                    <a:pt x="527667" y="341288"/>
                    <a:pt x="576229" y="261238"/>
                    <a:pt x="627913" y="183313"/>
                  </a:cubicBezTo>
                  <a:cubicBezTo>
                    <a:pt x="667174" y="124123"/>
                    <a:pt x="708295" y="66194"/>
                    <a:pt x="748221" y="7468"/>
                  </a:cubicBezTo>
                  <a:cubicBezTo>
                    <a:pt x="755595" y="-3360"/>
                    <a:pt x="760710" y="-1899"/>
                    <a:pt x="766224" y="8531"/>
                  </a:cubicBezTo>
                  <a:cubicBezTo>
                    <a:pt x="774727" y="24608"/>
                    <a:pt x="783164" y="40751"/>
                    <a:pt x="792066" y="56561"/>
                  </a:cubicBezTo>
                  <a:cubicBezTo>
                    <a:pt x="796517" y="64400"/>
                    <a:pt x="793727" y="69449"/>
                    <a:pt x="788811" y="76026"/>
                  </a:cubicBezTo>
                  <a:cubicBezTo>
                    <a:pt x="748952" y="128839"/>
                    <a:pt x="708628" y="181254"/>
                    <a:pt x="670429" y="235263"/>
                  </a:cubicBezTo>
                  <a:cubicBezTo>
                    <a:pt x="637479" y="281832"/>
                    <a:pt x="607851" y="330725"/>
                    <a:pt x="575698" y="377892"/>
                  </a:cubicBezTo>
                  <a:cubicBezTo>
                    <a:pt x="535971" y="436153"/>
                    <a:pt x="499301" y="496406"/>
                    <a:pt x="462896" y="556793"/>
                  </a:cubicBezTo>
                  <a:cubicBezTo>
                    <a:pt x="418985" y="629536"/>
                    <a:pt x="377332" y="703607"/>
                    <a:pt x="338071" y="778941"/>
                  </a:cubicBezTo>
                  <a:cubicBezTo>
                    <a:pt x="307513" y="837534"/>
                    <a:pt x="277950" y="896724"/>
                    <a:pt x="248654" y="955981"/>
                  </a:cubicBezTo>
                  <a:cubicBezTo>
                    <a:pt x="205341" y="1043804"/>
                    <a:pt x="165349" y="1133155"/>
                    <a:pt x="128080" y="1223701"/>
                  </a:cubicBezTo>
                  <a:cubicBezTo>
                    <a:pt x="98585" y="1295448"/>
                    <a:pt x="69421" y="1367460"/>
                    <a:pt x="44841" y="1441199"/>
                  </a:cubicBezTo>
                  <a:cubicBezTo>
                    <a:pt x="31821" y="1480194"/>
                    <a:pt x="17073" y="1518592"/>
                    <a:pt x="3056" y="1557255"/>
                  </a:cubicBezTo>
                  <a:cubicBezTo>
                    <a:pt x="1993" y="1556990"/>
                    <a:pt x="996" y="1556658"/>
                    <a:pt x="0" y="1556392"/>
                  </a:cubicBezTo>
                  <a:close/>
                </a:path>
              </a:pathLst>
            </a:custGeom>
            <a:solidFill>
              <a:schemeClr val="bg1">
                <a:alpha val="60000"/>
              </a:schemeClr>
            </a:solidFill>
            <a:ln w="6632" cap="flat">
              <a:noFill/>
              <a:prstDash val="solid"/>
              <a:miter/>
            </a:ln>
          </p:spPr>
          <p:txBody>
            <a:bodyPr rtlCol="0" anchor="ctr"/>
            <a:lstStyle/>
            <a:p>
              <a:endParaRPr lang="ko-KR" altLang="en-US"/>
            </a:p>
          </p:txBody>
        </p:sp>
      </p:grpSp>
      <p:grpSp>
        <p:nvGrpSpPr>
          <p:cNvPr id="136" name="Graphic 26">
            <a:extLst>
              <a:ext uri="{FF2B5EF4-FFF2-40B4-BE49-F238E27FC236}">
                <a16:creationId xmlns:a16="http://schemas.microsoft.com/office/drawing/2014/main" id="{74DAEE37-29E4-44DD-9F1F-683BE234F821}"/>
              </a:ext>
            </a:extLst>
          </p:cNvPr>
          <p:cNvGrpSpPr/>
          <p:nvPr/>
        </p:nvGrpSpPr>
        <p:grpSpPr>
          <a:xfrm>
            <a:off x="3272781" y="4778092"/>
            <a:ext cx="2410559" cy="1956780"/>
            <a:chOff x="1909260" y="41261"/>
            <a:chExt cx="8368215" cy="6792927"/>
          </a:xfrm>
        </p:grpSpPr>
        <p:sp>
          <p:nvSpPr>
            <p:cNvPr id="138" name="Freeform: Shape 47">
              <a:extLst>
                <a:ext uri="{FF2B5EF4-FFF2-40B4-BE49-F238E27FC236}">
                  <a16:creationId xmlns:a16="http://schemas.microsoft.com/office/drawing/2014/main" id="{E1EA5B3B-5F45-4E19-A3A8-DD542765F301}"/>
                </a:ext>
              </a:extLst>
            </p:cNvPr>
            <p:cNvSpPr/>
            <p:nvPr/>
          </p:nvSpPr>
          <p:spPr>
            <a:xfrm>
              <a:off x="3138487" y="1204913"/>
              <a:ext cx="2809875" cy="4229100"/>
            </a:xfrm>
            <a:custGeom>
              <a:avLst/>
              <a:gdLst>
                <a:gd name="connsiteX0" fmla="*/ 2814638 w 2809875"/>
                <a:gd name="connsiteY0" fmla="*/ 0 h 4229100"/>
                <a:gd name="connsiteX1" fmla="*/ 2814638 w 2809875"/>
                <a:gd name="connsiteY1" fmla="*/ 3486150 h 4229100"/>
                <a:gd name="connsiteX2" fmla="*/ 0 w 2809875"/>
                <a:gd name="connsiteY2" fmla="*/ 4229100 h 4229100"/>
                <a:gd name="connsiteX3" fmla="*/ 71438 w 2809875"/>
                <a:gd name="connsiteY3" fmla="*/ 1343025 h 4229100"/>
              </a:gdLst>
              <a:ahLst/>
              <a:cxnLst>
                <a:cxn ang="0">
                  <a:pos x="connsiteX0" y="connsiteY0"/>
                </a:cxn>
                <a:cxn ang="0">
                  <a:pos x="connsiteX1" y="connsiteY1"/>
                </a:cxn>
                <a:cxn ang="0">
                  <a:pos x="connsiteX2" y="connsiteY2"/>
                </a:cxn>
                <a:cxn ang="0">
                  <a:pos x="connsiteX3" y="connsiteY3"/>
                </a:cxn>
              </a:cxnLst>
              <a:rect l="l" t="t" r="r" b="b"/>
              <a:pathLst>
                <a:path w="2809875" h="4229100">
                  <a:moveTo>
                    <a:pt x="2814638" y="0"/>
                  </a:moveTo>
                  <a:lnTo>
                    <a:pt x="2814638" y="3486150"/>
                  </a:lnTo>
                  <a:lnTo>
                    <a:pt x="0" y="4229100"/>
                  </a:lnTo>
                  <a:lnTo>
                    <a:pt x="71438" y="1343025"/>
                  </a:lnTo>
                  <a:close/>
                </a:path>
              </a:pathLst>
            </a:custGeom>
            <a:solidFill>
              <a:schemeClr val="accent3">
                <a:lumMod val="50000"/>
              </a:schemeClr>
            </a:solidFill>
            <a:ln w="9525" cap="flat">
              <a:noFill/>
              <a:prstDash val="solid"/>
              <a:miter/>
            </a:ln>
          </p:spPr>
          <p:txBody>
            <a:bodyPr rtlCol="0" anchor="ctr"/>
            <a:lstStyle/>
            <a:p>
              <a:endParaRPr lang="en-US"/>
            </a:p>
          </p:txBody>
        </p:sp>
        <p:sp>
          <p:nvSpPr>
            <p:cNvPr id="139" name="Freeform: Shape 48">
              <a:extLst>
                <a:ext uri="{FF2B5EF4-FFF2-40B4-BE49-F238E27FC236}">
                  <a16:creationId xmlns:a16="http://schemas.microsoft.com/office/drawing/2014/main" id="{CCC72649-206E-452A-A4C8-CCD8B91CD9A6}"/>
                </a:ext>
              </a:extLst>
            </p:cNvPr>
            <p:cNvSpPr/>
            <p:nvPr/>
          </p:nvSpPr>
          <p:spPr>
            <a:xfrm>
              <a:off x="5930914" y="1207770"/>
              <a:ext cx="2743200" cy="4219575"/>
            </a:xfrm>
            <a:custGeom>
              <a:avLst/>
              <a:gdLst>
                <a:gd name="connsiteX0" fmla="*/ 0 w 2743200"/>
                <a:gd name="connsiteY0" fmla="*/ 0 h 4219575"/>
                <a:gd name="connsiteX1" fmla="*/ 6668 w 2743200"/>
                <a:gd name="connsiteY1" fmla="*/ 3486150 h 4219575"/>
                <a:gd name="connsiteX2" fmla="*/ 2714625 w 2743200"/>
                <a:gd name="connsiteY2" fmla="*/ 4226243 h 4219575"/>
                <a:gd name="connsiteX3" fmla="*/ 2746058 w 2743200"/>
                <a:gd name="connsiteY3" fmla="*/ 1337310 h 4219575"/>
              </a:gdLst>
              <a:ahLst/>
              <a:cxnLst>
                <a:cxn ang="0">
                  <a:pos x="connsiteX0" y="connsiteY0"/>
                </a:cxn>
                <a:cxn ang="0">
                  <a:pos x="connsiteX1" y="connsiteY1"/>
                </a:cxn>
                <a:cxn ang="0">
                  <a:pos x="connsiteX2" y="connsiteY2"/>
                </a:cxn>
                <a:cxn ang="0">
                  <a:pos x="connsiteX3" y="connsiteY3"/>
                </a:cxn>
              </a:cxnLst>
              <a:rect l="l" t="t" r="r" b="b"/>
              <a:pathLst>
                <a:path w="2743200" h="4219575">
                  <a:moveTo>
                    <a:pt x="0" y="0"/>
                  </a:moveTo>
                  <a:lnTo>
                    <a:pt x="6668" y="3486150"/>
                  </a:lnTo>
                  <a:lnTo>
                    <a:pt x="2714625" y="4226243"/>
                  </a:lnTo>
                  <a:lnTo>
                    <a:pt x="2746058" y="1337310"/>
                  </a:lnTo>
                  <a:close/>
                </a:path>
              </a:pathLst>
            </a:custGeom>
            <a:solidFill>
              <a:schemeClr val="accent3">
                <a:lumMod val="75000"/>
              </a:schemeClr>
            </a:solidFill>
            <a:ln w="9525" cap="flat">
              <a:noFill/>
              <a:prstDash val="solid"/>
              <a:miter/>
            </a:ln>
          </p:spPr>
          <p:txBody>
            <a:bodyPr rtlCol="0" anchor="ctr"/>
            <a:lstStyle/>
            <a:p>
              <a:endParaRPr lang="en-US" dirty="0"/>
            </a:p>
          </p:txBody>
        </p:sp>
        <p:sp>
          <p:nvSpPr>
            <p:cNvPr id="140" name="Freeform: Shape 49">
              <a:extLst>
                <a:ext uri="{FF2B5EF4-FFF2-40B4-BE49-F238E27FC236}">
                  <a16:creationId xmlns:a16="http://schemas.microsoft.com/office/drawing/2014/main" id="{C0ADEA16-F98A-4CBA-A717-E93B9A179FA5}"/>
                </a:ext>
              </a:extLst>
            </p:cNvPr>
            <p:cNvSpPr/>
            <p:nvPr/>
          </p:nvSpPr>
          <p:spPr>
            <a:xfrm>
              <a:off x="2310764" y="41261"/>
              <a:ext cx="3638549" cy="2524126"/>
            </a:xfrm>
            <a:custGeom>
              <a:avLst/>
              <a:gdLst>
                <a:gd name="connsiteX0" fmla="*/ 3642360 w 3638550"/>
                <a:gd name="connsiteY0" fmla="*/ 1185863 h 2524125"/>
                <a:gd name="connsiteX1" fmla="*/ 2727960 w 3638550"/>
                <a:gd name="connsiteY1" fmla="*/ 0 h 2524125"/>
                <a:gd name="connsiteX2" fmla="*/ 0 w 3638550"/>
                <a:gd name="connsiteY2" fmla="*/ 1385888 h 2524125"/>
                <a:gd name="connsiteX3" fmla="*/ 899160 w 3638550"/>
                <a:gd name="connsiteY3" fmla="*/ 2528888 h 2524125"/>
              </a:gdLst>
              <a:ahLst/>
              <a:cxnLst>
                <a:cxn ang="0">
                  <a:pos x="connsiteX0" y="connsiteY0"/>
                </a:cxn>
                <a:cxn ang="0">
                  <a:pos x="connsiteX1" y="connsiteY1"/>
                </a:cxn>
                <a:cxn ang="0">
                  <a:pos x="connsiteX2" y="connsiteY2"/>
                </a:cxn>
                <a:cxn ang="0">
                  <a:pos x="connsiteX3" y="connsiteY3"/>
                </a:cxn>
              </a:cxnLst>
              <a:rect l="l" t="t" r="r" b="b"/>
              <a:pathLst>
                <a:path w="3638550" h="2524125">
                  <a:moveTo>
                    <a:pt x="3642360" y="1185863"/>
                  </a:moveTo>
                  <a:lnTo>
                    <a:pt x="2727960" y="0"/>
                  </a:lnTo>
                  <a:lnTo>
                    <a:pt x="0" y="1385888"/>
                  </a:lnTo>
                  <a:lnTo>
                    <a:pt x="899160" y="2528888"/>
                  </a:lnTo>
                  <a:close/>
                </a:path>
              </a:pathLst>
            </a:custGeom>
            <a:solidFill>
              <a:schemeClr val="accent3"/>
            </a:solidFill>
            <a:ln w="9525" cap="flat">
              <a:noFill/>
              <a:prstDash val="solid"/>
              <a:miter/>
            </a:ln>
          </p:spPr>
          <p:txBody>
            <a:bodyPr rtlCol="0" anchor="ctr"/>
            <a:lstStyle/>
            <a:p>
              <a:endParaRPr lang="en-US"/>
            </a:p>
          </p:txBody>
        </p:sp>
        <p:sp>
          <p:nvSpPr>
            <p:cNvPr id="141" name="Freeform: Shape 50">
              <a:extLst>
                <a:ext uri="{FF2B5EF4-FFF2-40B4-BE49-F238E27FC236}">
                  <a16:creationId xmlns:a16="http://schemas.microsoft.com/office/drawing/2014/main" id="{50FDDAB2-053F-4BF4-BB19-95F68F804DC7}"/>
                </a:ext>
              </a:extLst>
            </p:cNvPr>
            <p:cNvSpPr/>
            <p:nvPr/>
          </p:nvSpPr>
          <p:spPr>
            <a:xfrm>
              <a:off x="5930914" y="41261"/>
              <a:ext cx="3629024" cy="2524126"/>
            </a:xfrm>
            <a:custGeom>
              <a:avLst/>
              <a:gdLst>
                <a:gd name="connsiteX0" fmla="*/ 900113 w 3629025"/>
                <a:gd name="connsiteY0" fmla="*/ 0 h 2524125"/>
                <a:gd name="connsiteX1" fmla="*/ 0 w 3629025"/>
                <a:gd name="connsiteY1" fmla="*/ 1185863 h 2524125"/>
                <a:gd name="connsiteX2" fmla="*/ 2743200 w 3629025"/>
                <a:gd name="connsiteY2" fmla="*/ 2528888 h 2524125"/>
                <a:gd name="connsiteX3" fmla="*/ 3629025 w 3629025"/>
                <a:gd name="connsiteY3" fmla="*/ 1385888 h 2524125"/>
              </a:gdLst>
              <a:ahLst/>
              <a:cxnLst>
                <a:cxn ang="0">
                  <a:pos x="connsiteX0" y="connsiteY0"/>
                </a:cxn>
                <a:cxn ang="0">
                  <a:pos x="connsiteX1" y="connsiteY1"/>
                </a:cxn>
                <a:cxn ang="0">
                  <a:pos x="connsiteX2" y="connsiteY2"/>
                </a:cxn>
                <a:cxn ang="0">
                  <a:pos x="connsiteX3" y="connsiteY3"/>
                </a:cxn>
              </a:cxnLst>
              <a:rect l="l" t="t" r="r" b="b"/>
              <a:pathLst>
                <a:path w="3629025" h="2524125">
                  <a:moveTo>
                    <a:pt x="900113" y="0"/>
                  </a:moveTo>
                  <a:lnTo>
                    <a:pt x="0" y="1185863"/>
                  </a:lnTo>
                  <a:lnTo>
                    <a:pt x="2743200" y="2528888"/>
                  </a:lnTo>
                  <a:lnTo>
                    <a:pt x="3629025" y="1385888"/>
                  </a:lnTo>
                  <a:close/>
                </a:path>
              </a:pathLst>
            </a:custGeom>
            <a:solidFill>
              <a:schemeClr val="accent3"/>
            </a:solidFill>
            <a:ln w="9525" cap="flat">
              <a:noFill/>
              <a:prstDash val="solid"/>
              <a:miter/>
            </a:ln>
          </p:spPr>
          <p:txBody>
            <a:bodyPr rtlCol="0" anchor="ctr"/>
            <a:lstStyle/>
            <a:p>
              <a:endParaRPr lang="en-US"/>
            </a:p>
          </p:txBody>
        </p:sp>
        <p:sp>
          <p:nvSpPr>
            <p:cNvPr id="142" name="Freeform: Shape 51">
              <a:extLst>
                <a:ext uri="{FF2B5EF4-FFF2-40B4-BE49-F238E27FC236}">
                  <a16:creationId xmlns:a16="http://schemas.microsoft.com/office/drawing/2014/main" id="{F1045CC1-B69B-41E3-8A83-288EF8CE55F8}"/>
                </a:ext>
              </a:extLst>
            </p:cNvPr>
            <p:cNvSpPr/>
            <p:nvPr/>
          </p:nvSpPr>
          <p:spPr>
            <a:xfrm>
              <a:off x="3138487" y="2547938"/>
              <a:ext cx="2809875" cy="4286250"/>
            </a:xfrm>
            <a:custGeom>
              <a:avLst/>
              <a:gdLst>
                <a:gd name="connsiteX0" fmla="*/ 2814638 w 2809875"/>
                <a:gd name="connsiteY0" fmla="*/ 1385888 h 4286250"/>
                <a:gd name="connsiteX1" fmla="*/ 2814638 w 2809875"/>
                <a:gd name="connsiteY1" fmla="*/ 4286250 h 4286250"/>
                <a:gd name="connsiteX2" fmla="*/ 0 w 2809875"/>
                <a:gd name="connsiteY2" fmla="*/ 2886075 h 4286250"/>
                <a:gd name="connsiteX3" fmla="*/ 71438 w 2809875"/>
                <a:gd name="connsiteY3" fmla="*/ 0 h 4286250"/>
              </a:gdLst>
              <a:ahLst/>
              <a:cxnLst>
                <a:cxn ang="0">
                  <a:pos x="connsiteX0" y="connsiteY0"/>
                </a:cxn>
                <a:cxn ang="0">
                  <a:pos x="connsiteX1" y="connsiteY1"/>
                </a:cxn>
                <a:cxn ang="0">
                  <a:pos x="connsiteX2" y="connsiteY2"/>
                </a:cxn>
                <a:cxn ang="0">
                  <a:pos x="connsiteX3" y="connsiteY3"/>
                </a:cxn>
              </a:cxnLst>
              <a:rect l="l" t="t" r="r" b="b"/>
              <a:pathLst>
                <a:path w="2809875" h="4286250">
                  <a:moveTo>
                    <a:pt x="2814638" y="1385888"/>
                  </a:moveTo>
                  <a:lnTo>
                    <a:pt x="2814638" y="4286250"/>
                  </a:lnTo>
                  <a:lnTo>
                    <a:pt x="0" y="2886075"/>
                  </a:lnTo>
                  <a:lnTo>
                    <a:pt x="71438" y="0"/>
                  </a:lnTo>
                  <a:close/>
                </a:path>
              </a:pathLst>
            </a:custGeom>
            <a:solidFill>
              <a:schemeClr val="accent3">
                <a:lumMod val="60000"/>
                <a:lumOff val="40000"/>
              </a:schemeClr>
            </a:solidFill>
            <a:ln w="9525" cap="flat">
              <a:noFill/>
              <a:prstDash val="solid"/>
              <a:miter/>
            </a:ln>
          </p:spPr>
          <p:txBody>
            <a:bodyPr rtlCol="0" anchor="ctr"/>
            <a:lstStyle/>
            <a:p>
              <a:endParaRPr lang="en-US"/>
            </a:p>
          </p:txBody>
        </p:sp>
        <p:sp>
          <p:nvSpPr>
            <p:cNvPr id="143" name="Freeform: Shape 52">
              <a:extLst>
                <a:ext uri="{FF2B5EF4-FFF2-40B4-BE49-F238E27FC236}">
                  <a16:creationId xmlns:a16="http://schemas.microsoft.com/office/drawing/2014/main" id="{E1705819-3653-42DC-BC3E-D80C70CEEA93}"/>
                </a:ext>
              </a:extLst>
            </p:cNvPr>
            <p:cNvSpPr/>
            <p:nvPr/>
          </p:nvSpPr>
          <p:spPr>
            <a:xfrm>
              <a:off x="5930914" y="2547937"/>
              <a:ext cx="2743200" cy="4286249"/>
            </a:xfrm>
            <a:custGeom>
              <a:avLst/>
              <a:gdLst>
                <a:gd name="connsiteX0" fmla="*/ 2714625 w 2743200"/>
                <a:gd name="connsiteY0" fmla="*/ 2886075 h 4286250"/>
                <a:gd name="connsiteX1" fmla="*/ 0 w 2743200"/>
                <a:gd name="connsiteY1" fmla="*/ 4286250 h 4286250"/>
                <a:gd name="connsiteX2" fmla="*/ 0 w 2743200"/>
                <a:gd name="connsiteY2" fmla="*/ 1385888 h 4286250"/>
                <a:gd name="connsiteX3" fmla="*/ 2743200 w 2743200"/>
                <a:gd name="connsiteY3" fmla="*/ 0 h 4286250"/>
              </a:gdLst>
              <a:ahLst/>
              <a:cxnLst>
                <a:cxn ang="0">
                  <a:pos x="connsiteX0" y="connsiteY0"/>
                </a:cxn>
                <a:cxn ang="0">
                  <a:pos x="connsiteX1" y="connsiteY1"/>
                </a:cxn>
                <a:cxn ang="0">
                  <a:pos x="connsiteX2" y="connsiteY2"/>
                </a:cxn>
                <a:cxn ang="0">
                  <a:pos x="connsiteX3" y="connsiteY3"/>
                </a:cxn>
              </a:cxnLst>
              <a:rect l="l" t="t" r="r" b="b"/>
              <a:pathLst>
                <a:path w="2743200" h="4286250">
                  <a:moveTo>
                    <a:pt x="2714625" y="2886075"/>
                  </a:moveTo>
                  <a:lnTo>
                    <a:pt x="0" y="4286250"/>
                  </a:lnTo>
                  <a:lnTo>
                    <a:pt x="0" y="1385888"/>
                  </a:lnTo>
                  <a:lnTo>
                    <a:pt x="2743200" y="0"/>
                  </a:lnTo>
                  <a:close/>
                </a:path>
              </a:pathLst>
            </a:custGeom>
            <a:solidFill>
              <a:schemeClr val="accent3">
                <a:lumMod val="75000"/>
              </a:schemeClr>
            </a:solidFill>
            <a:ln w="9525" cap="flat">
              <a:noFill/>
              <a:prstDash val="solid"/>
              <a:miter/>
            </a:ln>
          </p:spPr>
          <p:txBody>
            <a:bodyPr rtlCol="0" anchor="ctr"/>
            <a:lstStyle/>
            <a:p>
              <a:endParaRPr lang="en-US"/>
            </a:p>
          </p:txBody>
        </p:sp>
        <p:sp>
          <p:nvSpPr>
            <p:cNvPr id="144" name="Freeform: Shape 53">
              <a:extLst>
                <a:ext uri="{FF2B5EF4-FFF2-40B4-BE49-F238E27FC236}">
                  <a16:creationId xmlns:a16="http://schemas.microsoft.com/office/drawing/2014/main" id="{3336F1C5-A254-4F84-9331-0DD6C7928BAA}"/>
                </a:ext>
              </a:extLst>
            </p:cNvPr>
            <p:cNvSpPr/>
            <p:nvPr/>
          </p:nvSpPr>
          <p:spPr>
            <a:xfrm>
              <a:off x="5953125" y="2433638"/>
              <a:ext cx="4324350" cy="1495425"/>
            </a:xfrm>
            <a:custGeom>
              <a:avLst/>
              <a:gdLst>
                <a:gd name="connsiteX0" fmla="*/ 0 w 4324350"/>
                <a:gd name="connsiteY0" fmla="*/ 1500188 h 1495425"/>
                <a:gd name="connsiteX1" fmla="*/ 1543050 w 4324350"/>
                <a:gd name="connsiteY1" fmla="*/ 1427798 h 1495425"/>
                <a:gd name="connsiteX2" fmla="*/ 4329113 w 4324350"/>
                <a:gd name="connsiteY2" fmla="*/ 0 h 1495425"/>
                <a:gd name="connsiteX3" fmla="*/ 2743200 w 4324350"/>
                <a:gd name="connsiteY3" fmla="*/ 114300 h 1495425"/>
              </a:gdLst>
              <a:ahLst/>
              <a:cxnLst>
                <a:cxn ang="0">
                  <a:pos x="connsiteX0" y="connsiteY0"/>
                </a:cxn>
                <a:cxn ang="0">
                  <a:pos x="connsiteX1" y="connsiteY1"/>
                </a:cxn>
                <a:cxn ang="0">
                  <a:pos x="connsiteX2" y="connsiteY2"/>
                </a:cxn>
                <a:cxn ang="0">
                  <a:pos x="connsiteX3" y="connsiteY3"/>
                </a:cxn>
              </a:cxnLst>
              <a:rect l="l" t="t" r="r" b="b"/>
              <a:pathLst>
                <a:path w="4324350" h="1495425">
                  <a:moveTo>
                    <a:pt x="0" y="1500188"/>
                  </a:moveTo>
                  <a:lnTo>
                    <a:pt x="1543050" y="1427798"/>
                  </a:lnTo>
                  <a:lnTo>
                    <a:pt x="4329113" y="0"/>
                  </a:lnTo>
                  <a:lnTo>
                    <a:pt x="2743200" y="114300"/>
                  </a:lnTo>
                  <a:close/>
                </a:path>
              </a:pathLst>
            </a:custGeom>
            <a:solidFill>
              <a:schemeClr val="accent3">
                <a:lumMod val="40000"/>
                <a:lumOff val="60000"/>
              </a:schemeClr>
            </a:solidFill>
            <a:ln w="9525" cap="flat">
              <a:noFill/>
              <a:prstDash val="solid"/>
              <a:miter/>
            </a:ln>
          </p:spPr>
          <p:txBody>
            <a:bodyPr rtlCol="0" anchor="ctr"/>
            <a:lstStyle/>
            <a:p>
              <a:endParaRPr lang="en-US"/>
            </a:p>
          </p:txBody>
        </p:sp>
        <p:sp>
          <p:nvSpPr>
            <p:cNvPr id="145" name="Freeform: Shape 54">
              <a:extLst>
                <a:ext uri="{FF2B5EF4-FFF2-40B4-BE49-F238E27FC236}">
                  <a16:creationId xmlns:a16="http://schemas.microsoft.com/office/drawing/2014/main" id="{BAE0F8F5-2241-4561-B331-BB2D5422B054}"/>
                </a:ext>
              </a:extLst>
            </p:cNvPr>
            <p:cNvSpPr/>
            <p:nvPr/>
          </p:nvSpPr>
          <p:spPr>
            <a:xfrm>
              <a:off x="1909260" y="2433532"/>
              <a:ext cx="4038600" cy="1495425"/>
            </a:xfrm>
            <a:custGeom>
              <a:avLst/>
              <a:gdLst>
                <a:gd name="connsiteX0" fmla="*/ 1300665 w 4038600"/>
                <a:gd name="connsiteY0" fmla="*/ 114405 h 1495425"/>
                <a:gd name="connsiteX1" fmla="*/ 4043865 w 4038600"/>
                <a:gd name="connsiteY1" fmla="*/ 1500293 h 1495425"/>
                <a:gd name="connsiteX2" fmla="*/ 2672265 w 4038600"/>
                <a:gd name="connsiteY2" fmla="*/ 1427903 h 1495425"/>
                <a:gd name="connsiteX3" fmla="*/ 502 w 4038600"/>
                <a:gd name="connsiteY3" fmla="*/ 105 h 1495425"/>
                <a:gd name="connsiteX4" fmla="*/ 1300665 w 4038600"/>
                <a:gd name="connsiteY4" fmla="*/ 114405 h 14954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38600" h="1495425">
                  <a:moveTo>
                    <a:pt x="1300665" y="114405"/>
                  </a:moveTo>
                  <a:lnTo>
                    <a:pt x="4043865" y="1500293"/>
                  </a:lnTo>
                  <a:lnTo>
                    <a:pt x="2672265" y="1427903"/>
                  </a:lnTo>
                  <a:cubicBezTo>
                    <a:pt x="2672265" y="1427903"/>
                    <a:pt x="-42360" y="-14182"/>
                    <a:pt x="502" y="105"/>
                  </a:cubicBezTo>
                  <a:cubicBezTo>
                    <a:pt x="43365" y="14393"/>
                    <a:pt x="1300665" y="114405"/>
                    <a:pt x="1300665" y="114405"/>
                  </a:cubicBezTo>
                  <a:close/>
                </a:path>
              </a:pathLst>
            </a:custGeom>
            <a:solidFill>
              <a:schemeClr val="accent3">
                <a:lumMod val="40000"/>
                <a:lumOff val="60000"/>
              </a:schemeClr>
            </a:solidFill>
            <a:ln w="9525" cap="flat">
              <a:noFill/>
              <a:prstDash val="solid"/>
              <a:miter/>
            </a:ln>
          </p:spPr>
          <p:txBody>
            <a:bodyPr rtlCol="0" anchor="ctr"/>
            <a:lstStyle/>
            <a:p>
              <a:endParaRPr lang="en-US"/>
            </a:p>
          </p:txBody>
        </p:sp>
      </p:grpSp>
      <p:sp>
        <p:nvSpPr>
          <p:cNvPr id="137" name="Freeform: Shape 393">
            <a:extLst>
              <a:ext uri="{FF2B5EF4-FFF2-40B4-BE49-F238E27FC236}">
                <a16:creationId xmlns:a16="http://schemas.microsoft.com/office/drawing/2014/main" id="{BEC72C33-623D-4ABA-B28A-3616261D7C5B}"/>
              </a:ext>
            </a:extLst>
          </p:cNvPr>
          <p:cNvSpPr/>
          <p:nvPr/>
        </p:nvSpPr>
        <p:spPr>
          <a:xfrm>
            <a:off x="6586279" y="1096804"/>
            <a:ext cx="974324" cy="1465355"/>
          </a:xfrm>
          <a:custGeom>
            <a:avLst/>
            <a:gdLst>
              <a:gd name="connsiteX0" fmla="*/ 1382768 w 2520742"/>
              <a:gd name="connsiteY0" fmla="*/ 3791123 h 3791122"/>
              <a:gd name="connsiteX1" fmla="*/ 1142742 w 2520742"/>
              <a:gd name="connsiteY1" fmla="*/ 3791123 h 3791122"/>
              <a:gd name="connsiteX2" fmla="*/ 1137277 w 2520742"/>
              <a:gd name="connsiteY2" fmla="*/ 3788846 h 3791122"/>
              <a:gd name="connsiteX3" fmla="*/ 1009293 w 2520742"/>
              <a:gd name="connsiteY3" fmla="*/ 3668605 h 3791122"/>
              <a:gd name="connsiteX4" fmla="*/ 976500 w 2520742"/>
              <a:gd name="connsiteY4" fmla="*/ 3640822 h 3791122"/>
              <a:gd name="connsiteX5" fmla="*/ 775188 w 2520742"/>
              <a:gd name="connsiteY5" fmla="*/ 3416282 h 3791122"/>
              <a:gd name="connsiteX6" fmla="*/ 771545 w 2520742"/>
              <a:gd name="connsiteY6" fmla="*/ 3403073 h 3791122"/>
              <a:gd name="connsiteX7" fmla="*/ 741029 w 2520742"/>
              <a:gd name="connsiteY7" fmla="*/ 3200395 h 3791122"/>
              <a:gd name="connsiteX8" fmla="*/ 737841 w 2520742"/>
              <a:gd name="connsiteY8" fmla="*/ 3138908 h 3791122"/>
              <a:gd name="connsiteX9" fmla="*/ 738752 w 2520742"/>
              <a:gd name="connsiteY9" fmla="*/ 2954448 h 3791122"/>
              <a:gd name="connsiteX10" fmla="*/ 739207 w 2520742"/>
              <a:gd name="connsiteY10" fmla="*/ 2936230 h 3791122"/>
              <a:gd name="connsiteX11" fmla="*/ 742395 w 2520742"/>
              <a:gd name="connsiteY11" fmla="*/ 2717155 h 3791122"/>
              <a:gd name="connsiteX12" fmla="*/ 742851 w 2520742"/>
              <a:gd name="connsiteY12" fmla="*/ 2696204 h 3791122"/>
              <a:gd name="connsiteX13" fmla="*/ 702771 w 2520742"/>
              <a:gd name="connsiteY13" fmla="*/ 2615588 h 3791122"/>
              <a:gd name="connsiteX14" fmla="*/ 645383 w 2520742"/>
              <a:gd name="connsiteY14" fmla="*/ 2476218 h 3791122"/>
              <a:gd name="connsiteX15" fmla="*/ 460467 w 2520742"/>
              <a:gd name="connsiteY15" fmla="*/ 2217063 h 3791122"/>
              <a:gd name="connsiteX16" fmla="*/ 266442 w 2520742"/>
              <a:gd name="connsiteY16" fmla="*/ 2001632 h 3791122"/>
              <a:gd name="connsiteX17" fmla="*/ 8198 w 2520742"/>
              <a:gd name="connsiteY17" fmla="*/ 1384487 h 3791122"/>
              <a:gd name="connsiteX18" fmla="*/ 0 w 2520742"/>
              <a:gd name="connsiteY18" fmla="*/ 1303871 h 3791122"/>
              <a:gd name="connsiteX19" fmla="*/ 0 w 2520742"/>
              <a:gd name="connsiteY19" fmla="*/ 1185453 h 3791122"/>
              <a:gd name="connsiteX20" fmla="*/ 2277 w 2520742"/>
              <a:gd name="connsiteY20" fmla="*/ 1172700 h 3791122"/>
              <a:gd name="connsiteX21" fmla="*/ 165331 w 2520742"/>
              <a:gd name="connsiteY21" fmla="*/ 622052 h 3791122"/>
              <a:gd name="connsiteX22" fmla="*/ 930499 w 2520742"/>
              <a:gd name="connsiteY22" fmla="*/ 38611 h 3791122"/>
              <a:gd name="connsiteX23" fmla="*/ 1477048 w 2520742"/>
              <a:gd name="connsiteY23" fmla="*/ 16294 h 3791122"/>
              <a:gd name="connsiteX24" fmla="*/ 2093281 w 2520742"/>
              <a:gd name="connsiteY24" fmla="*/ 298677 h 3791122"/>
              <a:gd name="connsiteX25" fmla="*/ 2513669 w 2520742"/>
              <a:gd name="connsiteY25" fmla="*/ 1388131 h 3791122"/>
              <a:gd name="connsiteX26" fmla="*/ 2264078 w 2520742"/>
              <a:gd name="connsiteY26" fmla="*/ 1993434 h 3791122"/>
              <a:gd name="connsiteX27" fmla="*/ 2075519 w 2520742"/>
              <a:gd name="connsiteY27" fmla="*/ 2202033 h 3791122"/>
              <a:gd name="connsiteX28" fmla="*/ 1829116 w 2520742"/>
              <a:gd name="connsiteY28" fmla="*/ 2589627 h 3791122"/>
              <a:gd name="connsiteX29" fmla="*/ 1779927 w 2520742"/>
              <a:gd name="connsiteY29" fmla="*/ 2695293 h 3791122"/>
              <a:gd name="connsiteX30" fmla="*/ 1780382 w 2520742"/>
              <a:gd name="connsiteY30" fmla="*/ 2718521 h 3791122"/>
              <a:gd name="connsiteX31" fmla="*/ 1784481 w 2520742"/>
              <a:gd name="connsiteY31" fmla="*/ 2932131 h 3791122"/>
              <a:gd name="connsiteX32" fmla="*/ 1783571 w 2520742"/>
              <a:gd name="connsiteY32" fmla="*/ 2955814 h 3791122"/>
              <a:gd name="connsiteX33" fmla="*/ 1783115 w 2520742"/>
              <a:gd name="connsiteY33" fmla="*/ 3141186 h 3791122"/>
              <a:gd name="connsiteX34" fmla="*/ 1780382 w 2520742"/>
              <a:gd name="connsiteY34" fmla="*/ 3197207 h 3791122"/>
              <a:gd name="connsiteX35" fmla="*/ 1750778 w 2520742"/>
              <a:gd name="connsiteY35" fmla="*/ 3402618 h 3791122"/>
              <a:gd name="connsiteX36" fmla="*/ 1747134 w 2520742"/>
              <a:gd name="connsiteY36" fmla="*/ 3415826 h 3791122"/>
              <a:gd name="connsiteX37" fmla="*/ 1543089 w 2520742"/>
              <a:gd name="connsiteY37" fmla="*/ 3640367 h 3791122"/>
              <a:gd name="connsiteX38" fmla="*/ 1512574 w 2520742"/>
              <a:gd name="connsiteY38" fmla="*/ 3667239 h 3791122"/>
              <a:gd name="connsiteX39" fmla="*/ 1399620 w 2520742"/>
              <a:gd name="connsiteY39" fmla="*/ 3786568 h 3791122"/>
              <a:gd name="connsiteX40" fmla="*/ 1382768 w 2520742"/>
              <a:gd name="connsiteY40" fmla="*/ 3791123 h 3791122"/>
              <a:gd name="connsiteX41" fmla="*/ 1561307 w 2520742"/>
              <a:gd name="connsiteY41" fmla="*/ 1757051 h 3791122"/>
              <a:gd name="connsiteX42" fmla="*/ 1573149 w 2520742"/>
              <a:gd name="connsiteY42" fmla="*/ 1704218 h 3791122"/>
              <a:gd name="connsiteX43" fmla="*/ 1716163 w 2520742"/>
              <a:gd name="connsiteY43" fmla="*/ 1844499 h 3791122"/>
              <a:gd name="connsiteX44" fmla="*/ 1791313 w 2520742"/>
              <a:gd name="connsiteY44" fmla="*/ 1818083 h 3791122"/>
              <a:gd name="connsiteX45" fmla="*/ 1839136 w 2520742"/>
              <a:gd name="connsiteY45" fmla="*/ 1725169 h 3791122"/>
              <a:gd name="connsiteX46" fmla="*/ 1785848 w 2520742"/>
              <a:gd name="connsiteY46" fmla="*/ 1624969 h 3791122"/>
              <a:gd name="connsiteX47" fmla="*/ 1744857 w 2520742"/>
              <a:gd name="connsiteY47" fmla="*/ 1595364 h 3791122"/>
              <a:gd name="connsiteX48" fmla="*/ 1748956 w 2520742"/>
              <a:gd name="connsiteY48" fmla="*/ 1542075 h 3791122"/>
              <a:gd name="connsiteX49" fmla="*/ 1650577 w 2520742"/>
              <a:gd name="connsiteY49" fmla="*/ 1467381 h 3791122"/>
              <a:gd name="connsiteX50" fmla="*/ 1572238 w 2520742"/>
              <a:gd name="connsiteY50" fmla="*/ 1504728 h 3791122"/>
              <a:gd name="connsiteX51" fmla="*/ 1540812 w 2520742"/>
              <a:gd name="connsiteY51" fmla="*/ 1486054 h 3791122"/>
              <a:gd name="connsiteX52" fmla="*/ 1470671 w 2520742"/>
              <a:gd name="connsiteY52" fmla="*/ 1474668 h 3791122"/>
              <a:gd name="connsiteX53" fmla="*/ 1369560 w 2520742"/>
              <a:gd name="connsiteY53" fmla="*/ 1547086 h 3791122"/>
              <a:gd name="connsiteX54" fmla="*/ 1383679 w 2520742"/>
              <a:gd name="connsiteY54" fmla="*/ 1800775 h 3791122"/>
              <a:gd name="connsiteX55" fmla="*/ 1411917 w 2520742"/>
              <a:gd name="connsiteY55" fmla="*/ 1838123 h 3791122"/>
              <a:gd name="connsiteX56" fmla="*/ 1352253 w 2520742"/>
              <a:gd name="connsiteY56" fmla="*/ 1940145 h 3791122"/>
              <a:gd name="connsiteX57" fmla="*/ 1368194 w 2520742"/>
              <a:gd name="connsiteY57" fmla="*/ 2159675 h 3791122"/>
              <a:gd name="connsiteX58" fmla="*/ 1528970 w 2520742"/>
              <a:gd name="connsiteY58" fmla="*/ 2227539 h 3791122"/>
              <a:gd name="connsiteX59" fmla="*/ 1645112 w 2520742"/>
              <a:gd name="connsiteY59" fmla="*/ 2163319 h 3791122"/>
              <a:gd name="connsiteX60" fmla="*/ 1666063 w 2520742"/>
              <a:gd name="connsiteY60" fmla="*/ 2159220 h 3791122"/>
              <a:gd name="connsiteX61" fmla="*/ 1721628 w 2520742"/>
              <a:gd name="connsiteY61" fmla="*/ 2173795 h 3791122"/>
              <a:gd name="connsiteX62" fmla="*/ 1866919 w 2520742"/>
              <a:gd name="connsiteY62" fmla="*/ 2113674 h 3791122"/>
              <a:gd name="connsiteX63" fmla="*/ 1891969 w 2520742"/>
              <a:gd name="connsiteY63" fmla="*/ 2032603 h 3791122"/>
              <a:gd name="connsiteX64" fmla="*/ 1891969 w 2520742"/>
              <a:gd name="connsiteY64" fmla="*/ 1965195 h 3791122"/>
              <a:gd name="connsiteX65" fmla="*/ 1931139 w 2520742"/>
              <a:gd name="connsiteY65" fmla="*/ 1971572 h 3791122"/>
              <a:gd name="connsiteX66" fmla="*/ 2122431 w 2520742"/>
              <a:gd name="connsiteY66" fmla="*/ 1813528 h 3791122"/>
              <a:gd name="connsiteX67" fmla="*/ 2116054 w 2520742"/>
              <a:gd name="connsiteY67" fmla="*/ 1712872 h 3791122"/>
              <a:gd name="connsiteX68" fmla="*/ 2116054 w 2520742"/>
              <a:gd name="connsiteY68" fmla="*/ 1712872 h 3791122"/>
              <a:gd name="connsiteX69" fmla="*/ 2124253 w 2520742"/>
              <a:gd name="connsiteY69" fmla="*/ 1709684 h 3791122"/>
              <a:gd name="connsiteX70" fmla="*/ 2252236 w 2520742"/>
              <a:gd name="connsiteY70" fmla="*/ 1617681 h 3791122"/>
              <a:gd name="connsiteX71" fmla="*/ 2280019 w 2520742"/>
              <a:gd name="connsiteY71" fmla="*/ 1238741 h 3791122"/>
              <a:gd name="connsiteX72" fmla="*/ 2123797 w 2520742"/>
              <a:gd name="connsiteY72" fmla="*/ 1150382 h 3791122"/>
              <a:gd name="connsiteX73" fmla="*/ 2015854 w 2520742"/>
              <a:gd name="connsiteY73" fmla="*/ 1284287 h 3791122"/>
              <a:gd name="connsiteX74" fmla="*/ 2029973 w 2520742"/>
              <a:gd name="connsiteY74" fmla="*/ 1335298 h 3791122"/>
              <a:gd name="connsiteX75" fmla="*/ 1925673 w 2520742"/>
              <a:gd name="connsiteY75" fmla="*/ 1309337 h 3791122"/>
              <a:gd name="connsiteX76" fmla="*/ 1784481 w 2520742"/>
              <a:gd name="connsiteY76" fmla="*/ 1359893 h 3791122"/>
              <a:gd name="connsiteX77" fmla="*/ 1753055 w 2520742"/>
              <a:gd name="connsiteY77" fmla="*/ 1423201 h 3791122"/>
              <a:gd name="connsiteX78" fmla="*/ 1758520 w 2520742"/>
              <a:gd name="connsiteY78" fmla="*/ 1441875 h 3791122"/>
              <a:gd name="connsiteX79" fmla="*/ 1807710 w 2520742"/>
              <a:gd name="connsiteY79" fmla="*/ 1548452 h 3791122"/>
              <a:gd name="connsiteX80" fmla="*/ 1823651 w 2520742"/>
              <a:gd name="connsiteY80" fmla="*/ 1580789 h 3791122"/>
              <a:gd name="connsiteX81" fmla="*/ 1888781 w 2520742"/>
              <a:gd name="connsiteY81" fmla="*/ 1767527 h 3791122"/>
              <a:gd name="connsiteX82" fmla="*/ 1743035 w 2520742"/>
              <a:gd name="connsiteY82" fmla="*/ 1895966 h 3791122"/>
              <a:gd name="connsiteX83" fmla="*/ 1710697 w 2520742"/>
              <a:gd name="connsiteY83" fmla="*/ 1926026 h 3791122"/>
              <a:gd name="connsiteX84" fmla="*/ 1588179 w 2520742"/>
              <a:gd name="connsiteY84" fmla="*/ 2056287 h 3791122"/>
              <a:gd name="connsiteX85" fmla="*/ 1568595 w 2520742"/>
              <a:gd name="connsiteY85" fmla="*/ 2005275 h 3791122"/>
              <a:gd name="connsiteX86" fmla="*/ 1662874 w 2520742"/>
              <a:gd name="connsiteY86" fmla="*/ 1871371 h 3791122"/>
              <a:gd name="connsiteX87" fmla="*/ 1561307 w 2520742"/>
              <a:gd name="connsiteY87" fmla="*/ 1757051 h 3791122"/>
              <a:gd name="connsiteX88" fmla="*/ 776555 w 2520742"/>
              <a:gd name="connsiteY88" fmla="*/ 1591265 h 3791122"/>
              <a:gd name="connsiteX89" fmla="*/ 709602 w 2520742"/>
              <a:gd name="connsiteY89" fmla="*/ 1654118 h 3791122"/>
              <a:gd name="connsiteX90" fmla="*/ 685919 w 2520742"/>
              <a:gd name="connsiteY90" fmla="*/ 1756596 h 3791122"/>
              <a:gd name="connsiteX91" fmla="*/ 805248 w 2520742"/>
              <a:gd name="connsiteY91" fmla="*/ 1843133 h 3791122"/>
              <a:gd name="connsiteX92" fmla="*/ 949173 w 2520742"/>
              <a:gd name="connsiteY92" fmla="*/ 1705585 h 3791122"/>
              <a:gd name="connsiteX93" fmla="*/ 960104 w 2520742"/>
              <a:gd name="connsiteY93" fmla="*/ 1756140 h 3791122"/>
              <a:gd name="connsiteX94" fmla="*/ 858992 w 2520742"/>
              <a:gd name="connsiteY94" fmla="*/ 1861806 h 3791122"/>
              <a:gd name="connsiteX95" fmla="*/ 953272 w 2520742"/>
              <a:gd name="connsiteY95" fmla="*/ 2004820 h 3791122"/>
              <a:gd name="connsiteX96" fmla="*/ 933232 w 2520742"/>
              <a:gd name="connsiteY96" fmla="*/ 2055376 h 3791122"/>
              <a:gd name="connsiteX97" fmla="*/ 804338 w 2520742"/>
              <a:gd name="connsiteY97" fmla="*/ 1901431 h 3791122"/>
              <a:gd name="connsiteX98" fmla="*/ 746494 w 2520742"/>
              <a:gd name="connsiteY98" fmla="*/ 1885946 h 3791122"/>
              <a:gd name="connsiteX99" fmla="*/ 627165 w 2520742"/>
              <a:gd name="connsiteY99" fmla="*/ 1711050 h 3791122"/>
              <a:gd name="connsiteX100" fmla="*/ 703681 w 2520742"/>
              <a:gd name="connsiteY100" fmla="*/ 1573502 h 3791122"/>
              <a:gd name="connsiteX101" fmla="*/ 712791 w 2520742"/>
              <a:gd name="connsiteY101" fmla="*/ 1557561 h 3791122"/>
              <a:gd name="connsiteX102" fmla="*/ 764257 w 2520742"/>
              <a:gd name="connsiteY102" fmla="*/ 1438231 h 3791122"/>
              <a:gd name="connsiteX103" fmla="*/ 768812 w 2520742"/>
              <a:gd name="connsiteY103" fmla="*/ 1426389 h 3791122"/>
              <a:gd name="connsiteX104" fmla="*/ 716890 w 2520742"/>
              <a:gd name="connsiteY104" fmla="*/ 1337120 h 3791122"/>
              <a:gd name="connsiteX105" fmla="*/ 578431 w 2520742"/>
              <a:gd name="connsiteY105" fmla="*/ 1310248 h 3791122"/>
              <a:gd name="connsiteX106" fmla="*/ 490527 w 2520742"/>
              <a:gd name="connsiteY106" fmla="*/ 1335298 h 3791122"/>
              <a:gd name="connsiteX107" fmla="*/ 503736 w 2520742"/>
              <a:gd name="connsiteY107" fmla="*/ 1290208 h 3791122"/>
              <a:gd name="connsiteX108" fmla="*/ 373930 w 2520742"/>
              <a:gd name="connsiteY108" fmla="*/ 1148561 h 3791122"/>
              <a:gd name="connsiteX109" fmla="*/ 227729 w 2520742"/>
              <a:gd name="connsiteY109" fmla="*/ 1266524 h 3791122"/>
              <a:gd name="connsiteX110" fmla="*/ 209966 w 2520742"/>
              <a:gd name="connsiteY110" fmla="*/ 1483777 h 3791122"/>
              <a:gd name="connsiteX111" fmla="*/ 379851 w 2520742"/>
              <a:gd name="connsiteY111" fmla="*/ 1701030 h 3791122"/>
              <a:gd name="connsiteX112" fmla="*/ 408090 w 2520742"/>
              <a:gd name="connsiteY112" fmla="*/ 1711961 h 3791122"/>
              <a:gd name="connsiteX113" fmla="*/ 398981 w 2520742"/>
              <a:gd name="connsiteY113" fmla="*/ 1763883 h 3791122"/>
              <a:gd name="connsiteX114" fmla="*/ 398525 w 2520742"/>
              <a:gd name="connsiteY114" fmla="*/ 1817172 h 3791122"/>
              <a:gd name="connsiteX115" fmla="*/ 564312 w 2520742"/>
              <a:gd name="connsiteY115" fmla="*/ 1971116 h 3791122"/>
              <a:gd name="connsiteX116" fmla="*/ 629442 w 2520742"/>
              <a:gd name="connsiteY116" fmla="*/ 1963829 h 3791122"/>
              <a:gd name="connsiteX117" fmla="*/ 628531 w 2520742"/>
              <a:gd name="connsiteY117" fmla="*/ 1979314 h 3791122"/>
              <a:gd name="connsiteX118" fmla="*/ 633086 w 2520742"/>
              <a:gd name="connsiteY118" fmla="*/ 2057198 h 3791122"/>
              <a:gd name="connsiteX119" fmla="*/ 745128 w 2520742"/>
              <a:gd name="connsiteY119" fmla="*/ 2171517 h 3791122"/>
              <a:gd name="connsiteX120" fmla="*/ 853982 w 2520742"/>
              <a:gd name="connsiteY120" fmla="*/ 2157398 h 3791122"/>
              <a:gd name="connsiteX121" fmla="*/ 877211 w 2520742"/>
              <a:gd name="connsiteY121" fmla="*/ 2162408 h 3791122"/>
              <a:gd name="connsiteX122" fmla="*/ 936876 w 2520742"/>
              <a:gd name="connsiteY122" fmla="*/ 2205677 h 3791122"/>
              <a:gd name="connsiteX123" fmla="*/ 1034799 w 2520742"/>
              <a:gd name="connsiteY123" fmla="*/ 2227539 h 3791122"/>
              <a:gd name="connsiteX124" fmla="*/ 1174169 w 2520742"/>
              <a:gd name="connsiteY124" fmla="*/ 2118684 h 3791122"/>
              <a:gd name="connsiteX125" fmla="*/ 1151851 w 2520742"/>
              <a:gd name="connsiteY125" fmla="*/ 1903253 h 3791122"/>
              <a:gd name="connsiteX126" fmla="*/ 1106761 w 2520742"/>
              <a:gd name="connsiteY126" fmla="*/ 1838123 h 3791122"/>
              <a:gd name="connsiteX127" fmla="*/ 1116326 w 2520742"/>
              <a:gd name="connsiteY127" fmla="*/ 1826736 h 3791122"/>
              <a:gd name="connsiteX128" fmla="*/ 1181912 w 2520742"/>
              <a:gd name="connsiteY128" fmla="*/ 1665504 h 3791122"/>
              <a:gd name="connsiteX129" fmla="*/ 1120880 w 2520742"/>
              <a:gd name="connsiteY129" fmla="*/ 1507916 h 3791122"/>
              <a:gd name="connsiteX130" fmla="*/ 966025 w 2520742"/>
              <a:gd name="connsiteY130" fmla="*/ 1491520 h 3791122"/>
              <a:gd name="connsiteX131" fmla="*/ 947807 w 2520742"/>
              <a:gd name="connsiteY131" fmla="*/ 1503817 h 3791122"/>
              <a:gd name="connsiteX132" fmla="*/ 878122 w 2520742"/>
              <a:gd name="connsiteY132" fmla="*/ 1466925 h 3791122"/>
              <a:gd name="connsiteX133" fmla="*/ 772456 w 2520742"/>
              <a:gd name="connsiteY133" fmla="*/ 1542531 h 3791122"/>
              <a:gd name="connsiteX134" fmla="*/ 776555 w 2520742"/>
              <a:gd name="connsiteY134" fmla="*/ 1591265 h 3791122"/>
              <a:gd name="connsiteX135" fmla="*/ 1617784 w 2520742"/>
              <a:gd name="connsiteY135" fmla="*/ 559199 h 3791122"/>
              <a:gd name="connsiteX136" fmla="*/ 1705687 w 2520742"/>
              <a:gd name="connsiteY136" fmla="*/ 673974 h 3791122"/>
              <a:gd name="connsiteX137" fmla="*/ 1827294 w 2520742"/>
              <a:gd name="connsiteY137" fmla="*/ 661677 h 3791122"/>
              <a:gd name="connsiteX138" fmla="*/ 1961199 w 2520742"/>
              <a:gd name="connsiteY138" fmla="*/ 534149 h 3791122"/>
              <a:gd name="connsiteX139" fmla="*/ 1931594 w 2520742"/>
              <a:gd name="connsiteY139" fmla="*/ 391591 h 3791122"/>
              <a:gd name="connsiteX140" fmla="*/ 1797690 w 2520742"/>
              <a:gd name="connsiteY140" fmla="*/ 358798 h 3791122"/>
              <a:gd name="connsiteX141" fmla="*/ 1781293 w 2520742"/>
              <a:gd name="connsiteY141" fmla="*/ 351966 h 3791122"/>
              <a:gd name="connsiteX142" fmla="*/ 1686103 w 2520742"/>
              <a:gd name="connsiteY142" fmla="*/ 245389 h 3791122"/>
              <a:gd name="connsiteX143" fmla="*/ 1579981 w 2520742"/>
              <a:gd name="connsiteY143" fmla="*/ 201210 h 3791122"/>
              <a:gd name="connsiteX144" fmla="*/ 1431958 w 2520742"/>
              <a:gd name="connsiteY144" fmla="*/ 279093 h 3791122"/>
              <a:gd name="connsiteX145" fmla="*/ 1404630 w 2520742"/>
              <a:gd name="connsiteY145" fmla="*/ 566031 h 3791122"/>
              <a:gd name="connsiteX146" fmla="*/ 1449265 w 2520742"/>
              <a:gd name="connsiteY146" fmla="*/ 651657 h 3791122"/>
              <a:gd name="connsiteX147" fmla="*/ 1373659 w 2520742"/>
              <a:gd name="connsiteY147" fmla="*/ 859345 h 3791122"/>
              <a:gd name="connsiteX148" fmla="*/ 1480236 w 2520742"/>
              <a:gd name="connsiteY148" fmla="*/ 1056103 h 3791122"/>
              <a:gd name="connsiteX149" fmla="*/ 1411462 w 2520742"/>
              <a:gd name="connsiteY149" fmla="*/ 1434588 h 3791122"/>
              <a:gd name="connsiteX150" fmla="*/ 1415561 w 2520742"/>
              <a:gd name="connsiteY150" fmla="*/ 1434132 h 3791122"/>
              <a:gd name="connsiteX151" fmla="*/ 1568139 w 2520742"/>
              <a:gd name="connsiteY151" fmla="*/ 1434588 h 3791122"/>
              <a:gd name="connsiteX152" fmla="*/ 1578615 w 2520742"/>
              <a:gd name="connsiteY152" fmla="*/ 1433221 h 3791122"/>
              <a:gd name="connsiteX153" fmla="*/ 1698400 w 2520742"/>
              <a:gd name="connsiteY153" fmla="*/ 1409537 h 3791122"/>
              <a:gd name="connsiteX154" fmla="*/ 1957555 w 2520742"/>
              <a:gd name="connsiteY154" fmla="*/ 1255593 h 3791122"/>
              <a:gd name="connsiteX155" fmla="*/ 1978506 w 2520742"/>
              <a:gd name="connsiteY155" fmla="*/ 1171333 h 3791122"/>
              <a:gd name="connsiteX156" fmla="*/ 1912009 w 2520742"/>
              <a:gd name="connsiteY156" fmla="*/ 1150382 h 3791122"/>
              <a:gd name="connsiteX157" fmla="*/ 1848701 w 2520742"/>
              <a:gd name="connsiteY157" fmla="*/ 1113035 h 3791122"/>
              <a:gd name="connsiteX158" fmla="*/ 1637824 w 2520742"/>
              <a:gd name="connsiteY158" fmla="*/ 1144006 h 3791122"/>
              <a:gd name="connsiteX159" fmla="*/ 1543089 w 2520742"/>
              <a:gd name="connsiteY159" fmla="*/ 1234642 h 3791122"/>
              <a:gd name="connsiteX160" fmla="*/ 1522593 w 2520742"/>
              <a:gd name="connsiteY160" fmla="*/ 1184542 h 3791122"/>
              <a:gd name="connsiteX161" fmla="*/ 1600021 w 2520742"/>
              <a:gd name="connsiteY161" fmla="*/ 1072044 h 3791122"/>
              <a:gd name="connsiteX162" fmla="*/ 1542634 w 2520742"/>
              <a:gd name="connsiteY162" fmla="*/ 948159 h 3791122"/>
              <a:gd name="connsiteX163" fmla="*/ 1573605 w 2520742"/>
              <a:gd name="connsiteY163" fmla="*/ 903069 h 3791122"/>
              <a:gd name="connsiteX164" fmla="*/ 1585447 w 2520742"/>
              <a:gd name="connsiteY164" fmla="*/ 911267 h 3791122"/>
              <a:gd name="connsiteX165" fmla="*/ 1655587 w 2520742"/>
              <a:gd name="connsiteY165" fmla="*/ 1071588 h 3791122"/>
              <a:gd name="connsiteX166" fmla="*/ 1661508 w 2520742"/>
              <a:gd name="connsiteY166" fmla="*/ 1090717 h 3791122"/>
              <a:gd name="connsiteX167" fmla="*/ 1809076 w 2520742"/>
              <a:gd name="connsiteY167" fmla="*/ 1074321 h 3791122"/>
              <a:gd name="connsiteX168" fmla="*/ 1811809 w 2520742"/>
              <a:gd name="connsiteY168" fmla="*/ 1054281 h 3791122"/>
              <a:gd name="connsiteX169" fmla="*/ 1800878 w 2520742"/>
              <a:gd name="connsiteY169" fmla="*/ 963189 h 3791122"/>
              <a:gd name="connsiteX170" fmla="*/ 1794502 w 2520742"/>
              <a:gd name="connsiteY170" fmla="*/ 948159 h 3791122"/>
              <a:gd name="connsiteX171" fmla="*/ 1733470 w 2520742"/>
              <a:gd name="connsiteY171" fmla="*/ 790116 h 3791122"/>
              <a:gd name="connsiteX172" fmla="*/ 1748045 w 2520742"/>
              <a:gd name="connsiteY172" fmla="*/ 733184 h 3791122"/>
              <a:gd name="connsiteX173" fmla="*/ 1645567 w 2520742"/>
              <a:gd name="connsiteY173" fmla="*/ 704945 h 3791122"/>
              <a:gd name="connsiteX174" fmla="*/ 1563129 w 2520742"/>
              <a:gd name="connsiteY174" fmla="*/ 573318 h 3791122"/>
              <a:gd name="connsiteX175" fmla="*/ 1543089 w 2520742"/>
              <a:gd name="connsiteY175" fmla="*/ 542803 h 3791122"/>
              <a:gd name="connsiteX176" fmla="*/ 1453820 w 2520742"/>
              <a:gd name="connsiteY176" fmla="*/ 433948 h 3791122"/>
              <a:gd name="connsiteX177" fmla="*/ 1506197 w 2520742"/>
              <a:gd name="connsiteY177" fmla="*/ 421651 h 3791122"/>
              <a:gd name="connsiteX178" fmla="*/ 1597289 w 2520742"/>
              <a:gd name="connsiteY178" fmla="*/ 501356 h 3791122"/>
              <a:gd name="connsiteX179" fmla="*/ 1711608 w 2520742"/>
              <a:gd name="connsiteY179" fmla="*/ 453077 h 3791122"/>
              <a:gd name="connsiteX180" fmla="*/ 1752599 w 2520742"/>
              <a:gd name="connsiteY180" fmla="*/ 489514 h 3791122"/>
              <a:gd name="connsiteX181" fmla="*/ 1617784 w 2520742"/>
              <a:gd name="connsiteY181" fmla="*/ 559199 h 3791122"/>
              <a:gd name="connsiteX182" fmla="*/ 1068047 w 2520742"/>
              <a:gd name="connsiteY182" fmla="*/ 433948 h 3791122"/>
              <a:gd name="connsiteX183" fmla="*/ 975134 w 2520742"/>
              <a:gd name="connsiteY183" fmla="*/ 544624 h 3791122"/>
              <a:gd name="connsiteX184" fmla="*/ 959193 w 2520742"/>
              <a:gd name="connsiteY184" fmla="*/ 566942 h 3791122"/>
              <a:gd name="connsiteX185" fmla="*/ 818457 w 2520742"/>
              <a:gd name="connsiteY185" fmla="*/ 726807 h 3791122"/>
              <a:gd name="connsiteX186" fmla="*/ 772000 w 2520742"/>
              <a:gd name="connsiteY186" fmla="*/ 734095 h 3791122"/>
              <a:gd name="connsiteX187" fmla="*/ 775644 w 2520742"/>
              <a:gd name="connsiteY187" fmla="*/ 744570 h 3791122"/>
              <a:gd name="connsiteX188" fmla="*/ 723722 w 2520742"/>
              <a:gd name="connsiteY188" fmla="*/ 949981 h 3791122"/>
              <a:gd name="connsiteX189" fmla="*/ 719622 w 2520742"/>
              <a:gd name="connsiteY189" fmla="*/ 962279 h 3791122"/>
              <a:gd name="connsiteX190" fmla="*/ 709147 w 2520742"/>
              <a:gd name="connsiteY190" fmla="*/ 1056103 h 3791122"/>
              <a:gd name="connsiteX191" fmla="*/ 710969 w 2520742"/>
              <a:gd name="connsiteY191" fmla="*/ 1071588 h 3791122"/>
              <a:gd name="connsiteX192" fmla="*/ 859903 w 2520742"/>
              <a:gd name="connsiteY192" fmla="*/ 1090262 h 3791122"/>
              <a:gd name="connsiteX193" fmla="*/ 865824 w 2520742"/>
              <a:gd name="connsiteY193" fmla="*/ 1077054 h 3791122"/>
              <a:gd name="connsiteX194" fmla="*/ 870834 w 2520742"/>
              <a:gd name="connsiteY194" fmla="*/ 1014201 h 3791122"/>
              <a:gd name="connsiteX195" fmla="*/ 947351 w 2520742"/>
              <a:gd name="connsiteY195" fmla="*/ 902614 h 3791122"/>
              <a:gd name="connsiteX196" fmla="*/ 978322 w 2520742"/>
              <a:gd name="connsiteY196" fmla="*/ 947704 h 3791122"/>
              <a:gd name="connsiteX197" fmla="*/ 920935 w 2520742"/>
              <a:gd name="connsiteY197" fmla="*/ 1070677 h 3791122"/>
              <a:gd name="connsiteX198" fmla="*/ 998362 w 2520742"/>
              <a:gd name="connsiteY198" fmla="*/ 1184086 h 3791122"/>
              <a:gd name="connsiteX199" fmla="*/ 977867 w 2520742"/>
              <a:gd name="connsiteY199" fmla="*/ 1234186 h 3791122"/>
              <a:gd name="connsiteX200" fmla="*/ 883132 w 2520742"/>
              <a:gd name="connsiteY200" fmla="*/ 1143550 h 3791122"/>
              <a:gd name="connsiteX201" fmla="*/ 669978 w 2520742"/>
              <a:gd name="connsiteY201" fmla="*/ 1110758 h 3791122"/>
              <a:gd name="connsiteX202" fmla="*/ 542450 w 2520742"/>
              <a:gd name="connsiteY202" fmla="*/ 1169512 h 3791122"/>
              <a:gd name="connsiteX203" fmla="*/ 564312 w 2520742"/>
              <a:gd name="connsiteY203" fmla="*/ 1256504 h 3791122"/>
              <a:gd name="connsiteX204" fmla="*/ 725088 w 2520742"/>
              <a:gd name="connsiteY204" fmla="*/ 1277000 h 3791122"/>
              <a:gd name="connsiteX205" fmla="*/ 822556 w 2520742"/>
              <a:gd name="connsiteY205" fmla="*/ 1408627 h 3791122"/>
              <a:gd name="connsiteX206" fmla="*/ 943707 w 2520742"/>
              <a:gd name="connsiteY206" fmla="*/ 1432766 h 3791122"/>
              <a:gd name="connsiteX207" fmla="*/ 958282 w 2520742"/>
              <a:gd name="connsiteY207" fmla="*/ 1432310 h 3791122"/>
              <a:gd name="connsiteX208" fmla="*/ 1024323 w 2520742"/>
              <a:gd name="connsiteY208" fmla="*/ 1420013 h 3791122"/>
              <a:gd name="connsiteX209" fmla="*/ 1113137 w 2520742"/>
              <a:gd name="connsiteY209" fmla="*/ 1430944 h 3791122"/>
              <a:gd name="connsiteX210" fmla="*/ 1151851 w 2520742"/>
              <a:gd name="connsiteY210" fmla="*/ 1273356 h 3791122"/>
              <a:gd name="connsiteX211" fmla="*/ 1042086 w 2520742"/>
              <a:gd name="connsiteY211" fmla="*/ 1055647 h 3791122"/>
              <a:gd name="connsiteX212" fmla="*/ 1072602 w 2520742"/>
              <a:gd name="connsiteY212" fmla="*/ 649379 h 3791122"/>
              <a:gd name="connsiteX213" fmla="*/ 1114048 w 2520742"/>
              <a:gd name="connsiteY213" fmla="*/ 569219 h 3791122"/>
              <a:gd name="connsiteX214" fmla="*/ 1095830 w 2520742"/>
              <a:gd name="connsiteY214" fmla="*/ 284103 h 3791122"/>
              <a:gd name="connsiteX215" fmla="*/ 995630 w 2520742"/>
              <a:gd name="connsiteY215" fmla="*/ 206220 h 3791122"/>
              <a:gd name="connsiteX216" fmla="*/ 860359 w 2520742"/>
              <a:gd name="connsiteY216" fmla="*/ 231725 h 3791122"/>
              <a:gd name="connsiteX217" fmla="*/ 741029 w 2520742"/>
              <a:gd name="connsiteY217" fmla="*/ 351510 h 3791122"/>
              <a:gd name="connsiteX218" fmla="*/ 721900 w 2520742"/>
              <a:gd name="connsiteY218" fmla="*/ 357887 h 3791122"/>
              <a:gd name="connsiteX219" fmla="*/ 631264 w 2520742"/>
              <a:gd name="connsiteY219" fmla="*/ 361986 h 3791122"/>
              <a:gd name="connsiteX220" fmla="*/ 579342 w 2520742"/>
              <a:gd name="connsiteY220" fmla="*/ 570585 h 3791122"/>
              <a:gd name="connsiteX221" fmla="*/ 772000 w 2520742"/>
              <a:gd name="connsiteY221" fmla="*/ 678984 h 3791122"/>
              <a:gd name="connsiteX222" fmla="*/ 904538 w 2520742"/>
              <a:gd name="connsiteY222" fmla="*/ 560565 h 3791122"/>
              <a:gd name="connsiteX223" fmla="*/ 769723 w 2520742"/>
              <a:gd name="connsiteY223" fmla="*/ 489059 h 3791122"/>
              <a:gd name="connsiteX224" fmla="*/ 809347 w 2520742"/>
              <a:gd name="connsiteY224" fmla="*/ 454444 h 3791122"/>
              <a:gd name="connsiteX225" fmla="*/ 1016581 w 2520742"/>
              <a:gd name="connsiteY225" fmla="*/ 422562 h 3791122"/>
              <a:gd name="connsiteX226" fmla="*/ 1068047 w 2520742"/>
              <a:gd name="connsiteY226" fmla="*/ 433948 h 3791122"/>
              <a:gd name="connsiteX227" fmla="*/ 637185 w 2520742"/>
              <a:gd name="connsiteY227" fmla="*/ 921743 h 3791122"/>
              <a:gd name="connsiteX228" fmla="*/ 676354 w 2520742"/>
              <a:gd name="connsiteY228" fmla="*/ 912178 h 3791122"/>
              <a:gd name="connsiteX229" fmla="*/ 736019 w 2520742"/>
              <a:gd name="connsiteY229" fmla="*/ 791938 h 3791122"/>
              <a:gd name="connsiteX230" fmla="*/ 671799 w 2520742"/>
              <a:gd name="connsiteY230" fmla="*/ 712688 h 3791122"/>
              <a:gd name="connsiteX231" fmla="*/ 514667 w 2520742"/>
              <a:gd name="connsiteY231" fmla="*/ 565120 h 3791122"/>
              <a:gd name="connsiteX232" fmla="*/ 506468 w 2520742"/>
              <a:gd name="connsiteY232" fmla="*/ 546902 h 3791122"/>
              <a:gd name="connsiteX233" fmla="*/ 383040 w 2520742"/>
              <a:gd name="connsiteY233" fmla="*/ 655756 h 3791122"/>
              <a:gd name="connsiteX234" fmla="*/ 423120 w 2520742"/>
              <a:gd name="connsiteY234" fmla="*/ 810156 h 3791122"/>
              <a:gd name="connsiteX235" fmla="*/ 431773 w 2520742"/>
              <a:gd name="connsiteY235" fmla="*/ 821998 h 3791122"/>
              <a:gd name="connsiteX236" fmla="*/ 242759 w 2520742"/>
              <a:gd name="connsiteY236" fmla="*/ 970932 h 3791122"/>
              <a:gd name="connsiteX237" fmla="*/ 275552 w 2520742"/>
              <a:gd name="connsiteY237" fmla="*/ 1126699 h 3791122"/>
              <a:gd name="connsiteX238" fmla="*/ 465933 w 2520742"/>
              <a:gd name="connsiteY238" fmla="*/ 1108025 h 3791122"/>
              <a:gd name="connsiteX239" fmla="*/ 640373 w 2520742"/>
              <a:gd name="connsiteY239" fmla="*/ 1064301 h 3791122"/>
              <a:gd name="connsiteX240" fmla="*/ 659502 w 2520742"/>
              <a:gd name="connsiteY240" fmla="*/ 955447 h 3791122"/>
              <a:gd name="connsiteX241" fmla="*/ 637185 w 2520742"/>
              <a:gd name="connsiteY241" fmla="*/ 921743 h 3791122"/>
              <a:gd name="connsiteX242" fmla="*/ 2016309 w 2520742"/>
              <a:gd name="connsiteY242" fmla="*/ 546902 h 3791122"/>
              <a:gd name="connsiteX243" fmla="*/ 2013121 w 2520742"/>
              <a:gd name="connsiteY243" fmla="*/ 552823 h 3791122"/>
              <a:gd name="connsiteX244" fmla="*/ 1842325 w 2520742"/>
              <a:gd name="connsiteY244" fmla="*/ 715876 h 3791122"/>
              <a:gd name="connsiteX245" fmla="*/ 1800878 w 2520742"/>
              <a:gd name="connsiteY245" fmla="*/ 751402 h 3791122"/>
              <a:gd name="connsiteX246" fmla="*/ 1785848 w 2520742"/>
              <a:gd name="connsiteY246" fmla="*/ 829741 h 3791122"/>
              <a:gd name="connsiteX247" fmla="*/ 1851434 w 2520742"/>
              <a:gd name="connsiteY247" fmla="*/ 913545 h 3791122"/>
              <a:gd name="connsiteX248" fmla="*/ 1886504 w 2520742"/>
              <a:gd name="connsiteY248" fmla="*/ 920376 h 3791122"/>
              <a:gd name="connsiteX249" fmla="*/ 1880127 w 2520742"/>
              <a:gd name="connsiteY249" fmla="*/ 929030 h 3791122"/>
              <a:gd name="connsiteX250" fmla="*/ 1853711 w 2520742"/>
              <a:gd name="connsiteY250" fmla="*/ 990517 h 3791122"/>
              <a:gd name="connsiteX251" fmla="*/ 1910643 w 2520742"/>
              <a:gd name="connsiteY251" fmla="*/ 1085252 h 3791122"/>
              <a:gd name="connsiteX252" fmla="*/ 2071419 w 2520742"/>
              <a:gd name="connsiteY252" fmla="*/ 1104381 h 3791122"/>
              <a:gd name="connsiteX253" fmla="*/ 2237206 w 2520742"/>
              <a:gd name="connsiteY253" fmla="*/ 1121689 h 3791122"/>
              <a:gd name="connsiteX254" fmla="*/ 2248137 w 2520742"/>
              <a:gd name="connsiteY254" fmla="*/ 1126243 h 3791122"/>
              <a:gd name="connsiteX255" fmla="*/ 2276831 w 2520742"/>
              <a:gd name="connsiteY255" fmla="*/ 958635 h 3791122"/>
              <a:gd name="connsiteX256" fmla="*/ 2092371 w 2520742"/>
              <a:gd name="connsiteY256" fmla="*/ 821998 h 3791122"/>
              <a:gd name="connsiteX257" fmla="*/ 2092371 w 2520742"/>
              <a:gd name="connsiteY257" fmla="*/ 820176 h 3791122"/>
              <a:gd name="connsiteX258" fmla="*/ 2096925 w 2520742"/>
              <a:gd name="connsiteY258" fmla="*/ 814255 h 3791122"/>
              <a:gd name="connsiteX259" fmla="*/ 2142471 w 2520742"/>
              <a:gd name="connsiteY259" fmla="*/ 691737 h 3791122"/>
              <a:gd name="connsiteX260" fmla="*/ 2016309 w 2520742"/>
              <a:gd name="connsiteY260" fmla="*/ 546902 h 3791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Lst>
            <a:rect l="l" t="t" r="r" b="b"/>
            <a:pathLst>
              <a:path w="2520742" h="3791122">
                <a:moveTo>
                  <a:pt x="1382768" y="3791123"/>
                </a:moveTo>
                <a:cubicBezTo>
                  <a:pt x="1302608" y="3791123"/>
                  <a:pt x="1222903" y="3791123"/>
                  <a:pt x="1142742" y="3791123"/>
                </a:cubicBezTo>
                <a:cubicBezTo>
                  <a:pt x="1140920" y="3790212"/>
                  <a:pt x="1139099" y="3789301"/>
                  <a:pt x="1137277" y="3788846"/>
                </a:cubicBezTo>
                <a:cubicBezTo>
                  <a:pt x="1068047" y="3779281"/>
                  <a:pt x="1022957" y="3736923"/>
                  <a:pt x="1009293" y="3668605"/>
                </a:cubicBezTo>
                <a:cubicBezTo>
                  <a:pt x="1003828" y="3642644"/>
                  <a:pt x="1003828" y="3642644"/>
                  <a:pt x="976500" y="3640822"/>
                </a:cubicBezTo>
                <a:cubicBezTo>
                  <a:pt x="855804" y="3633079"/>
                  <a:pt x="769723" y="3536522"/>
                  <a:pt x="775188" y="3416282"/>
                </a:cubicBezTo>
                <a:cubicBezTo>
                  <a:pt x="775188" y="3411727"/>
                  <a:pt x="774277" y="3406262"/>
                  <a:pt x="771545" y="3403073"/>
                </a:cubicBezTo>
                <a:cubicBezTo>
                  <a:pt x="715979" y="3342498"/>
                  <a:pt x="711880" y="3272813"/>
                  <a:pt x="741029" y="3200395"/>
                </a:cubicBezTo>
                <a:cubicBezTo>
                  <a:pt x="750594" y="3176711"/>
                  <a:pt x="750594" y="3161681"/>
                  <a:pt x="737841" y="3138908"/>
                </a:cubicBezTo>
                <a:cubicBezTo>
                  <a:pt x="704137" y="3078333"/>
                  <a:pt x="709602" y="3015935"/>
                  <a:pt x="738752" y="2954448"/>
                </a:cubicBezTo>
                <a:cubicBezTo>
                  <a:pt x="741029" y="2949438"/>
                  <a:pt x="741940" y="2940784"/>
                  <a:pt x="739207" y="2936230"/>
                </a:cubicBezTo>
                <a:cubicBezTo>
                  <a:pt x="693661" y="2862446"/>
                  <a:pt x="697760" y="2789573"/>
                  <a:pt x="742395" y="2717155"/>
                </a:cubicBezTo>
                <a:cubicBezTo>
                  <a:pt x="747405" y="2709412"/>
                  <a:pt x="746950" y="2704402"/>
                  <a:pt x="742851" y="2696204"/>
                </a:cubicBezTo>
                <a:cubicBezTo>
                  <a:pt x="728732" y="2669787"/>
                  <a:pt x="714612" y="2642915"/>
                  <a:pt x="702771" y="2615588"/>
                </a:cubicBezTo>
                <a:cubicBezTo>
                  <a:pt x="682730" y="2569587"/>
                  <a:pt x="666789" y="2521764"/>
                  <a:pt x="645383" y="2476218"/>
                </a:cubicBezTo>
                <a:cubicBezTo>
                  <a:pt x="599382" y="2378750"/>
                  <a:pt x="531974" y="2296313"/>
                  <a:pt x="460467" y="2217063"/>
                </a:cubicBezTo>
                <a:cubicBezTo>
                  <a:pt x="395792" y="2145101"/>
                  <a:pt x="327929" y="2076327"/>
                  <a:pt x="266442" y="2001632"/>
                </a:cubicBezTo>
                <a:cubicBezTo>
                  <a:pt x="117963" y="1822637"/>
                  <a:pt x="33248" y="1615860"/>
                  <a:pt x="8198" y="1384487"/>
                </a:cubicBezTo>
                <a:cubicBezTo>
                  <a:pt x="5465" y="1357615"/>
                  <a:pt x="2733" y="1330743"/>
                  <a:pt x="0" y="1303871"/>
                </a:cubicBezTo>
                <a:cubicBezTo>
                  <a:pt x="0" y="1264247"/>
                  <a:pt x="0" y="1225077"/>
                  <a:pt x="0" y="1185453"/>
                </a:cubicBezTo>
                <a:cubicBezTo>
                  <a:pt x="911" y="1181354"/>
                  <a:pt x="1822" y="1176799"/>
                  <a:pt x="2277" y="1172700"/>
                </a:cubicBezTo>
                <a:cubicBezTo>
                  <a:pt x="14119" y="976398"/>
                  <a:pt x="66952" y="791938"/>
                  <a:pt x="165331" y="622052"/>
                </a:cubicBezTo>
                <a:cubicBezTo>
                  <a:pt x="339316" y="321906"/>
                  <a:pt x="592550" y="123782"/>
                  <a:pt x="930499" y="38611"/>
                </a:cubicBezTo>
                <a:cubicBezTo>
                  <a:pt x="1110860" y="-6934"/>
                  <a:pt x="1293954" y="-9212"/>
                  <a:pt x="1477048" y="16294"/>
                </a:cubicBezTo>
                <a:cubicBezTo>
                  <a:pt x="1710242" y="48631"/>
                  <a:pt x="1918841" y="140634"/>
                  <a:pt x="2093281" y="298677"/>
                </a:cubicBezTo>
                <a:cubicBezTo>
                  <a:pt x="2414379" y="590626"/>
                  <a:pt x="2555115" y="955902"/>
                  <a:pt x="2513669" y="1388131"/>
                </a:cubicBezTo>
                <a:cubicBezTo>
                  <a:pt x="2491806" y="1614038"/>
                  <a:pt x="2406181" y="1816716"/>
                  <a:pt x="2264078" y="1993434"/>
                </a:cubicBezTo>
                <a:cubicBezTo>
                  <a:pt x="2205324" y="2066307"/>
                  <a:pt x="2140194" y="2134170"/>
                  <a:pt x="2075519" y="2202033"/>
                </a:cubicBezTo>
                <a:cubicBezTo>
                  <a:pt x="1967575" y="2314986"/>
                  <a:pt x="1880583" y="2440693"/>
                  <a:pt x="1829116" y="2589627"/>
                </a:cubicBezTo>
                <a:cubicBezTo>
                  <a:pt x="1816363" y="2626064"/>
                  <a:pt x="1797234" y="2660678"/>
                  <a:pt x="1779927" y="2695293"/>
                </a:cubicBezTo>
                <a:cubicBezTo>
                  <a:pt x="1775372" y="2704402"/>
                  <a:pt x="1774917" y="2709868"/>
                  <a:pt x="1780382" y="2718521"/>
                </a:cubicBezTo>
                <a:cubicBezTo>
                  <a:pt x="1823195" y="2788662"/>
                  <a:pt x="1827750" y="2860168"/>
                  <a:pt x="1784481" y="2932131"/>
                </a:cubicBezTo>
                <a:cubicBezTo>
                  <a:pt x="1779016" y="2941240"/>
                  <a:pt x="1779016" y="2946705"/>
                  <a:pt x="1783571" y="2955814"/>
                </a:cubicBezTo>
                <a:cubicBezTo>
                  <a:pt x="1813631" y="3017757"/>
                  <a:pt x="1818185" y="3081065"/>
                  <a:pt x="1783115" y="3141186"/>
                </a:cubicBezTo>
                <a:cubicBezTo>
                  <a:pt x="1770818" y="3162137"/>
                  <a:pt x="1771729" y="3175800"/>
                  <a:pt x="1780382" y="3197207"/>
                </a:cubicBezTo>
                <a:cubicBezTo>
                  <a:pt x="1809987" y="3270536"/>
                  <a:pt x="1807254" y="3340676"/>
                  <a:pt x="1750778" y="3402618"/>
                </a:cubicBezTo>
                <a:cubicBezTo>
                  <a:pt x="1748045" y="3405806"/>
                  <a:pt x="1746679" y="3411727"/>
                  <a:pt x="1747134" y="3415826"/>
                </a:cubicBezTo>
                <a:cubicBezTo>
                  <a:pt x="1756699" y="3511928"/>
                  <a:pt x="1682004" y="3631257"/>
                  <a:pt x="1543089" y="3640367"/>
                </a:cubicBezTo>
                <a:cubicBezTo>
                  <a:pt x="1517584" y="3642188"/>
                  <a:pt x="1517584" y="3642188"/>
                  <a:pt x="1512574" y="3667239"/>
                </a:cubicBezTo>
                <a:cubicBezTo>
                  <a:pt x="1499365" y="3730092"/>
                  <a:pt x="1462929" y="3770627"/>
                  <a:pt x="1399620" y="3786568"/>
                </a:cubicBezTo>
                <a:cubicBezTo>
                  <a:pt x="1394155" y="3788390"/>
                  <a:pt x="1388234" y="3789757"/>
                  <a:pt x="1382768" y="3791123"/>
                </a:cubicBezTo>
                <a:close/>
                <a:moveTo>
                  <a:pt x="1561307" y="1757051"/>
                </a:moveTo>
                <a:cubicBezTo>
                  <a:pt x="1565407" y="1739289"/>
                  <a:pt x="1569050" y="1721981"/>
                  <a:pt x="1573149" y="1704218"/>
                </a:cubicBezTo>
                <a:cubicBezTo>
                  <a:pt x="1649666" y="1722892"/>
                  <a:pt x="1697034" y="1768893"/>
                  <a:pt x="1716163" y="1844499"/>
                </a:cubicBezTo>
                <a:cubicBezTo>
                  <a:pt x="1743946" y="1841311"/>
                  <a:pt x="1769451" y="1833568"/>
                  <a:pt x="1791313" y="1818083"/>
                </a:cubicBezTo>
                <a:cubicBezTo>
                  <a:pt x="1823195" y="1795765"/>
                  <a:pt x="1840503" y="1765249"/>
                  <a:pt x="1839136" y="1725169"/>
                </a:cubicBezTo>
                <a:cubicBezTo>
                  <a:pt x="1837314" y="1683267"/>
                  <a:pt x="1816363" y="1651385"/>
                  <a:pt x="1785848" y="1624969"/>
                </a:cubicBezTo>
                <a:cubicBezTo>
                  <a:pt x="1773095" y="1614038"/>
                  <a:pt x="1758065" y="1604929"/>
                  <a:pt x="1744857" y="1595364"/>
                </a:cubicBezTo>
                <a:cubicBezTo>
                  <a:pt x="1746223" y="1577146"/>
                  <a:pt x="1749411" y="1559838"/>
                  <a:pt x="1748956" y="1542075"/>
                </a:cubicBezTo>
                <a:cubicBezTo>
                  <a:pt x="1747134" y="1483322"/>
                  <a:pt x="1707054" y="1451440"/>
                  <a:pt x="1650577" y="1467381"/>
                </a:cubicBezTo>
                <a:cubicBezTo>
                  <a:pt x="1623705" y="1475123"/>
                  <a:pt x="1599566" y="1491520"/>
                  <a:pt x="1572238" y="1504728"/>
                </a:cubicBezTo>
                <a:cubicBezTo>
                  <a:pt x="1564496" y="1500174"/>
                  <a:pt x="1553109" y="1491975"/>
                  <a:pt x="1540812" y="1486054"/>
                </a:cubicBezTo>
                <a:cubicBezTo>
                  <a:pt x="1518950" y="1475123"/>
                  <a:pt x="1495266" y="1470569"/>
                  <a:pt x="1470671" y="1474668"/>
                </a:cubicBezTo>
                <a:cubicBezTo>
                  <a:pt x="1425126" y="1482411"/>
                  <a:pt x="1391877" y="1508372"/>
                  <a:pt x="1369560" y="1547086"/>
                </a:cubicBezTo>
                <a:cubicBezTo>
                  <a:pt x="1319915" y="1634078"/>
                  <a:pt x="1331301" y="1718793"/>
                  <a:pt x="1383679" y="1800775"/>
                </a:cubicBezTo>
                <a:cubicBezTo>
                  <a:pt x="1392788" y="1815350"/>
                  <a:pt x="1404175" y="1828103"/>
                  <a:pt x="1411917" y="1838123"/>
                </a:cubicBezTo>
                <a:cubicBezTo>
                  <a:pt x="1390966" y="1873193"/>
                  <a:pt x="1367283" y="1904619"/>
                  <a:pt x="1352253" y="1940145"/>
                </a:cubicBezTo>
                <a:cubicBezTo>
                  <a:pt x="1319915" y="2015295"/>
                  <a:pt x="1319915" y="2090446"/>
                  <a:pt x="1368194" y="2159675"/>
                </a:cubicBezTo>
                <a:cubicBezTo>
                  <a:pt x="1406907" y="2214786"/>
                  <a:pt x="1461107" y="2239380"/>
                  <a:pt x="1528970" y="2227539"/>
                </a:cubicBezTo>
                <a:cubicBezTo>
                  <a:pt x="1574516" y="2219796"/>
                  <a:pt x="1611863" y="2195201"/>
                  <a:pt x="1645112" y="2163319"/>
                </a:cubicBezTo>
                <a:cubicBezTo>
                  <a:pt x="1651943" y="2156943"/>
                  <a:pt x="1656953" y="2156032"/>
                  <a:pt x="1666063" y="2159220"/>
                </a:cubicBezTo>
                <a:cubicBezTo>
                  <a:pt x="1684281" y="2165141"/>
                  <a:pt x="1702955" y="2170151"/>
                  <a:pt x="1721628" y="2173795"/>
                </a:cubicBezTo>
                <a:cubicBezTo>
                  <a:pt x="1782204" y="2184270"/>
                  <a:pt x="1837770" y="2161497"/>
                  <a:pt x="1866919" y="2113674"/>
                </a:cubicBezTo>
                <a:cubicBezTo>
                  <a:pt x="1882405" y="2089080"/>
                  <a:pt x="1890603" y="2061752"/>
                  <a:pt x="1891969" y="2032603"/>
                </a:cubicBezTo>
                <a:cubicBezTo>
                  <a:pt x="1892880" y="2010286"/>
                  <a:pt x="1891969" y="1987513"/>
                  <a:pt x="1891969" y="1965195"/>
                </a:cubicBezTo>
                <a:cubicBezTo>
                  <a:pt x="1905633" y="1967472"/>
                  <a:pt x="1918386" y="1969750"/>
                  <a:pt x="1931139" y="1971572"/>
                </a:cubicBezTo>
                <a:cubicBezTo>
                  <a:pt x="2033617" y="1986602"/>
                  <a:pt x="2119243" y="1916917"/>
                  <a:pt x="2122431" y="1813528"/>
                </a:cubicBezTo>
                <a:cubicBezTo>
                  <a:pt x="2123342" y="1780735"/>
                  <a:pt x="2118332" y="1747487"/>
                  <a:pt x="2116054" y="1712872"/>
                </a:cubicBezTo>
                <a:cubicBezTo>
                  <a:pt x="2114233" y="1713783"/>
                  <a:pt x="2115143" y="1713327"/>
                  <a:pt x="2116054" y="1712872"/>
                </a:cubicBezTo>
                <a:cubicBezTo>
                  <a:pt x="2118787" y="1711961"/>
                  <a:pt x="2121520" y="1711050"/>
                  <a:pt x="2124253" y="1709684"/>
                </a:cubicBezTo>
                <a:cubicBezTo>
                  <a:pt x="2175264" y="1690555"/>
                  <a:pt x="2218532" y="1660494"/>
                  <a:pt x="2252236" y="1617681"/>
                </a:cubicBezTo>
                <a:cubicBezTo>
                  <a:pt x="2331030" y="1517481"/>
                  <a:pt x="2343783" y="1349417"/>
                  <a:pt x="2280019" y="1238741"/>
                </a:cubicBezTo>
                <a:cubicBezTo>
                  <a:pt x="2245404" y="1178621"/>
                  <a:pt x="2193027" y="1149016"/>
                  <a:pt x="2123797" y="1150382"/>
                </a:cubicBezTo>
                <a:cubicBezTo>
                  <a:pt x="2045003" y="1151749"/>
                  <a:pt x="2000368" y="1206859"/>
                  <a:pt x="2015854" y="1284287"/>
                </a:cubicBezTo>
                <a:cubicBezTo>
                  <a:pt x="2019497" y="1302960"/>
                  <a:pt x="2025874" y="1320723"/>
                  <a:pt x="2029973" y="1335298"/>
                </a:cubicBezTo>
                <a:cubicBezTo>
                  <a:pt x="1996269" y="1326644"/>
                  <a:pt x="1961199" y="1314802"/>
                  <a:pt x="1925673" y="1309337"/>
                </a:cubicBezTo>
                <a:cubicBezTo>
                  <a:pt x="1870563" y="1300683"/>
                  <a:pt x="1819552" y="1312070"/>
                  <a:pt x="1784481" y="1359893"/>
                </a:cubicBezTo>
                <a:cubicBezTo>
                  <a:pt x="1770818" y="1378566"/>
                  <a:pt x="1763075" y="1401795"/>
                  <a:pt x="1753055" y="1423201"/>
                </a:cubicBezTo>
                <a:cubicBezTo>
                  <a:pt x="1749411" y="1430488"/>
                  <a:pt x="1751233" y="1435954"/>
                  <a:pt x="1758520" y="1441875"/>
                </a:cubicBezTo>
                <a:cubicBezTo>
                  <a:pt x="1790858" y="1469658"/>
                  <a:pt x="1807710" y="1506094"/>
                  <a:pt x="1807710" y="1548452"/>
                </a:cubicBezTo>
                <a:cubicBezTo>
                  <a:pt x="1807710" y="1563938"/>
                  <a:pt x="1812720" y="1571680"/>
                  <a:pt x="1823651" y="1580789"/>
                </a:cubicBezTo>
                <a:cubicBezTo>
                  <a:pt x="1882405" y="1629979"/>
                  <a:pt x="1908821" y="1691921"/>
                  <a:pt x="1888781" y="1767527"/>
                </a:cubicBezTo>
                <a:cubicBezTo>
                  <a:pt x="1869196" y="1841311"/>
                  <a:pt x="1815453" y="1880936"/>
                  <a:pt x="1743035" y="1895966"/>
                </a:cubicBezTo>
                <a:cubicBezTo>
                  <a:pt x="1723450" y="1900065"/>
                  <a:pt x="1716163" y="1906441"/>
                  <a:pt x="1710697" y="1926026"/>
                </a:cubicBezTo>
                <a:cubicBezTo>
                  <a:pt x="1692935" y="1989334"/>
                  <a:pt x="1649211" y="2030326"/>
                  <a:pt x="1588179" y="2056287"/>
                </a:cubicBezTo>
                <a:cubicBezTo>
                  <a:pt x="1581348" y="2038524"/>
                  <a:pt x="1574971" y="2022127"/>
                  <a:pt x="1568595" y="2005275"/>
                </a:cubicBezTo>
                <a:cubicBezTo>
                  <a:pt x="1625982" y="1977948"/>
                  <a:pt x="1664241" y="1936501"/>
                  <a:pt x="1662874" y="1871371"/>
                </a:cubicBezTo>
                <a:cubicBezTo>
                  <a:pt x="1661508" y="1807607"/>
                  <a:pt x="1618695" y="1775270"/>
                  <a:pt x="1561307" y="1757051"/>
                </a:cubicBezTo>
                <a:close/>
                <a:moveTo>
                  <a:pt x="776555" y="1591265"/>
                </a:moveTo>
                <a:cubicBezTo>
                  <a:pt x="752871" y="1613127"/>
                  <a:pt x="728732" y="1631345"/>
                  <a:pt x="709602" y="1654118"/>
                </a:cubicBezTo>
                <a:cubicBezTo>
                  <a:pt x="685008" y="1683267"/>
                  <a:pt x="675899" y="1718793"/>
                  <a:pt x="685919" y="1756596"/>
                </a:cubicBezTo>
                <a:cubicBezTo>
                  <a:pt x="698671" y="1805330"/>
                  <a:pt x="750138" y="1842222"/>
                  <a:pt x="805248" y="1843133"/>
                </a:cubicBezTo>
                <a:cubicBezTo>
                  <a:pt x="838041" y="1757507"/>
                  <a:pt x="887686" y="1710139"/>
                  <a:pt x="949173" y="1705585"/>
                </a:cubicBezTo>
                <a:cubicBezTo>
                  <a:pt x="952817" y="1722437"/>
                  <a:pt x="956460" y="1739744"/>
                  <a:pt x="960104" y="1756140"/>
                </a:cubicBezTo>
                <a:cubicBezTo>
                  <a:pt x="891330" y="1784834"/>
                  <a:pt x="862181" y="1813528"/>
                  <a:pt x="858992" y="1861806"/>
                </a:cubicBezTo>
                <a:cubicBezTo>
                  <a:pt x="854438" y="1931947"/>
                  <a:pt x="893607" y="1975671"/>
                  <a:pt x="953272" y="2004820"/>
                </a:cubicBezTo>
                <a:cubicBezTo>
                  <a:pt x="946440" y="2021672"/>
                  <a:pt x="940064" y="2038068"/>
                  <a:pt x="933232" y="2055376"/>
                </a:cubicBezTo>
                <a:cubicBezTo>
                  <a:pt x="862636" y="2024860"/>
                  <a:pt x="818001" y="1974304"/>
                  <a:pt x="804338" y="1901431"/>
                </a:cubicBezTo>
                <a:cubicBezTo>
                  <a:pt x="783386" y="1895966"/>
                  <a:pt x="764713" y="1892322"/>
                  <a:pt x="746494" y="1885946"/>
                </a:cubicBezTo>
                <a:cubicBezTo>
                  <a:pt x="669522" y="1859074"/>
                  <a:pt x="623521" y="1792577"/>
                  <a:pt x="627165" y="1711050"/>
                </a:cubicBezTo>
                <a:cubicBezTo>
                  <a:pt x="629897" y="1653207"/>
                  <a:pt x="659047" y="1609028"/>
                  <a:pt x="703681" y="1573502"/>
                </a:cubicBezTo>
                <a:cubicBezTo>
                  <a:pt x="708236" y="1569858"/>
                  <a:pt x="712791" y="1563027"/>
                  <a:pt x="712791" y="1557561"/>
                </a:cubicBezTo>
                <a:cubicBezTo>
                  <a:pt x="711880" y="1509738"/>
                  <a:pt x="728276" y="1470113"/>
                  <a:pt x="764257" y="1438231"/>
                </a:cubicBezTo>
                <a:cubicBezTo>
                  <a:pt x="766990" y="1435499"/>
                  <a:pt x="769723" y="1429578"/>
                  <a:pt x="768812" y="1426389"/>
                </a:cubicBezTo>
                <a:cubicBezTo>
                  <a:pt x="759703" y="1391775"/>
                  <a:pt x="745128" y="1360348"/>
                  <a:pt x="716890" y="1337120"/>
                </a:cubicBezTo>
                <a:cubicBezTo>
                  <a:pt x="675899" y="1302960"/>
                  <a:pt x="627620" y="1300228"/>
                  <a:pt x="578431" y="1310248"/>
                </a:cubicBezTo>
                <a:cubicBezTo>
                  <a:pt x="548371" y="1316624"/>
                  <a:pt x="519221" y="1327100"/>
                  <a:pt x="490527" y="1335298"/>
                </a:cubicBezTo>
                <a:cubicBezTo>
                  <a:pt x="494627" y="1321179"/>
                  <a:pt x="500092" y="1305693"/>
                  <a:pt x="503736" y="1290208"/>
                </a:cubicBezTo>
                <a:cubicBezTo>
                  <a:pt x="524231" y="1201394"/>
                  <a:pt x="464111" y="1135352"/>
                  <a:pt x="373930" y="1148561"/>
                </a:cubicBezTo>
                <a:cubicBezTo>
                  <a:pt x="302424" y="1159036"/>
                  <a:pt x="256422" y="1203215"/>
                  <a:pt x="227729" y="1266524"/>
                </a:cubicBezTo>
                <a:cubicBezTo>
                  <a:pt x="195847" y="1336664"/>
                  <a:pt x="195391" y="1409993"/>
                  <a:pt x="209966" y="1483777"/>
                </a:cubicBezTo>
                <a:cubicBezTo>
                  <a:pt x="229550" y="1584433"/>
                  <a:pt x="283750" y="1659584"/>
                  <a:pt x="379851" y="1701030"/>
                </a:cubicBezTo>
                <a:cubicBezTo>
                  <a:pt x="389416" y="1705129"/>
                  <a:pt x="398981" y="1708317"/>
                  <a:pt x="408090" y="1711961"/>
                </a:cubicBezTo>
                <a:cubicBezTo>
                  <a:pt x="404901" y="1730179"/>
                  <a:pt x="400802" y="1747031"/>
                  <a:pt x="398981" y="1763883"/>
                </a:cubicBezTo>
                <a:cubicBezTo>
                  <a:pt x="397614" y="1781646"/>
                  <a:pt x="397159" y="1799409"/>
                  <a:pt x="398525" y="1817172"/>
                </a:cubicBezTo>
                <a:cubicBezTo>
                  <a:pt x="404901" y="1908718"/>
                  <a:pt x="473220" y="1972027"/>
                  <a:pt x="564312" y="1971116"/>
                </a:cubicBezTo>
                <a:cubicBezTo>
                  <a:pt x="585718" y="1971116"/>
                  <a:pt x="607125" y="1966562"/>
                  <a:pt x="629442" y="1963829"/>
                </a:cubicBezTo>
                <a:cubicBezTo>
                  <a:pt x="628986" y="1968839"/>
                  <a:pt x="628531" y="1973849"/>
                  <a:pt x="628531" y="1979314"/>
                </a:cubicBezTo>
                <a:cubicBezTo>
                  <a:pt x="629897" y="2005275"/>
                  <a:pt x="628076" y="2031692"/>
                  <a:pt x="633086" y="2057198"/>
                </a:cubicBezTo>
                <a:cubicBezTo>
                  <a:pt x="644472" y="2120506"/>
                  <a:pt x="685463" y="2161953"/>
                  <a:pt x="745128" y="2171517"/>
                </a:cubicBezTo>
                <a:cubicBezTo>
                  <a:pt x="782476" y="2177438"/>
                  <a:pt x="818912" y="2171062"/>
                  <a:pt x="853982" y="2157398"/>
                </a:cubicBezTo>
                <a:cubicBezTo>
                  <a:pt x="864002" y="2153755"/>
                  <a:pt x="869468" y="2156032"/>
                  <a:pt x="877211" y="2162408"/>
                </a:cubicBezTo>
                <a:cubicBezTo>
                  <a:pt x="896340" y="2177894"/>
                  <a:pt x="915925" y="2192924"/>
                  <a:pt x="936876" y="2205677"/>
                </a:cubicBezTo>
                <a:cubicBezTo>
                  <a:pt x="966936" y="2222984"/>
                  <a:pt x="999729" y="2231638"/>
                  <a:pt x="1034799" y="2227539"/>
                </a:cubicBezTo>
                <a:cubicBezTo>
                  <a:pt x="1103117" y="2219796"/>
                  <a:pt x="1148663" y="2180627"/>
                  <a:pt x="1174169" y="2118684"/>
                </a:cubicBezTo>
                <a:cubicBezTo>
                  <a:pt x="1204684" y="2043534"/>
                  <a:pt x="1191476" y="1971572"/>
                  <a:pt x="1151851" y="1903253"/>
                </a:cubicBezTo>
                <a:cubicBezTo>
                  <a:pt x="1138643" y="1880936"/>
                  <a:pt x="1122247" y="1860440"/>
                  <a:pt x="1106761" y="1838123"/>
                </a:cubicBezTo>
                <a:cubicBezTo>
                  <a:pt x="1109494" y="1834935"/>
                  <a:pt x="1113137" y="1830835"/>
                  <a:pt x="1116326" y="1826736"/>
                </a:cubicBezTo>
                <a:cubicBezTo>
                  <a:pt x="1155495" y="1780280"/>
                  <a:pt x="1180090" y="1727447"/>
                  <a:pt x="1181912" y="1665504"/>
                </a:cubicBezTo>
                <a:cubicBezTo>
                  <a:pt x="1183733" y="1604473"/>
                  <a:pt x="1165971" y="1550729"/>
                  <a:pt x="1120880" y="1507916"/>
                </a:cubicBezTo>
                <a:cubicBezTo>
                  <a:pt x="1076701" y="1465559"/>
                  <a:pt x="1017491" y="1459638"/>
                  <a:pt x="966025" y="1491520"/>
                </a:cubicBezTo>
                <a:cubicBezTo>
                  <a:pt x="958737" y="1496074"/>
                  <a:pt x="951450" y="1501084"/>
                  <a:pt x="947807" y="1503817"/>
                </a:cubicBezTo>
                <a:cubicBezTo>
                  <a:pt x="923212" y="1490609"/>
                  <a:pt x="901805" y="1475123"/>
                  <a:pt x="878122" y="1466925"/>
                </a:cubicBezTo>
                <a:cubicBezTo>
                  <a:pt x="818457" y="1445974"/>
                  <a:pt x="772911" y="1479678"/>
                  <a:pt x="772456" y="1542531"/>
                </a:cubicBezTo>
                <a:cubicBezTo>
                  <a:pt x="772911" y="1561205"/>
                  <a:pt x="775188" y="1578057"/>
                  <a:pt x="776555" y="1591265"/>
                </a:cubicBezTo>
                <a:close/>
                <a:moveTo>
                  <a:pt x="1617784" y="559199"/>
                </a:moveTo>
                <a:cubicBezTo>
                  <a:pt x="1614596" y="608388"/>
                  <a:pt x="1655132" y="661221"/>
                  <a:pt x="1705687" y="673974"/>
                </a:cubicBezTo>
                <a:cubicBezTo>
                  <a:pt x="1747589" y="684450"/>
                  <a:pt x="1788125" y="677618"/>
                  <a:pt x="1827294" y="661677"/>
                </a:cubicBezTo>
                <a:cubicBezTo>
                  <a:pt x="1888326" y="636627"/>
                  <a:pt x="1937971" y="597913"/>
                  <a:pt x="1961199" y="534149"/>
                </a:cubicBezTo>
                <a:cubicBezTo>
                  <a:pt x="1980328" y="481316"/>
                  <a:pt x="1969397" y="432582"/>
                  <a:pt x="1931594" y="391591"/>
                </a:cubicBezTo>
                <a:cubicBezTo>
                  <a:pt x="1895158" y="351966"/>
                  <a:pt x="1848701" y="342401"/>
                  <a:pt x="1797690" y="358798"/>
                </a:cubicBezTo>
                <a:cubicBezTo>
                  <a:pt x="1788581" y="361986"/>
                  <a:pt x="1785392" y="357887"/>
                  <a:pt x="1781293" y="351966"/>
                </a:cubicBezTo>
                <a:cubicBezTo>
                  <a:pt x="1753966" y="312341"/>
                  <a:pt x="1724361" y="274994"/>
                  <a:pt x="1686103" y="245389"/>
                </a:cubicBezTo>
                <a:cubicBezTo>
                  <a:pt x="1654676" y="221250"/>
                  <a:pt x="1620517" y="202576"/>
                  <a:pt x="1579981" y="201210"/>
                </a:cubicBezTo>
                <a:cubicBezTo>
                  <a:pt x="1516217" y="198932"/>
                  <a:pt x="1467483" y="228537"/>
                  <a:pt x="1431958" y="279093"/>
                </a:cubicBezTo>
                <a:cubicBezTo>
                  <a:pt x="1368649" y="368818"/>
                  <a:pt x="1365461" y="466286"/>
                  <a:pt x="1404630" y="566031"/>
                </a:cubicBezTo>
                <a:cubicBezTo>
                  <a:pt x="1416472" y="595636"/>
                  <a:pt x="1433779" y="622508"/>
                  <a:pt x="1449265" y="651657"/>
                </a:cubicBezTo>
                <a:cubicBezTo>
                  <a:pt x="1397798" y="709044"/>
                  <a:pt x="1367283" y="777363"/>
                  <a:pt x="1373659" y="859345"/>
                </a:cubicBezTo>
                <a:cubicBezTo>
                  <a:pt x="1380035" y="940417"/>
                  <a:pt x="1421482" y="1003270"/>
                  <a:pt x="1480236" y="1056103"/>
                </a:cubicBezTo>
                <a:cubicBezTo>
                  <a:pt x="1355896" y="1164046"/>
                  <a:pt x="1340866" y="1329832"/>
                  <a:pt x="1411462" y="1434588"/>
                </a:cubicBezTo>
                <a:cubicBezTo>
                  <a:pt x="1412828" y="1434588"/>
                  <a:pt x="1414195" y="1434588"/>
                  <a:pt x="1415561" y="1434132"/>
                </a:cubicBezTo>
                <a:cubicBezTo>
                  <a:pt x="1466572" y="1415458"/>
                  <a:pt x="1517584" y="1413181"/>
                  <a:pt x="1568139" y="1434588"/>
                </a:cubicBezTo>
                <a:cubicBezTo>
                  <a:pt x="1570872" y="1435954"/>
                  <a:pt x="1575882" y="1435043"/>
                  <a:pt x="1578615" y="1433221"/>
                </a:cubicBezTo>
                <a:cubicBezTo>
                  <a:pt x="1615507" y="1409537"/>
                  <a:pt x="1655587" y="1402250"/>
                  <a:pt x="1698400" y="1409537"/>
                </a:cubicBezTo>
                <a:cubicBezTo>
                  <a:pt x="1740758" y="1281099"/>
                  <a:pt x="1830483" y="1234186"/>
                  <a:pt x="1957555" y="1255593"/>
                </a:cubicBezTo>
                <a:cubicBezTo>
                  <a:pt x="1964842" y="1226444"/>
                  <a:pt x="1971674" y="1198205"/>
                  <a:pt x="1978506" y="1171333"/>
                </a:cubicBezTo>
                <a:cubicBezTo>
                  <a:pt x="1957555" y="1164957"/>
                  <a:pt x="1933871" y="1160402"/>
                  <a:pt x="1912009" y="1150382"/>
                </a:cubicBezTo>
                <a:cubicBezTo>
                  <a:pt x="1890148" y="1140362"/>
                  <a:pt x="1870107" y="1125788"/>
                  <a:pt x="1848701" y="1113035"/>
                </a:cubicBezTo>
                <a:cubicBezTo>
                  <a:pt x="1794046" y="1172700"/>
                  <a:pt x="1717529" y="1189552"/>
                  <a:pt x="1637824" y="1144006"/>
                </a:cubicBezTo>
                <a:cubicBezTo>
                  <a:pt x="1616873" y="1184542"/>
                  <a:pt x="1587268" y="1215968"/>
                  <a:pt x="1543089" y="1234642"/>
                </a:cubicBezTo>
                <a:cubicBezTo>
                  <a:pt x="1536257" y="1217790"/>
                  <a:pt x="1529425" y="1201394"/>
                  <a:pt x="1522593" y="1184542"/>
                </a:cubicBezTo>
                <a:cubicBezTo>
                  <a:pt x="1569506" y="1160858"/>
                  <a:pt x="1595011" y="1122599"/>
                  <a:pt x="1600021" y="1072044"/>
                </a:cubicBezTo>
                <a:cubicBezTo>
                  <a:pt x="1605487" y="1020122"/>
                  <a:pt x="1584536" y="979130"/>
                  <a:pt x="1542634" y="948159"/>
                </a:cubicBezTo>
                <a:cubicBezTo>
                  <a:pt x="1553109" y="932674"/>
                  <a:pt x="1563129" y="918099"/>
                  <a:pt x="1573605" y="903069"/>
                </a:cubicBezTo>
                <a:cubicBezTo>
                  <a:pt x="1578159" y="906257"/>
                  <a:pt x="1582258" y="908535"/>
                  <a:pt x="1585447" y="911267"/>
                </a:cubicBezTo>
                <a:cubicBezTo>
                  <a:pt x="1635091" y="953169"/>
                  <a:pt x="1657864" y="1006913"/>
                  <a:pt x="1655587" y="1071588"/>
                </a:cubicBezTo>
                <a:cubicBezTo>
                  <a:pt x="1655132" y="1077965"/>
                  <a:pt x="1656953" y="1087074"/>
                  <a:pt x="1661508" y="1090717"/>
                </a:cubicBezTo>
                <a:cubicBezTo>
                  <a:pt x="1708420" y="1128065"/>
                  <a:pt x="1771729" y="1120778"/>
                  <a:pt x="1809076" y="1074321"/>
                </a:cubicBezTo>
                <a:cubicBezTo>
                  <a:pt x="1814086" y="1067945"/>
                  <a:pt x="1815453" y="1062479"/>
                  <a:pt x="1811809" y="1054281"/>
                </a:cubicBezTo>
                <a:cubicBezTo>
                  <a:pt x="1798601" y="1025132"/>
                  <a:pt x="1795412" y="994616"/>
                  <a:pt x="1800878" y="963189"/>
                </a:cubicBezTo>
                <a:cubicBezTo>
                  <a:pt x="1801789" y="958635"/>
                  <a:pt x="1798145" y="950892"/>
                  <a:pt x="1794502" y="948159"/>
                </a:cubicBezTo>
                <a:cubicBezTo>
                  <a:pt x="1741213" y="908079"/>
                  <a:pt x="1724361" y="853880"/>
                  <a:pt x="1733470" y="790116"/>
                </a:cubicBezTo>
                <a:cubicBezTo>
                  <a:pt x="1736203" y="770987"/>
                  <a:pt x="1743035" y="752313"/>
                  <a:pt x="1748045" y="733184"/>
                </a:cubicBezTo>
                <a:cubicBezTo>
                  <a:pt x="1712064" y="731362"/>
                  <a:pt x="1676994" y="724074"/>
                  <a:pt x="1645567" y="704945"/>
                </a:cubicBezTo>
                <a:cubicBezTo>
                  <a:pt x="1596378" y="674885"/>
                  <a:pt x="1569506" y="630250"/>
                  <a:pt x="1563129" y="573318"/>
                </a:cubicBezTo>
                <a:cubicBezTo>
                  <a:pt x="1561307" y="558744"/>
                  <a:pt x="1558575" y="549634"/>
                  <a:pt x="1543089" y="542803"/>
                </a:cubicBezTo>
                <a:cubicBezTo>
                  <a:pt x="1496177" y="522307"/>
                  <a:pt x="1467483" y="484959"/>
                  <a:pt x="1453820" y="433948"/>
                </a:cubicBezTo>
                <a:cubicBezTo>
                  <a:pt x="1472038" y="429849"/>
                  <a:pt x="1488890" y="425750"/>
                  <a:pt x="1506197" y="421651"/>
                </a:cubicBezTo>
                <a:cubicBezTo>
                  <a:pt x="1519405" y="469018"/>
                  <a:pt x="1549010" y="497257"/>
                  <a:pt x="1597289" y="501356"/>
                </a:cubicBezTo>
                <a:cubicBezTo>
                  <a:pt x="1643290" y="505455"/>
                  <a:pt x="1680182" y="485415"/>
                  <a:pt x="1711608" y="453077"/>
                </a:cubicBezTo>
                <a:cubicBezTo>
                  <a:pt x="1725727" y="465375"/>
                  <a:pt x="1738936" y="477217"/>
                  <a:pt x="1752599" y="489514"/>
                </a:cubicBezTo>
                <a:cubicBezTo>
                  <a:pt x="1715707" y="530505"/>
                  <a:pt x="1671528" y="554189"/>
                  <a:pt x="1617784" y="559199"/>
                </a:cubicBezTo>
                <a:close/>
                <a:moveTo>
                  <a:pt x="1068047" y="433948"/>
                </a:moveTo>
                <a:cubicBezTo>
                  <a:pt x="1053928" y="486781"/>
                  <a:pt x="1023412" y="523673"/>
                  <a:pt x="975134" y="544624"/>
                </a:cubicBezTo>
                <a:cubicBezTo>
                  <a:pt x="963748" y="549634"/>
                  <a:pt x="960104" y="555555"/>
                  <a:pt x="959193" y="566942"/>
                </a:cubicBezTo>
                <a:cubicBezTo>
                  <a:pt x="952817" y="648013"/>
                  <a:pt x="898617" y="709500"/>
                  <a:pt x="818457" y="726807"/>
                </a:cubicBezTo>
                <a:cubicBezTo>
                  <a:pt x="803427" y="729995"/>
                  <a:pt x="787941" y="731817"/>
                  <a:pt x="772000" y="734095"/>
                </a:cubicBezTo>
                <a:cubicBezTo>
                  <a:pt x="773366" y="738194"/>
                  <a:pt x="774733" y="741382"/>
                  <a:pt x="775644" y="744570"/>
                </a:cubicBezTo>
                <a:cubicBezTo>
                  <a:pt x="806615" y="821998"/>
                  <a:pt x="787486" y="908535"/>
                  <a:pt x="723722" y="949981"/>
                </a:cubicBezTo>
                <a:cubicBezTo>
                  <a:pt x="720989" y="951803"/>
                  <a:pt x="719167" y="958635"/>
                  <a:pt x="719622" y="962279"/>
                </a:cubicBezTo>
                <a:cubicBezTo>
                  <a:pt x="725999" y="994616"/>
                  <a:pt x="721900" y="1026043"/>
                  <a:pt x="709147" y="1056103"/>
                </a:cubicBezTo>
                <a:cubicBezTo>
                  <a:pt x="707325" y="1060202"/>
                  <a:pt x="708236" y="1067945"/>
                  <a:pt x="710969" y="1071588"/>
                </a:cubicBezTo>
                <a:cubicBezTo>
                  <a:pt x="746039" y="1119867"/>
                  <a:pt x="813447" y="1128520"/>
                  <a:pt x="859903" y="1090262"/>
                </a:cubicBezTo>
                <a:cubicBezTo>
                  <a:pt x="863091" y="1087529"/>
                  <a:pt x="865369" y="1081608"/>
                  <a:pt x="865824" y="1077054"/>
                </a:cubicBezTo>
                <a:cubicBezTo>
                  <a:pt x="867646" y="1056103"/>
                  <a:pt x="866280" y="1034241"/>
                  <a:pt x="870834" y="1014201"/>
                </a:cubicBezTo>
                <a:cubicBezTo>
                  <a:pt x="881310" y="968199"/>
                  <a:pt x="906360" y="930852"/>
                  <a:pt x="947351" y="902614"/>
                </a:cubicBezTo>
                <a:cubicBezTo>
                  <a:pt x="957827" y="918099"/>
                  <a:pt x="967847" y="932674"/>
                  <a:pt x="978322" y="947704"/>
                </a:cubicBezTo>
                <a:cubicBezTo>
                  <a:pt x="936420" y="978675"/>
                  <a:pt x="915925" y="1019666"/>
                  <a:pt x="920935" y="1070677"/>
                </a:cubicBezTo>
                <a:cubicBezTo>
                  <a:pt x="925945" y="1121689"/>
                  <a:pt x="951906" y="1159947"/>
                  <a:pt x="998362" y="1184086"/>
                </a:cubicBezTo>
                <a:cubicBezTo>
                  <a:pt x="991530" y="1200938"/>
                  <a:pt x="984699" y="1217335"/>
                  <a:pt x="977867" y="1234186"/>
                </a:cubicBezTo>
                <a:cubicBezTo>
                  <a:pt x="933687" y="1215513"/>
                  <a:pt x="904083" y="1183631"/>
                  <a:pt x="883132" y="1143550"/>
                </a:cubicBezTo>
                <a:cubicBezTo>
                  <a:pt x="804338" y="1188641"/>
                  <a:pt x="728276" y="1173611"/>
                  <a:pt x="669978" y="1110758"/>
                </a:cubicBezTo>
                <a:cubicBezTo>
                  <a:pt x="633541" y="1145372"/>
                  <a:pt x="589362" y="1163591"/>
                  <a:pt x="542450" y="1169512"/>
                </a:cubicBezTo>
                <a:cubicBezTo>
                  <a:pt x="549737" y="1198661"/>
                  <a:pt x="557024" y="1226899"/>
                  <a:pt x="564312" y="1256504"/>
                </a:cubicBezTo>
                <a:cubicBezTo>
                  <a:pt x="618511" y="1245118"/>
                  <a:pt x="673621" y="1247850"/>
                  <a:pt x="725088" y="1277000"/>
                </a:cubicBezTo>
                <a:cubicBezTo>
                  <a:pt x="777010" y="1306604"/>
                  <a:pt x="806159" y="1353061"/>
                  <a:pt x="822556" y="1408627"/>
                </a:cubicBezTo>
                <a:cubicBezTo>
                  <a:pt x="869923" y="1403617"/>
                  <a:pt x="900439" y="1406805"/>
                  <a:pt x="943707" y="1432766"/>
                </a:cubicBezTo>
                <a:cubicBezTo>
                  <a:pt x="947351" y="1435043"/>
                  <a:pt x="953727" y="1433221"/>
                  <a:pt x="958282" y="1432310"/>
                </a:cubicBezTo>
                <a:cubicBezTo>
                  <a:pt x="980599" y="1428211"/>
                  <a:pt x="1002461" y="1419558"/>
                  <a:pt x="1024323" y="1420013"/>
                </a:cubicBezTo>
                <a:cubicBezTo>
                  <a:pt x="1053473" y="1420013"/>
                  <a:pt x="1082166" y="1426845"/>
                  <a:pt x="1113137" y="1430944"/>
                </a:cubicBezTo>
                <a:cubicBezTo>
                  <a:pt x="1142287" y="1384487"/>
                  <a:pt x="1155495" y="1330743"/>
                  <a:pt x="1151851" y="1273356"/>
                </a:cubicBezTo>
                <a:cubicBezTo>
                  <a:pt x="1146386" y="1184997"/>
                  <a:pt x="1106761" y="1113490"/>
                  <a:pt x="1042086" y="1055647"/>
                </a:cubicBezTo>
                <a:cubicBezTo>
                  <a:pt x="1165060" y="950437"/>
                  <a:pt x="1192387" y="782373"/>
                  <a:pt x="1072602" y="649379"/>
                </a:cubicBezTo>
                <a:cubicBezTo>
                  <a:pt x="1086721" y="622052"/>
                  <a:pt x="1103117" y="596546"/>
                  <a:pt x="1114048" y="569219"/>
                </a:cubicBezTo>
                <a:cubicBezTo>
                  <a:pt x="1152307" y="471751"/>
                  <a:pt x="1151396" y="375650"/>
                  <a:pt x="1095830" y="284103"/>
                </a:cubicBezTo>
                <a:cubicBezTo>
                  <a:pt x="1072602" y="245844"/>
                  <a:pt x="1039809" y="218062"/>
                  <a:pt x="995630" y="206220"/>
                </a:cubicBezTo>
                <a:cubicBezTo>
                  <a:pt x="946440" y="193011"/>
                  <a:pt x="901805" y="205764"/>
                  <a:pt x="860359" y="231725"/>
                </a:cubicBezTo>
                <a:cubicBezTo>
                  <a:pt x="811169" y="261785"/>
                  <a:pt x="773822" y="304598"/>
                  <a:pt x="741029" y="351510"/>
                </a:cubicBezTo>
                <a:cubicBezTo>
                  <a:pt x="735563" y="359253"/>
                  <a:pt x="731009" y="361075"/>
                  <a:pt x="721900" y="357887"/>
                </a:cubicBezTo>
                <a:cubicBezTo>
                  <a:pt x="691384" y="347411"/>
                  <a:pt x="660868" y="348322"/>
                  <a:pt x="631264" y="361986"/>
                </a:cubicBezTo>
                <a:cubicBezTo>
                  <a:pt x="553381" y="397512"/>
                  <a:pt x="527875" y="496346"/>
                  <a:pt x="579342" y="570585"/>
                </a:cubicBezTo>
                <a:cubicBezTo>
                  <a:pt x="625343" y="637538"/>
                  <a:pt x="691384" y="673519"/>
                  <a:pt x="772000" y="678984"/>
                </a:cubicBezTo>
                <a:cubicBezTo>
                  <a:pt x="845784" y="683994"/>
                  <a:pt x="901805" y="632072"/>
                  <a:pt x="904538" y="560565"/>
                </a:cubicBezTo>
                <a:cubicBezTo>
                  <a:pt x="835309" y="545535"/>
                  <a:pt x="793406" y="523673"/>
                  <a:pt x="769723" y="489059"/>
                </a:cubicBezTo>
                <a:cubicBezTo>
                  <a:pt x="782931" y="477672"/>
                  <a:pt x="796139" y="465830"/>
                  <a:pt x="809347" y="454444"/>
                </a:cubicBezTo>
                <a:cubicBezTo>
                  <a:pt x="878122" y="527772"/>
                  <a:pt x="990619" y="517752"/>
                  <a:pt x="1016581" y="422562"/>
                </a:cubicBezTo>
                <a:cubicBezTo>
                  <a:pt x="1032977" y="425750"/>
                  <a:pt x="1049829" y="429849"/>
                  <a:pt x="1068047" y="433948"/>
                </a:cubicBezTo>
                <a:close/>
                <a:moveTo>
                  <a:pt x="637185" y="921743"/>
                </a:moveTo>
                <a:cubicBezTo>
                  <a:pt x="650848" y="918555"/>
                  <a:pt x="664057" y="917188"/>
                  <a:pt x="676354" y="912178"/>
                </a:cubicBezTo>
                <a:cubicBezTo>
                  <a:pt x="720078" y="894871"/>
                  <a:pt x="746039" y="841582"/>
                  <a:pt x="736019" y="791938"/>
                </a:cubicBezTo>
                <a:cubicBezTo>
                  <a:pt x="728276" y="754590"/>
                  <a:pt x="710058" y="727263"/>
                  <a:pt x="671799" y="712688"/>
                </a:cubicBezTo>
                <a:cubicBezTo>
                  <a:pt x="599382" y="685361"/>
                  <a:pt x="546093" y="636627"/>
                  <a:pt x="514667" y="565120"/>
                </a:cubicBezTo>
                <a:cubicBezTo>
                  <a:pt x="511934" y="558744"/>
                  <a:pt x="509201" y="552823"/>
                  <a:pt x="506468" y="546902"/>
                </a:cubicBezTo>
                <a:cubicBezTo>
                  <a:pt x="437694" y="554644"/>
                  <a:pt x="392149" y="594725"/>
                  <a:pt x="383040" y="655756"/>
                </a:cubicBezTo>
                <a:cubicBezTo>
                  <a:pt x="374386" y="712688"/>
                  <a:pt x="388960" y="764155"/>
                  <a:pt x="423120" y="810156"/>
                </a:cubicBezTo>
                <a:cubicBezTo>
                  <a:pt x="425853" y="813800"/>
                  <a:pt x="428585" y="817899"/>
                  <a:pt x="431773" y="821998"/>
                </a:cubicBezTo>
                <a:cubicBezTo>
                  <a:pt x="334761" y="829741"/>
                  <a:pt x="270997" y="879385"/>
                  <a:pt x="242759" y="970932"/>
                </a:cubicBezTo>
                <a:cubicBezTo>
                  <a:pt x="224996" y="1027864"/>
                  <a:pt x="238204" y="1080242"/>
                  <a:pt x="275552" y="1126699"/>
                </a:cubicBezTo>
                <a:cubicBezTo>
                  <a:pt x="354346" y="1091173"/>
                  <a:pt x="382129" y="1087985"/>
                  <a:pt x="465933" y="1108025"/>
                </a:cubicBezTo>
                <a:cubicBezTo>
                  <a:pt x="531974" y="1123966"/>
                  <a:pt x="590273" y="1109391"/>
                  <a:pt x="640373" y="1064301"/>
                </a:cubicBezTo>
                <a:cubicBezTo>
                  <a:pt x="673621" y="1034696"/>
                  <a:pt x="679998" y="995071"/>
                  <a:pt x="659502" y="955447"/>
                </a:cubicBezTo>
                <a:cubicBezTo>
                  <a:pt x="652215" y="943605"/>
                  <a:pt x="644017" y="932674"/>
                  <a:pt x="637185" y="921743"/>
                </a:cubicBezTo>
                <a:close/>
                <a:moveTo>
                  <a:pt x="2016309" y="546902"/>
                </a:moveTo>
                <a:cubicBezTo>
                  <a:pt x="2015398" y="548723"/>
                  <a:pt x="2014032" y="551001"/>
                  <a:pt x="2013121" y="552823"/>
                </a:cubicBezTo>
                <a:cubicBezTo>
                  <a:pt x="1981239" y="633438"/>
                  <a:pt x="1922485" y="686272"/>
                  <a:pt x="1842325" y="715876"/>
                </a:cubicBezTo>
                <a:cubicBezTo>
                  <a:pt x="1823195" y="722708"/>
                  <a:pt x="1810898" y="735461"/>
                  <a:pt x="1800878" y="751402"/>
                </a:cubicBezTo>
                <a:cubicBezTo>
                  <a:pt x="1785848" y="775541"/>
                  <a:pt x="1781749" y="802413"/>
                  <a:pt x="1785848" y="829741"/>
                </a:cubicBezTo>
                <a:cubicBezTo>
                  <a:pt x="1791769" y="869365"/>
                  <a:pt x="1811809" y="899881"/>
                  <a:pt x="1851434" y="913545"/>
                </a:cubicBezTo>
                <a:cubicBezTo>
                  <a:pt x="1862365" y="917188"/>
                  <a:pt x="1873751" y="918099"/>
                  <a:pt x="1886504" y="920376"/>
                </a:cubicBezTo>
                <a:cubicBezTo>
                  <a:pt x="1884227" y="923565"/>
                  <a:pt x="1881949" y="926297"/>
                  <a:pt x="1880127" y="929030"/>
                </a:cubicBezTo>
                <a:cubicBezTo>
                  <a:pt x="1866464" y="947248"/>
                  <a:pt x="1855077" y="967289"/>
                  <a:pt x="1853711" y="990517"/>
                </a:cubicBezTo>
                <a:cubicBezTo>
                  <a:pt x="1850978" y="1035152"/>
                  <a:pt x="1875117" y="1064301"/>
                  <a:pt x="1910643" y="1085252"/>
                </a:cubicBezTo>
                <a:cubicBezTo>
                  <a:pt x="1961199" y="1114857"/>
                  <a:pt x="2014943" y="1120778"/>
                  <a:pt x="2071419" y="1104381"/>
                </a:cubicBezTo>
                <a:cubicBezTo>
                  <a:pt x="2128807" y="1087529"/>
                  <a:pt x="2184373" y="1092084"/>
                  <a:pt x="2237206" y="1121689"/>
                </a:cubicBezTo>
                <a:cubicBezTo>
                  <a:pt x="2240394" y="1123510"/>
                  <a:pt x="2244038" y="1124877"/>
                  <a:pt x="2248137" y="1126243"/>
                </a:cubicBezTo>
                <a:cubicBezTo>
                  <a:pt x="2288217" y="1074776"/>
                  <a:pt x="2298693" y="1018755"/>
                  <a:pt x="2276831" y="958635"/>
                </a:cubicBezTo>
                <a:cubicBezTo>
                  <a:pt x="2245404" y="873920"/>
                  <a:pt x="2183007" y="827919"/>
                  <a:pt x="2092371" y="821998"/>
                </a:cubicBezTo>
                <a:cubicBezTo>
                  <a:pt x="2092371" y="821087"/>
                  <a:pt x="2092371" y="820176"/>
                  <a:pt x="2092371" y="820176"/>
                </a:cubicBezTo>
                <a:cubicBezTo>
                  <a:pt x="2093737" y="818354"/>
                  <a:pt x="2095103" y="816077"/>
                  <a:pt x="2096925" y="814255"/>
                </a:cubicBezTo>
                <a:cubicBezTo>
                  <a:pt x="2125619" y="778274"/>
                  <a:pt x="2140649" y="737738"/>
                  <a:pt x="2142471" y="691737"/>
                </a:cubicBezTo>
                <a:cubicBezTo>
                  <a:pt x="2145204" y="611121"/>
                  <a:pt x="2096470" y="554644"/>
                  <a:pt x="2016309" y="546902"/>
                </a:cubicBezTo>
                <a:close/>
              </a:path>
            </a:pathLst>
          </a:custGeom>
          <a:solidFill>
            <a:schemeClr val="accent2"/>
          </a:solidFill>
          <a:ln w="4539" cap="flat">
            <a:noFill/>
            <a:prstDash val="solid"/>
            <a:miter/>
          </a:ln>
        </p:spPr>
        <p:txBody>
          <a:bodyPr rtlCol="0" anchor="ctr"/>
          <a:lstStyle/>
          <a:p>
            <a:endParaRPr lang="en-US"/>
          </a:p>
        </p:txBody>
      </p:sp>
      <p:sp>
        <p:nvSpPr>
          <p:cNvPr id="146" name="자유형: 도형 145">
            <a:extLst>
              <a:ext uri="{FF2B5EF4-FFF2-40B4-BE49-F238E27FC236}">
                <a16:creationId xmlns:a16="http://schemas.microsoft.com/office/drawing/2014/main" id="{3B0000FC-B07E-4483-8423-2C2E00E798CB}"/>
              </a:ext>
            </a:extLst>
          </p:cNvPr>
          <p:cNvSpPr/>
          <p:nvPr/>
        </p:nvSpPr>
        <p:spPr>
          <a:xfrm>
            <a:off x="5710475" y="4996372"/>
            <a:ext cx="878605" cy="1497967"/>
          </a:xfrm>
          <a:custGeom>
            <a:avLst/>
            <a:gdLst>
              <a:gd name="connsiteX0" fmla="*/ 397471 w 1298288"/>
              <a:gd name="connsiteY0" fmla="*/ 1183376 h 2213501"/>
              <a:gd name="connsiteX1" fmla="*/ 591029 w 1298288"/>
              <a:gd name="connsiteY1" fmla="*/ 1183376 h 2213501"/>
              <a:gd name="connsiteX2" fmla="*/ 603496 w 1298288"/>
              <a:gd name="connsiteY2" fmla="*/ 1183376 h 2213501"/>
              <a:gd name="connsiteX3" fmla="*/ 879041 w 1298288"/>
              <a:gd name="connsiteY3" fmla="*/ 1183376 h 2213501"/>
              <a:gd name="connsiteX4" fmla="*/ 1022783 w 1298288"/>
              <a:gd name="connsiteY4" fmla="*/ 1355645 h 2213501"/>
              <a:gd name="connsiteX5" fmla="*/ 1029545 w 1298288"/>
              <a:gd name="connsiteY5" fmla="*/ 1377515 h 2213501"/>
              <a:gd name="connsiteX6" fmla="*/ 1052261 w 1298288"/>
              <a:gd name="connsiteY6" fmla="*/ 1821895 h 2213501"/>
              <a:gd name="connsiteX7" fmla="*/ 988499 w 1298288"/>
              <a:gd name="connsiteY7" fmla="*/ 1825170 h 2213501"/>
              <a:gd name="connsiteX8" fmla="*/ 839263 w 1298288"/>
              <a:gd name="connsiteY8" fmla="*/ 1690462 h 2213501"/>
              <a:gd name="connsiteX9" fmla="*/ 827852 w 1298288"/>
              <a:gd name="connsiteY9" fmla="*/ 1467215 h 2213501"/>
              <a:gd name="connsiteX10" fmla="*/ 603496 w 1298288"/>
              <a:gd name="connsiteY10" fmla="*/ 1198273 h 2213501"/>
              <a:gd name="connsiteX11" fmla="*/ 603496 w 1298288"/>
              <a:gd name="connsiteY11" fmla="*/ 2082755 h 2213501"/>
              <a:gd name="connsiteX12" fmla="*/ 472749 w 1298288"/>
              <a:gd name="connsiteY12" fmla="*/ 2213501 h 2213501"/>
              <a:gd name="connsiteX13" fmla="*/ 397471 w 1298288"/>
              <a:gd name="connsiteY13" fmla="*/ 2213501 h 2213501"/>
              <a:gd name="connsiteX14" fmla="*/ 617337 w 1298288"/>
              <a:gd name="connsiteY14" fmla="*/ 406715 h 2213501"/>
              <a:gd name="connsiteX15" fmla="*/ 652995 w 1298288"/>
              <a:gd name="connsiteY15" fmla="*/ 406715 h 2213501"/>
              <a:gd name="connsiteX16" fmla="*/ 883479 w 1298288"/>
              <a:gd name="connsiteY16" fmla="*/ 637199 h 2213501"/>
              <a:gd name="connsiteX17" fmla="*/ 883479 w 1298288"/>
              <a:gd name="connsiteY17" fmla="*/ 769953 h 2213501"/>
              <a:gd name="connsiteX18" fmla="*/ 1294261 w 1298288"/>
              <a:gd name="connsiteY18" fmla="*/ 966364 h 2213501"/>
              <a:gd name="connsiteX19" fmla="*/ 1297589 w 1298288"/>
              <a:gd name="connsiteY19" fmla="*/ 975714 h 2213501"/>
              <a:gd name="connsiteX20" fmla="*/ 1276881 w 1298288"/>
              <a:gd name="connsiteY20" fmla="*/ 1019032 h 2213501"/>
              <a:gd name="connsiteX21" fmla="*/ 1075611 w 1298288"/>
              <a:gd name="connsiteY21" fmla="*/ 1090084 h 2213501"/>
              <a:gd name="connsiteX22" fmla="*/ 883479 w 1298288"/>
              <a:gd name="connsiteY22" fmla="*/ 998218 h 2213501"/>
              <a:gd name="connsiteX23" fmla="*/ 883479 w 1298288"/>
              <a:gd name="connsiteY23" fmla="*/ 1151522 h 2213501"/>
              <a:gd name="connsiteX24" fmla="*/ 386906 w 1298288"/>
              <a:gd name="connsiteY24" fmla="*/ 1151522 h 2213501"/>
              <a:gd name="connsiteX25" fmla="*/ 386906 w 1298288"/>
              <a:gd name="connsiteY25" fmla="*/ 871011 h 2213501"/>
              <a:gd name="connsiteX26" fmla="*/ 100742 w 1298288"/>
              <a:gd name="connsiteY26" fmla="*/ 1212273 h 2213501"/>
              <a:gd name="connsiteX27" fmla="*/ 90758 w 1298288"/>
              <a:gd name="connsiteY27" fmla="*/ 1213171 h 2213501"/>
              <a:gd name="connsiteX28" fmla="*/ 53991 w 1298288"/>
              <a:gd name="connsiteY28" fmla="*/ 1182320 h 2213501"/>
              <a:gd name="connsiteX29" fmla="*/ 35290 w 1298288"/>
              <a:gd name="connsiteY29" fmla="*/ 969692 h 2213501"/>
              <a:gd name="connsiteX30" fmla="*/ 443431 w 1298288"/>
              <a:gd name="connsiteY30" fmla="*/ 482944 h 2213501"/>
              <a:gd name="connsiteX31" fmla="*/ 452834 w 1298288"/>
              <a:gd name="connsiteY31" fmla="*/ 475813 h 2213501"/>
              <a:gd name="connsiteX32" fmla="*/ 617337 w 1298288"/>
              <a:gd name="connsiteY32" fmla="*/ 406715 h 2213501"/>
              <a:gd name="connsiteX33" fmla="*/ 717074 w 1298288"/>
              <a:gd name="connsiteY33" fmla="*/ 0 h 2213501"/>
              <a:gd name="connsiteX34" fmla="*/ 941589 w 1298288"/>
              <a:gd name="connsiteY34" fmla="*/ 192818 h 2213501"/>
              <a:gd name="connsiteX35" fmla="*/ 717074 w 1298288"/>
              <a:gd name="connsiteY35" fmla="*/ 385637 h 2213501"/>
              <a:gd name="connsiteX36" fmla="*/ 492560 w 1298288"/>
              <a:gd name="connsiteY36" fmla="*/ 192818 h 2213501"/>
              <a:gd name="connsiteX37" fmla="*/ 717074 w 1298288"/>
              <a:gd name="connsiteY37" fmla="*/ 0 h 2213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98288" h="2213501">
                <a:moveTo>
                  <a:pt x="397471" y="1183376"/>
                </a:moveTo>
                <a:lnTo>
                  <a:pt x="591029" y="1183376"/>
                </a:lnTo>
                <a:lnTo>
                  <a:pt x="603496" y="1183376"/>
                </a:lnTo>
                <a:lnTo>
                  <a:pt x="879041" y="1183376"/>
                </a:lnTo>
                <a:lnTo>
                  <a:pt x="1022783" y="1355645"/>
                </a:lnTo>
                <a:cubicBezTo>
                  <a:pt x="1031394" y="1362935"/>
                  <a:pt x="1029545" y="1377515"/>
                  <a:pt x="1029545" y="1377515"/>
                </a:cubicBezTo>
                <a:lnTo>
                  <a:pt x="1052261" y="1821895"/>
                </a:lnTo>
                <a:lnTo>
                  <a:pt x="988499" y="1825170"/>
                </a:lnTo>
                <a:cubicBezTo>
                  <a:pt x="910104" y="1829185"/>
                  <a:pt x="843277" y="1768857"/>
                  <a:pt x="839263" y="1690462"/>
                </a:cubicBezTo>
                <a:lnTo>
                  <a:pt x="827852" y="1467215"/>
                </a:lnTo>
                <a:lnTo>
                  <a:pt x="603496" y="1198273"/>
                </a:lnTo>
                <a:lnTo>
                  <a:pt x="603496" y="2082755"/>
                </a:lnTo>
                <a:cubicBezTo>
                  <a:pt x="603496" y="2154969"/>
                  <a:pt x="544964" y="2213501"/>
                  <a:pt x="472749" y="2213501"/>
                </a:cubicBezTo>
                <a:lnTo>
                  <a:pt x="397471" y="2213501"/>
                </a:lnTo>
                <a:close/>
                <a:moveTo>
                  <a:pt x="617337" y="406715"/>
                </a:moveTo>
                <a:lnTo>
                  <a:pt x="652995" y="406715"/>
                </a:lnTo>
                <a:cubicBezTo>
                  <a:pt x="780308" y="406715"/>
                  <a:pt x="883479" y="509939"/>
                  <a:pt x="883479" y="637199"/>
                </a:cubicBezTo>
                <a:lnTo>
                  <a:pt x="883479" y="769953"/>
                </a:lnTo>
                <a:lnTo>
                  <a:pt x="1294261" y="966364"/>
                </a:lnTo>
                <a:cubicBezTo>
                  <a:pt x="1297801" y="968054"/>
                  <a:pt x="1299280" y="972280"/>
                  <a:pt x="1297589" y="975714"/>
                </a:cubicBezTo>
                <a:lnTo>
                  <a:pt x="1276881" y="1019032"/>
                </a:lnTo>
                <a:cubicBezTo>
                  <a:pt x="1240959" y="1094205"/>
                  <a:pt x="1150836" y="1126059"/>
                  <a:pt x="1075611" y="1090084"/>
                </a:cubicBezTo>
                <a:lnTo>
                  <a:pt x="883479" y="998218"/>
                </a:lnTo>
                <a:lnTo>
                  <a:pt x="883479" y="1151522"/>
                </a:lnTo>
                <a:lnTo>
                  <a:pt x="386906" y="1151522"/>
                </a:lnTo>
                <a:lnTo>
                  <a:pt x="386906" y="871011"/>
                </a:lnTo>
                <a:lnTo>
                  <a:pt x="100742" y="1212273"/>
                </a:lnTo>
                <a:cubicBezTo>
                  <a:pt x="98207" y="1215284"/>
                  <a:pt x="93769" y="1215707"/>
                  <a:pt x="90758" y="1213171"/>
                </a:cubicBezTo>
                <a:lnTo>
                  <a:pt x="53991" y="1182320"/>
                </a:lnTo>
                <a:cubicBezTo>
                  <a:pt x="-9930" y="1128754"/>
                  <a:pt x="-18277" y="1033559"/>
                  <a:pt x="35290" y="969692"/>
                </a:cubicBezTo>
                <a:lnTo>
                  <a:pt x="443431" y="482944"/>
                </a:lnTo>
                <a:cubicBezTo>
                  <a:pt x="446072" y="479775"/>
                  <a:pt x="449347" y="477450"/>
                  <a:pt x="452834" y="475813"/>
                </a:cubicBezTo>
                <a:cubicBezTo>
                  <a:pt x="494673" y="433181"/>
                  <a:pt x="552888" y="406715"/>
                  <a:pt x="617337" y="406715"/>
                </a:cubicBezTo>
                <a:close/>
                <a:moveTo>
                  <a:pt x="717074" y="0"/>
                </a:moveTo>
                <a:cubicBezTo>
                  <a:pt x="841070" y="0"/>
                  <a:pt x="941589" y="86328"/>
                  <a:pt x="941589" y="192818"/>
                </a:cubicBezTo>
                <a:cubicBezTo>
                  <a:pt x="941589" y="299309"/>
                  <a:pt x="841070" y="385637"/>
                  <a:pt x="717074" y="385637"/>
                </a:cubicBezTo>
                <a:cubicBezTo>
                  <a:pt x="593079" y="385637"/>
                  <a:pt x="492560" y="299309"/>
                  <a:pt x="492560" y="192818"/>
                </a:cubicBezTo>
                <a:cubicBezTo>
                  <a:pt x="492560" y="86328"/>
                  <a:pt x="593079" y="0"/>
                  <a:pt x="717074" y="0"/>
                </a:cubicBezTo>
                <a:close/>
              </a:path>
            </a:pathLst>
          </a:custGeom>
          <a:solidFill>
            <a:schemeClr val="accent6"/>
          </a:solidFill>
          <a:ln w="5279" cap="flat">
            <a:noFill/>
            <a:prstDash val="solid"/>
            <a:miter/>
          </a:ln>
        </p:spPr>
        <p:txBody>
          <a:bodyPr rtlCol="0" anchor="ctr"/>
          <a:lstStyle/>
          <a:p>
            <a:endParaRPr lang="ko-KR" altLang="en-US"/>
          </a:p>
        </p:txBody>
      </p:sp>
      <p:grpSp>
        <p:nvGrpSpPr>
          <p:cNvPr id="147" name="Group 68">
            <a:extLst>
              <a:ext uri="{FF2B5EF4-FFF2-40B4-BE49-F238E27FC236}">
                <a16:creationId xmlns:a16="http://schemas.microsoft.com/office/drawing/2014/main" id="{76BACFAF-2C07-47C2-ADA3-732D4FF7F5B1}"/>
              </a:ext>
            </a:extLst>
          </p:cNvPr>
          <p:cNvGrpSpPr/>
          <p:nvPr/>
        </p:nvGrpSpPr>
        <p:grpSpPr>
          <a:xfrm>
            <a:off x="2653494" y="3392781"/>
            <a:ext cx="933015" cy="1609435"/>
            <a:chOff x="10432357" y="212669"/>
            <a:chExt cx="612578" cy="1056688"/>
          </a:xfrm>
          <a:effectLst>
            <a:outerShdw blurRad="50800" dist="38100" algn="l" rotWithShape="0">
              <a:prstClr val="black">
                <a:alpha val="40000"/>
              </a:prstClr>
            </a:outerShdw>
          </a:effectLst>
          <a:scene3d>
            <a:camera prst="orthographicFront">
              <a:rot lat="0" lon="20699993" rev="0"/>
            </a:camera>
            <a:lightRig rig="threePt" dir="t"/>
          </a:scene3d>
        </p:grpSpPr>
        <p:sp>
          <p:nvSpPr>
            <p:cNvPr id="148" name="Freeform: Shape 69">
              <a:extLst>
                <a:ext uri="{FF2B5EF4-FFF2-40B4-BE49-F238E27FC236}">
                  <a16:creationId xmlns:a16="http://schemas.microsoft.com/office/drawing/2014/main" id="{D924E2F1-8D03-49CF-B09A-48D3D4326D16}"/>
                </a:ext>
              </a:extLst>
            </p:cNvPr>
            <p:cNvSpPr/>
            <p:nvPr/>
          </p:nvSpPr>
          <p:spPr>
            <a:xfrm>
              <a:off x="10561867" y="1079641"/>
              <a:ext cx="345457" cy="153999"/>
            </a:xfrm>
            <a:custGeom>
              <a:avLst/>
              <a:gdLst>
                <a:gd name="connsiteX0" fmla="*/ 755333 w 790575"/>
                <a:gd name="connsiteY0" fmla="*/ 358140 h 352425"/>
                <a:gd name="connsiteX1" fmla="*/ 35243 w 790575"/>
                <a:gd name="connsiteY1" fmla="*/ 358140 h 352425"/>
                <a:gd name="connsiteX2" fmla="*/ 0 w 790575"/>
                <a:gd name="connsiteY2" fmla="*/ 322897 h 352425"/>
                <a:gd name="connsiteX3" fmla="*/ 0 w 790575"/>
                <a:gd name="connsiteY3" fmla="*/ 35242 h 352425"/>
                <a:gd name="connsiteX4" fmla="*/ 35243 w 790575"/>
                <a:gd name="connsiteY4" fmla="*/ 0 h 352425"/>
                <a:gd name="connsiteX5" fmla="*/ 755333 w 790575"/>
                <a:gd name="connsiteY5" fmla="*/ 0 h 352425"/>
                <a:gd name="connsiteX6" fmla="*/ 790575 w 790575"/>
                <a:gd name="connsiteY6" fmla="*/ 35242 h 352425"/>
                <a:gd name="connsiteX7" fmla="*/ 790575 w 790575"/>
                <a:gd name="connsiteY7" fmla="*/ 323850 h 352425"/>
                <a:gd name="connsiteX8" fmla="*/ 755333 w 790575"/>
                <a:gd name="connsiteY8" fmla="*/ 358140 h 352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575" h="352425">
                  <a:moveTo>
                    <a:pt x="755333" y="358140"/>
                  </a:moveTo>
                  <a:lnTo>
                    <a:pt x="35243" y="358140"/>
                  </a:lnTo>
                  <a:cubicBezTo>
                    <a:pt x="16193" y="358140"/>
                    <a:pt x="0" y="341947"/>
                    <a:pt x="0" y="322897"/>
                  </a:cubicBezTo>
                  <a:lnTo>
                    <a:pt x="0" y="35242"/>
                  </a:lnTo>
                  <a:cubicBezTo>
                    <a:pt x="0" y="16192"/>
                    <a:pt x="16193" y="0"/>
                    <a:pt x="35243" y="0"/>
                  </a:cubicBezTo>
                  <a:lnTo>
                    <a:pt x="755333" y="0"/>
                  </a:lnTo>
                  <a:cubicBezTo>
                    <a:pt x="774383" y="0"/>
                    <a:pt x="790575" y="16192"/>
                    <a:pt x="790575" y="35242"/>
                  </a:cubicBezTo>
                  <a:lnTo>
                    <a:pt x="790575" y="323850"/>
                  </a:lnTo>
                  <a:cubicBezTo>
                    <a:pt x="790575" y="342900"/>
                    <a:pt x="775335" y="358140"/>
                    <a:pt x="755333" y="358140"/>
                  </a:cubicBezTo>
                  <a:close/>
                </a:path>
              </a:pathLst>
            </a:custGeom>
            <a:solidFill>
              <a:srgbClr val="FCC901"/>
            </a:solidFill>
            <a:ln w="9525" cap="flat">
              <a:noFill/>
              <a:prstDash val="solid"/>
              <a:miter/>
            </a:ln>
            <a:sp3d extrusionH="279400"/>
          </p:spPr>
          <p:txBody>
            <a:bodyPr rtlCol="0" anchor="ctr"/>
            <a:lstStyle/>
            <a:p>
              <a:endParaRPr lang="en-US"/>
            </a:p>
          </p:txBody>
        </p:sp>
        <p:sp>
          <p:nvSpPr>
            <p:cNvPr id="149" name="Freeform: Shape 70">
              <a:extLst>
                <a:ext uri="{FF2B5EF4-FFF2-40B4-BE49-F238E27FC236}">
                  <a16:creationId xmlns:a16="http://schemas.microsoft.com/office/drawing/2014/main" id="{B6111A26-6DFC-4E8F-AFC5-E27C3F76AB6C}"/>
                </a:ext>
              </a:extLst>
            </p:cNvPr>
            <p:cNvSpPr/>
            <p:nvPr/>
          </p:nvSpPr>
          <p:spPr>
            <a:xfrm>
              <a:off x="10613478" y="1097538"/>
              <a:ext cx="245566" cy="120702"/>
            </a:xfrm>
            <a:custGeom>
              <a:avLst/>
              <a:gdLst>
                <a:gd name="connsiteX0" fmla="*/ 545782 w 561975"/>
                <a:gd name="connsiteY0" fmla="*/ 280988 h 276225"/>
                <a:gd name="connsiteX1" fmla="*/ 22860 w 561975"/>
                <a:gd name="connsiteY1" fmla="*/ 280988 h 276225"/>
                <a:gd name="connsiteX2" fmla="*/ 0 w 561975"/>
                <a:gd name="connsiteY2" fmla="*/ 258127 h 276225"/>
                <a:gd name="connsiteX3" fmla="*/ 0 w 561975"/>
                <a:gd name="connsiteY3" fmla="*/ 22860 h 276225"/>
                <a:gd name="connsiteX4" fmla="*/ 22860 w 561975"/>
                <a:gd name="connsiteY4" fmla="*/ 0 h 276225"/>
                <a:gd name="connsiteX5" fmla="*/ 545782 w 561975"/>
                <a:gd name="connsiteY5" fmla="*/ 0 h 276225"/>
                <a:gd name="connsiteX6" fmla="*/ 568643 w 561975"/>
                <a:gd name="connsiteY6" fmla="*/ 22860 h 276225"/>
                <a:gd name="connsiteX7" fmla="*/ 568643 w 561975"/>
                <a:gd name="connsiteY7" fmla="*/ 258127 h 276225"/>
                <a:gd name="connsiteX8" fmla="*/ 545782 w 561975"/>
                <a:gd name="connsiteY8" fmla="*/ 280988 h 27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1975" h="276225">
                  <a:moveTo>
                    <a:pt x="545782" y="280988"/>
                  </a:moveTo>
                  <a:lnTo>
                    <a:pt x="22860" y="280988"/>
                  </a:lnTo>
                  <a:cubicBezTo>
                    <a:pt x="9525" y="280988"/>
                    <a:pt x="0" y="270510"/>
                    <a:pt x="0" y="258127"/>
                  </a:cubicBezTo>
                  <a:lnTo>
                    <a:pt x="0" y="22860"/>
                  </a:lnTo>
                  <a:cubicBezTo>
                    <a:pt x="0" y="9525"/>
                    <a:pt x="10477" y="0"/>
                    <a:pt x="22860" y="0"/>
                  </a:cubicBezTo>
                  <a:lnTo>
                    <a:pt x="545782" y="0"/>
                  </a:lnTo>
                  <a:cubicBezTo>
                    <a:pt x="559118" y="0"/>
                    <a:pt x="568643" y="10477"/>
                    <a:pt x="568643" y="22860"/>
                  </a:cubicBezTo>
                  <a:lnTo>
                    <a:pt x="568643" y="258127"/>
                  </a:lnTo>
                  <a:cubicBezTo>
                    <a:pt x="569595" y="270510"/>
                    <a:pt x="559118" y="280988"/>
                    <a:pt x="545782" y="280988"/>
                  </a:cubicBezTo>
                  <a:close/>
                </a:path>
              </a:pathLst>
            </a:custGeom>
            <a:solidFill>
              <a:srgbClr val="E1E3F1"/>
            </a:solidFill>
            <a:ln w="9525" cap="flat">
              <a:noFill/>
              <a:prstDash val="solid"/>
              <a:miter/>
            </a:ln>
            <a:sp3d extrusionH="279400"/>
          </p:spPr>
          <p:txBody>
            <a:bodyPr rtlCol="0" anchor="ctr"/>
            <a:lstStyle/>
            <a:p>
              <a:endParaRPr lang="en-US"/>
            </a:p>
          </p:txBody>
        </p:sp>
        <p:sp>
          <p:nvSpPr>
            <p:cNvPr id="150" name="Freeform: Shape 71">
              <a:extLst>
                <a:ext uri="{FF2B5EF4-FFF2-40B4-BE49-F238E27FC236}">
                  <a16:creationId xmlns:a16="http://schemas.microsoft.com/office/drawing/2014/main" id="{B2297F71-1614-4376-B9CD-4B239E1CB960}"/>
                </a:ext>
              </a:extLst>
            </p:cNvPr>
            <p:cNvSpPr/>
            <p:nvPr/>
          </p:nvSpPr>
          <p:spPr>
            <a:xfrm>
              <a:off x="10551046" y="1234472"/>
              <a:ext cx="378754" cy="33297"/>
            </a:xfrm>
            <a:custGeom>
              <a:avLst/>
              <a:gdLst>
                <a:gd name="connsiteX0" fmla="*/ 850582 w 866775"/>
                <a:gd name="connsiteY0" fmla="*/ 82867 h 76200"/>
                <a:gd name="connsiteX1" fmla="*/ 18098 w 866775"/>
                <a:gd name="connsiteY1" fmla="*/ 82867 h 76200"/>
                <a:gd name="connsiteX2" fmla="*/ 0 w 866775"/>
                <a:gd name="connsiteY2" fmla="*/ 64770 h 76200"/>
                <a:gd name="connsiteX3" fmla="*/ 0 w 866775"/>
                <a:gd name="connsiteY3" fmla="*/ 18097 h 76200"/>
                <a:gd name="connsiteX4" fmla="*/ 18098 w 866775"/>
                <a:gd name="connsiteY4" fmla="*/ 0 h 76200"/>
                <a:gd name="connsiteX5" fmla="*/ 850582 w 866775"/>
                <a:gd name="connsiteY5" fmla="*/ 0 h 76200"/>
                <a:gd name="connsiteX6" fmla="*/ 868680 w 866775"/>
                <a:gd name="connsiteY6" fmla="*/ 18097 h 76200"/>
                <a:gd name="connsiteX7" fmla="*/ 868680 w 866775"/>
                <a:gd name="connsiteY7" fmla="*/ 64770 h 76200"/>
                <a:gd name="connsiteX8" fmla="*/ 850582 w 866775"/>
                <a:gd name="connsiteY8" fmla="*/ 82867 h 7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66775" h="76200">
                  <a:moveTo>
                    <a:pt x="850582" y="82867"/>
                  </a:moveTo>
                  <a:lnTo>
                    <a:pt x="18098" y="82867"/>
                  </a:lnTo>
                  <a:cubicBezTo>
                    <a:pt x="7620" y="82867"/>
                    <a:pt x="0" y="74295"/>
                    <a:pt x="0" y="64770"/>
                  </a:cubicBezTo>
                  <a:lnTo>
                    <a:pt x="0" y="18097"/>
                  </a:lnTo>
                  <a:cubicBezTo>
                    <a:pt x="0" y="7620"/>
                    <a:pt x="8573" y="0"/>
                    <a:pt x="18098" y="0"/>
                  </a:cubicBezTo>
                  <a:lnTo>
                    <a:pt x="850582" y="0"/>
                  </a:lnTo>
                  <a:cubicBezTo>
                    <a:pt x="861060" y="0"/>
                    <a:pt x="868680" y="8572"/>
                    <a:pt x="868680" y="18097"/>
                  </a:cubicBezTo>
                  <a:lnTo>
                    <a:pt x="868680" y="64770"/>
                  </a:lnTo>
                  <a:cubicBezTo>
                    <a:pt x="868680" y="75247"/>
                    <a:pt x="860107" y="82867"/>
                    <a:pt x="850582" y="82867"/>
                  </a:cubicBezTo>
                  <a:close/>
                </a:path>
              </a:pathLst>
            </a:custGeom>
            <a:solidFill>
              <a:srgbClr val="F73823"/>
            </a:solidFill>
            <a:ln w="9525" cap="flat">
              <a:noFill/>
              <a:prstDash val="solid"/>
              <a:miter/>
            </a:ln>
            <a:sp3d extrusionH="279400"/>
          </p:spPr>
          <p:txBody>
            <a:bodyPr rtlCol="0" anchor="ctr"/>
            <a:lstStyle/>
            <a:p>
              <a:endParaRPr lang="en-US"/>
            </a:p>
          </p:txBody>
        </p:sp>
        <p:sp>
          <p:nvSpPr>
            <p:cNvPr id="151" name="Freeform: Shape 72">
              <a:extLst>
                <a:ext uri="{FF2B5EF4-FFF2-40B4-BE49-F238E27FC236}">
                  <a16:creationId xmlns:a16="http://schemas.microsoft.com/office/drawing/2014/main" id="{6AEB6351-A7C7-476B-93B4-3133E5B9FCE3}"/>
                </a:ext>
              </a:extLst>
            </p:cNvPr>
            <p:cNvSpPr/>
            <p:nvPr/>
          </p:nvSpPr>
          <p:spPr>
            <a:xfrm>
              <a:off x="10432357" y="212669"/>
              <a:ext cx="611833" cy="853237"/>
            </a:xfrm>
            <a:custGeom>
              <a:avLst/>
              <a:gdLst>
                <a:gd name="connsiteX0" fmla="*/ 1404140 w 1400175"/>
                <a:gd name="connsiteY0" fmla="*/ 122873 h 1952625"/>
                <a:gd name="connsiteX1" fmla="*/ 1380328 w 1400175"/>
                <a:gd name="connsiteY1" fmla="*/ 100013 h 1952625"/>
                <a:gd name="connsiteX2" fmla="*/ 1224118 w 1400175"/>
                <a:gd name="connsiteY2" fmla="*/ 100965 h 1952625"/>
                <a:gd name="connsiteX3" fmla="*/ 1200305 w 1400175"/>
                <a:gd name="connsiteY3" fmla="*/ 77153 h 1952625"/>
                <a:gd name="connsiteX4" fmla="*/ 1201257 w 1400175"/>
                <a:gd name="connsiteY4" fmla="*/ 20003 h 1952625"/>
                <a:gd name="connsiteX5" fmla="*/ 1183160 w 1400175"/>
                <a:gd name="connsiteY5" fmla="*/ 0 h 1952625"/>
                <a:gd name="connsiteX6" fmla="*/ 700243 w 1400175"/>
                <a:gd name="connsiteY6" fmla="*/ 1905 h 1952625"/>
                <a:gd name="connsiteX7" fmla="*/ 700243 w 1400175"/>
                <a:gd name="connsiteY7" fmla="*/ 953 h 1952625"/>
                <a:gd name="connsiteX8" fmla="*/ 222087 w 1400175"/>
                <a:gd name="connsiteY8" fmla="*/ 0 h 1952625"/>
                <a:gd name="connsiteX9" fmla="*/ 203990 w 1400175"/>
                <a:gd name="connsiteY9" fmla="*/ 20003 h 1952625"/>
                <a:gd name="connsiteX10" fmla="*/ 204943 w 1400175"/>
                <a:gd name="connsiteY10" fmla="*/ 77153 h 1952625"/>
                <a:gd name="connsiteX11" fmla="*/ 181130 w 1400175"/>
                <a:gd name="connsiteY11" fmla="*/ 100965 h 1952625"/>
                <a:gd name="connsiteX12" fmla="*/ 24920 w 1400175"/>
                <a:gd name="connsiteY12" fmla="*/ 100013 h 1952625"/>
                <a:gd name="connsiteX13" fmla="*/ 1107 w 1400175"/>
                <a:gd name="connsiteY13" fmla="*/ 122873 h 1952625"/>
                <a:gd name="connsiteX14" fmla="*/ 23015 w 1400175"/>
                <a:gd name="connsiteY14" fmla="*/ 400050 h 1952625"/>
                <a:gd name="connsiteX15" fmla="*/ 119218 w 1400175"/>
                <a:gd name="connsiteY15" fmla="*/ 641985 h 1952625"/>
                <a:gd name="connsiteX16" fmla="*/ 373535 w 1400175"/>
                <a:gd name="connsiteY16" fmla="*/ 835343 h 1952625"/>
                <a:gd name="connsiteX17" fmla="*/ 405920 w 1400175"/>
                <a:gd name="connsiteY17" fmla="*/ 849630 h 1952625"/>
                <a:gd name="connsiteX18" fmla="*/ 574513 w 1400175"/>
                <a:gd name="connsiteY18" fmla="*/ 1005840 h 1952625"/>
                <a:gd name="connsiteX19" fmla="*/ 535460 w 1400175"/>
                <a:gd name="connsiteY19" fmla="*/ 1062990 h 1952625"/>
                <a:gd name="connsiteX20" fmla="*/ 587848 w 1400175"/>
                <a:gd name="connsiteY20" fmla="*/ 1099185 h 1952625"/>
                <a:gd name="connsiteX21" fmla="*/ 615470 w 1400175"/>
                <a:gd name="connsiteY21" fmla="*/ 1099185 h 1952625"/>
                <a:gd name="connsiteX22" fmla="*/ 635473 w 1400175"/>
                <a:gd name="connsiteY22" fmla="*/ 1119188 h 1952625"/>
                <a:gd name="connsiteX23" fmla="*/ 639282 w 1400175"/>
                <a:gd name="connsiteY23" fmla="*/ 1198245 h 1952625"/>
                <a:gd name="connsiteX24" fmla="*/ 626900 w 1400175"/>
                <a:gd name="connsiteY24" fmla="*/ 1439228 h 1952625"/>
                <a:gd name="connsiteX25" fmla="*/ 562130 w 1400175"/>
                <a:gd name="connsiteY25" fmla="*/ 1719263 h 1952625"/>
                <a:gd name="connsiteX26" fmla="*/ 427828 w 1400175"/>
                <a:gd name="connsiteY26" fmla="*/ 1946910 h 1952625"/>
                <a:gd name="connsiteX27" fmla="*/ 467832 w 1400175"/>
                <a:gd name="connsiteY27" fmla="*/ 1960245 h 1952625"/>
                <a:gd name="connsiteX28" fmla="*/ 667857 w 1400175"/>
                <a:gd name="connsiteY28" fmla="*/ 1960245 h 1952625"/>
                <a:gd name="connsiteX29" fmla="*/ 697385 w 1400175"/>
                <a:gd name="connsiteY29" fmla="*/ 1960245 h 1952625"/>
                <a:gd name="connsiteX30" fmla="*/ 697385 w 1400175"/>
                <a:gd name="connsiteY30" fmla="*/ 1960245 h 1952625"/>
                <a:gd name="connsiteX31" fmla="*/ 701195 w 1400175"/>
                <a:gd name="connsiteY31" fmla="*/ 1960245 h 1952625"/>
                <a:gd name="connsiteX32" fmla="*/ 705005 w 1400175"/>
                <a:gd name="connsiteY32" fmla="*/ 1960245 h 1952625"/>
                <a:gd name="connsiteX33" fmla="*/ 705005 w 1400175"/>
                <a:gd name="connsiteY33" fmla="*/ 1960245 h 1952625"/>
                <a:gd name="connsiteX34" fmla="*/ 734532 w 1400175"/>
                <a:gd name="connsiteY34" fmla="*/ 1960245 h 1952625"/>
                <a:gd name="connsiteX35" fmla="*/ 934557 w 1400175"/>
                <a:gd name="connsiteY35" fmla="*/ 1960245 h 1952625"/>
                <a:gd name="connsiteX36" fmla="*/ 974563 w 1400175"/>
                <a:gd name="connsiteY36" fmla="*/ 1946910 h 1952625"/>
                <a:gd name="connsiteX37" fmla="*/ 840260 w 1400175"/>
                <a:gd name="connsiteY37" fmla="*/ 1719263 h 1952625"/>
                <a:gd name="connsiteX38" fmla="*/ 775490 w 1400175"/>
                <a:gd name="connsiteY38" fmla="*/ 1439228 h 1952625"/>
                <a:gd name="connsiteX39" fmla="*/ 763107 w 1400175"/>
                <a:gd name="connsiteY39" fmla="*/ 1198245 h 1952625"/>
                <a:gd name="connsiteX40" fmla="*/ 766918 w 1400175"/>
                <a:gd name="connsiteY40" fmla="*/ 1119188 h 1952625"/>
                <a:gd name="connsiteX41" fmla="*/ 786920 w 1400175"/>
                <a:gd name="connsiteY41" fmla="*/ 1099185 h 1952625"/>
                <a:gd name="connsiteX42" fmla="*/ 814543 w 1400175"/>
                <a:gd name="connsiteY42" fmla="*/ 1099185 h 1952625"/>
                <a:gd name="connsiteX43" fmla="*/ 866930 w 1400175"/>
                <a:gd name="connsiteY43" fmla="*/ 1062990 h 1952625"/>
                <a:gd name="connsiteX44" fmla="*/ 827878 w 1400175"/>
                <a:gd name="connsiteY44" fmla="*/ 1005840 h 1952625"/>
                <a:gd name="connsiteX45" fmla="*/ 996470 w 1400175"/>
                <a:gd name="connsiteY45" fmla="*/ 849630 h 1952625"/>
                <a:gd name="connsiteX46" fmla="*/ 1028855 w 1400175"/>
                <a:gd name="connsiteY46" fmla="*/ 835343 h 1952625"/>
                <a:gd name="connsiteX47" fmla="*/ 1283173 w 1400175"/>
                <a:gd name="connsiteY47" fmla="*/ 641985 h 1952625"/>
                <a:gd name="connsiteX48" fmla="*/ 1379375 w 1400175"/>
                <a:gd name="connsiteY48" fmla="*/ 400050 h 1952625"/>
                <a:gd name="connsiteX49" fmla="*/ 1404140 w 1400175"/>
                <a:gd name="connsiteY49" fmla="*/ 122873 h 1952625"/>
                <a:gd name="connsiteX50" fmla="*/ 284000 w 1400175"/>
                <a:gd name="connsiteY50" fmla="*/ 731520 h 1952625"/>
                <a:gd name="connsiteX51" fmla="*/ 132553 w 1400175"/>
                <a:gd name="connsiteY51" fmla="*/ 548640 h 1952625"/>
                <a:gd name="connsiteX52" fmla="*/ 74450 w 1400175"/>
                <a:gd name="connsiteY52" fmla="*/ 360998 h 1952625"/>
                <a:gd name="connsiteX53" fmla="*/ 60162 w 1400175"/>
                <a:gd name="connsiteY53" fmla="*/ 174308 h 1952625"/>
                <a:gd name="connsiteX54" fmla="*/ 75403 w 1400175"/>
                <a:gd name="connsiteY54" fmla="*/ 158115 h 1952625"/>
                <a:gd name="connsiteX55" fmla="*/ 196370 w 1400175"/>
                <a:gd name="connsiteY55" fmla="*/ 158115 h 1952625"/>
                <a:gd name="connsiteX56" fmla="*/ 209705 w 1400175"/>
                <a:gd name="connsiteY56" fmla="*/ 167640 h 1952625"/>
                <a:gd name="connsiteX57" fmla="*/ 219230 w 1400175"/>
                <a:gd name="connsiteY57" fmla="*/ 240983 h 1952625"/>
                <a:gd name="connsiteX58" fmla="*/ 246853 w 1400175"/>
                <a:gd name="connsiteY58" fmla="*/ 420053 h 1952625"/>
                <a:gd name="connsiteX59" fmla="*/ 286857 w 1400175"/>
                <a:gd name="connsiteY59" fmla="*/ 585788 h 1952625"/>
                <a:gd name="connsiteX60" fmla="*/ 356390 w 1400175"/>
                <a:gd name="connsiteY60" fmla="*/ 764858 h 1952625"/>
                <a:gd name="connsiteX61" fmla="*/ 284000 w 1400175"/>
                <a:gd name="connsiteY61" fmla="*/ 731520 h 1952625"/>
                <a:gd name="connsiteX62" fmla="*/ 1331750 w 1400175"/>
                <a:gd name="connsiteY62" fmla="*/ 360998 h 1952625"/>
                <a:gd name="connsiteX63" fmla="*/ 1273648 w 1400175"/>
                <a:gd name="connsiteY63" fmla="*/ 548640 h 1952625"/>
                <a:gd name="connsiteX64" fmla="*/ 1122200 w 1400175"/>
                <a:gd name="connsiteY64" fmla="*/ 731520 h 1952625"/>
                <a:gd name="connsiteX65" fmla="*/ 1048857 w 1400175"/>
                <a:gd name="connsiteY65" fmla="*/ 765810 h 1952625"/>
                <a:gd name="connsiteX66" fmla="*/ 1118390 w 1400175"/>
                <a:gd name="connsiteY66" fmla="*/ 586740 h 1952625"/>
                <a:gd name="connsiteX67" fmla="*/ 1158395 w 1400175"/>
                <a:gd name="connsiteY67" fmla="*/ 421005 h 1952625"/>
                <a:gd name="connsiteX68" fmla="*/ 1186018 w 1400175"/>
                <a:gd name="connsiteY68" fmla="*/ 241935 h 1952625"/>
                <a:gd name="connsiteX69" fmla="*/ 1195543 w 1400175"/>
                <a:gd name="connsiteY69" fmla="*/ 168593 h 1952625"/>
                <a:gd name="connsiteX70" fmla="*/ 1208878 w 1400175"/>
                <a:gd name="connsiteY70" fmla="*/ 159068 h 1952625"/>
                <a:gd name="connsiteX71" fmla="*/ 1329845 w 1400175"/>
                <a:gd name="connsiteY71" fmla="*/ 159068 h 1952625"/>
                <a:gd name="connsiteX72" fmla="*/ 1345085 w 1400175"/>
                <a:gd name="connsiteY72" fmla="*/ 175260 h 1952625"/>
                <a:gd name="connsiteX73" fmla="*/ 1331750 w 1400175"/>
                <a:gd name="connsiteY73" fmla="*/ 360998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400175" h="1952625">
                  <a:moveTo>
                    <a:pt x="1404140" y="122873"/>
                  </a:moveTo>
                  <a:cubicBezTo>
                    <a:pt x="1403188" y="106680"/>
                    <a:pt x="1397473" y="100013"/>
                    <a:pt x="1380328" y="100013"/>
                  </a:cubicBezTo>
                  <a:cubicBezTo>
                    <a:pt x="1327940" y="100965"/>
                    <a:pt x="1276505" y="99060"/>
                    <a:pt x="1224118" y="100965"/>
                  </a:cubicBezTo>
                  <a:cubicBezTo>
                    <a:pt x="1205068" y="100965"/>
                    <a:pt x="1199353" y="94298"/>
                    <a:pt x="1200305" y="77153"/>
                  </a:cubicBezTo>
                  <a:cubicBezTo>
                    <a:pt x="1201257" y="58103"/>
                    <a:pt x="1200305" y="39053"/>
                    <a:pt x="1201257" y="20003"/>
                  </a:cubicBezTo>
                  <a:cubicBezTo>
                    <a:pt x="1202210" y="6668"/>
                    <a:pt x="1197448" y="0"/>
                    <a:pt x="1183160" y="0"/>
                  </a:cubicBezTo>
                  <a:cubicBezTo>
                    <a:pt x="1024093" y="953"/>
                    <a:pt x="859310" y="953"/>
                    <a:pt x="700243" y="1905"/>
                  </a:cubicBezTo>
                  <a:cubicBezTo>
                    <a:pt x="700243" y="1905"/>
                    <a:pt x="700243" y="1905"/>
                    <a:pt x="700243" y="953"/>
                  </a:cubicBezTo>
                  <a:cubicBezTo>
                    <a:pt x="541175" y="953"/>
                    <a:pt x="382107" y="0"/>
                    <a:pt x="222087" y="0"/>
                  </a:cubicBezTo>
                  <a:cubicBezTo>
                    <a:pt x="207800" y="0"/>
                    <a:pt x="203037" y="6668"/>
                    <a:pt x="203990" y="20003"/>
                  </a:cubicBezTo>
                  <a:cubicBezTo>
                    <a:pt x="204943" y="39053"/>
                    <a:pt x="203990" y="58103"/>
                    <a:pt x="204943" y="77153"/>
                  </a:cubicBezTo>
                  <a:cubicBezTo>
                    <a:pt x="205895" y="95250"/>
                    <a:pt x="200180" y="101918"/>
                    <a:pt x="181130" y="100965"/>
                  </a:cubicBezTo>
                  <a:cubicBezTo>
                    <a:pt x="128743" y="100013"/>
                    <a:pt x="77307" y="100965"/>
                    <a:pt x="24920" y="100013"/>
                  </a:cubicBezTo>
                  <a:cubicBezTo>
                    <a:pt x="7775" y="100013"/>
                    <a:pt x="2060" y="106680"/>
                    <a:pt x="1107" y="122873"/>
                  </a:cubicBezTo>
                  <a:cubicBezTo>
                    <a:pt x="-2702" y="216218"/>
                    <a:pt x="3012" y="308610"/>
                    <a:pt x="23015" y="400050"/>
                  </a:cubicBezTo>
                  <a:cubicBezTo>
                    <a:pt x="42065" y="485775"/>
                    <a:pt x="69687" y="568643"/>
                    <a:pt x="119218" y="641985"/>
                  </a:cubicBezTo>
                  <a:cubicBezTo>
                    <a:pt x="182082" y="736283"/>
                    <a:pt x="263998" y="803910"/>
                    <a:pt x="373535" y="835343"/>
                  </a:cubicBezTo>
                  <a:cubicBezTo>
                    <a:pt x="384012" y="838200"/>
                    <a:pt x="398300" y="839153"/>
                    <a:pt x="405920" y="849630"/>
                  </a:cubicBezTo>
                  <a:cubicBezTo>
                    <a:pt x="449735" y="915353"/>
                    <a:pt x="504980" y="967740"/>
                    <a:pt x="574513" y="1005840"/>
                  </a:cubicBezTo>
                  <a:cubicBezTo>
                    <a:pt x="542128" y="1017270"/>
                    <a:pt x="531650" y="1034415"/>
                    <a:pt x="535460" y="1062990"/>
                  </a:cubicBezTo>
                  <a:cubicBezTo>
                    <a:pt x="539270" y="1086803"/>
                    <a:pt x="557368" y="1099185"/>
                    <a:pt x="587848" y="1099185"/>
                  </a:cubicBezTo>
                  <a:cubicBezTo>
                    <a:pt x="597373" y="1099185"/>
                    <a:pt x="605945" y="1100138"/>
                    <a:pt x="615470" y="1099185"/>
                  </a:cubicBezTo>
                  <a:cubicBezTo>
                    <a:pt x="630710" y="1097280"/>
                    <a:pt x="635473" y="1104900"/>
                    <a:pt x="635473" y="1119188"/>
                  </a:cubicBezTo>
                  <a:cubicBezTo>
                    <a:pt x="636425" y="1145858"/>
                    <a:pt x="639282" y="1171575"/>
                    <a:pt x="639282" y="1198245"/>
                  </a:cubicBezTo>
                  <a:cubicBezTo>
                    <a:pt x="639282" y="1279208"/>
                    <a:pt x="636425" y="1359218"/>
                    <a:pt x="626900" y="1439228"/>
                  </a:cubicBezTo>
                  <a:cubicBezTo>
                    <a:pt x="616423" y="1535430"/>
                    <a:pt x="594515" y="1628775"/>
                    <a:pt x="562130" y="1719263"/>
                  </a:cubicBezTo>
                  <a:cubicBezTo>
                    <a:pt x="532603" y="1803083"/>
                    <a:pt x="486882" y="1880235"/>
                    <a:pt x="427828" y="1946910"/>
                  </a:cubicBezTo>
                  <a:cubicBezTo>
                    <a:pt x="437353" y="1962150"/>
                    <a:pt x="453545" y="1960245"/>
                    <a:pt x="467832" y="1960245"/>
                  </a:cubicBezTo>
                  <a:cubicBezTo>
                    <a:pt x="534507" y="1961198"/>
                    <a:pt x="601182" y="1960245"/>
                    <a:pt x="667857" y="1960245"/>
                  </a:cubicBezTo>
                  <a:cubicBezTo>
                    <a:pt x="677382" y="1960245"/>
                    <a:pt x="687860" y="1960245"/>
                    <a:pt x="697385" y="1960245"/>
                  </a:cubicBezTo>
                  <a:lnTo>
                    <a:pt x="697385" y="1960245"/>
                  </a:lnTo>
                  <a:cubicBezTo>
                    <a:pt x="698338" y="1960245"/>
                    <a:pt x="700243" y="1960245"/>
                    <a:pt x="701195" y="1960245"/>
                  </a:cubicBezTo>
                  <a:cubicBezTo>
                    <a:pt x="702148" y="1960245"/>
                    <a:pt x="704053" y="1960245"/>
                    <a:pt x="705005" y="1960245"/>
                  </a:cubicBezTo>
                  <a:lnTo>
                    <a:pt x="705005" y="1960245"/>
                  </a:lnTo>
                  <a:cubicBezTo>
                    <a:pt x="714530" y="1960245"/>
                    <a:pt x="725007" y="1960245"/>
                    <a:pt x="734532" y="1960245"/>
                  </a:cubicBezTo>
                  <a:cubicBezTo>
                    <a:pt x="801207" y="1960245"/>
                    <a:pt x="867882" y="1960245"/>
                    <a:pt x="934557" y="1960245"/>
                  </a:cubicBezTo>
                  <a:cubicBezTo>
                    <a:pt x="948845" y="1960245"/>
                    <a:pt x="965038" y="1962150"/>
                    <a:pt x="974563" y="1946910"/>
                  </a:cubicBezTo>
                  <a:cubicBezTo>
                    <a:pt x="915507" y="1879283"/>
                    <a:pt x="869788" y="1803083"/>
                    <a:pt x="840260" y="1719263"/>
                  </a:cubicBezTo>
                  <a:cubicBezTo>
                    <a:pt x="807875" y="1628775"/>
                    <a:pt x="785968" y="1535430"/>
                    <a:pt x="775490" y="1439228"/>
                  </a:cubicBezTo>
                  <a:cubicBezTo>
                    <a:pt x="766918" y="1359218"/>
                    <a:pt x="763107" y="1278255"/>
                    <a:pt x="763107" y="1198245"/>
                  </a:cubicBezTo>
                  <a:cubicBezTo>
                    <a:pt x="763107" y="1171575"/>
                    <a:pt x="765965" y="1145858"/>
                    <a:pt x="766918" y="1119188"/>
                  </a:cubicBezTo>
                  <a:cubicBezTo>
                    <a:pt x="766918" y="1104900"/>
                    <a:pt x="770728" y="1097280"/>
                    <a:pt x="786920" y="1099185"/>
                  </a:cubicBezTo>
                  <a:cubicBezTo>
                    <a:pt x="795493" y="1100138"/>
                    <a:pt x="805018" y="1099185"/>
                    <a:pt x="814543" y="1099185"/>
                  </a:cubicBezTo>
                  <a:cubicBezTo>
                    <a:pt x="845023" y="1099185"/>
                    <a:pt x="863120" y="1086803"/>
                    <a:pt x="866930" y="1062990"/>
                  </a:cubicBezTo>
                  <a:cubicBezTo>
                    <a:pt x="871693" y="1034415"/>
                    <a:pt x="860263" y="1017270"/>
                    <a:pt x="827878" y="1005840"/>
                  </a:cubicBezTo>
                  <a:cubicBezTo>
                    <a:pt x="898363" y="967740"/>
                    <a:pt x="953607" y="915353"/>
                    <a:pt x="996470" y="849630"/>
                  </a:cubicBezTo>
                  <a:cubicBezTo>
                    <a:pt x="1004090" y="839153"/>
                    <a:pt x="1017425" y="838200"/>
                    <a:pt x="1028855" y="835343"/>
                  </a:cubicBezTo>
                  <a:cubicBezTo>
                    <a:pt x="1138393" y="802958"/>
                    <a:pt x="1220307" y="735330"/>
                    <a:pt x="1283173" y="641985"/>
                  </a:cubicBezTo>
                  <a:cubicBezTo>
                    <a:pt x="1332703" y="567690"/>
                    <a:pt x="1360325" y="484823"/>
                    <a:pt x="1379375" y="400050"/>
                  </a:cubicBezTo>
                  <a:cubicBezTo>
                    <a:pt x="1402235" y="308610"/>
                    <a:pt x="1407950" y="216218"/>
                    <a:pt x="1404140" y="122873"/>
                  </a:cubicBezTo>
                  <a:close/>
                  <a:moveTo>
                    <a:pt x="284000" y="731520"/>
                  </a:moveTo>
                  <a:cubicBezTo>
                    <a:pt x="215420" y="686753"/>
                    <a:pt x="166843" y="621983"/>
                    <a:pt x="132553" y="548640"/>
                  </a:cubicBezTo>
                  <a:cubicBezTo>
                    <a:pt x="104930" y="488633"/>
                    <a:pt x="86832" y="425768"/>
                    <a:pt x="74450" y="360998"/>
                  </a:cubicBezTo>
                  <a:cubicBezTo>
                    <a:pt x="63020" y="299085"/>
                    <a:pt x="60162" y="237173"/>
                    <a:pt x="60162" y="174308"/>
                  </a:cubicBezTo>
                  <a:cubicBezTo>
                    <a:pt x="60162" y="162878"/>
                    <a:pt x="63973" y="158115"/>
                    <a:pt x="75403" y="158115"/>
                  </a:cubicBezTo>
                  <a:cubicBezTo>
                    <a:pt x="115407" y="159068"/>
                    <a:pt x="156365" y="158115"/>
                    <a:pt x="196370" y="158115"/>
                  </a:cubicBezTo>
                  <a:cubicBezTo>
                    <a:pt x="203037" y="158115"/>
                    <a:pt x="209705" y="158115"/>
                    <a:pt x="209705" y="167640"/>
                  </a:cubicBezTo>
                  <a:cubicBezTo>
                    <a:pt x="208753" y="192405"/>
                    <a:pt x="218278" y="216218"/>
                    <a:pt x="219230" y="240983"/>
                  </a:cubicBezTo>
                  <a:cubicBezTo>
                    <a:pt x="222087" y="300990"/>
                    <a:pt x="235423" y="360045"/>
                    <a:pt x="246853" y="420053"/>
                  </a:cubicBezTo>
                  <a:cubicBezTo>
                    <a:pt x="257330" y="476250"/>
                    <a:pt x="271618" y="531495"/>
                    <a:pt x="286857" y="585788"/>
                  </a:cubicBezTo>
                  <a:cubicBezTo>
                    <a:pt x="304003" y="645795"/>
                    <a:pt x="326862" y="704850"/>
                    <a:pt x="356390" y="764858"/>
                  </a:cubicBezTo>
                  <a:cubicBezTo>
                    <a:pt x="325910" y="762000"/>
                    <a:pt x="304955" y="745808"/>
                    <a:pt x="284000" y="731520"/>
                  </a:cubicBezTo>
                  <a:close/>
                  <a:moveTo>
                    <a:pt x="1331750" y="360998"/>
                  </a:moveTo>
                  <a:cubicBezTo>
                    <a:pt x="1319368" y="425768"/>
                    <a:pt x="1302223" y="488633"/>
                    <a:pt x="1273648" y="548640"/>
                  </a:cubicBezTo>
                  <a:cubicBezTo>
                    <a:pt x="1239357" y="621983"/>
                    <a:pt x="1190780" y="686753"/>
                    <a:pt x="1122200" y="731520"/>
                  </a:cubicBezTo>
                  <a:cubicBezTo>
                    <a:pt x="1101245" y="744855"/>
                    <a:pt x="1080290" y="762000"/>
                    <a:pt x="1048857" y="765810"/>
                  </a:cubicBezTo>
                  <a:cubicBezTo>
                    <a:pt x="1078385" y="704850"/>
                    <a:pt x="1101245" y="646748"/>
                    <a:pt x="1118390" y="586740"/>
                  </a:cubicBezTo>
                  <a:cubicBezTo>
                    <a:pt x="1134582" y="532448"/>
                    <a:pt x="1147918" y="477203"/>
                    <a:pt x="1158395" y="421005"/>
                  </a:cubicBezTo>
                  <a:cubicBezTo>
                    <a:pt x="1169825" y="361950"/>
                    <a:pt x="1183160" y="302895"/>
                    <a:pt x="1186018" y="241935"/>
                  </a:cubicBezTo>
                  <a:cubicBezTo>
                    <a:pt x="1186970" y="217170"/>
                    <a:pt x="1196495" y="193358"/>
                    <a:pt x="1195543" y="168593"/>
                  </a:cubicBezTo>
                  <a:cubicBezTo>
                    <a:pt x="1195543" y="159068"/>
                    <a:pt x="1202210" y="159068"/>
                    <a:pt x="1208878" y="159068"/>
                  </a:cubicBezTo>
                  <a:cubicBezTo>
                    <a:pt x="1248882" y="159068"/>
                    <a:pt x="1289840" y="159068"/>
                    <a:pt x="1329845" y="159068"/>
                  </a:cubicBezTo>
                  <a:cubicBezTo>
                    <a:pt x="1341275" y="159068"/>
                    <a:pt x="1345085" y="163830"/>
                    <a:pt x="1345085" y="175260"/>
                  </a:cubicBezTo>
                  <a:cubicBezTo>
                    <a:pt x="1346990" y="237173"/>
                    <a:pt x="1343180" y="299085"/>
                    <a:pt x="1331750" y="360998"/>
                  </a:cubicBezTo>
                  <a:close/>
                </a:path>
              </a:pathLst>
            </a:custGeom>
            <a:solidFill>
              <a:srgbClr val="FCC901"/>
            </a:solidFill>
            <a:ln w="9525" cap="flat">
              <a:noFill/>
              <a:prstDash val="solid"/>
              <a:miter/>
            </a:ln>
            <a:sp3d extrusionH="279400"/>
          </p:spPr>
          <p:txBody>
            <a:bodyPr rtlCol="0" anchor="ctr"/>
            <a:lstStyle/>
            <a:p>
              <a:endParaRPr lang="en-US"/>
            </a:p>
          </p:txBody>
        </p:sp>
        <p:sp>
          <p:nvSpPr>
            <p:cNvPr id="152" name="Freeform: Shape 73">
              <a:extLst>
                <a:ext uri="{FF2B5EF4-FFF2-40B4-BE49-F238E27FC236}">
                  <a16:creationId xmlns:a16="http://schemas.microsoft.com/office/drawing/2014/main" id="{5607B28D-2AE9-47A0-916F-A8EE30A92A6F}"/>
                </a:ext>
              </a:extLst>
            </p:cNvPr>
            <p:cNvSpPr/>
            <p:nvPr/>
          </p:nvSpPr>
          <p:spPr>
            <a:xfrm>
              <a:off x="10736937" y="213918"/>
              <a:ext cx="307998" cy="853237"/>
            </a:xfrm>
            <a:custGeom>
              <a:avLst/>
              <a:gdLst>
                <a:gd name="connsiteX0" fmla="*/ 2261 w 704850"/>
                <a:gd name="connsiteY0" fmla="*/ 1960245 h 1952625"/>
                <a:gd name="connsiteX1" fmla="*/ 39409 w 704850"/>
                <a:gd name="connsiteY1" fmla="*/ 1960245 h 1952625"/>
                <a:gd name="connsiteX2" fmla="*/ 239434 w 704850"/>
                <a:gd name="connsiteY2" fmla="*/ 1960245 h 1952625"/>
                <a:gd name="connsiteX3" fmla="*/ 279439 w 704850"/>
                <a:gd name="connsiteY3" fmla="*/ 1946910 h 1952625"/>
                <a:gd name="connsiteX4" fmla="*/ 145136 w 704850"/>
                <a:gd name="connsiteY4" fmla="*/ 1719263 h 1952625"/>
                <a:gd name="connsiteX5" fmla="*/ 80366 w 704850"/>
                <a:gd name="connsiteY5" fmla="*/ 1439228 h 1952625"/>
                <a:gd name="connsiteX6" fmla="*/ 67984 w 704850"/>
                <a:gd name="connsiteY6" fmla="*/ 1198245 h 1952625"/>
                <a:gd name="connsiteX7" fmla="*/ 71794 w 704850"/>
                <a:gd name="connsiteY7" fmla="*/ 1119188 h 1952625"/>
                <a:gd name="connsiteX8" fmla="*/ 91796 w 704850"/>
                <a:gd name="connsiteY8" fmla="*/ 1099185 h 1952625"/>
                <a:gd name="connsiteX9" fmla="*/ 119419 w 704850"/>
                <a:gd name="connsiteY9" fmla="*/ 1099185 h 1952625"/>
                <a:gd name="connsiteX10" fmla="*/ 171806 w 704850"/>
                <a:gd name="connsiteY10" fmla="*/ 1062990 h 1952625"/>
                <a:gd name="connsiteX11" fmla="*/ 132754 w 704850"/>
                <a:gd name="connsiteY11" fmla="*/ 1005840 h 1952625"/>
                <a:gd name="connsiteX12" fmla="*/ 301346 w 704850"/>
                <a:gd name="connsiteY12" fmla="*/ 849630 h 1952625"/>
                <a:gd name="connsiteX13" fmla="*/ 333731 w 704850"/>
                <a:gd name="connsiteY13" fmla="*/ 835343 h 1952625"/>
                <a:gd name="connsiteX14" fmla="*/ 588049 w 704850"/>
                <a:gd name="connsiteY14" fmla="*/ 641985 h 1952625"/>
                <a:gd name="connsiteX15" fmla="*/ 684251 w 704850"/>
                <a:gd name="connsiteY15" fmla="*/ 400050 h 1952625"/>
                <a:gd name="connsiteX16" fmla="*/ 706159 w 704850"/>
                <a:gd name="connsiteY16" fmla="*/ 122873 h 1952625"/>
                <a:gd name="connsiteX17" fmla="*/ 682346 w 704850"/>
                <a:gd name="connsiteY17" fmla="*/ 100013 h 1952625"/>
                <a:gd name="connsiteX18" fmla="*/ 526136 w 704850"/>
                <a:gd name="connsiteY18" fmla="*/ 100965 h 1952625"/>
                <a:gd name="connsiteX19" fmla="*/ 502324 w 704850"/>
                <a:gd name="connsiteY19" fmla="*/ 77153 h 1952625"/>
                <a:gd name="connsiteX20" fmla="*/ 503276 w 704850"/>
                <a:gd name="connsiteY20" fmla="*/ 20003 h 1952625"/>
                <a:gd name="connsiteX21" fmla="*/ 485179 w 704850"/>
                <a:gd name="connsiteY21" fmla="*/ 0 h 1952625"/>
                <a:gd name="connsiteX22" fmla="*/ 1309 w 704850"/>
                <a:gd name="connsiteY22" fmla="*/ 1905 h 1952625"/>
                <a:gd name="connsiteX23" fmla="*/ 356 w 704850"/>
                <a:gd name="connsiteY23" fmla="*/ 545783 h 1952625"/>
                <a:gd name="connsiteX24" fmla="*/ 356 w 704850"/>
                <a:gd name="connsiteY24" fmla="*/ 1960245 h 1952625"/>
                <a:gd name="connsiteX25" fmla="*/ 351829 w 704850"/>
                <a:gd name="connsiteY25" fmla="*/ 762953 h 1952625"/>
                <a:gd name="connsiteX26" fmla="*/ 421361 w 704850"/>
                <a:gd name="connsiteY26" fmla="*/ 583883 h 1952625"/>
                <a:gd name="connsiteX27" fmla="*/ 461366 w 704850"/>
                <a:gd name="connsiteY27" fmla="*/ 418148 h 1952625"/>
                <a:gd name="connsiteX28" fmla="*/ 488989 w 704850"/>
                <a:gd name="connsiteY28" fmla="*/ 239078 h 1952625"/>
                <a:gd name="connsiteX29" fmla="*/ 498514 w 704850"/>
                <a:gd name="connsiteY29" fmla="*/ 165735 h 1952625"/>
                <a:gd name="connsiteX30" fmla="*/ 511849 w 704850"/>
                <a:gd name="connsiteY30" fmla="*/ 156210 h 1952625"/>
                <a:gd name="connsiteX31" fmla="*/ 632816 w 704850"/>
                <a:gd name="connsiteY31" fmla="*/ 156210 h 1952625"/>
                <a:gd name="connsiteX32" fmla="*/ 648056 w 704850"/>
                <a:gd name="connsiteY32" fmla="*/ 172403 h 1952625"/>
                <a:gd name="connsiteX33" fmla="*/ 633769 w 704850"/>
                <a:gd name="connsiteY33" fmla="*/ 359093 h 1952625"/>
                <a:gd name="connsiteX34" fmla="*/ 575666 w 704850"/>
                <a:gd name="connsiteY34" fmla="*/ 546735 h 1952625"/>
                <a:gd name="connsiteX35" fmla="*/ 424219 w 704850"/>
                <a:gd name="connsiteY35" fmla="*/ 729615 h 1952625"/>
                <a:gd name="connsiteX36" fmla="*/ 351829 w 704850"/>
                <a:gd name="connsiteY36" fmla="*/ 762953 h 195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704850" h="1952625">
                  <a:moveTo>
                    <a:pt x="2261" y="1960245"/>
                  </a:moveTo>
                  <a:cubicBezTo>
                    <a:pt x="14644" y="1960245"/>
                    <a:pt x="27026" y="1960245"/>
                    <a:pt x="39409" y="1960245"/>
                  </a:cubicBezTo>
                  <a:cubicBezTo>
                    <a:pt x="106084" y="1960245"/>
                    <a:pt x="172759" y="1960245"/>
                    <a:pt x="239434" y="1960245"/>
                  </a:cubicBezTo>
                  <a:cubicBezTo>
                    <a:pt x="253721" y="1960245"/>
                    <a:pt x="269914" y="1962150"/>
                    <a:pt x="279439" y="1946910"/>
                  </a:cubicBezTo>
                  <a:cubicBezTo>
                    <a:pt x="220384" y="1879283"/>
                    <a:pt x="174664" y="1803083"/>
                    <a:pt x="145136" y="1719263"/>
                  </a:cubicBezTo>
                  <a:cubicBezTo>
                    <a:pt x="112751" y="1628775"/>
                    <a:pt x="90844" y="1535430"/>
                    <a:pt x="80366" y="1439228"/>
                  </a:cubicBezTo>
                  <a:cubicBezTo>
                    <a:pt x="71794" y="1359218"/>
                    <a:pt x="67984" y="1278255"/>
                    <a:pt x="67984" y="1198245"/>
                  </a:cubicBezTo>
                  <a:cubicBezTo>
                    <a:pt x="67984" y="1171575"/>
                    <a:pt x="70841" y="1145858"/>
                    <a:pt x="71794" y="1119188"/>
                  </a:cubicBezTo>
                  <a:cubicBezTo>
                    <a:pt x="71794" y="1104900"/>
                    <a:pt x="75604" y="1097280"/>
                    <a:pt x="91796" y="1099185"/>
                  </a:cubicBezTo>
                  <a:cubicBezTo>
                    <a:pt x="100369" y="1100138"/>
                    <a:pt x="109894" y="1099185"/>
                    <a:pt x="119419" y="1099185"/>
                  </a:cubicBezTo>
                  <a:cubicBezTo>
                    <a:pt x="149899" y="1099185"/>
                    <a:pt x="167996" y="1086803"/>
                    <a:pt x="171806" y="1062990"/>
                  </a:cubicBezTo>
                  <a:cubicBezTo>
                    <a:pt x="176569" y="1034415"/>
                    <a:pt x="165139" y="1017270"/>
                    <a:pt x="132754" y="1005840"/>
                  </a:cubicBezTo>
                  <a:cubicBezTo>
                    <a:pt x="203239" y="967740"/>
                    <a:pt x="258484" y="915353"/>
                    <a:pt x="301346" y="849630"/>
                  </a:cubicBezTo>
                  <a:cubicBezTo>
                    <a:pt x="308966" y="839153"/>
                    <a:pt x="322301" y="838200"/>
                    <a:pt x="333731" y="835343"/>
                  </a:cubicBezTo>
                  <a:cubicBezTo>
                    <a:pt x="443269" y="802958"/>
                    <a:pt x="525184" y="735330"/>
                    <a:pt x="588049" y="641985"/>
                  </a:cubicBezTo>
                  <a:cubicBezTo>
                    <a:pt x="637579" y="567690"/>
                    <a:pt x="665201" y="484823"/>
                    <a:pt x="684251" y="400050"/>
                  </a:cubicBezTo>
                  <a:cubicBezTo>
                    <a:pt x="704254" y="309563"/>
                    <a:pt x="709969" y="216218"/>
                    <a:pt x="706159" y="122873"/>
                  </a:cubicBezTo>
                  <a:cubicBezTo>
                    <a:pt x="705206" y="106680"/>
                    <a:pt x="699491" y="100013"/>
                    <a:pt x="682346" y="100013"/>
                  </a:cubicBezTo>
                  <a:cubicBezTo>
                    <a:pt x="629959" y="100965"/>
                    <a:pt x="578524" y="99060"/>
                    <a:pt x="526136" y="100965"/>
                  </a:cubicBezTo>
                  <a:cubicBezTo>
                    <a:pt x="507086" y="100965"/>
                    <a:pt x="501371" y="94298"/>
                    <a:pt x="502324" y="77153"/>
                  </a:cubicBezTo>
                  <a:cubicBezTo>
                    <a:pt x="503276" y="58103"/>
                    <a:pt x="502324" y="39053"/>
                    <a:pt x="503276" y="20003"/>
                  </a:cubicBezTo>
                  <a:cubicBezTo>
                    <a:pt x="504229" y="6668"/>
                    <a:pt x="499466" y="0"/>
                    <a:pt x="485179" y="0"/>
                  </a:cubicBezTo>
                  <a:cubicBezTo>
                    <a:pt x="326111" y="952"/>
                    <a:pt x="161329" y="952"/>
                    <a:pt x="1309" y="1905"/>
                  </a:cubicBezTo>
                  <a:cubicBezTo>
                    <a:pt x="-1549" y="5715"/>
                    <a:pt x="1309" y="545783"/>
                    <a:pt x="356" y="545783"/>
                  </a:cubicBezTo>
                  <a:lnTo>
                    <a:pt x="356" y="1960245"/>
                  </a:lnTo>
                  <a:close/>
                  <a:moveTo>
                    <a:pt x="351829" y="762953"/>
                  </a:moveTo>
                  <a:cubicBezTo>
                    <a:pt x="381356" y="701993"/>
                    <a:pt x="404216" y="643890"/>
                    <a:pt x="421361" y="583883"/>
                  </a:cubicBezTo>
                  <a:cubicBezTo>
                    <a:pt x="437554" y="529590"/>
                    <a:pt x="450889" y="474345"/>
                    <a:pt x="461366" y="418148"/>
                  </a:cubicBezTo>
                  <a:cubicBezTo>
                    <a:pt x="472796" y="359093"/>
                    <a:pt x="486131" y="300038"/>
                    <a:pt x="488989" y="239078"/>
                  </a:cubicBezTo>
                  <a:cubicBezTo>
                    <a:pt x="489941" y="214313"/>
                    <a:pt x="499466" y="190500"/>
                    <a:pt x="498514" y="165735"/>
                  </a:cubicBezTo>
                  <a:cubicBezTo>
                    <a:pt x="498514" y="156210"/>
                    <a:pt x="505181" y="156210"/>
                    <a:pt x="511849" y="156210"/>
                  </a:cubicBezTo>
                  <a:cubicBezTo>
                    <a:pt x="551854" y="156210"/>
                    <a:pt x="592811" y="156210"/>
                    <a:pt x="632816" y="156210"/>
                  </a:cubicBezTo>
                  <a:cubicBezTo>
                    <a:pt x="644246" y="156210"/>
                    <a:pt x="648056" y="160973"/>
                    <a:pt x="648056" y="172403"/>
                  </a:cubicBezTo>
                  <a:cubicBezTo>
                    <a:pt x="648056" y="235268"/>
                    <a:pt x="645199" y="297180"/>
                    <a:pt x="633769" y="359093"/>
                  </a:cubicBezTo>
                  <a:cubicBezTo>
                    <a:pt x="621386" y="423863"/>
                    <a:pt x="604241" y="486728"/>
                    <a:pt x="575666" y="546735"/>
                  </a:cubicBezTo>
                  <a:cubicBezTo>
                    <a:pt x="541376" y="620078"/>
                    <a:pt x="492799" y="684848"/>
                    <a:pt x="424219" y="729615"/>
                  </a:cubicBezTo>
                  <a:cubicBezTo>
                    <a:pt x="405169" y="742950"/>
                    <a:pt x="383261" y="759143"/>
                    <a:pt x="351829" y="762953"/>
                  </a:cubicBezTo>
                  <a:close/>
                </a:path>
              </a:pathLst>
            </a:custGeom>
            <a:solidFill>
              <a:srgbClr val="F3C000"/>
            </a:solidFill>
            <a:ln w="9525" cap="flat">
              <a:noFill/>
              <a:prstDash val="solid"/>
              <a:miter/>
            </a:ln>
            <a:sp3d extrusionH="279400"/>
          </p:spPr>
          <p:txBody>
            <a:bodyPr rtlCol="0" anchor="ctr"/>
            <a:lstStyle/>
            <a:p>
              <a:endParaRPr lang="en-US"/>
            </a:p>
          </p:txBody>
        </p:sp>
        <p:sp>
          <p:nvSpPr>
            <p:cNvPr id="153" name="Freeform: Shape 74">
              <a:extLst>
                <a:ext uri="{FF2B5EF4-FFF2-40B4-BE49-F238E27FC236}">
                  <a16:creationId xmlns:a16="http://schemas.microsoft.com/office/drawing/2014/main" id="{2992CCC4-61FE-4D78-A39D-8F5FE87D10B8}"/>
                </a:ext>
              </a:extLst>
            </p:cNvPr>
            <p:cNvSpPr/>
            <p:nvPr/>
          </p:nvSpPr>
          <p:spPr>
            <a:xfrm>
              <a:off x="10599659" y="1064241"/>
              <a:ext cx="278863" cy="12486"/>
            </a:xfrm>
            <a:custGeom>
              <a:avLst/>
              <a:gdLst>
                <a:gd name="connsiteX0" fmla="*/ 641225 w 638175"/>
                <a:gd name="connsiteY0" fmla="*/ 35242 h 28575"/>
                <a:gd name="connsiteX1" fmla="*/ 193 w 638175"/>
                <a:gd name="connsiteY1" fmla="*/ 34290 h 28575"/>
                <a:gd name="connsiteX2" fmla="*/ 46865 w 638175"/>
                <a:gd name="connsiteY2" fmla="*/ 0 h 28575"/>
                <a:gd name="connsiteX3" fmla="*/ 75440 w 638175"/>
                <a:gd name="connsiteY3" fmla="*/ 3810 h 28575"/>
                <a:gd name="connsiteX4" fmla="*/ 565978 w 638175"/>
                <a:gd name="connsiteY4" fmla="*/ 3810 h 28575"/>
                <a:gd name="connsiteX5" fmla="*/ 594553 w 638175"/>
                <a:gd name="connsiteY5" fmla="*/ 0 h 28575"/>
                <a:gd name="connsiteX6" fmla="*/ 608840 w 638175"/>
                <a:gd name="connsiteY6" fmla="*/ 2857 h 28575"/>
                <a:gd name="connsiteX7" fmla="*/ 641225 w 638175"/>
                <a:gd name="connsiteY7" fmla="*/ 35242 h 28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38175" h="28575">
                  <a:moveTo>
                    <a:pt x="641225" y="35242"/>
                  </a:moveTo>
                  <a:cubicBezTo>
                    <a:pt x="427865" y="35242"/>
                    <a:pt x="213553" y="35242"/>
                    <a:pt x="193" y="34290"/>
                  </a:cubicBezTo>
                  <a:cubicBezTo>
                    <a:pt x="-2665" y="-1905"/>
                    <a:pt x="26863" y="5715"/>
                    <a:pt x="46865" y="0"/>
                  </a:cubicBezTo>
                  <a:cubicBezTo>
                    <a:pt x="56390" y="952"/>
                    <a:pt x="65915" y="3810"/>
                    <a:pt x="75440" y="3810"/>
                  </a:cubicBezTo>
                  <a:cubicBezTo>
                    <a:pt x="239270" y="3810"/>
                    <a:pt x="403100" y="3810"/>
                    <a:pt x="565978" y="3810"/>
                  </a:cubicBezTo>
                  <a:cubicBezTo>
                    <a:pt x="575503" y="3810"/>
                    <a:pt x="585980" y="3810"/>
                    <a:pt x="594553" y="0"/>
                  </a:cubicBezTo>
                  <a:cubicBezTo>
                    <a:pt x="599315" y="952"/>
                    <a:pt x="604078" y="2857"/>
                    <a:pt x="608840" y="2857"/>
                  </a:cubicBezTo>
                  <a:cubicBezTo>
                    <a:pt x="633605" y="1905"/>
                    <a:pt x="643130" y="12382"/>
                    <a:pt x="641225" y="35242"/>
                  </a:cubicBezTo>
                  <a:close/>
                </a:path>
              </a:pathLst>
            </a:custGeom>
            <a:solidFill>
              <a:srgbClr val="F65B31"/>
            </a:solidFill>
            <a:ln w="9525" cap="flat">
              <a:noFill/>
              <a:prstDash val="solid"/>
              <a:miter/>
            </a:ln>
            <a:sp3d extrusionH="279400"/>
          </p:spPr>
          <p:txBody>
            <a:bodyPr rtlCol="0" anchor="ctr"/>
            <a:lstStyle/>
            <a:p>
              <a:endParaRPr lang="en-US"/>
            </a:p>
          </p:txBody>
        </p:sp>
        <p:sp>
          <p:nvSpPr>
            <p:cNvPr id="154" name="Freeform: Shape 75">
              <a:extLst>
                <a:ext uri="{FF2B5EF4-FFF2-40B4-BE49-F238E27FC236}">
                  <a16:creationId xmlns:a16="http://schemas.microsoft.com/office/drawing/2014/main" id="{99BC118F-E1B0-4D93-973A-AA1AA75D5351}"/>
                </a:ext>
              </a:extLst>
            </p:cNvPr>
            <p:cNvSpPr/>
            <p:nvPr/>
          </p:nvSpPr>
          <p:spPr>
            <a:xfrm>
              <a:off x="10550630" y="1265195"/>
              <a:ext cx="366268" cy="4162"/>
            </a:xfrm>
            <a:custGeom>
              <a:avLst/>
              <a:gdLst>
                <a:gd name="connsiteX0" fmla="*/ 0 w 838200"/>
                <a:gd name="connsiteY0" fmla="*/ 1129 h 9525"/>
                <a:gd name="connsiteX1" fmla="*/ 818197 w 838200"/>
                <a:gd name="connsiteY1" fmla="*/ 1129 h 9525"/>
                <a:gd name="connsiteX2" fmla="*/ 839152 w 838200"/>
                <a:gd name="connsiteY2" fmla="*/ 9701 h 9525"/>
                <a:gd name="connsiteX3" fmla="*/ 762952 w 838200"/>
                <a:gd name="connsiteY3" fmla="*/ 10654 h 9525"/>
                <a:gd name="connsiteX4" fmla="*/ 24765 w 838200"/>
                <a:gd name="connsiteY4" fmla="*/ 9701 h 9525"/>
                <a:gd name="connsiteX5" fmla="*/ 0 w 838200"/>
                <a:gd name="connsiteY5" fmla="*/ 1129 h 9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38200" h="9525">
                  <a:moveTo>
                    <a:pt x="0" y="1129"/>
                  </a:moveTo>
                  <a:cubicBezTo>
                    <a:pt x="272415" y="1129"/>
                    <a:pt x="545782" y="1129"/>
                    <a:pt x="818197" y="1129"/>
                  </a:cubicBezTo>
                  <a:cubicBezTo>
                    <a:pt x="825817" y="1129"/>
                    <a:pt x="837247" y="-4586"/>
                    <a:pt x="839152" y="9701"/>
                  </a:cubicBezTo>
                  <a:cubicBezTo>
                    <a:pt x="813435" y="9701"/>
                    <a:pt x="787717" y="10654"/>
                    <a:pt x="762952" y="10654"/>
                  </a:cubicBezTo>
                  <a:cubicBezTo>
                    <a:pt x="517207" y="10654"/>
                    <a:pt x="271463" y="10654"/>
                    <a:pt x="24765" y="9701"/>
                  </a:cubicBezTo>
                  <a:cubicBezTo>
                    <a:pt x="17145" y="10654"/>
                    <a:pt x="2857" y="19226"/>
                    <a:pt x="0" y="1129"/>
                  </a:cubicBezTo>
                  <a:close/>
                </a:path>
              </a:pathLst>
            </a:custGeom>
            <a:solidFill>
              <a:srgbClr val="782017"/>
            </a:solidFill>
            <a:ln w="9525" cap="flat">
              <a:noFill/>
              <a:prstDash val="solid"/>
              <a:miter/>
            </a:ln>
            <a:sp3d extrusionH="279400"/>
          </p:spPr>
          <p:txBody>
            <a:bodyPr rtlCol="0" anchor="ctr"/>
            <a:lstStyle/>
            <a:p>
              <a:endParaRPr lang="en-US"/>
            </a:p>
          </p:txBody>
        </p:sp>
        <p:sp>
          <p:nvSpPr>
            <p:cNvPr id="155" name="Freeform: Shape 76">
              <a:extLst>
                <a:ext uri="{FF2B5EF4-FFF2-40B4-BE49-F238E27FC236}">
                  <a16:creationId xmlns:a16="http://schemas.microsoft.com/office/drawing/2014/main" id="{6F7E6BBA-143C-4082-9F57-61ED3964D237}"/>
                </a:ext>
              </a:extLst>
            </p:cNvPr>
            <p:cNvSpPr/>
            <p:nvPr/>
          </p:nvSpPr>
          <p:spPr>
            <a:xfrm>
              <a:off x="10594332" y="237762"/>
              <a:ext cx="291349" cy="270538"/>
            </a:xfrm>
            <a:custGeom>
              <a:avLst/>
              <a:gdLst>
                <a:gd name="connsiteX0" fmla="*/ 324802 w 666750"/>
                <a:gd name="connsiteY0" fmla="*/ 4488 h 619125"/>
                <a:gd name="connsiteX1" fmla="*/ 341947 w 666750"/>
                <a:gd name="connsiteY1" fmla="*/ 12108 h 619125"/>
                <a:gd name="connsiteX2" fmla="*/ 402907 w 666750"/>
                <a:gd name="connsiteY2" fmla="*/ 205465 h 619125"/>
                <a:gd name="connsiteX3" fmla="*/ 440055 w 666750"/>
                <a:gd name="connsiteY3" fmla="*/ 234040 h 619125"/>
                <a:gd name="connsiteX4" fmla="*/ 669607 w 666750"/>
                <a:gd name="connsiteY4" fmla="*/ 233088 h 619125"/>
                <a:gd name="connsiteX5" fmla="*/ 641985 w 666750"/>
                <a:gd name="connsiteY5" fmla="*/ 255948 h 619125"/>
                <a:gd name="connsiteX6" fmla="*/ 483870 w 666750"/>
                <a:gd name="connsiteY6" fmla="*/ 370248 h 619125"/>
                <a:gd name="connsiteX7" fmla="*/ 469582 w 666750"/>
                <a:gd name="connsiteY7" fmla="*/ 411205 h 619125"/>
                <a:gd name="connsiteX8" fmla="*/ 533400 w 666750"/>
                <a:gd name="connsiteY8" fmla="*/ 611230 h 619125"/>
                <a:gd name="connsiteX9" fmla="*/ 538163 w 666750"/>
                <a:gd name="connsiteY9" fmla="*/ 626470 h 619125"/>
                <a:gd name="connsiteX10" fmla="*/ 482917 w 666750"/>
                <a:gd name="connsiteY10" fmla="*/ 590275 h 619125"/>
                <a:gd name="connsiteX11" fmla="*/ 352425 w 666750"/>
                <a:gd name="connsiteY11" fmla="*/ 496930 h 619125"/>
                <a:gd name="connsiteX12" fmla="*/ 326707 w 666750"/>
                <a:gd name="connsiteY12" fmla="*/ 488358 h 619125"/>
                <a:gd name="connsiteX13" fmla="*/ 217170 w 666750"/>
                <a:gd name="connsiteY13" fmla="*/ 563605 h 619125"/>
                <a:gd name="connsiteX14" fmla="*/ 124777 w 666750"/>
                <a:gd name="connsiteY14" fmla="*/ 624565 h 619125"/>
                <a:gd name="connsiteX15" fmla="*/ 149542 w 666750"/>
                <a:gd name="connsiteY15" fmla="*/ 546460 h 619125"/>
                <a:gd name="connsiteX16" fmla="*/ 194310 w 666750"/>
                <a:gd name="connsiteY16" fmla="*/ 409300 h 619125"/>
                <a:gd name="connsiteX17" fmla="*/ 180975 w 666750"/>
                <a:gd name="connsiteY17" fmla="*/ 371200 h 619125"/>
                <a:gd name="connsiteX18" fmla="*/ 16192 w 666750"/>
                <a:gd name="connsiteY18" fmla="*/ 252138 h 619125"/>
                <a:gd name="connsiteX19" fmla="*/ 0 w 666750"/>
                <a:gd name="connsiteY19" fmla="*/ 233088 h 619125"/>
                <a:gd name="connsiteX20" fmla="*/ 112395 w 666750"/>
                <a:gd name="connsiteY20" fmla="*/ 233088 h 619125"/>
                <a:gd name="connsiteX21" fmla="*/ 220980 w 666750"/>
                <a:gd name="connsiteY21" fmla="*/ 234993 h 619125"/>
                <a:gd name="connsiteX22" fmla="*/ 259080 w 666750"/>
                <a:gd name="connsiteY22" fmla="*/ 210228 h 619125"/>
                <a:gd name="connsiteX23" fmla="*/ 322897 w 666750"/>
                <a:gd name="connsiteY23" fmla="*/ 12108 h 619125"/>
                <a:gd name="connsiteX24" fmla="*/ 324802 w 666750"/>
                <a:gd name="connsiteY24" fmla="*/ 4488 h 6191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666750" h="619125">
                  <a:moveTo>
                    <a:pt x="324802" y="4488"/>
                  </a:moveTo>
                  <a:cubicBezTo>
                    <a:pt x="337185" y="-6942"/>
                    <a:pt x="340042" y="6393"/>
                    <a:pt x="341947" y="12108"/>
                  </a:cubicBezTo>
                  <a:cubicBezTo>
                    <a:pt x="362902" y="75925"/>
                    <a:pt x="384810" y="140695"/>
                    <a:pt x="402907" y="205465"/>
                  </a:cubicBezTo>
                  <a:cubicBezTo>
                    <a:pt x="408622" y="226420"/>
                    <a:pt x="417195" y="234040"/>
                    <a:pt x="440055" y="234040"/>
                  </a:cubicBezTo>
                  <a:cubicBezTo>
                    <a:pt x="514350" y="233088"/>
                    <a:pt x="587692" y="233088"/>
                    <a:pt x="669607" y="233088"/>
                  </a:cubicBezTo>
                  <a:cubicBezTo>
                    <a:pt x="657225" y="243565"/>
                    <a:pt x="649605" y="250233"/>
                    <a:pt x="641985" y="255948"/>
                  </a:cubicBezTo>
                  <a:cubicBezTo>
                    <a:pt x="589597" y="294048"/>
                    <a:pt x="537210" y="333100"/>
                    <a:pt x="483870" y="370248"/>
                  </a:cubicBezTo>
                  <a:cubicBezTo>
                    <a:pt x="467677" y="381678"/>
                    <a:pt x="461963" y="389298"/>
                    <a:pt x="469582" y="411205"/>
                  </a:cubicBezTo>
                  <a:cubicBezTo>
                    <a:pt x="493395" y="476928"/>
                    <a:pt x="512445" y="544555"/>
                    <a:pt x="533400" y="611230"/>
                  </a:cubicBezTo>
                  <a:cubicBezTo>
                    <a:pt x="534352" y="615993"/>
                    <a:pt x="541020" y="617898"/>
                    <a:pt x="538163" y="626470"/>
                  </a:cubicBezTo>
                  <a:cubicBezTo>
                    <a:pt x="516255" y="619803"/>
                    <a:pt x="501015" y="602658"/>
                    <a:pt x="482917" y="590275"/>
                  </a:cubicBezTo>
                  <a:cubicBezTo>
                    <a:pt x="439102" y="559795"/>
                    <a:pt x="396240" y="527410"/>
                    <a:pt x="352425" y="496930"/>
                  </a:cubicBezTo>
                  <a:cubicBezTo>
                    <a:pt x="344805" y="492168"/>
                    <a:pt x="339090" y="480738"/>
                    <a:pt x="326707" y="488358"/>
                  </a:cubicBezTo>
                  <a:cubicBezTo>
                    <a:pt x="286702" y="508360"/>
                    <a:pt x="254317" y="538840"/>
                    <a:pt x="217170" y="563605"/>
                  </a:cubicBezTo>
                  <a:cubicBezTo>
                    <a:pt x="186690" y="583608"/>
                    <a:pt x="159067" y="606468"/>
                    <a:pt x="124777" y="624565"/>
                  </a:cubicBezTo>
                  <a:cubicBezTo>
                    <a:pt x="133350" y="598848"/>
                    <a:pt x="140970" y="572178"/>
                    <a:pt x="149542" y="546460"/>
                  </a:cubicBezTo>
                  <a:cubicBezTo>
                    <a:pt x="164782" y="500740"/>
                    <a:pt x="178117" y="455020"/>
                    <a:pt x="194310" y="409300"/>
                  </a:cubicBezTo>
                  <a:cubicBezTo>
                    <a:pt x="200977" y="391203"/>
                    <a:pt x="195263" y="380725"/>
                    <a:pt x="180975" y="371200"/>
                  </a:cubicBezTo>
                  <a:cubicBezTo>
                    <a:pt x="125730" y="332148"/>
                    <a:pt x="71438" y="291190"/>
                    <a:pt x="16192" y="252138"/>
                  </a:cubicBezTo>
                  <a:cubicBezTo>
                    <a:pt x="10477" y="248328"/>
                    <a:pt x="5715" y="243565"/>
                    <a:pt x="0" y="233088"/>
                  </a:cubicBezTo>
                  <a:cubicBezTo>
                    <a:pt x="39052" y="233088"/>
                    <a:pt x="76200" y="233088"/>
                    <a:pt x="112395" y="233088"/>
                  </a:cubicBezTo>
                  <a:cubicBezTo>
                    <a:pt x="148590" y="233088"/>
                    <a:pt x="184785" y="233088"/>
                    <a:pt x="220980" y="234993"/>
                  </a:cubicBezTo>
                  <a:cubicBezTo>
                    <a:pt x="240030" y="235945"/>
                    <a:pt x="252413" y="231183"/>
                    <a:pt x="259080" y="210228"/>
                  </a:cubicBezTo>
                  <a:cubicBezTo>
                    <a:pt x="279082" y="144505"/>
                    <a:pt x="300990" y="78783"/>
                    <a:pt x="322897" y="12108"/>
                  </a:cubicBezTo>
                  <a:cubicBezTo>
                    <a:pt x="325755" y="11155"/>
                    <a:pt x="324802" y="7345"/>
                    <a:pt x="324802" y="4488"/>
                  </a:cubicBezTo>
                  <a:close/>
                </a:path>
              </a:pathLst>
            </a:custGeom>
            <a:solidFill>
              <a:srgbClr val="FCFCFD"/>
            </a:solidFill>
            <a:ln w="9525" cap="flat">
              <a:noFill/>
              <a:prstDash val="solid"/>
              <a:miter/>
            </a:ln>
            <a:sp3d extrusionH="279400"/>
          </p:spPr>
          <p:txBody>
            <a:bodyPr rtlCol="0" anchor="ctr"/>
            <a:lstStyle/>
            <a:p>
              <a:endParaRPr lang="en-US"/>
            </a:p>
          </p:txBody>
        </p:sp>
      </p:grpSp>
      <p:grpSp>
        <p:nvGrpSpPr>
          <p:cNvPr id="156" name="Group 7">
            <a:extLst>
              <a:ext uri="{FF2B5EF4-FFF2-40B4-BE49-F238E27FC236}">
                <a16:creationId xmlns:a16="http://schemas.microsoft.com/office/drawing/2014/main" id="{3F7FE107-0F3F-4DBC-8B5D-62E2B173365D}"/>
              </a:ext>
            </a:extLst>
          </p:cNvPr>
          <p:cNvGrpSpPr/>
          <p:nvPr/>
        </p:nvGrpSpPr>
        <p:grpSpPr>
          <a:xfrm>
            <a:off x="7676115" y="1031471"/>
            <a:ext cx="1077765" cy="1744148"/>
            <a:chOff x="2015424" y="3161535"/>
            <a:chExt cx="1437328" cy="2326030"/>
          </a:xfrm>
        </p:grpSpPr>
        <p:sp>
          <p:nvSpPr>
            <p:cNvPr id="157" name="Rectangle 8">
              <a:extLst>
                <a:ext uri="{FF2B5EF4-FFF2-40B4-BE49-F238E27FC236}">
                  <a16:creationId xmlns:a16="http://schemas.microsoft.com/office/drawing/2014/main" id="{3CAAA9F2-AF1C-4B3A-9631-7D8798FCA125}"/>
                </a:ext>
              </a:extLst>
            </p:cNvPr>
            <p:cNvSpPr/>
            <p:nvPr/>
          </p:nvSpPr>
          <p:spPr>
            <a:xfrm>
              <a:off x="2704975" y="3161535"/>
              <a:ext cx="58226" cy="85993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chemeClr val="tx1"/>
                </a:solidFill>
              </a:endParaRPr>
            </a:p>
          </p:txBody>
        </p:sp>
        <p:sp>
          <p:nvSpPr>
            <p:cNvPr id="158" name="Rounded Rectangle 51">
              <a:extLst>
                <a:ext uri="{FF2B5EF4-FFF2-40B4-BE49-F238E27FC236}">
                  <a16:creationId xmlns:a16="http://schemas.microsoft.com/office/drawing/2014/main" id="{3F02126D-365A-4814-B5F6-8410BA7057FB}"/>
                </a:ext>
              </a:extLst>
            </p:cNvPr>
            <p:cNvSpPr/>
            <p:nvPr/>
          </p:nvSpPr>
          <p:spPr>
            <a:xfrm rot="5400000" flipH="1">
              <a:off x="1970982" y="4005795"/>
              <a:ext cx="1526212" cy="1437328"/>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ctr"/>
              <a:endParaRPr lang="ko-KR" altLang="en-US" dirty="0">
                <a:solidFill>
                  <a:schemeClr val="tx1"/>
                </a:solidFill>
              </a:endParaRPr>
            </a:p>
          </p:txBody>
        </p:sp>
      </p:grpSp>
      <p:grpSp>
        <p:nvGrpSpPr>
          <p:cNvPr id="192" name="그룹 191">
            <a:extLst>
              <a:ext uri="{FF2B5EF4-FFF2-40B4-BE49-F238E27FC236}">
                <a16:creationId xmlns:a16="http://schemas.microsoft.com/office/drawing/2014/main" id="{6D295342-DA23-467C-89A0-2CE6FD060AAB}"/>
              </a:ext>
            </a:extLst>
          </p:cNvPr>
          <p:cNvGrpSpPr/>
          <p:nvPr/>
        </p:nvGrpSpPr>
        <p:grpSpPr>
          <a:xfrm>
            <a:off x="8077763" y="1096804"/>
            <a:ext cx="3933147" cy="5216492"/>
            <a:chOff x="295274" y="1063756"/>
            <a:chExt cx="4416575" cy="5857658"/>
          </a:xfrm>
        </p:grpSpPr>
        <p:sp>
          <p:nvSpPr>
            <p:cNvPr id="193" name="자유형: 도형 192">
              <a:extLst>
                <a:ext uri="{FF2B5EF4-FFF2-40B4-BE49-F238E27FC236}">
                  <a16:creationId xmlns:a16="http://schemas.microsoft.com/office/drawing/2014/main" id="{8132A9E8-6599-4CAB-B4CE-BFC4B45D2A54}"/>
                </a:ext>
              </a:extLst>
            </p:cNvPr>
            <p:cNvSpPr/>
            <p:nvPr/>
          </p:nvSpPr>
          <p:spPr>
            <a:xfrm>
              <a:off x="2153197" y="2786249"/>
              <a:ext cx="568632" cy="985221"/>
            </a:xfrm>
            <a:custGeom>
              <a:avLst/>
              <a:gdLst>
                <a:gd name="connsiteX0" fmla="*/ 4949 w 408452"/>
                <a:gd name="connsiteY0" fmla="*/ 904070 h 1010832"/>
                <a:gd name="connsiteX1" fmla="*/ 6210 w 408452"/>
                <a:gd name="connsiteY1" fmla="*/ 844609 h 1010832"/>
                <a:gd name="connsiteX2" fmla="*/ 6284 w 408452"/>
                <a:gd name="connsiteY2" fmla="*/ 16088 h 1010832"/>
                <a:gd name="connsiteX3" fmla="*/ 6803 w 408452"/>
                <a:gd name="connsiteY3" fmla="*/ 0 h 1010832"/>
                <a:gd name="connsiteX4" fmla="*/ 42687 w 408452"/>
                <a:gd name="connsiteY4" fmla="*/ 67468 h 1010832"/>
                <a:gd name="connsiteX5" fmla="*/ 211060 w 408452"/>
                <a:gd name="connsiteY5" fmla="*/ 143981 h 1010832"/>
                <a:gd name="connsiteX6" fmla="*/ 234488 w 408452"/>
                <a:gd name="connsiteY6" fmla="*/ 154880 h 1010832"/>
                <a:gd name="connsiteX7" fmla="*/ 408200 w 408452"/>
                <a:gd name="connsiteY7" fmla="*/ 782405 h 1010832"/>
                <a:gd name="connsiteX8" fmla="*/ 401527 w 408452"/>
                <a:gd name="connsiteY8" fmla="*/ 807168 h 1010832"/>
                <a:gd name="connsiteX9" fmla="*/ 360898 w 408452"/>
                <a:gd name="connsiteY9" fmla="*/ 860475 h 1010832"/>
                <a:gd name="connsiteX10" fmla="*/ 326497 w 408452"/>
                <a:gd name="connsiteY10" fmla="*/ 987552 h 1010832"/>
                <a:gd name="connsiteX11" fmla="*/ 326645 w 408452"/>
                <a:gd name="connsiteY11" fmla="*/ 1010832 h 1010832"/>
                <a:gd name="connsiteX12" fmla="*/ 265331 w 408452"/>
                <a:gd name="connsiteY12" fmla="*/ 983326 h 1010832"/>
                <a:gd name="connsiteX13" fmla="*/ 26599 w 408452"/>
                <a:gd name="connsiteY13" fmla="*/ 924755 h 1010832"/>
                <a:gd name="connsiteX14" fmla="*/ 4949 w 408452"/>
                <a:gd name="connsiteY14" fmla="*/ 904070 h 1010832"/>
                <a:gd name="connsiteX0" fmla="*/ 43306 w 446809"/>
                <a:gd name="connsiteY0" fmla="*/ 1170897 h 1277659"/>
                <a:gd name="connsiteX1" fmla="*/ 44567 w 446809"/>
                <a:gd name="connsiteY1" fmla="*/ 1111436 h 1277659"/>
                <a:gd name="connsiteX2" fmla="*/ 44641 w 446809"/>
                <a:gd name="connsiteY2" fmla="*/ 282915 h 1277659"/>
                <a:gd name="connsiteX3" fmla="*/ 45160 w 446809"/>
                <a:gd name="connsiteY3" fmla="*/ 266827 h 1277659"/>
                <a:gd name="connsiteX4" fmla="*/ 1106 w 446809"/>
                <a:gd name="connsiteY4" fmla="*/ 1221 h 1277659"/>
                <a:gd name="connsiteX5" fmla="*/ 249417 w 446809"/>
                <a:gd name="connsiteY5" fmla="*/ 410808 h 1277659"/>
                <a:gd name="connsiteX6" fmla="*/ 272845 w 446809"/>
                <a:gd name="connsiteY6" fmla="*/ 421707 h 1277659"/>
                <a:gd name="connsiteX7" fmla="*/ 446557 w 446809"/>
                <a:gd name="connsiteY7" fmla="*/ 1049232 h 1277659"/>
                <a:gd name="connsiteX8" fmla="*/ 439884 w 446809"/>
                <a:gd name="connsiteY8" fmla="*/ 1073995 h 1277659"/>
                <a:gd name="connsiteX9" fmla="*/ 399255 w 446809"/>
                <a:gd name="connsiteY9" fmla="*/ 1127302 h 1277659"/>
                <a:gd name="connsiteX10" fmla="*/ 364854 w 446809"/>
                <a:gd name="connsiteY10" fmla="*/ 1254379 h 1277659"/>
                <a:gd name="connsiteX11" fmla="*/ 365002 w 446809"/>
                <a:gd name="connsiteY11" fmla="*/ 1277659 h 1277659"/>
                <a:gd name="connsiteX12" fmla="*/ 303688 w 446809"/>
                <a:gd name="connsiteY12" fmla="*/ 1250153 h 1277659"/>
                <a:gd name="connsiteX13" fmla="*/ 64956 w 446809"/>
                <a:gd name="connsiteY13" fmla="*/ 1191582 h 1277659"/>
                <a:gd name="connsiteX14" fmla="*/ 43306 w 446809"/>
                <a:gd name="connsiteY14" fmla="*/ 1170897 h 1277659"/>
                <a:gd name="connsiteX0" fmla="*/ 197992 w 601495"/>
                <a:gd name="connsiteY0" fmla="*/ 1169858 h 1276620"/>
                <a:gd name="connsiteX1" fmla="*/ 199253 w 601495"/>
                <a:gd name="connsiteY1" fmla="*/ 1110397 h 1276620"/>
                <a:gd name="connsiteX2" fmla="*/ 199327 w 601495"/>
                <a:gd name="connsiteY2" fmla="*/ 281876 h 1276620"/>
                <a:gd name="connsiteX3" fmla="*/ 0 w 601495"/>
                <a:gd name="connsiteY3" fmla="*/ 465633 h 1276620"/>
                <a:gd name="connsiteX4" fmla="*/ 155792 w 601495"/>
                <a:gd name="connsiteY4" fmla="*/ 182 h 1276620"/>
                <a:gd name="connsiteX5" fmla="*/ 404103 w 601495"/>
                <a:gd name="connsiteY5" fmla="*/ 409769 h 1276620"/>
                <a:gd name="connsiteX6" fmla="*/ 427531 w 601495"/>
                <a:gd name="connsiteY6" fmla="*/ 420668 h 1276620"/>
                <a:gd name="connsiteX7" fmla="*/ 601243 w 601495"/>
                <a:gd name="connsiteY7" fmla="*/ 1048193 h 1276620"/>
                <a:gd name="connsiteX8" fmla="*/ 594570 w 601495"/>
                <a:gd name="connsiteY8" fmla="*/ 1072956 h 1276620"/>
                <a:gd name="connsiteX9" fmla="*/ 553941 w 601495"/>
                <a:gd name="connsiteY9" fmla="*/ 1126263 h 1276620"/>
                <a:gd name="connsiteX10" fmla="*/ 519540 w 601495"/>
                <a:gd name="connsiteY10" fmla="*/ 1253340 h 1276620"/>
                <a:gd name="connsiteX11" fmla="*/ 519688 w 601495"/>
                <a:gd name="connsiteY11" fmla="*/ 1276620 h 1276620"/>
                <a:gd name="connsiteX12" fmla="*/ 458374 w 601495"/>
                <a:gd name="connsiteY12" fmla="*/ 1249114 h 1276620"/>
                <a:gd name="connsiteX13" fmla="*/ 219642 w 601495"/>
                <a:gd name="connsiteY13" fmla="*/ 1190543 h 1276620"/>
                <a:gd name="connsiteX14" fmla="*/ 197992 w 601495"/>
                <a:gd name="connsiteY14" fmla="*/ 1169858 h 1276620"/>
                <a:gd name="connsiteX0" fmla="*/ 371709 w 775212"/>
                <a:gd name="connsiteY0" fmla="*/ 1169858 h 1357537"/>
                <a:gd name="connsiteX1" fmla="*/ 372970 w 775212"/>
                <a:gd name="connsiteY1" fmla="*/ 1110397 h 1357537"/>
                <a:gd name="connsiteX2" fmla="*/ 0 w 775212"/>
                <a:gd name="connsiteY2" fmla="*/ 1294425 h 1357537"/>
                <a:gd name="connsiteX3" fmla="*/ 173717 w 775212"/>
                <a:gd name="connsiteY3" fmla="*/ 465633 h 1357537"/>
                <a:gd name="connsiteX4" fmla="*/ 329509 w 775212"/>
                <a:gd name="connsiteY4" fmla="*/ 182 h 1357537"/>
                <a:gd name="connsiteX5" fmla="*/ 577820 w 775212"/>
                <a:gd name="connsiteY5" fmla="*/ 409769 h 1357537"/>
                <a:gd name="connsiteX6" fmla="*/ 601248 w 775212"/>
                <a:gd name="connsiteY6" fmla="*/ 420668 h 1357537"/>
                <a:gd name="connsiteX7" fmla="*/ 774960 w 775212"/>
                <a:gd name="connsiteY7" fmla="*/ 1048193 h 1357537"/>
                <a:gd name="connsiteX8" fmla="*/ 768287 w 775212"/>
                <a:gd name="connsiteY8" fmla="*/ 1072956 h 1357537"/>
                <a:gd name="connsiteX9" fmla="*/ 727658 w 775212"/>
                <a:gd name="connsiteY9" fmla="*/ 1126263 h 1357537"/>
                <a:gd name="connsiteX10" fmla="*/ 693257 w 775212"/>
                <a:gd name="connsiteY10" fmla="*/ 1253340 h 1357537"/>
                <a:gd name="connsiteX11" fmla="*/ 693405 w 775212"/>
                <a:gd name="connsiteY11" fmla="*/ 1276620 h 1357537"/>
                <a:gd name="connsiteX12" fmla="*/ 632091 w 775212"/>
                <a:gd name="connsiteY12" fmla="*/ 1249114 h 1357537"/>
                <a:gd name="connsiteX13" fmla="*/ 393359 w 775212"/>
                <a:gd name="connsiteY13" fmla="*/ 1190543 h 1357537"/>
                <a:gd name="connsiteX14" fmla="*/ 371709 w 775212"/>
                <a:gd name="connsiteY14" fmla="*/ 1169858 h 1357537"/>
                <a:gd name="connsiteX0" fmla="*/ 393359 w 775212"/>
                <a:gd name="connsiteY0" fmla="*/ 1190543 h 1357537"/>
                <a:gd name="connsiteX1" fmla="*/ 372970 w 775212"/>
                <a:gd name="connsiteY1" fmla="*/ 1110397 h 1357537"/>
                <a:gd name="connsiteX2" fmla="*/ 0 w 775212"/>
                <a:gd name="connsiteY2" fmla="*/ 1294425 h 1357537"/>
                <a:gd name="connsiteX3" fmla="*/ 173717 w 775212"/>
                <a:gd name="connsiteY3" fmla="*/ 465633 h 1357537"/>
                <a:gd name="connsiteX4" fmla="*/ 329509 w 775212"/>
                <a:gd name="connsiteY4" fmla="*/ 182 h 1357537"/>
                <a:gd name="connsiteX5" fmla="*/ 577820 w 775212"/>
                <a:gd name="connsiteY5" fmla="*/ 409769 h 1357537"/>
                <a:gd name="connsiteX6" fmla="*/ 601248 w 775212"/>
                <a:gd name="connsiteY6" fmla="*/ 420668 h 1357537"/>
                <a:gd name="connsiteX7" fmla="*/ 774960 w 775212"/>
                <a:gd name="connsiteY7" fmla="*/ 1048193 h 1357537"/>
                <a:gd name="connsiteX8" fmla="*/ 768287 w 775212"/>
                <a:gd name="connsiteY8" fmla="*/ 1072956 h 1357537"/>
                <a:gd name="connsiteX9" fmla="*/ 727658 w 775212"/>
                <a:gd name="connsiteY9" fmla="*/ 1126263 h 1357537"/>
                <a:gd name="connsiteX10" fmla="*/ 693257 w 775212"/>
                <a:gd name="connsiteY10" fmla="*/ 1253340 h 1357537"/>
                <a:gd name="connsiteX11" fmla="*/ 693405 w 775212"/>
                <a:gd name="connsiteY11" fmla="*/ 1276620 h 1357537"/>
                <a:gd name="connsiteX12" fmla="*/ 632091 w 775212"/>
                <a:gd name="connsiteY12" fmla="*/ 1249114 h 1357537"/>
                <a:gd name="connsiteX13" fmla="*/ 393359 w 775212"/>
                <a:gd name="connsiteY13" fmla="*/ 1190543 h 1357537"/>
                <a:gd name="connsiteX0" fmla="*/ 632091 w 775212"/>
                <a:gd name="connsiteY0" fmla="*/ 1249114 h 1357537"/>
                <a:gd name="connsiteX1" fmla="*/ 372970 w 775212"/>
                <a:gd name="connsiteY1" fmla="*/ 1110397 h 1357537"/>
                <a:gd name="connsiteX2" fmla="*/ 0 w 775212"/>
                <a:gd name="connsiteY2" fmla="*/ 1294425 h 1357537"/>
                <a:gd name="connsiteX3" fmla="*/ 173717 w 775212"/>
                <a:gd name="connsiteY3" fmla="*/ 465633 h 1357537"/>
                <a:gd name="connsiteX4" fmla="*/ 329509 w 775212"/>
                <a:gd name="connsiteY4" fmla="*/ 182 h 1357537"/>
                <a:gd name="connsiteX5" fmla="*/ 577820 w 775212"/>
                <a:gd name="connsiteY5" fmla="*/ 409769 h 1357537"/>
                <a:gd name="connsiteX6" fmla="*/ 601248 w 775212"/>
                <a:gd name="connsiteY6" fmla="*/ 420668 h 1357537"/>
                <a:gd name="connsiteX7" fmla="*/ 774960 w 775212"/>
                <a:gd name="connsiteY7" fmla="*/ 1048193 h 1357537"/>
                <a:gd name="connsiteX8" fmla="*/ 768287 w 775212"/>
                <a:gd name="connsiteY8" fmla="*/ 1072956 h 1357537"/>
                <a:gd name="connsiteX9" fmla="*/ 727658 w 775212"/>
                <a:gd name="connsiteY9" fmla="*/ 1126263 h 1357537"/>
                <a:gd name="connsiteX10" fmla="*/ 693257 w 775212"/>
                <a:gd name="connsiteY10" fmla="*/ 1253340 h 1357537"/>
                <a:gd name="connsiteX11" fmla="*/ 693405 w 775212"/>
                <a:gd name="connsiteY11" fmla="*/ 1276620 h 1357537"/>
                <a:gd name="connsiteX12" fmla="*/ 632091 w 775212"/>
                <a:gd name="connsiteY12" fmla="*/ 1249114 h 1357537"/>
                <a:gd name="connsiteX0" fmla="*/ 632091 w 775212"/>
                <a:gd name="connsiteY0" fmla="*/ 1249114 h 1343144"/>
                <a:gd name="connsiteX1" fmla="*/ 0 w 775212"/>
                <a:gd name="connsiteY1" fmla="*/ 1294425 h 1343144"/>
                <a:gd name="connsiteX2" fmla="*/ 173717 w 775212"/>
                <a:gd name="connsiteY2" fmla="*/ 465633 h 1343144"/>
                <a:gd name="connsiteX3" fmla="*/ 329509 w 775212"/>
                <a:gd name="connsiteY3" fmla="*/ 182 h 1343144"/>
                <a:gd name="connsiteX4" fmla="*/ 577820 w 775212"/>
                <a:gd name="connsiteY4" fmla="*/ 409769 h 1343144"/>
                <a:gd name="connsiteX5" fmla="*/ 601248 w 775212"/>
                <a:gd name="connsiteY5" fmla="*/ 420668 h 1343144"/>
                <a:gd name="connsiteX6" fmla="*/ 774960 w 775212"/>
                <a:gd name="connsiteY6" fmla="*/ 1048193 h 1343144"/>
                <a:gd name="connsiteX7" fmla="*/ 768287 w 775212"/>
                <a:gd name="connsiteY7" fmla="*/ 1072956 h 1343144"/>
                <a:gd name="connsiteX8" fmla="*/ 727658 w 775212"/>
                <a:gd name="connsiteY8" fmla="*/ 1126263 h 1343144"/>
                <a:gd name="connsiteX9" fmla="*/ 693257 w 775212"/>
                <a:gd name="connsiteY9" fmla="*/ 1253340 h 1343144"/>
                <a:gd name="connsiteX10" fmla="*/ 693405 w 775212"/>
                <a:gd name="connsiteY10" fmla="*/ 1276620 h 1343144"/>
                <a:gd name="connsiteX11" fmla="*/ 632091 w 775212"/>
                <a:gd name="connsiteY11" fmla="*/ 1249114 h 13431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75212" h="1343144">
                  <a:moveTo>
                    <a:pt x="632091" y="1249114"/>
                  </a:moveTo>
                  <a:cubicBezTo>
                    <a:pt x="516524" y="1252081"/>
                    <a:pt x="76396" y="1425005"/>
                    <a:pt x="0" y="1294425"/>
                  </a:cubicBezTo>
                  <a:cubicBezTo>
                    <a:pt x="0" y="1289087"/>
                    <a:pt x="173495" y="470971"/>
                    <a:pt x="173717" y="465633"/>
                  </a:cubicBezTo>
                  <a:cubicBezTo>
                    <a:pt x="193438" y="483946"/>
                    <a:pt x="262158" y="9493"/>
                    <a:pt x="329509" y="182"/>
                  </a:cubicBezTo>
                  <a:cubicBezTo>
                    <a:pt x="396860" y="-9129"/>
                    <a:pt x="532530" y="339688"/>
                    <a:pt x="577820" y="409769"/>
                  </a:cubicBezTo>
                  <a:cubicBezTo>
                    <a:pt x="623110" y="479850"/>
                    <a:pt x="596133" y="407767"/>
                    <a:pt x="601248" y="420668"/>
                  </a:cubicBezTo>
                  <a:cubicBezTo>
                    <a:pt x="681988" y="623590"/>
                    <a:pt x="753682" y="828885"/>
                    <a:pt x="774960" y="1048193"/>
                  </a:cubicBezTo>
                  <a:cubicBezTo>
                    <a:pt x="775924" y="1057757"/>
                    <a:pt x="774218" y="1065320"/>
                    <a:pt x="768287" y="1072956"/>
                  </a:cubicBezTo>
                  <a:cubicBezTo>
                    <a:pt x="754497" y="1090527"/>
                    <a:pt x="743005" y="1110175"/>
                    <a:pt x="727658" y="1126263"/>
                  </a:cubicBezTo>
                  <a:cubicBezTo>
                    <a:pt x="692812" y="1162889"/>
                    <a:pt x="687029" y="1206113"/>
                    <a:pt x="693257" y="1253340"/>
                  </a:cubicBezTo>
                  <a:cubicBezTo>
                    <a:pt x="694147" y="1260309"/>
                    <a:pt x="693405" y="1267427"/>
                    <a:pt x="693405" y="1276620"/>
                  </a:cubicBezTo>
                  <a:cubicBezTo>
                    <a:pt x="672275" y="1267130"/>
                    <a:pt x="652480" y="1257344"/>
                    <a:pt x="632091" y="1249114"/>
                  </a:cubicBezTo>
                  <a:close/>
                </a:path>
              </a:pathLst>
            </a:custGeom>
            <a:solidFill>
              <a:srgbClr val="6F431E"/>
            </a:solidFill>
            <a:ln w="7404" cap="flat">
              <a:noFill/>
              <a:prstDash val="solid"/>
              <a:miter/>
            </a:ln>
          </p:spPr>
          <p:txBody>
            <a:bodyPr rtlCol="0" anchor="ctr"/>
            <a:lstStyle/>
            <a:p>
              <a:endParaRPr lang="ko-KR" altLang="en-US"/>
            </a:p>
          </p:txBody>
        </p:sp>
        <p:sp>
          <p:nvSpPr>
            <p:cNvPr id="194" name="자유형: 도형 193">
              <a:extLst>
                <a:ext uri="{FF2B5EF4-FFF2-40B4-BE49-F238E27FC236}">
                  <a16:creationId xmlns:a16="http://schemas.microsoft.com/office/drawing/2014/main" id="{163BB410-9174-4602-9D46-5C251A10E9C9}"/>
                </a:ext>
              </a:extLst>
            </p:cNvPr>
            <p:cNvSpPr/>
            <p:nvPr/>
          </p:nvSpPr>
          <p:spPr>
            <a:xfrm rot="280418">
              <a:off x="621511" y="4703322"/>
              <a:ext cx="1565860" cy="1477560"/>
            </a:xfrm>
            <a:custGeom>
              <a:avLst/>
              <a:gdLst>
                <a:gd name="connsiteX0" fmla="*/ 0 w 887957"/>
                <a:gd name="connsiteY0" fmla="*/ 52120 h 837884"/>
                <a:gd name="connsiteX1" fmla="*/ 270515 w 887957"/>
                <a:gd name="connsiteY1" fmla="*/ 0 h 837884"/>
                <a:gd name="connsiteX2" fmla="*/ 276443 w 887957"/>
                <a:gd name="connsiteY2" fmla="*/ 6353 h 837884"/>
                <a:gd name="connsiteX3" fmla="*/ 446076 w 887957"/>
                <a:gd name="connsiteY3" fmla="*/ 178077 h 837884"/>
                <a:gd name="connsiteX4" fmla="*/ 631698 w 887957"/>
                <a:gd name="connsiteY4" fmla="*/ 300756 h 837884"/>
                <a:gd name="connsiteX5" fmla="*/ 778216 w 887957"/>
                <a:gd name="connsiteY5" fmla="*/ 385256 h 837884"/>
                <a:gd name="connsiteX6" fmla="*/ 798292 w 887957"/>
                <a:gd name="connsiteY6" fmla="*/ 538805 h 837884"/>
                <a:gd name="connsiteX7" fmla="*/ 887756 w 887957"/>
                <a:gd name="connsiteY7" fmla="*/ 835664 h 837884"/>
                <a:gd name="connsiteX8" fmla="*/ 772695 w 887957"/>
                <a:gd name="connsiteY8" fmla="*/ 803591 h 837884"/>
                <a:gd name="connsiteX9" fmla="*/ 518394 w 887957"/>
                <a:gd name="connsiteY9" fmla="*/ 622379 h 837884"/>
                <a:gd name="connsiteX10" fmla="*/ 372246 w 887957"/>
                <a:gd name="connsiteY10" fmla="*/ 483078 h 837884"/>
                <a:gd name="connsiteX11" fmla="*/ 73752 w 887957"/>
                <a:gd name="connsiteY11" fmla="*/ 127346 h 837884"/>
                <a:gd name="connsiteX12" fmla="*/ 31718 w 887957"/>
                <a:gd name="connsiteY12" fmla="*/ 87872 h 837884"/>
                <a:gd name="connsiteX13" fmla="*/ 1245 w 887957"/>
                <a:gd name="connsiteY13" fmla="*/ 53837 h 837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87957" h="837884">
                  <a:moveTo>
                    <a:pt x="0" y="52120"/>
                  </a:moveTo>
                  <a:lnTo>
                    <a:pt x="270515" y="0"/>
                  </a:lnTo>
                  <a:lnTo>
                    <a:pt x="276443" y="6353"/>
                  </a:lnTo>
                  <a:cubicBezTo>
                    <a:pt x="315839" y="48286"/>
                    <a:pt x="398591" y="134709"/>
                    <a:pt x="446076" y="178077"/>
                  </a:cubicBezTo>
                  <a:cubicBezTo>
                    <a:pt x="501525" y="228715"/>
                    <a:pt x="565887" y="265815"/>
                    <a:pt x="631698" y="300756"/>
                  </a:cubicBezTo>
                  <a:cubicBezTo>
                    <a:pt x="676970" y="324810"/>
                    <a:pt x="777938" y="377731"/>
                    <a:pt x="778216" y="385256"/>
                  </a:cubicBezTo>
                  <a:cubicBezTo>
                    <a:pt x="780220" y="437035"/>
                    <a:pt x="788608" y="488012"/>
                    <a:pt x="798292" y="538805"/>
                  </a:cubicBezTo>
                  <a:cubicBezTo>
                    <a:pt x="806711" y="582936"/>
                    <a:pt x="892660" y="832951"/>
                    <a:pt x="887756" y="835664"/>
                  </a:cubicBezTo>
                  <a:cubicBezTo>
                    <a:pt x="869038" y="845995"/>
                    <a:pt x="790397" y="817716"/>
                    <a:pt x="772695" y="803591"/>
                  </a:cubicBezTo>
                  <a:cubicBezTo>
                    <a:pt x="721748" y="763038"/>
                    <a:pt x="549295" y="646311"/>
                    <a:pt x="518394" y="622379"/>
                  </a:cubicBezTo>
                  <a:cubicBezTo>
                    <a:pt x="464919" y="580962"/>
                    <a:pt x="417734" y="532853"/>
                    <a:pt x="372246" y="483078"/>
                  </a:cubicBezTo>
                  <a:cubicBezTo>
                    <a:pt x="267701" y="368726"/>
                    <a:pt x="170988" y="247805"/>
                    <a:pt x="73752" y="127346"/>
                  </a:cubicBezTo>
                  <a:cubicBezTo>
                    <a:pt x="61416" y="112050"/>
                    <a:pt x="46953" y="99776"/>
                    <a:pt x="31718" y="87872"/>
                  </a:cubicBezTo>
                  <a:cubicBezTo>
                    <a:pt x="22235" y="80486"/>
                    <a:pt x="10624" y="66300"/>
                    <a:pt x="1245" y="53837"/>
                  </a:cubicBezTo>
                  <a:close/>
                </a:path>
              </a:pathLst>
            </a:custGeom>
            <a:solidFill>
              <a:srgbClr val="FDC790"/>
            </a:solidFill>
            <a:ln w="7404" cap="flat">
              <a:noFill/>
              <a:prstDash val="solid"/>
              <a:miter/>
            </a:ln>
          </p:spPr>
          <p:txBody>
            <a:bodyPr wrap="square" rtlCol="0" anchor="ctr">
              <a:noAutofit/>
            </a:bodyPr>
            <a:lstStyle/>
            <a:p>
              <a:endParaRPr lang="ko-KR" altLang="en-US"/>
            </a:p>
          </p:txBody>
        </p:sp>
        <p:sp>
          <p:nvSpPr>
            <p:cNvPr id="195" name="자유형: 도형 194">
              <a:extLst>
                <a:ext uri="{FF2B5EF4-FFF2-40B4-BE49-F238E27FC236}">
                  <a16:creationId xmlns:a16="http://schemas.microsoft.com/office/drawing/2014/main" id="{18B16E94-E433-4177-AC39-B8180A1393C6}"/>
                </a:ext>
              </a:extLst>
            </p:cNvPr>
            <p:cNvSpPr/>
            <p:nvPr/>
          </p:nvSpPr>
          <p:spPr>
            <a:xfrm>
              <a:off x="1625205" y="3344674"/>
              <a:ext cx="3086644" cy="3576740"/>
            </a:xfrm>
            <a:custGeom>
              <a:avLst/>
              <a:gdLst>
                <a:gd name="connsiteX0" fmla="*/ 4123457 w 4130484"/>
                <a:gd name="connsiteY0" fmla="*/ 1873213 h 4803502"/>
                <a:gd name="connsiteX1" fmla="*/ 3959087 w 4130484"/>
                <a:gd name="connsiteY1" fmla="*/ 1470037 h 4803502"/>
                <a:gd name="connsiteX2" fmla="*/ 3864484 w 4130484"/>
                <a:gd name="connsiteY2" fmla="*/ 1022228 h 4803502"/>
                <a:gd name="connsiteX3" fmla="*/ 3681802 w 4130484"/>
                <a:gd name="connsiteY3" fmla="*/ 425397 h 4803502"/>
                <a:gd name="connsiteX4" fmla="*/ 3438176 w 4130484"/>
                <a:gd name="connsiteY4" fmla="*/ 116675 h 4803502"/>
                <a:gd name="connsiteX5" fmla="*/ 2938765 w 4130484"/>
                <a:gd name="connsiteY5" fmla="*/ 12804 h 4803502"/>
                <a:gd name="connsiteX6" fmla="*/ 2621814 w 4130484"/>
                <a:gd name="connsiteY6" fmla="*/ 117491 h 4803502"/>
                <a:gd name="connsiteX7" fmla="*/ 1012001 w 4130484"/>
                <a:gd name="connsiteY7" fmla="*/ 448677 h 4803502"/>
                <a:gd name="connsiteX8" fmla="*/ 463361 w 4130484"/>
                <a:gd name="connsiteY8" fmla="*/ 567301 h 4803502"/>
                <a:gd name="connsiteX9" fmla="*/ 64336 w 4130484"/>
                <a:gd name="connsiteY9" fmla="*/ 2278021 h 4803502"/>
                <a:gd name="connsiteX10" fmla="*/ 42391 w 4130484"/>
                <a:gd name="connsiteY10" fmla="*/ 2360613 h 4803502"/>
                <a:gd name="connsiteX11" fmla="*/ 96662 w 4130484"/>
                <a:gd name="connsiteY11" fmla="*/ 2440240 h 4803502"/>
                <a:gd name="connsiteX12" fmla="*/ 404641 w 4130484"/>
                <a:gd name="connsiteY12" fmla="*/ 2860394 h 4803502"/>
                <a:gd name="connsiteX13" fmla="*/ 417838 w 4130484"/>
                <a:gd name="connsiteY13" fmla="*/ 2894277 h 4803502"/>
                <a:gd name="connsiteX14" fmla="*/ 374985 w 4130484"/>
                <a:gd name="connsiteY14" fmla="*/ 3123593 h 4803502"/>
                <a:gd name="connsiteX15" fmla="*/ 274895 w 4130484"/>
                <a:gd name="connsiteY15" fmla="*/ 3432611 h 4803502"/>
                <a:gd name="connsiteX16" fmla="*/ 185259 w 4130484"/>
                <a:gd name="connsiteY16" fmla="*/ 3667859 h 4803502"/>
                <a:gd name="connsiteX17" fmla="*/ 141220 w 4130484"/>
                <a:gd name="connsiteY17" fmla="*/ 3675051 h 4803502"/>
                <a:gd name="connsiteX18" fmla="*/ 22966 w 4130484"/>
                <a:gd name="connsiteY18" fmla="*/ 3554202 h 4803502"/>
                <a:gd name="connsiteX19" fmla="*/ 3689 w 4130484"/>
                <a:gd name="connsiteY19" fmla="*/ 3541004 h 4803502"/>
                <a:gd name="connsiteX20" fmla="*/ 6136 w 4130484"/>
                <a:gd name="connsiteY20" fmla="*/ 3556055 h 4803502"/>
                <a:gd name="connsiteX21" fmla="*/ 101777 w 4130484"/>
                <a:gd name="connsiteY21" fmla="*/ 3695069 h 4803502"/>
                <a:gd name="connsiteX22" fmla="*/ 270150 w 4130484"/>
                <a:gd name="connsiteY22" fmla="*/ 3837122 h 4803502"/>
                <a:gd name="connsiteX23" fmla="*/ 271707 w 4130484"/>
                <a:gd name="connsiteY23" fmla="*/ 3857510 h 4803502"/>
                <a:gd name="connsiteX24" fmla="*/ 222923 w 4130484"/>
                <a:gd name="connsiteY24" fmla="*/ 3943662 h 4803502"/>
                <a:gd name="connsiteX25" fmla="*/ 248724 w 4130484"/>
                <a:gd name="connsiteY25" fmla="*/ 4170309 h 4803502"/>
                <a:gd name="connsiteX26" fmla="*/ 241680 w 4130484"/>
                <a:gd name="connsiteY26" fmla="*/ 4195665 h 4803502"/>
                <a:gd name="connsiteX27" fmla="*/ 23485 w 4130484"/>
                <a:gd name="connsiteY27" fmla="*/ 4421349 h 4803502"/>
                <a:gd name="connsiteX28" fmla="*/ 18443 w 4130484"/>
                <a:gd name="connsiteY28" fmla="*/ 4457085 h 4803502"/>
                <a:gd name="connsiteX29" fmla="*/ 59665 w 4130484"/>
                <a:gd name="connsiteY29" fmla="*/ 4535304 h 4803502"/>
                <a:gd name="connsiteX30" fmla="*/ 68488 w 4130484"/>
                <a:gd name="connsiteY30" fmla="*/ 4568370 h 4803502"/>
                <a:gd name="connsiteX31" fmla="*/ 157605 w 4130484"/>
                <a:gd name="connsiteY31" fmla="*/ 4739635 h 4803502"/>
                <a:gd name="connsiteX32" fmla="*/ 196751 w 4130484"/>
                <a:gd name="connsiteY32" fmla="*/ 4802580 h 4803502"/>
                <a:gd name="connsiteX33" fmla="*/ 220847 w 4130484"/>
                <a:gd name="connsiteY33" fmla="*/ 4803470 h 4803502"/>
                <a:gd name="connsiteX34" fmla="*/ 2638793 w 4130484"/>
                <a:gd name="connsiteY34" fmla="*/ 4803470 h 4803502"/>
                <a:gd name="connsiteX35" fmla="*/ 2665557 w 4130484"/>
                <a:gd name="connsiteY35" fmla="*/ 4802506 h 4803502"/>
                <a:gd name="connsiteX36" fmla="*/ 2727168 w 4130484"/>
                <a:gd name="connsiteY36" fmla="*/ 4776927 h 4803502"/>
                <a:gd name="connsiteX37" fmla="*/ 2974575 w 4130484"/>
                <a:gd name="connsiteY37" fmla="*/ 4636728 h 4803502"/>
                <a:gd name="connsiteX38" fmla="*/ 3166970 w 4130484"/>
                <a:gd name="connsiteY38" fmla="*/ 4509503 h 4803502"/>
                <a:gd name="connsiteX39" fmla="*/ 3207969 w 4130484"/>
                <a:gd name="connsiteY39" fmla="*/ 4453675 h 4803502"/>
                <a:gd name="connsiteX40" fmla="*/ 3218275 w 4130484"/>
                <a:gd name="connsiteY40" fmla="*/ 4390655 h 4803502"/>
                <a:gd name="connsiteX41" fmla="*/ 3198183 w 4130484"/>
                <a:gd name="connsiteY41" fmla="*/ 4103064 h 4803502"/>
                <a:gd name="connsiteX42" fmla="*/ 3212937 w 4130484"/>
                <a:gd name="connsiteY42" fmla="*/ 4056726 h 4803502"/>
                <a:gd name="connsiteX43" fmla="*/ 3403107 w 4130484"/>
                <a:gd name="connsiteY43" fmla="*/ 3702853 h 4803502"/>
                <a:gd name="connsiteX44" fmla="*/ 3428834 w 4130484"/>
                <a:gd name="connsiteY44" fmla="*/ 3379156 h 4803502"/>
                <a:gd name="connsiteX45" fmla="*/ 3439881 w 4130484"/>
                <a:gd name="connsiteY45" fmla="*/ 3347127 h 4803502"/>
                <a:gd name="connsiteX46" fmla="*/ 3568367 w 4130484"/>
                <a:gd name="connsiteY46" fmla="*/ 3182239 h 4803502"/>
                <a:gd name="connsiteX47" fmla="*/ 3821705 w 4130484"/>
                <a:gd name="connsiteY47" fmla="*/ 2657398 h 4803502"/>
                <a:gd name="connsiteX48" fmla="*/ 3916086 w 4130484"/>
                <a:gd name="connsiteY48" fmla="*/ 2193649 h 4803502"/>
                <a:gd name="connsiteX49" fmla="*/ 3945668 w 4130484"/>
                <a:gd name="connsiteY49" fmla="*/ 2135226 h 4803502"/>
                <a:gd name="connsiteX50" fmla="*/ 4121603 w 4130484"/>
                <a:gd name="connsiteY50" fmla="*/ 1915399 h 4803502"/>
                <a:gd name="connsiteX51" fmla="*/ 4123457 w 4130484"/>
                <a:gd name="connsiteY51" fmla="*/ 1873213 h 4803502"/>
                <a:gd name="connsiteX0" fmla="*/ 4123457 w 4130484"/>
                <a:gd name="connsiteY0" fmla="*/ 1873213 h 4803471"/>
                <a:gd name="connsiteX1" fmla="*/ 3959087 w 4130484"/>
                <a:gd name="connsiteY1" fmla="*/ 1470037 h 4803471"/>
                <a:gd name="connsiteX2" fmla="*/ 3864484 w 4130484"/>
                <a:gd name="connsiteY2" fmla="*/ 1022228 h 4803471"/>
                <a:gd name="connsiteX3" fmla="*/ 3681802 w 4130484"/>
                <a:gd name="connsiteY3" fmla="*/ 425397 h 4803471"/>
                <a:gd name="connsiteX4" fmla="*/ 3438176 w 4130484"/>
                <a:gd name="connsiteY4" fmla="*/ 116675 h 4803471"/>
                <a:gd name="connsiteX5" fmla="*/ 2938765 w 4130484"/>
                <a:gd name="connsiteY5" fmla="*/ 12804 h 4803471"/>
                <a:gd name="connsiteX6" fmla="*/ 2621814 w 4130484"/>
                <a:gd name="connsiteY6" fmla="*/ 117491 h 4803471"/>
                <a:gd name="connsiteX7" fmla="*/ 1012001 w 4130484"/>
                <a:gd name="connsiteY7" fmla="*/ 448677 h 4803471"/>
                <a:gd name="connsiteX8" fmla="*/ 463361 w 4130484"/>
                <a:gd name="connsiteY8" fmla="*/ 567301 h 4803471"/>
                <a:gd name="connsiteX9" fmla="*/ 64336 w 4130484"/>
                <a:gd name="connsiteY9" fmla="*/ 2278021 h 4803471"/>
                <a:gd name="connsiteX10" fmla="*/ 42391 w 4130484"/>
                <a:gd name="connsiteY10" fmla="*/ 2360613 h 4803471"/>
                <a:gd name="connsiteX11" fmla="*/ 30046 w 4130484"/>
                <a:gd name="connsiteY11" fmla="*/ 2546822 h 4803471"/>
                <a:gd name="connsiteX12" fmla="*/ 404641 w 4130484"/>
                <a:gd name="connsiteY12" fmla="*/ 2860394 h 4803471"/>
                <a:gd name="connsiteX13" fmla="*/ 417838 w 4130484"/>
                <a:gd name="connsiteY13" fmla="*/ 2894277 h 4803471"/>
                <a:gd name="connsiteX14" fmla="*/ 374985 w 4130484"/>
                <a:gd name="connsiteY14" fmla="*/ 3123593 h 4803471"/>
                <a:gd name="connsiteX15" fmla="*/ 274895 w 4130484"/>
                <a:gd name="connsiteY15" fmla="*/ 3432611 h 4803471"/>
                <a:gd name="connsiteX16" fmla="*/ 185259 w 4130484"/>
                <a:gd name="connsiteY16" fmla="*/ 3667859 h 4803471"/>
                <a:gd name="connsiteX17" fmla="*/ 141220 w 4130484"/>
                <a:gd name="connsiteY17" fmla="*/ 3675051 h 4803471"/>
                <a:gd name="connsiteX18" fmla="*/ 22966 w 4130484"/>
                <a:gd name="connsiteY18" fmla="*/ 3554202 h 4803471"/>
                <a:gd name="connsiteX19" fmla="*/ 3689 w 4130484"/>
                <a:gd name="connsiteY19" fmla="*/ 3541004 h 4803471"/>
                <a:gd name="connsiteX20" fmla="*/ 6136 w 4130484"/>
                <a:gd name="connsiteY20" fmla="*/ 3556055 h 4803471"/>
                <a:gd name="connsiteX21" fmla="*/ 101777 w 4130484"/>
                <a:gd name="connsiteY21" fmla="*/ 3695069 h 4803471"/>
                <a:gd name="connsiteX22" fmla="*/ 270150 w 4130484"/>
                <a:gd name="connsiteY22" fmla="*/ 3837122 h 4803471"/>
                <a:gd name="connsiteX23" fmla="*/ 271707 w 4130484"/>
                <a:gd name="connsiteY23" fmla="*/ 3857510 h 4803471"/>
                <a:gd name="connsiteX24" fmla="*/ 222923 w 4130484"/>
                <a:gd name="connsiteY24" fmla="*/ 3943662 h 4803471"/>
                <a:gd name="connsiteX25" fmla="*/ 248724 w 4130484"/>
                <a:gd name="connsiteY25" fmla="*/ 4170309 h 4803471"/>
                <a:gd name="connsiteX26" fmla="*/ 241680 w 4130484"/>
                <a:gd name="connsiteY26" fmla="*/ 4195665 h 4803471"/>
                <a:gd name="connsiteX27" fmla="*/ 23485 w 4130484"/>
                <a:gd name="connsiteY27" fmla="*/ 4421349 h 4803471"/>
                <a:gd name="connsiteX28" fmla="*/ 18443 w 4130484"/>
                <a:gd name="connsiteY28" fmla="*/ 4457085 h 4803471"/>
                <a:gd name="connsiteX29" fmla="*/ 59665 w 4130484"/>
                <a:gd name="connsiteY29" fmla="*/ 4535304 h 4803471"/>
                <a:gd name="connsiteX30" fmla="*/ 68488 w 4130484"/>
                <a:gd name="connsiteY30" fmla="*/ 4568370 h 4803471"/>
                <a:gd name="connsiteX31" fmla="*/ 157605 w 4130484"/>
                <a:gd name="connsiteY31" fmla="*/ 4739635 h 4803471"/>
                <a:gd name="connsiteX32" fmla="*/ 196751 w 4130484"/>
                <a:gd name="connsiteY32" fmla="*/ 4802580 h 4803471"/>
                <a:gd name="connsiteX33" fmla="*/ 220847 w 4130484"/>
                <a:gd name="connsiteY33" fmla="*/ 4803470 h 4803471"/>
                <a:gd name="connsiteX34" fmla="*/ 2638793 w 4130484"/>
                <a:gd name="connsiteY34" fmla="*/ 4803470 h 4803471"/>
                <a:gd name="connsiteX35" fmla="*/ 2665557 w 4130484"/>
                <a:gd name="connsiteY35" fmla="*/ 4802506 h 4803471"/>
                <a:gd name="connsiteX36" fmla="*/ 2727168 w 4130484"/>
                <a:gd name="connsiteY36" fmla="*/ 4776927 h 4803471"/>
                <a:gd name="connsiteX37" fmla="*/ 2974575 w 4130484"/>
                <a:gd name="connsiteY37" fmla="*/ 4636728 h 4803471"/>
                <a:gd name="connsiteX38" fmla="*/ 3166970 w 4130484"/>
                <a:gd name="connsiteY38" fmla="*/ 4509503 h 4803471"/>
                <a:gd name="connsiteX39" fmla="*/ 3207969 w 4130484"/>
                <a:gd name="connsiteY39" fmla="*/ 4453675 h 4803471"/>
                <a:gd name="connsiteX40" fmla="*/ 3218275 w 4130484"/>
                <a:gd name="connsiteY40" fmla="*/ 4390655 h 4803471"/>
                <a:gd name="connsiteX41" fmla="*/ 3198183 w 4130484"/>
                <a:gd name="connsiteY41" fmla="*/ 4103064 h 4803471"/>
                <a:gd name="connsiteX42" fmla="*/ 3212937 w 4130484"/>
                <a:gd name="connsiteY42" fmla="*/ 4056726 h 4803471"/>
                <a:gd name="connsiteX43" fmla="*/ 3403107 w 4130484"/>
                <a:gd name="connsiteY43" fmla="*/ 3702853 h 4803471"/>
                <a:gd name="connsiteX44" fmla="*/ 3428834 w 4130484"/>
                <a:gd name="connsiteY44" fmla="*/ 3379156 h 4803471"/>
                <a:gd name="connsiteX45" fmla="*/ 3439881 w 4130484"/>
                <a:gd name="connsiteY45" fmla="*/ 3347127 h 4803471"/>
                <a:gd name="connsiteX46" fmla="*/ 3568367 w 4130484"/>
                <a:gd name="connsiteY46" fmla="*/ 3182239 h 4803471"/>
                <a:gd name="connsiteX47" fmla="*/ 3821705 w 4130484"/>
                <a:gd name="connsiteY47" fmla="*/ 2657398 h 4803471"/>
                <a:gd name="connsiteX48" fmla="*/ 3916086 w 4130484"/>
                <a:gd name="connsiteY48" fmla="*/ 2193649 h 4803471"/>
                <a:gd name="connsiteX49" fmla="*/ 3945668 w 4130484"/>
                <a:gd name="connsiteY49" fmla="*/ 2135226 h 4803471"/>
                <a:gd name="connsiteX50" fmla="*/ 4121603 w 4130484"/>
                <a:gd name="connsiteY50" fmla="*/ 1915399 h 4803471"/>
                <a:gd name="connsiteX51" fmla="*/ 4123457 w 4130484"/>
                <a:gd name="connsiteY51" fmla="*/ 1873213 h 4803471"/>
                <a:gd name="connsiteX0" fmla="*/ 4174328 w 4181355"/>
                <a:gd name="connsiteY0" fmla="*/ 1873213 h 4803471"/>
                <a:gd name="connsiteX1" fmla="*/ 4009958 w 4181355"/>
                <a:gd name="connsiteY1" fmla="*/ 1470037 h 4803471"/>
                <a:gd name="connsiteX2" fmla="*/ 3915355 w 4181355"/>
                <a:gd name="connsiteY2" fmla="*/ 1022228 h 4803471"/>
                <a:gd name="connsiteX3" fmla="*/ 3732673 w 4181355"/>
                <a:gd name="connsiteY3" fmla="*/ 425397 h 4803471"/>
                <a:gd name="connsiteX4" fmla="*/ 3489047 w 4181355"/>
                <a:gd name="connsiteY4" fmla="*/ 116675 h 4803471"/>
                <a:gd name="connsiteX5" fmla="*/ 2989636 w 4181355"/>
                <a:gd name="connsiteY5" fmla="*/ 12804 h 4803471"/>
                <a:gd name="connsiteX6" fmla="*/ 2672685 w 4181355"/>
                <a:gd name="connsiteY6" fmla="*/ 117491 h 4803471"/>
                <a:gd name="connsiteX7" fmla="*/ 1062872 w 4181355"/>
                <a:gd name="connsiteY7" fmla="*/ 448677 h 4803471"/>
                <a:gd name="connsiteX8" fmla="*/ 514232 w 4181355"/>
                <a:gd name="connsiteY8" fmla="*/ 567301 h 4803471"/>
                <a:gd name="connsiteX9" fmla="*/ 115207 w 4181355"/>
                <a:gd name="connsiteY9" fmla="*/ 2278021 h 4803471"/>
                <a:gd name="connsiteX10" fmla="*/ 0 w 4181355"/>
                <a:gd name="connsiteY10" fmla="*/ 2467196 h 4803471"/>
                <a:gd name="connsiteX11" fmla="*/ 80917 w 4181355"/>
                <a:gd name="connsiteY11" fmla="*/ 2546822 h 4803471"/>
                <a:gd name="connsiteX12" fmla="*/ 455512 w 4181355"/>
                <a:gd name="connsiteY12" fmla="*/ 2860394 h 4803471"/>
                <a:gd name="connsiteX13" fmla="*/ 468709 w 4181355"/>
                <a:gd name="connsiteY13" fmla="*/ 2894277 h 4803471"/>
                <a:gd name="connsiteX14" fmla="*/ 425856 w 4181355"/>
                <a:gd name="connsiteY14" fmla="*/ 3123593 h 4803471"/>
                <a:gd name="connsiteX15" fmla="*/ 325766 w 4181355"/>
                <a:gd name="connsiteY15" fmla="*/ 3432611 h 4803471"/>
                <a:gd name="connsiteX16" fmla="*/ 236130 w 4181355"/>
                <a:gd name="connsiteY16" fmla="*/ 3667859 h 4803471"/>
                <a:gd name="connsiteX17" fmla="*/ 192091 w 4181355"/>
                <a:gd name="connsiteY17" fmla="*/ 3675051 h 4803471"/>
                <a:gd name="connsiteX18" fmla="*/ 73837 w 4181355"/>
                <a:gd name="connsiteY18" fmla="*/ 3554202 h 4803471"/>
                <a:gd name="connsiteX19" fmla="*/ 54560 w 4181355"/>
                <a:gd name="connsiteY19" fmla="*/ 3541004 h 4803471"/>
                <a:gd name="connsiteX20" fmla="*/ 57007 w 4181355"/>
                <a:gd name="connsiteY20" fmla="*/ 3556055 h 4803471"/>
                <a:gd name="connsiteX21" fmla="*/ 152648 w 4181355"/>
                <a:gd name="connsiteY21" fmla="*/ 3695069 h 4803471"/>
                <a:gd name="connsiteX22" fmla="*/ 321021 w 4181355"/>
                <a:gd name="connsiteY22" fmla="*/ 3837122 h 4803471"/>
                <a:gd name="connsiteX23" fmla="*/ 322578 w 4181355"/>
                <a:gd name="connsiteY23" fmla="*/ 3857510 h 4803471"/>
                <a:gd name="connsiteX24" fmla="*/ 273794 w 4181355"/>
                <a:gd name="connsiteY24" fmla="*/ 3943662 h 4803471"/>
                <a:gd name="connsiteX25" fmla="*/ 299595 w 4181355"/>
                <a:gd name="connsiteY25" fmla="*/ 4170309 h 4803471"/>
                <a:gd name="connsiteX26" fmla="*/ 292551 w 4181355"/>
                <a:gd name="connsiteY26" fmla="*/ 4195665 h 4803471"/>
                <a:gd name="connsiteX27" fmla="*/ 74356 w 4181355"/>
                <a:gd name="connsiteY27" fmla="*/ 4421349 h 4803471"/>
                <a:gd name="connsiteX28" fmla="*/ 69314 w 4181355"/>
                <a:gd name="connsiteY28" fmla="*/ 4457085 h 4803471"/>
                <a:gd name="connsiteX29" fmla="*/ 110536 w 4181355"/>
                <a:gd name="connsiteY29" fmla="*/ 4535304 h 4803471"/>
                <a:gd name="connsiteX30" fmla="*/ 119359 w 4181355"/>
                <a:gd name="connsiteY30" fmla="*/ 4568370 h 4803471"/>
                <a:gd name="connsiteX31" fmla="*/ 208476 w 4181355"/>
                <a:gd name="connsiteY31" fmla="*/ 4739635 h 4803471"/>
                <a:gd name="connsiteX32" fmla="*/ 247622 w 4181355"/>
                <a:gd name="connsiteY32" fmla="*/ 4802580 h 4803471"/>
                <a:gd name="connsiteX33" fmla="*/ 271718 w 4181355"/>
                <a:gd name="connsiteY33" fmla="*/ 4803470 h 4803471"/>
                <a:gd name="connsiteX34" fmla="*/ 2689664 w 4181355"/>
                <a:gd name="connsiteY34" fmla="*/ 4803470 h 4803471"/>
                <a:gd name="connsiteX35" fmla="*/ 2716428 w 4181355"/>
                <a:gd name="connsiteY35" fmla="*/ 4802506 h 4803471"/>
                <a:gd name="connsiteX36" fmla="*/ 2778039 w 4181355"/>
                <a:gd name="connsiteY36" fmla="*/ 4776927 h 4803471"/>
                <a:gd name="connsiteX37" fmla="*/ 3025446 w 4181355"/>
                <a:gd name="connsiteY37" fmla="*/ 4636728 h 4803471"/>
                <a:gd name="connsiteX38" fmla="*/ 3217841 w 4181355"/>
                <a:gd name="connsiteY38" fmla="*/ 4509503 h 4803471"/>
                <a:gd name="connsiteX39" fmla="*/ 3258840 w 4181355"/>
                <a:gd name="connsiteY39" fmla="*/ 4453675 h 4803471"/>
                <a:gd name="connsiteX40" fmla="*/ 3269146 w 4181355"/>
                <a:gd name="connsiteY40" fmla="*/ 4390655 h 4803471"/>
                <a:gd name="connsiteX41" fmla="*/ 3249054 w 4181355"/>
                <a:gd name="connsiteY41" fmla="*/ 4103064 h 4803471"/>
                <a:gd name="connsiteX42" fmla="*/ 3263808 w 4181355"/>
                <a:gd name="connsiteY42" fmla="*/ 4056726 h 4803471"/>
                <a:gd name="connsiteX43" fmla="*/ 3453978 w 4181355"/>
                <a:gd name="connsiteY43" fmla="*/ 3702853 h 4803471"/>
                <a:gd name="connsiteX44" fmla="*/ 3479705 w 4181355"/>
                <a:gd name="connsiteY44" fmla="*/ 3379156 h 4803471"/>
                <a:gd name="connsiteX45" fmla="*/ 3490752 w 4181355"/>
                <a:gd name="connsiteY45" fmla="*/ 3347127 h 4803471"/>
                <a:gd name="connsiteX46" fmla="*/ 3619238 w 4181355"/>
                <a:gd name="connsiteY46" fmla="*/ 3182239 h 4803471"/>
                <a:gd name="connsiteX47" fmla="*/ 3872576 w 4181355"/>
                <a:gd name="connsiteY47" fmla="*/ 2657398 h 4803471"/>
                <a:gd name="connsiteX48" fmla="*/ 3966957 w 4181355"/>
                <a:gd name="connsiteY48" fmla="*/ 2193649 h 4803471"/>
                <a:gd name="connsiteX49" fmla="*/ 3996539 w 4181355"/>
                <a:gd name="connsiteY49" fmla="*/ 2135226 h 4803471"/>
                <a:gd name="connsiteX50" fmla="*/ 4172474 w 4181355"/>
                <a:gd name="connsiteY50" fmla="*/ 1915399 h 4803471"/>
                <a:gd name="connsiteX51" fmla="*/ 4174328 w 4181355"/>
                <a:gd name="connsiteY51" fmla="*/ 1873213 h 4803471"/>
                <a:gd name="connsiteX0" fmla="*/ 4174328 w 4181355"/>
                <a:gd name="connsiteY0" fmla="*/ 1873213 h 4803471"/>
                <a:gd name="connsiteX1" fmla="*/ 4009958 w 4181355"/>
                <a:gd name="connsiteY1" fmla="*/ 1470037 h 4803471"/>
                <a:gd name="connsiteX2" fmla="*/ 3915355 w 4181355"/>
                <a:gd name="connsiteY2" fmla="*/ 1022228 h 4803471"/>
                <a:gd name="connsiteX3" fmla="*/ 3732673 w 4181355"/>
                <a:gd name="connsiteY3" fmla="*/ 425397 h 4803471"/>
                <a:gd name="connsiteX4" fmla="*/ 3489047 w 4181355"/>
                <a:gd name="connsiteY4" fmla="*/ 116675 h 4803471"/>
                <a:gd name="connsiteX5" fmla="*/ 2989636 w 4181355"/>
                <a:gd name="connsiteY5" fmla="*/ 12804 h 4803471"/>
                <a:gd name="connsiteX6" fmla="*/ 2672685 w 4181355"/>
                <a:gd name="connsiteY6" fmla="*/ 117491 h 4803471"/>
                <a:gd name="connsiteX7" fmla="*/ 1062872 w 4181355"/>
                <a:gd name="connsiteY7" fmla="*/ 448677 h 4803471"/>
                <a:gd name="connsiteX8" fmla="*/ 514232 w 4181355"/>
                <a:gd name="connsiteY8" fmla="*/ 567301 h 4803471"/>
                <a:gd name="connsiteX9" fmla="*/ 115207 w 4181355"/>
                <a:gd name="connsiteY9" fmla="*/ 2278021 h 4803471"/>
                <a:gd name="connsiteX10" fmla="*/ 0 w 4181355"/>
                <a:gd name="connsiteY10" fmla="*/ 2467196 h 4803471"/>
                <a:gd name="connsiteX11" fmla="*/ 80917 w 4181355"/>
                <a:gd name="connsiteY11" fmla="*/ 2586793 h 4803471"/>
                <a:gd name="connsiteX12" fmla="*/ 455512 w 4181355"/>
                <a:gd name="connsiteY12" fmla="*/ 2860394 h 4803471"/>
                <a:gd name="connsiteX13" fmla="*/ 468709 w 4181355"/>
                <a:gd name="connsiteY13" fmla="*/ 2894277 h 4803471"/>
                <a:gd name="connsiteX14" fmla="*/ 425856 w 4181355"/>
                <a:gd name="connsiteY14" fmla="*/ 3123593 h 4803471"/>
                <a:gd name="connsiteX15" fmla="*/ 325766 w 4181355"/>
                <a:gd name="connsiteY15" fmla="*/ 3432611 h 4803471"/>
                <a:gd name="connsiteX16" fmla="*/ 236130 w 4181355"/>
                <a:gd name="connsiteY16" fmla="*/ 3667859 h 4803471"/>
                <a:gd name="connsiteX17" fmla="*/ 192091 w 4181355"/>
                <a:gd name="connsiteY17" fmla="*/ 3675051 h 4803471"/>
                <a:gd name="connsiteX18" fmla="*/ 73837 w 4181355"/>
                <a:gd name="connsiteY18" fmla="*/ 3554202 h 4803471"/>
                <a:gd name="connsiteX19" fmla="*/ 54560 w 4181355"/>
                <a:gd name="connsiteY19" fmla="*/ 3541004 h 4803471"/>
                <a:gd name="connsiteX20" fmla="*/ 57007 w 4181355"/>
                <a:gd name="connsiteY20" fmla="*/ 3556055 h 4803471"/>
                <a:gd name="connsiteX21" fmla="*/ 152648 w 4181355"/>
                <a:gd name="connsiteY21" fmla="*/ 3695069 h 4803471"/>
                <a:gd name="connsiteX22" fmla="*/ 321021 w 4181355"/>
                <a:gd name="connsiteY22" fmla="*/ 3837122 h 4803471"/>
                <a:gd name="connsiteX23" fmla="*/ 322578 w 4181355"/>
                <a:gd name="connsiteY23" fmla="*/ 3857510 h 4803471"/>
                <a:gd name="connsiteX24" fmla="*/ 273794 w 4181355"/>
                <a:gd name="connsiteY24" fmla="*/ 3943662 h 4803471"/>
                <a:gd name="connsiteX25" fmla="*/ 299595 w 4181355"/>
                <a:gd name="connsiteY25" fmla="*/ 4170309 h 4803471"/>
                <a:gd name="connsiteX26" fmla="*/ 292551 w 4181355"/>
                <a:gd name="connsiteY26" fmla="*/ 4195665 h 4803471"/>
                <a:gd name="connsiteX27" fmla="*/ 74356 w 4181355"/>
                <a:gd name="connsiteY27" fmla="*/ 4421349 h 4803471"/>
                <a:gd name="connsiteX28" fmla="*/ 69314 w 4181355"/>
                <a:gd name="connsiteY28" fmla="*/ 4457085 h 4803471"/>
                <a:gd name="connsiteX29" fmla="*/ 110536 w 4181355"/>
                <a:gd name="connsiteY29" fmla="*/ 4535304 h 4803471"/>
                <a:gd name="connsiteX30" fmla="*/ 119359 w 4181355"/>
                <a:gd name="connsiteY30" fmla="*/ 4568370 h 4803471"/>
                <a:gd name="connsiteX31" fmla="*/ 208476 w 4181355"/>
                <a:gd name="connsiteY31" fmla="*/ 4739635 h 4803471"/>
                <a:gd name="connsiteX32" fmla="*/ 247622 w 4181355"/>
                <a:gd name="connsiteY32" fmla="*/ 4802580 h 4803471"/>
                <a:gd name="connsiteX33" fmla="*/ 271718 w 4181355"/>
                <a:gd name="connsiteY33" fmla="*/ 4803470 h 4803471"/>
                <a:gd name="connsiteX34" fmla="*/ 2689664 w 4181355"/>
                <a:gd name="connsiteY34" fmla="*/ 4803470 h 4803471"/>
                <a:gd name="connsiteX35" fmla="*/ 2716428 w 4181355"/>
                <a:gd name="connsiteY35" fmla="*/ 4802506 h 4803471"/>
                <a:gd name="connsiteX36" fmla="*/ 2778039 w 4181355"/>
                <a:gd name="connsiteY36" fmla="*/ 4776927 h 4803471"/>
                <a:gd name="connsiteX37" fmla="*/ 3025446 w 4181355"/>
                <a:gd name="connsiteY37" fmla="*/ 4636728 h 4803471"/>
                <a:gd name="connsiteX38" fmla="*/ 3217841 w 4181355"/>
                <a:gd name="connsiteY38" fmla="*/ 4509503 h 4803471"/>
                <a:gd name="connsiteX39" fmla="*/ 3258840 w 4181355"/>
                <a:gd name="connsiteY39" fmla="*/ 4453675 h 4803471"/>
                <a:gd name="connsiteX40" fmla="*/ 3269146 w 4181355"/>
                <a:gd name="connsiteY40" fmla="*/ 4390655 h 4803471"/>
                <a:gd name="connsiteX41" fmla="*/ 3249054 w 4181355"/>
                <a:gd name="connsiteY41" fmla="*/ 4103064 h 4803471"/>
                <a:gd name="connsiteX42" fmla="*/ 3263808 w 4181355"/>
                <a:gd name="connsiteY42" fmla="*/ 4056726 h 4803471"/>
                <a:gd name="connsiteX43" fmla="*/ 3453978 w 4181355"/>
                <a:gd name="connsiteY43" fmla="*/ 3702853 h 4803471"/>
                <a:gd name="connsiteX44" fmla="*/ 3479705 w 4181355"/>
                <a:gd name="connsiteY44" fmla="*/ 3379156 h 4803471"/>
                <a:gd name="connsiteX45" fmla="*/ 3490752 w 4181355"/>
                <a:gd name="connsiteY45" fmla="*/ 3347127 h 4803471"/>
                <a:gd name="connsiteX46" fmla="*/ 3619238 w 4181355"/>
                <a:gd name="connsiteY46" fmla="*/ 3182239 h 4803471"/>
                <a:gd name="connsiteX47" fmla="*/ 3872576 w 4181355"/>
                <a:gd name="connsiteY47" fmla="*/ 2657398 h 4803471"/>
                <a:gd name="connsiteX48" fmla="*/ 3966957 w 4181355"/>
                <a:gd name="connsiteY48" fmla="*/ 2193649 h 4803471"/>
                <a:gd name="connsiteX49" fmla="*/ 3996539 w 4181355"/>
                <a:gd name="connsiteY49" fmla="*/ 2135226 h 4803471"/>
                <a:gd name="connsiteX50" fmla="*/ 4172474 w 4181355"/>
                <a:gd name="connsiteY50" fmla="*/ 1915399 h 4803471"/>
                <a:gd name="connsiteX51" fmla="*/ 4174328 w 4181355"/>
                <a:gd name="connsiteY51" fmla="*/ 1873213 h 4803471"/>
                <a:gd name="connsiteX0" fmla="*/ 4200975 w 4208002"/>
                <a:gd name="connsiteY0" fmla="*/ 1873213 h 4803471"/>
                <a:gd name="connsiteX1" fmla="*/ 4036605 w 4208002"/>
                <a:gd name="connsiteY1" fmla="*/ 1470037 h 4803471"/>
                <a:gd name="connsiteX2" fmla="*/ 3942002 w 4208002"/>
                <a:gd name="connsiteY2" fmla="*/ 1022228 h 4803471"/>
                <a:gd name="connsiteX3" fmla="*/ 3759320 w 4208002"/>
                <a:gd name="connsiteY3" fmla="*/ 425397 h 4803471"/>
                <a:gd name="connsiteX4" fmla="*/ 3515694 w 4208002"/>
                <a:gd name="connsiteY4" fmla="*/ 116675 h 4803471"/>
                <a:gd name="connsiteX5" fmla="*/ 3016283 w 4208002"/>
                <a:gd name="connsiteY5" fmla="*/ 12804 h 4803471"/>
                <a:gd name="connsiteX6" fmla="*/ 2699332 w 4208002"/>
                <a:gd name="connsiteY6" fmla="*/ 117491 h 4803471"/>
                <a:gd name="connsiteX7" fmla="*/ 1089519 w 4208002"/>
                <a:gd name="connsiteY7" fmla="*/ 448677 h 4803471"/>
                <a:gd name="connsiteX8" fmla="*/ 540879 w 4208002"/>
                <a:gd name="connsiteY8" fmla="*/ 567301 h 4803471"/>
                <a:gd name="connsiteX9" fmla="*/ 141854 w 4208002"/>
                <a:gd name="connsiteY9" fmla="*/ 2278021 h 4803471"/>
                <a:gd name="connsiteX10" fmla="*/ 0 w 4208002"/>
                <a:gd name="connsiteY10" fmla="*/ 2480520 h 4803471"/>
                <a:gd name="connsiteX11" fmla="*/ 107564 w 4208002"/>
                <a:gd name="connsiteY11" fmla="*/ 2586793 h 4803471"/>
                <a:gd name="connsiteX12" fmla="*/ 482159 w 4208002"/>
                <a:gd name="connsiteY12" fmla="*/ 2860394 h 4803471"/>
                <a:gd name="connsiteX13" fmla="*/ 495356 w 4208002"/>
                <a:gd name="connsiteY13" fmla="*/ 2894277 h 4803471"/>
                <a:gd name="connsiteX14" fmla="*/ 452503 w 4208002"/>
                <a:gd name="connsiteY14" fmla="*/ 3123593 h 4803471"/>
                <a:gd name="connsiteX15" fmla="*/ 352413 w 4208002"/>
                <a:gd name="connsiteY15" fmla="*/ 3432611 h 4803471"/>
                <a:gd name="connsiteX16" fmla="*/ 262777 w 4208002"/>
                <a:gd name="connsiteY16" fmla="*/ 3667859 h 4803471"/>
                <a:gd name="connsiteX17" fmla="*/ 218738 w 4208002"/>
                <a:gd name="connsiteY17" fmla="*/ 3675051 h 4803471"/>
                <a:gd name="connsiteX18" fmla="*/ 100484 w 4208002"/>
                <a:gd name="connsiteY18" fmla="*/ 3554202 h 4803471"/>
                <a:gd name="connsiteX19" fmla="*/ 81207 w 4208002"/>
                <a:gd name="connsiteY19" fmla="*/ 3541004 h 4803471"/>
                <a:gd name="connsiteX20" fmla="*/ 83654 w 4208002"/>
                <a:gd name="connsiteY20" fmla="*/ 3556055 h 4803471"/>
                <a:gd name="connsiteX21" fmla="*/ 179295 w 4208002"/>
                <a:gd name="connsiteY21" fmla="*/ 3695069 h 4803471"/>
                <a:gd name="connsiteX22" fmla="*/ 347668 w 4208002"/>
                <a:gd name="connsiteY22" fmla="*/ 3837122 h 4803471"/>
                <a:gd name="connsiteX23" fmla="*/ 349225 w 4208002"/>
                <a:gd name="connsiteY23" fmla="*/ 3857510 h 4803471"/>
                <a:gd name="connsiteX24" fmla="*/ 300441 w 4208002"/>
                <a:gd name="connsiteY24" fmla="*/ 3943662 h 4803471"/>
                <a:gd name="connsiteX25" fmla="*/ 326242 w 4208002"/>
                <a:gd name="connsiteY25" fmla="*/ 4170309 h 4803471"/>
                <a:gd name="connsiteX26" fmla="*/ 319198 w 4208002"/>
                <a:gd name="connsiteY26" fmla="*/ 4195665 h 4803471"/>
                <a:gd name="connsiteX27" fmla="*/ 101003 w 4208002"/>
                <a:gd name="connsiteY27" fmla="*/ 4421349 h 4803471"/>
                <a:gd name="connsiteX28" fmla="*/ 95961 w 4208002"/>
                <a:gd name="connsiteY28" fmla="*/ 4457085 h 4803471"/>
                <a:gd name="connsiteX29" fmla="*/ 137183 w 4208002"/>
                <a:gd name="connsiteY29" fmla="*/ 4535304 h 4803471"/>
                <a:gd name="connsiteX30" fmla="*/ 146006 w 4208002"/>
                <a:gd name="connsiteY30" fmla="*/ 4568370 h 4803471"/>
                <a:gd name="connsiteX31" fmla="*/ 235123 w 4208002"/>
                <a:gd name="connsiteY31" fmla="*/ 4739635 h 4803471"/>
                <a:gd name="connsiteX32" fmla="*/ 274269 w 4208002"/>
                <a:gd name="connsiteY32" fmla="*/ 4802580 h 4803471"/>
                <a:gd name="connsiteX33" fmla="*/ 298365 w 4208002"/>
                <a:gd name="connsiteY33" fmla="*/ 4803470 h 4803471"/>
                <a:gd name="connsiteX34" fmla="*/ 2716311 w 4208002"/>
                <a:gd name="connsiteY34" fmla="*/ 4803470 h 4803471"/>
                <a:gd name="connsiteX35" fmla="*/ 2743075 w 4208002"/>
                <a:gd name="connsiteY35" fmla="*/ 4802506 h 4803471"/>
                <a:gd name="connsiteX36" fmla="*/ 2804686 w 4208002"/>
                <a:gd name="connsiteY36" fmla="*/ 4776927 h 4803471"/>
                <a:gd name="connsiteX37" fmla="*/ 3052093 w 4208002"/>
                <a:gd name="connsiteY37" fmla="*/ 4636728 h 4803471"/>
                <a:gd name="connsiteX38" fmla="*/ 3244488 w 4208002"/>
                <a:gd name="connsiteY38" fmla="*/ 4509503 h 4803471"/>
                <a:gd name="connsiteX39" fmla="*/ 3285487 w 4208002"/>
                <a:gd name="connsiteY39" fmla="*/ 4453675 h 4803471"/>
                <a:gd name="connsiteX40" fmla="*/ 3295793 w 4208002"/>
                <a:gd name="connsiteY40" fmla="*/ 4390655 h 4803471"/>
                <a:gd name="connsiteX41" fmla="*/ 3275701 w 4208002"/>
                <a:gd name="connsiteY41" fmla="*/ 4103064 h 4803471"/>
                <a:gd name="connsiteX42" fmla="*/ 3290455 w 4208002"/>
                <a:gd name="connsiteY42" fmla="*/ 4056726 h 4803471"/>
                <a:gd name="connsiteX43" fmla="*/ 3480625 w 4208002"/>
                <a:gd name="connsiteY43" fmla="*/ 3702853 h 4803471"/>
                <a:gd name="connsiteX44" fmla="*/ 3506352 w 4208002"/>
                <a:gd name="connsiteY44" fmla="*/ 3379156 h 4803471"/>
                <a:gd name="connsiteX45" fmla="*/ 3517399 w 4208002"/>
                <a:gd name="connsiteY45" fmla="*/ 3347127 h 4803471"/>
                <a:gd name="connsiteX46" fmla="*/ 3645885 w 4208002"/>
                <a:gd name="connsiteY46" fmla="*/ 3182239 h 4803471"/>
                <a:gd name="connsiteX47" fmla="*/ 3899223 w 4208002"/>
                <a:gd name="connsiteY47" fmla="*/ 2657398 h 4803471"/>
                <a:gd name="connsiteX48" fmla="*/ 3993604 w 4208002"/>
                <a:gd name="connsiteY48" fmla="*/ 2193649 h 4803471"/>
                <a:gd name="connsiteX49" fmla="*/ 4023186 w 4208002"/>
                <a:gd name="connsiteY49" fmla="*/ 2135226 h 4803471"/>
                <a:gd name="connsiteX50" fmla="*/ 4199121 w 4208002"/>
                <a:gd name="connsiteY50" fmla="*/ 1915399 h 4803471"/>
                <a:gd name="connsiteX51" fmla="*/ 4200975 w 4208002"/>
                <a:gd name="connsiteY51" fmla="*/ 1873213 h 4803471"/>
                <a:gd name="connsiteX0" fmla="*/ 4200975 w 4208002"/>
                <a:gd name="connsiteY0" fmla="*/ 1873213 h 4803471"/>
                <a:gd name="connsiteX1" fmla="*/ 4036605 w 4208002"/>
                <a:gd name="connsiteY1" fmla="*/ 1470037 h 4803471"/>
                <a:gd name="connsiteX2" fmla="*/ 3942002 w 4208002"/>
                <a:gd name="connsiteY2" fmla="*/ 1022228 h 4803471"/>
                <a:gd name="connsiteX3" fmla="*/ 3759320 w 4208002"/>
                <a:gd name="connsiteY3" fmla="*/ 425397 h 4803471"/>
                <a:gd name="connsiteX4" fmla="*/ 3515694 w 4208002"/>
                <a:gd name="connsiteY4" fmla="*/ 116675 h 4803471"/>
                <a:gd name="connsiteX5" fmla="*/ 3016283 w 4208002"/>
                <a:gd name="connsiteY5" fmla="*/ 12804 h 4803471"/>
                <a:gd name="connsiteX6" fmla="*/ 2699332 w 4208002"/>
                <a:gd name="connsiteY6" fmla="*/ 117491 h 4803471"/>
                <a:gd name="connsiteX7" fmla="*/ 1089519 w 4208002"/>
                <a:gd name="connsiteY7" fmla="*/ 448677 h 4803471"/>
                <a:gd name="connsiteX8" fmla="*/ 540879 w 4208002"/>
                <a:gd name="connsiteY8" fmla="*/ 567301 h 4803471"/>
                <a:gd name="connsiteX9" fmla="*/ 141854 w 4208002"/>
                <a:gd name="connsiteY9" fmla="*/ 2278021 h 4803471"/>
                <a:gd name="connsiteX10" fmla="*/ 0 w 4208002"/>
                <a:gd name="connsiteY10" fmla="*/ 2480520 h 4803471"/>
                <a:gd name="connsiteX11" fmla="*/ 107564 w 4208002"/>
                <a:gd name="connsiteY11" fmla="*/ 2586793 h 4803471"/>
                <a:gd name="connsiteX12" fmla="*/ 482159 w 4208002"/>
                <a:gd name="connsiteY12" fmla="*/ 2860394 h 4803471"/>
                <a:gd name="connsiteX13" fmla="*/ 495356 w 4208002"/>
                <a:gd name="connsiteY13" fmla="*/ 2894277 h 4803471"/>
                <a:gd name="connsiteX14" fmla="*/ 452503 w 4208002"/>
                <a:gd name="connsiteY14" fmla="*/ 3123593 h 4803471"/>
                <a:gd name="connsiteX15" fmla="*/ 352413 w 4208002"/>
                <a:gd name="connsiteY15" fmla="*/ 3432611 h 4803471"/>
                <a:gd name="connsiteX16" fmla="*/ 262777 w 4208002"/>
                <a:gd name="connsiteY16" fmla="*/ 3667859 h 4803471"/>
                <a:gd name="connsiteX17" fmla="*/ 218738 w 4208002"/>
                <a:gd name="connsiteY17" fmla="*/ 3675051 h 4803471"/>
                <a:gd name="connsiteX18" fmla="*/ 100484 w 4208002"/>
                <a:gd name="connsiteY18" fmla="*/ 3554202 h 4803471"/>
                <a:gd name="connsiteX19" fmla="*/ 81207 w 4208002"/>
                <a:gd name="connsiteY19" fmla="*/ 3541004 h 4803471"/>
                <a:gd name="connsiteX20" fmla="*/ 83654 w 4208002"/>
                <a:gd name="connsiteY20" fmla="*/ 3556055 h 4803471"/>
                <a:gd name="connsiteX21" fmla="*/ 179295 w 4208002"/>
                <a:gd name="connsiteY21" fmla="*/ 3695069 h 4803471"/>
                <a:gd name="connsiteX22" fmla="*/ 347668 w 4208002"/>
                <a:gd name="connsiteY22" fmla="*/ 3837122 h 4803471"/>
                <a:gd name="connsiteX23" fmla="*/ 349225 w 4208002"/>
                <a:gd name="connsiteY23" fmla="*/ 3857510 h 4803471"/>
                <a:gd name="connsiteX24" fmla="*/ 300441 w 4208002"/>
                <a:gd name="connsiteY24" fmla="*/ 3943662 h 4803471"/>
                <a:gd name="connsiteX25" fmla="*/ 326242 w 4208002"/>
                <a:gd name="connsiteY25" fmla="*/ 4170309 h 4803471"/>
                <a:gd name="connsiteX26" fmla="*/ 319198 w 4208002"/>
                <a:gd name="connsiteY26" fmla="*/ 4195665 h 4803471"/>
                <a:gd name="connsiteX27" fmla="*/ 101003 w 4208002"/>
                <a:gd name="connsiteY27" fmla="*/ 4421349 h 4803471"/>
                <a:gd name="connsiteX28" fmla="*/ 95961 w 4208002"/>
                <a:gd name="connsiteY28" fmla="*/ 4457085 h 4803471"/>
                <a:gd name="connsiteX29" fmla="*/ 137183 w 4208002"/>
                <a:gd name="connsiteY29" fmla="*/ 4535304 h 4803471"/>
                <a:gd name="connsiteX30" fmla="*/ 146006 w 4208002"/>
                <a:gd name="connsiteY30" fmla="*/ 4568370 h 4803471"/>
                <a:gd name="connsiteX31" fmla="*/ 235123 w 4208002"/>
                <a:gd name="connsiteY31" fmla="*/ 4739635 h 4803471"/>
                <a:gd name="connsiteX32" fmla="*/ 274269 w 4208002"/>
                <a:gd name="connsiteY32" fmla="*/ 4802580 h 4803471"/>
                <a:gd name="connsiteX33" fmla="*/ 298365 w 4208002"/>
                <a:gd name="connsiteY33" fmla="*/ 4803470 h 4803471"/>
                <a:gd name="connsiteX34" fmla="*/ 2716311 w 4208002"/>
                <a:gd name="connsiteY34" fmla="*/ 4803470 h 4803471"/>
                <a:gd name="connsiteX35" fmla="*/ 2743075 w 4208002"/>
                <a:gd name="connsiteY35" fmla="*/ 4802506 h 4803471"/>
                <a:gd name="connsiteX36" fmla="*/ 3052093 w 4208002"/>
                <a:gd name="connsiteY36" fmla="*/ 4636728 h 4803471"/>
                <a:gd name="connsiteX37" fmla="*/ 3244488 w 4208002"/>
                <a:gd name="connsiteY37" fmla="*/ 4509503 h 4803471"/>
                <a:gd name="connsiteX38" fmla="*/ 3285487 w 4208002"/>
                <a:gd name="connsiteY38" fmla="*/ 4453675 h 4803471"/>
                <a:gd name="connsiteX39" fmla="*/ 3295793 w 4208002"/>
                <a:gd name="connsiteY39" fmla="*/ 4390655 h 4803471"/>
                <a:gd name="connsiteX40" fmla="*/ 3275701 w 4208002"/>
                <a:gd name="connsiteY40" fmla="*/ 4103064 h 4803471"/>
                <a:gd name="connsiteX41" fmla="*/ 3290455 w 4208002"/>
                <a:gd name="connsiteY41" fmla="*/ 4056726 h 4803471"/>
                <a:gd name="connsiteX42" fmla="*/ 3480625 w 4208002"/>
                <a:gd name="connsiteY42" fmla="*/ 3702853 h 4803471"/>
                <a:gd name="connsiteX43" fmla="*/ 3506352 w 4208002"/>
                <a:gd name="connsiteY43" fmla="*/ 3379156 h 4803471"/>
                <a:gd name="connsiteX44" fmla="*/ 3517399 w 4208002"/>
                <a:gd name="connsiteY44" fmla="*/ 3347127 h 4803471"/>
                <a:gd name="connsiteX45" fmla="*/ 3645885 w 4208002"/>
                <a:gd name="connsiteY45" fmla="*/ 3182239 h 4803471"/>
                <a:gd name="connsiteX46" fmla="*/ 3899223 w 4208002"/>
                <a:gd name="connsiteY46" fmla="*/ 2657398 h 4803471"/>
                <a:gd name="connsiteX47" fmla="*/ 3993604 w 4208002"/>
                <a:gd name="connsiteY47" fmla="*/ 2193649 h 4803471"/>
                <a:gd name="connsiteX48" fmla="*/ 4023186 w 4208002"/>
                <a:gd name="connsiteY48" fmla="*/ 2135226 h 4803471"/>
                <a:gd name="connsiteX49" fmla="*/ 4199121 w 4208002"/>
                <a:gd name="connsiteY49" fmla="*/ 1915399 h 4803471"/>
                <a:gd name="connsiteX50" fmla="*/ 4200975 w 4208002"/>
                <a:gd name="connsiteY50" fmla="*/ 1873213 h 4803471"/>
                <a:gd name="connsiteX0" fmla="*/ 4200975 w 4208002"/>
                <a:gd name="connsiteY0" fmla="*/ 1873213 h 4815821"/>
                <a:gd name="connsiteX1" fmla="*/ 4036605 w 4208002"/>
                <a:gd name="connsiteY1" fmla="*/ 1470037 h 4815821"/>
                <a:gd name="connsiteX2" fmla="*/ 3942002 w 4208002"/>
                <a:gd name="connsiteY2" fmla="*/ 1022228 h 4815821"/>
                <a:gd name="connsiteX3" fmla="*/ 3759320 w 4208002"/>
                <a:gd name="connsiteY3" fmla="*/ 425397 h 4815821"/>
                <a:gd name="connsiteX4" fmla="*/ 3515694 w 4208002"/>
                <a:gd name="connsiteY4" fmla="*/ 116675 h 4815821"/>
                <a:gd name="connsiteX5" fmla="*/ 3016283 w 4208002"/>
                <a:gd name="connsiteY5" fmla="*/ 12804 h 4815821"/>
                <a:gd name="connsiteX6" fmla="*/ 2699332 w 4208002"/>
                <a:gd name="connsiteY6" fmla="*/ 117491 h 4815821"/>
                <a:gd name="connsiteX7" fmla="*/ 1089519 w 4208002"/>
                <a:gd name="connsiteY7" fmla="*/ 448677 h 4815821"/>
                <a:gd name="connsiteX8" fmla="*/ 540879 w 4208002"/>
                <a:gd name="connsiteY8" fmla="*/ 567301 h 4815821"/>
                <a:gd name="connsiteX9" fmla="*/ 141854 w 4208002"/>
                <a:gd name="connsiteY9" fmla="*/ 2278021 h 4815821"/>
                <a:gd name="connsiteX10" fmla="*/ 0 w 4208002"/>
                <a:gd name="connsiteY10" fmla="*/ 2480520 h 4815821"/>
                <a:gd name="connsiteX11" fmla="*/ 107564 w 4208002"/>
                <a:gd name="connsiteY11" fmla="*/ 2586793 h 4815821"/>
                <a:gd name="connsiteX12" fmla="*/ 482159 w 4208002"/>
                <a:gd name="connsiteY12" fmla="*/ 2860394 h 4815821"/>
                <a:gd name="connsiteX13" fmla="*/ 495356 w 4208002"/>
                <a:gd name="connsiteY13" fmla="*/ 2894277 h 4815821"/>
                <a:gd name="connsiteX14" fmla="*/ 452503 w 4208002"/>
                <a:gd name="connsiteY14" fmla="*/ 3123593 h 4815821"/>
                <a:gd name="connsiteX15" fmla="*/ 352413 w 4208002"/>
                <a:gd name="connsiteY15" fmla="*/ 3432611 h 4815821"/>
                <a:gd name="connsiteX16" fmla="*/ 262777 w 4208002"/>
                <a:gd name="connsiteY16" fmla="*/ 3667859 h 4815821"/>
                <a:gd name="connsiteX17" fmla="*/ 218738 w 4208002"/>
                <a:gd name="connsiteY17" fmla="*/ 3675051 h 4815821"/>
                <a:gd name="connsiteX18" fmla="*/ 100484 w 4208002"/>
                <a:gd name="connsiteY18" fmla="*/ 3554202 h 4815821"/>
                <a:gd name="connsiteX19" fmla="*/ 81207 w 4208002"/>
                <a:gd name="connsiteY19" fmla="*/ 3541004 h 4815821"/>
                <a:gd name="connsiteX20" fmla="*/ 83654 w 4208002"/>
                <a:gd name="connsiteY20" fmla="*/ 3556055 h 4815821"/>
                <a:gd name="connsiteX21" fmla="*/ 179295 w 4208002"/>
                <a:gd name="connsiteY21" fmla="*/ 3695069 h 4815821"/>
                <a:gd name="connsiteX22" fmla="*/ 347668 w 4208002"/>
                <a:gd name="connsiteY22" fmla="*/ 3837122 h 4815821"/>
                <a:gd name="connsiteX23" fmla="*/ 349225 w 4208002"/>
                <a:gd name="connsiteY23" fmla="*/ 3857510 h 4815821"/>
                <a:gd name="connsiteX24" fmla="*/ 300441 w 4208002"/>
                <a:gd name="connsiteY24" fmla="*/ 3943662 h 4815821"/>
                <a:gd name="connsiteX25" fmla="*/ 326242 w 4208002"/>
                <a:gd name="connsiteY25" fmla="*/ 4170309 h 4815821"/>
                <a:gd name="connsiteX26" fmla="*/ 319198 w 4208002"/>
                <a:gd name="connsiteY26" fmla="*/ 4195665 h 4815821"/>
                <a:gd name="connsiteX27" fmla="*/ 101003 w 4208002"/>
                <a:gd name="connsiteY27" fmla="*/ 4421349 h 4815821"/>
                <a:gd name="connsiteX28" fmla="*/ 95961 w 4208002"/>
                <a:gd name="connsiteY28" fmla="*/ 4457085 h 4815821"/>
                <a:gd name="connsiteX29" fmla="*/ 137183 w 4208002"/>
                <a:gd name="connsiteY29" fmla="*/ 4535304 h 4815821"/>
                <a:gd name="connsiteX30" fmla="*/ 146006 w 4208002"/>
                <a:gd name="connsiteY30" fmla="*/ 4568370 h 4815821"/>
                <a:gd name="connsiteX31" fmla="*/ 235123 w 4208002"/>
                <a:gd name="connsiteY31" fmla="*/ 4739635 h 4815821"/>
                <a:gd name="connsiteX32" fmla="*/ 274269 w 4208002"/>
                <a:gd name="connsiteY32" fmla="*/ 4802580 h 4815821"/>
                <a:gd name="connsiteX33" fmla="*/ 298365 w 4208002"/>
                <a:gd name="connsiteY33" fmla="*/ 4803470 h 4815821"/>
                <a:gd name="connsiteX34" fmla="*/ 2716311 w 4208002"/>
                <a:gd name="connsiteY34" fmla="*/ 4803470 h 4815821"/>
                <a:gd name="connsiteX35" fmla="*/ 3052093 w 4208002"/>
                <a:gd name="connsiteY35" fmla="*/ 4636728 h 4815821"/>
                <a:gd name="connsiteX36" fmla="*/ 3244488 w 4208002"/>
                <a:gd name="connsiteY36" fmla="*/ 4509503 h 4815821"/>
                <a:gd name="connsiteX37" fmla="*/ 3285487 w 4208002"/>
                <a:gd name="connsiteY37" fmla="*/ 4453675 h 4815821"/>
                <a:gd name="connsiteX38" fmla="*/ 3295793 w 4208002"/>
                <a:gd name="connsiteY38" fmla="*/ 4390655 h 4815821"/>
                <a:gd name="connsiteX39" fmla="*/ 3275701 w 4208002"/>
                <a:gd name="connsiteY39" fmla="*/ 4103064 h 4815821"/>
                <a:gd name="connsiteX40" fmla="*/ 3290455 w 4208002"/>
                <a:gd name="connsiteY40" fmla="*/ 4056726 h 4815821"/>
                <a:gd name="connsiteX41" fmla="*/ 3480625 w 4208002"/>
                <a:gd name="connsiteY41" fmla="*/ 3702853 h 4815821"/>
                <a:gd name="connsiteX42" fmla="*/ 3506352 w 4208002"/>
                <a:gd name="connsiteY42" fmla="*/ 3379156 h 4815821"/>
                <a:gd name="connsiteX43" fmla="*/ 3517399 w 4208002"/>
                <a:gd name="connsiteY43" fmla="*/ 3347127 h 4815821"/>
                <a:gd name="connsiteX44" fmla="*/ 3645885 w 4208002"/>
                <a:gd name="connsiteY44" fmla="*/ 3182239 h 4815821"/>
                <a:gd name="connsiteX45" fmla="*/ 3899223 w 4208002"/>
                <a:gd name="connsiteY45" fmla="*/ 2657398 h 4815821"/>
                <a:gd name="connsiteX46" fmla="*/ 3993604 w 4208002"/>
                <a:gd name="connsiteY46" fmla="*/ 2193649 h 4815821"/>
                <a:gd name="connsiteX47" fmla="*/ 4023186 w 4208002"/>
                <a:gd name="connsiteY47" fmla="*/ 2135226 h 4815821"/>
                <a:gd name="connsiteX48" fmla="*/ 4199121 w 4208002"/>
                <a:gd name="connsiteY48" fmla="*/ 1915399 h 4815821"/>
                <a:gd name="connsiteX49" fmla="*/ 4200975 w 4208002"/>
                <a:gd name="connsiteY49" fmla="*/ 1873213 h 4815821"/>
                <a:gd name="connsiteX0" fmla="*/ 4200975 w 4208002"/>
                <a:gd name="connsiteY0" fmla="*/ 1873213 h 4815593"/>
                <a:gd name="connsiteX1" fmla="*/ 4036605 w 4208002"/>
                <a:gd name="connsiteY1" fmla="*/ 1470037 h 4815593"/>
                <a:gd name="connsiteX2" fmla="*/ 3942002 w 4208002"/>
                <a:gd name="connsiteY2" fmla="*/ 1022228 h 4815593"/>
                <a:gd name="connsiteX3" fmla="*/ 3759320 w 4208002"/>
                <a:gd name="connsiteY3" fmla="*/ 425397 h 4815593"/>
                <a:gd name="connsiteX4" fmla="*/ 3515694 w 4208002"/>
                <a:gd name="connsiteY4" fmla="*/ 116675 h 4815593"/>
                <a:gd name="connsiteX5" fmla="*/ 3016283 w 4208002"/>
                <a:gd name="connsiteY5" fmla="*/ 12804 h 4815593"/>
                <a:gd name="connsiteX6" fmla="*/ 2699332 w 4208002"/>
                <a:gd name="connsiteY6" fmla="*/ 117491 h 4815593"/>
                <a:gd name="connsiteX7" fmla="*/ 1089519 w 4208002"/>
                <a:gd name="connsiteY7" fmla="*/ 448677 h 4815593"/>
                <a:gd name="connsiteX8" fmla="*/ 540879 w 4208002"/>
                <a:gd name="connsiteY8" fmla="*/ 567301 h 4815593"/>
                <a:gd name="connsiteX9" fmla="*/ 141854 w 4208002"/>
                <a:gd name="connsiteY9" fmla="*/ 2278021 h 4815593"/>
                <a:gd name="connsiteX10" fmla="*/ 0 w 4208002"/>
                <a:gd name="connsiteY10" fmla="*/ 2480520 h 4815593"/>
                <a:gd name="connsiteX11" fmla="*/ 107564 w 4208002"/>
                <a:gd name="connsiteY11" fmla="*/ 2586793 h 4815593"/>
                <a:gd name="connsiteX12" fmla="*/ 482159 w 4208002"/>
                <a:gd name="connsiteY12" fmla="*/ 2860394 h 4815593"/>
                <a:gd name="connsiteX13" fmla="*/ 495356 w 4208002"/>
                <a:gd name="connsiteY13" fmla="*/ 2894277 h 4815593"/>
                <a:gd name="connsiteX14" fmla="*/ 452503 w 4208002"/>
                <a:gd name="connsiteY14" fmla="*/ 3123593 h 4815593"/>
                <a:gd name="connsiteX15" fmla="*/ 352413 w 4208002"/>
                <a:gd name="connsiteY15" fmla="*/ 3432611 h 4815593"/>
                <a:gd name="connsiteX16" fmla="*/ 262777 w 4208002"/>
                <a:gd name="connsiteY16" fmla="*/ 3667859 h 4815593"/>
                <a:gd name="connsiteX17" fmla="*/ 218738 w 4208002"/>
                <a:gd name="connsiteY17" fmla="*/ 3675051 h 4815593"/>
                <a:gd name="connsiteX18" fmla="*/ 100484 w 4208002"/>
                <a:gd name="connsiteY18" fmla="*/ 3554202 h 4815593"/>
                <a:gd name="connsiteX19" fmla="*/ 81207 w 4208002"/>
                <a:gd name="connsiteY19" fmla="*/ 3541004 h 4815593"/>
                <a:gd name="connsiteX20" fmla="*/ 83654 w 4208002"/>
                <a:gd name="connsiteY20" fmla="*/ 3556055 h 4815593"/>
                <a:gd name="connsiteX21" fmla="*/ 179295 w 4208002"/>
                <a:gd name="connsiteY21" fmla="*/ 3695069 h 4815593"/>
                <a:gd name="connsiteX22" fmla="*/ 347668 w 4208002"/>
                <a:gd name="connsiteY22" fmla="*/ 3837122 h 4815593"/>
                <a:gd name="connsiteX23" fmla="*/ 349225 w 4208002"/>
                <a:gd name="connsiteY23" fmla="*/ 3857510 h 4815593"/>
                <a:gd name="connsiteX24" fmla="*/ 300441 w 4208002"/>
                <a:gd name="connsiteY24" fmla="*/ 3943662 h 4815593"/>
                <a:gd name="connsiteX25" fmla="*/ 326242 w 4208002"/>
                <a:gd name="connsiteY25" fmla="*/ 4170309 h 4815593"/>
                <a:gd name="connsiteX26" fmla="*/ 319198 w 4208002"/>
                <a:gd name="connsiteY26" fmla="*/ 4195665 h 4815593"/>
                <a:gd name="connsiteX27" fmla="*/ 101003 w 4208002"/>
                <a:gd name="connsiteY27" fmla="*/ 4421349 h 4815593"/>
                <a:gd name="connsiteX28" fmla="*/ 95961 w 4208002"/>
                <a:gd name="connsiteY28" fmla="*/ 4457085 h 4815593"/>
                <a:gd name="connsiteX29" fmla="*/ 137183 w 4208002"/>
                <a:gd name="connsiteY29" fmla="*/ 4535304 h 4815593"/>
                <a:gd name="connsiteX30" fmla="*/ 146006 w 4208002"/>
                <a:gd name="connsiteY30" fmla="*/ 4568370 h 4815593"/>
                <a:gd name="connsiteX31" fmla="*/ 235123 w 4208002"/>
                <a:gd name="connsiteY31" fmla="*/ 4739635 h 4815593"/>
                <a:gd name="connsiteX32" fmla="*/ 274269 w 4208002"/>
                <a:gd name="connsiteY32" fmla="*/ 4802580 h 4815593"/>
                <a:gd name="connsiteX33" fmla="*/ 298365 w 4208002"/>
                <a:gd name="connsiteY33" fmla="*/ 4803470 h 4815593"/>
                <a:gd name="connsiteX34" fmla="*/ 3052093 w 4208002"/>
                <a:gd name="connsiteY34" fmla="*/ 4636728 h 4815593"/>
                <a:gd name="connsiteX35" fmla="*/ 3244488 w 4208002"/>
                <a:gd name="connsiteY35" fmla="*/ 4509503 h 4815593"/>
                <a:gd name="connsiteX36" fmla="*/ 3285487 w 4208002"/>
                <a:gd name="connsiteY36" fmla="*/ 4453675 h 4815593"/>
                <a:gd name="connsiteX37" fmla="*/ 3295793 w 4208002"/>
                <a:gd name="connsiteY37" fmla="*/ 4390655 h 4815593"/>
                <a:gd name="connsiteX38" fmla="*/ 3275701 w 4208002"/>
                <a:gd name="connsiteY38" fmla="*/ 4103064 h 4815593"/>
                <a:gd name="connsiteX39" fmla="*/ 3290455 w 4208002"/>
                <a:gd name="connsiteY39" fmla="*/ 4056726 h 4815593"/>
                <a:gd name="connsiteX40" fmla="*/ 3480625 w 4208002"/>
                <a:gd name="connsiteY40" fmla="*/ 3702853 h 4815593"/>
                <a:gd name="connsiteX41" fmla="*/ 3506352 w 4208002"/>
                <a:gd name="connsiteY41" fmla="*/ 3379156 h 4815593"/>
                <a:gd name="connsiteX42" fmla="*/ 3517399 w 4208002"/>
                <a:gd name="connsiteY42" fmla="*/ 3347127 h 4815593"/>
                <a:gd name="connsiteX43" fmla="*/ 3645885 w 4208002"/>
                <a:gd name="connsiteY43" fmla="*/ 3182239 h 4815593"/>
                <a:gd name="connsiteX44" fmla="*/ 3899223 w 4208002"/>
                <a:gd name="connsiteY44" fmla="*/ 2657398 h 4815593"/>
                <a:gd name="connsiteX45" fmla="*/ 3993604 w 4208002"/>
                <a:gd name="connsiteY45" fmla="*/ 2193649 h 4815593"/>
                <a:gd name="connsiteX46" fmla="*/ 4023186 w 4208002"/>
                <a:gd name="connsiteY46" fmla="*/ 2135226 h 4815593"/>
                <a:gd name="connsiteX47" fmla="*/ 4199121 w 4208002"/>
                <a:gd name="connsiteY47" fmla="*/ 1915399 h 4815593"/>
                <a:gd name="connsiteX48" fmla="*/ 4200975 w 4208002"/>
                <a:gd name="connsiteY48" fmla="*/ 1873213 h 4815593"/>
                <a:gd name="connsiteX0" fmla="*/ 4200975 w 4208002"/>
                <a:gd name="connsiteY0" fmla="*/ 1873213 h 4854383"/>
                <a:gd name="connsiteX1" fmla="*/ 4036605 w 4208002"/>
                <a:gd name="connsiteY1" fmla="*/ 1470037 h 4854383"/>
                <a:gd name="connsiteX2" fmla="*/ 3942002 w 4208002"/>
                <a:gd name="connsiteY2" fmla="*/ 1022228 h 4854383"/>
                <a:gd name="connsiteX3" fmla="*/ 3759320 w 4208002"/>
                <a:gd name="connsiteY3" fmla="*/ 425397 h 4854383"/>
                <a:gd name="connsiteX4" fmla="*/ 3515694 w 4208002"/>
                <a:gd name="connsiteY4" fmla="*/ 116675 h 4854383"/>
                <a:gd name="connsiteX5" fmla="*/ 3016283 w 4208002"/>
                <a:gd name="connsiteY5" fmla="*/ 12804 h 4854383"/>
                <a:gd name="connsiteX6" fmla="*/ 2699332 w 4208002"/>
                <a:gd name="connsiteY6" fmla="*/ 117491 h 4854383"/>
                <a:gd name="connsiteX7" fmla="*/ 1089519 w 4208002"/>
                <a:gd name="connsiteY7" fmla="*/ 448677 h 4854383"/>
                <a:gd name="connsiteX8" fmla="*/ 540879 w 4208002"/>
                <a:gd name="connsiteY8" fmla="*/ 567301 h 4854383"/>
                <a:gd name="connsiteX9" fmla="*/ 141854 w 4208002"/>
                <a:gd name="connsiteY9" fmla="*/ 2278021 h 4854383"/>
                <a:gd name="connsiteX10" fmla="*/ 0 w 4208002"/>
                <a:gd name="connsiteY10" fmla="*/ 2480520 h 4854383"/>
                <a:gd name="connsiteX11" fmla="*/ 107564 w 4208002"/>
                <a:gd name="connsiteY11" fmla="*/ 2586793 h 4854383"/>
                <a:gd name="connsiteX12" fmla="*/ 482159 w 4208002"/>
                <a:gd name="connsiteY12" fmla="*/ 2860394 h 4854383"/>
                <a:gd name="connsiteX13" fmla="*/ 495356 w 4208002"/>
                <a:gd name="connsiteY13" fmla="*/ 2894277 h 4854383"/>
                <a:gd name="connsiteX14" fmla="*/ 452503 w 4208002"/>
                <a:gd name="connsiteY14" fmla="*/ 3123593 h 4854383"/>
                <a:gd name="connsiteX15" fmla="*/ 352413 w 4208002"/>
                <a:gd name="connsiteY15" fmla="*/ 3432611 h 4854383"/>
                <a:gd name="connsiteX16" fmla="*/ 262777 w 4208002"/>
                <a:gd name="connsiteY16" fmla="*/ 3667859 h 4854383"/>
                <a:gd name="connsiteX17" fmla="*/ 218738 w 4208002"/>
                <a:gd name="connsiteY17" fmla="*/ 3675051 h 4854383"/>
                <a:gd name="connsiteX18" fmla="*/ 100484 w 4208002"/>
                <a:gd name="connsiteY18" fmla="*/ 3554202 h 4854383"/>
                <a:gd name="connsiteX19" fmla="*/ 81207 w 4208002"/>
                <a:gd name="connsiteY19" fmla="*/ 3541004 h 4854383"/>
                <a:gd name="connsiteX20" fmla="*/ 83654 w 4208002"/>
                <a:gd name="connsiteY20" fmla="*/ 3556055 h 4854383"/>
                <a:gd name="connsiteX21" fmla="*/ 179295 w 4208002"/>
                <a:gd name="connsiteY21" fmla="*/ 3695069 h 4854383"/>
                <a:gd name="connsiteX22" fmla="*/ 347668 w 4208002"/>
                <a:gd name="connsiteY22" fmla="*/ 3837122 h 4854383"/>
                <a:gd name="connsiteX23" fmla="*/ 349225 w 4208002"/>
                <a:gd name="connsiteY23" fmla="*/ 3857510 h 4854383"/>
                <a:gd name="connsiteX24" fmla="*/ 300441 w 4208002"/>
                <a:gd name="connsiteY24" fmla="*/ 3943662 h 4854383"/>
                <a:gd name="connsiteX25" fmla="*/ 326242 w 4208002"/>
                <a:gd name="connsiteY25" fmla="*/ 4170309 h 4854383"/>
                <a:gd name="connsiteX26" fmla="*/ 319198 w 4208002"/>
                <a:gd name="connsiteY26" fmla="*/ 4195665 h 4854383"/>
                <a:gd name="connsiteX27" fmla="*/ 101003 w 4208002"/>
                <a:gd name="connsiteY27" fmla="*/ 4421349 h 4854383"/>
                <a:gd name="connsiteX28" fmla="*/ 95961 w 4208002"/>
                <a:gd name="connsiteY28" fmla="*/ 4457085 h 4854383"/>
                <a:gd name="connsiteX29" fmla="*/ 137183 w 4208002"/>
                <a:gd name="connsiteY29" fmla="*/ 4535304 h 4854383"/>
                <a:gd name="connsiteX30" fmla="*/ 146006 w 4208002"/>
                <a:gd name="connsiteY30" fmla="*/ 4568370 h 4854383"/>
                <a:gd name="connsiteX31" fmla="*/ 235123 w 4208002"/>
                <a:gd name="connsiteY31" fmla="*/ 4739635 h 4854383"/>
                <a:gd name="connsiteX32" fmla="*/ 274269 w 4208002"/>
                <a:gd name="connsiteY32" fmla="*/ 4802580 h 4854383"/>
                <a:gd name="connsiteX33" fmla="*/ 298365 w 4208002"/>
                <a:gd name="connsiteY33" fmla="*/ 4803470 h 4854383"/>
                <a:gd name="connsiteX34" fmla="*/ 3204449 w 4208002"/>
                <a:gd name="connsiteY34" fmla="*/ 4854383 h 4854383"/>
                <a:gd name="connsiteX35" fmla="*/ 3244488 w 4208002"/>
                <a:gd name="connsiteY35" fmla="*/ 4509503 h 4854383"/>
                <a:gd name="connsiteX36" fmla="*/ 3285487 w 4208002"/>
                <a:gd name="connsiteY36" fmla="*/ 4453675 h 4854383"/>
                <a:gd name="connsiteX37" fmla="*/ 3295793 w 4208002"/>
                <a:gd name="connsiteY37" fmla="*/ 4390655 h 4854383"/>
                <a:gd name="connsiteX38" fmla="*/ 3275701 w 4208002"/>
                <a:gd name="connsiteY38" fmla="*/ 4103064 h 4854383"/>
                <a:gd name="connsiteX39" fmla="*/ 3290455 w 4208002"/>
                <a:gd name="connsiteY39" fmla="*/ 4056726 h 4854383"/>
                <a:gd name="connsiteX40" fmla="*/ 3480625 w 4208002"/>
                <a:gd name="connsiteY40" fmla="*/ 3702853 h 4854383"/>
                <a:gd name="connsiteX41" fmla="*/ 3506352 w 4208002"/>
                <a:gd name="connsiteY41" fmla="*/ 3379156 h 4854383"/>
                <a:gd name="connsiteX42" fmla="*/ 3517399 w 4208002"/>
                <a:gd name="connsiteY42" fmla="*/ 3347127 h 4854383"/>
                <a:gd name="connsiteX43" fmla="*/ 3645885 w 4208002"/>
                <a:gd name="connsiteY43" fmla="*/ 3182239 h 4854383"/>
                <a:gd name="connsiteX44" fmla="*/ 3899223 w 4208002"/>
                <a:gd name="connsiteY44" fmla="*/ 2657398 h 4854383"/>
                <a:gd name="connsiteX45" fmla="*/ 3993604 w 4208002"/>
                <a:gd name="connsiteY45" fmla="*/ 2193649 h 4854383"/>
                <a:gd name="connsiteX46" fmla="*/ 4023186 w 4208002"/>
                <a:gd name="connsiteY46" fmla="*/ 2135226 h 4854383"/>
                <a:gd name="connsiteX47" fmla="*/ 4199121 w 4208002"/>
                <a:gd name="connsiteY47" fmla="*/ 1915399 h 4854383"/>
                <a:gd name="connsiteX48" fmla="*/ 4200975 w 4208002"/>
                <a:gd name="connsiteY48" fmla="*/ 1873213 h 4854383"/>
                <a:gd name="connsiteX0" fmla="*/ 4200975 w 4208002"/>
                <a:gd name="connsiteY0" fmla="*/ 1873213 h 4854383"/>
                <a:gd name="connsiteX1" fmla="*/ 4036605 w 4208002"/>
                <a:gd name="connsiteY1" fmla="*/ 1470037 h 4854383"/>
                <a:gd name="connsiteX2" fmla="*/ 3942002 w 4208002"/>
                <a:gd name="connsiteY2" fmla="*/ 1022228 h 4854383"/>
                <a:gd name="connsiteX3" fmla="*/ 3759320 w 4208002"/>
                <a:gd name="connsiteY3" fmla="*/ 425397 h 4854383"/>
                <a:gd name="connsiteX4" fmla="*/ 3515694 w 4208002"/>
                <a:gd name="connsiteY4" fmla="*/ 116675 h 4854383"/>
                <a:gd name="connsiteX5" fmla="*/ 3016283 w 4208002"/>
                <a:gd name="connsiteY5" fmla="*/ 12804 h 4854383"/>
                <a:gd name="connsiteX6" fmla="*/ 2699332 w 4208002"/>
                <a:gd name="connsiteY6" fmla="*/ 117491 h 4854383"/>
                <a:gd name="connsiteX7" fmla="*/ 1089519 w 4208002"/>
                <a:gd name="connsiteY7" fmla="*/ 448677 h 4854383"/>
                <a:gd name="connsiteX8" fmla="*/ 540879 w 4208002"/>
                <a:gd name="connsiteY8" fmla="*/ 567301 h 4854383"/>
                <a:gd name="connsiteX9" fmla="*/ 141854 w 4208002"/>
                <a:gd name="connsiteY9" fmla="*/ 2278021 h 4854383"/>
                <a:gd name="connsiteX10" fmla="*/ 0 w 4208002"/>
                <a:gd name="connsiteY10" fmla="*/ 2480520 h 4854383"/>
                <a:gd name="connsiteX11" fmla="*/ 107564 w 4208002"/>
                <a:gd name="connsiteY11" fmla="*/ 2586793 h 4854383"/>
                <a:gd name="connsiteX12" fmla="*/ 482159 w 4208002"/>
                <a:gd name="connsiteY12" fmla="*/ 2860394 h 4854383"/>
                <a:gd name="connsiteX13" fmla="*/ 495356 w 4208002"/>
                <a:gd name="connsiteY13" fmla="*/ 2894277 h 4854383"/>
                <a:gd name="connsiteX14" fmla="*/ 452503 w 4208002"/>
                <a:gd name="connsiteY14" fmla="*/ 3123593 h 4854383"/>
                <a:gd name="connsiteX15" fmla="*/ 352413 w 4208002"/>
                <a:gd name="connsiteY15" fmla="*/ 3432611 h 4854383"/>
                <a:gd name="connsiteX16" fmla="*/ 262777 w 4208002"/>
                <a:gd name="connsiteY16" fmla="*/ 3667859 h 4854383"/>
                <a:gd name="connsiteX17" fmla="*/ 218738 w 4208002"/>
                <a:gd name="connsiteY17" fmla="*/ 3675051 h 4854383"/>
                <a:gd name="connsiteX18" fmla="*/ 100484 w 4208002"/>
                <a:gd name="connsiteY18" fmla="*/ 3554202 h 4854383"/>
                <a:gd name="connsiteX19" fmla="*/ 81207 w 4208002"/>
                <a:gd name="connsiteY19" fmla="*/ 3541004 h 4854383"/>
                <a:gd name="connsiteX20" fmla="*/ 83654 w 4208002"/>
                <a:gd name="connsiteY20" fmla="*/ 3556055 h 4854383"/>
                <a:gd name="connsiteX21" fmla="*/ 179295 w 4208002"/>
                <a:gd name="connsiteY21" fmla="*/ 3695069 h 4854383"/>
                <a:gd name="connsiteX22" fmla="*/ 347668 w 4208002"/>
                <a:gd name="connsiteY22" fmla="*/ 3837122 h 4854383"/>
                <a:gd name="connsiteX23" fmla="*/ 349225 w 4208002"/>
                <a:gd name="connsiteY23" fmla="*/ 3857510 h 4854383"/>
                <a:gd name="connsiteX24" fmla="*/ 300441 w 4208002"/>
                <a:gd name="connsiteY24" fmla="*/ 3943662 h 4854383"/>
                <a:gd name="connsiteX25" fmla="*/ 326242 w 4208002"/>
                <a:gd name="connsiteY25" fmla="*/ 4170309 h 4854383"/>
                <a:gd name="connsiteX26" fmla="*/ 319198 w 4208002"/>
                <a:gd name="connsiteY26" fmla="*/ 4195665 h 4854383"/>
                <a:gd name="connsiteX27" fmla="*/ 101003 w 4208002"/>
                <a:gd name="connsiteY27" fmla="*/ 4421349 h 4854383"/>
                <a:gd name="connsiteX28" fmla="*/ 95961 w 4208002"/>
                <a:gd name="connsiteY28" fmla="*/ 4457085 h 4854383"/>
                <a:gd name="connsiteX29" fmla="*/ 137183 w 4208002"/>
                <a:gd name="connsiteY29" fmla="*/ 4535304 h 4854383"/>
                <a:gd name="connsiteX30" fmla="*/ 146006 w 4208002"/>
                <a:gd name="connsiteY30" fmla="*/ 4568370 h 4854383"/>
                <a:gd name="connsiteX31" fmla="*/ 235123 w 4208002"/>
                <a:gd name="connsiteY31" fmla="*/ 4739635 h 4854383"/>
                <a:gd name="connsiteX32" fmla="*/ 274269 w 4208002"/>
                <a:gd name="connsiteY32" fmla="*/ 4802580 h 4854383"/>
                <a:gd name="connsiteX33" fmla="*/ 298365 w 4208002"/>
                <a:gd name="connsiteY33" fmla="*/ 4803470 h 4854383"/>
                <a:gd name="connsiteX34" fmla="*/ 3204449 w 4208002"/>
                <a:gd name="connsiteY34" fmla="*/ 4854383 h 4854383"/>
                <a:gd name="connsiteX35" fmla="*/ 3244488 w 4208002"/>
                <a:gd name="connsiteY35" fmla="*/ 4509503 h 4854383"/>
                <a:gd name="connsiteX36" fmla="*/ 3285487 w 4208002"/>
                <a:gd name="connsiteY36" fmla="*/ 4453675 h 4854383"/>
                <a:gd name="connsiteX37" fmla="*/ 3295793 w 4208002"/>
                <a:gd name="connsiteY37" fmla="*/ 4390655 h 4854383"/>
                <a:gd name="connsiteX38" fmla="*/ 3275701 w 4208002"/>
                <a:gd name="connsiteY38" fmla="*/ 4103064 h 4854383"/>
                <a:gd name="connsiteX39" fmla="*/ 3290455 w 4208002"/>
                <a:gd name="connsiteY39" fmla="*/ 4056726 h 4854383"/>
                <a:gd name="connsiteX40" fmla="*/ 3480625 w 4208002"/>
                <a:gd name="connsiteY40" fmla="*/ 3702853 h 4854383"/>
                <a:gd name="connsiteX41" fmla="*/ 3506352 w 4208002"/>
                <a:gd name="connsiteY41" fmla="*/ 3379156 h 4854383"/>
                <a:gd name="connsiteX42" fmla="*/ 3517399 w 4208002"/>
                <a:gd name="connsiteY42" fmla="*/ 3347127 h 4854383"/>
                <a:gd name="connsiteX43" fmla="*/ 3645885 w 4208002"/>
                <a:gd name="connsiteY43" fmla="*/ 3182239 h 4854383"/>
                <a:gd name="connsiteX44" fmla="*/ 3899223 w 4208002"/>
                <a:gd name="connsiteY44" fmla="*/ 2657398 h 4854383"/>
                <a:gd name="connsiteX45" fmla="*/ 3993604 w 4208002"/>
                <a:gd name="connsiteY45" fmla="*/ 2193649 h 4854383"/>
                <a:gd name="connsiteX46" fmla="*/ 4023186 w 4208002"/>
                <a:gd name="connsiteY46" fmla="*/ 2135226 h 4854383"/>
                <a:gd name="connsiteX47" fmla="*/ 4199121 w 4208002"/>
                <a:gd name="connsiteY47" fmla="*/ 1915399 h 4854383"/>
                <a:gd name="connsiteX48" fmla="*/ 4200975 w 4208002"/>
                <a:gd name="connsiteY48" fmla="*/ 1873213 h 4854383"/>
                <a:gd name="connsiteX0" fmla="*/ 4200975 w 4208002"/>
                <a:gd name="connsiteY0" fmla="*/ 1873213 h 4876147"/>
                <a:gd name="connsiteX1" fmla="*/ 4036605 w 4208002"/>
                <a:gd name="connsiteY1" fmla="*/ 1470037 h 4876147"/>
                <a:gd name="connsiteX2" fmla="*/ 3942002 w 4208002"/>
                <a:gd name="connsiteY2" fmla="*/ 1022228 h 4876147"/>
                <a:gd name="connsiteX3" fmla="*/ 3759320 w 4208002"/>
                <a:gd name="connsiteY3" fmla="*/ 425397 h 4876147"/>
                <a:gd name="connsiteX4" fmla="*/ 3515694 w 4208002"/>
                <a:gd name="connsiteY4" fmla="*/ 116675 h 4876147"/>
                <a:gd name="connsiteX5" fmla="*/ 3016283 w 4208002"/>
                <a:gd name="connsiteY5" fmla="*/ 12804 h 4876147"/>
                <a:gd name="connsiteX6" fmla="*/ 2699332 w 4208002"/>
                <a:gd name="connsiteY6" fmla="*/ 117491 h 4876147"/>
                <a:gd name="connsiteX7" fmla="*/ 1089519 w 4208002"/>
                <a:gd name="connsiteY7" fmla="*/ 448677 h 4876147"/>
                <a:gd name="connsiteX8" fmla="*/ 540879 w 4208002"/>
                <a:gd name="connsiteY8" fmla="*/ 567301 h 4876147"/>
                <a:gd name="connsiteX9" fmla="*/ 141854 w 4208002"/>
                <a:gd name="connsiteY9" fmla="*/ 2278021 h 4876147"/>
                <a:gd name="connsiteX10" fmla="*/ 0 w 4208002"/>
                <a:gd name="connsiteY10" fmla="*/ 2480520 h 4876147"/>
                <a:gd name="connsiteX11" fmla="*/ 107564 w 4208002"/>
                <a:gd name="connsiteY11" fmla="*/ 2586793 h 4876147"/>
                <a:gd name="connsiteX12" fmla="*/ 482159 w 4208002"/>
                <a:gd name="connsiteY12" fmla="*/ 2860394 h 4876147"/>
                <a:gd name="connsiteX13" fmla="*/ 495356 w 4208002"/>
                <a:gd name="connsiteY13" fmla="*/ 2894277 h 4876147"/>
                <a:gd name="connsiteX14" fmla="*/ 452503 w 4208002"/>
                <a:gd name="connsiteY14" fmla="*/ 3123593 h 4876147"/>
                <a:gd name="connsiteX15" fmla="*/ 352413 w 4208002"/>
                <a:gd name="connsiteY15" fmla="*/ 3432611 h 4876147"/>
                <a:gd name="connsiteX16" fmla="*/ 262777 w 4208002"/>
                <a:gd name="connsiteY16" fmla="*/ 3667859 h 4876147"/>
                <a:gd name="connsiteX17" fmla="*/ 218738 w 4208002"/>
                <a:gd name="connsiteY17" fmla="*/ 3675051 h 4876147"/>
                <a:gd name="connsiteX18" fmla="*/ 100484 w 4208002"/>
                <a:gd name="connsiteY18" fmla="*/ 3554202 h 4876147"/>
                <a:gd name="connsiteX19" fmla="*/ 81207 w 4208002"/>
                <a:gd name="connsiteY19" fmla="*/ 3541004 h 4876147"/>
                <a:gd name="connsiteX20" fmla="*/ 83654 w 4208002"/>
                <a:gd name="connsiteY20" fmla="*/ 3556055 h 4876147"/>
                <a:gd name="connsiteX21" fmla="*/ 179295 w 4208002"/>
                <a:gd name="connsiteY21" fmla="*/ 3695069 h 4876147"/>
                <a:gd name="connsiteX22" fmla="*/ 347668 w 4208002"/>
                <a:gd name="connsiteY22" fmla="*/ 3837122 h 4876147"/>
                <a:gd name="connsiteX23" fmla="*/ 349225 w 4208002"/>
                <a:gd name="connsiteY23" fmla="*/ 3857510 h 4876147"/>
                <a:gd name="connsiteX24" fmla="*/ 300441 w 4208002"/>
                <a:gd name="connsiteY24" fmla="*/ 3943662 h 4876147"/>
                <a:gd name="connsiteX25" fmla="*/ 326242 w 4208002"/>
                <a:gd name="connsiteY25" fmla="*/ 4170309 h 4876147"/>
                <a:gd name="connsiteX26" fmla="*/ 319198 w 4208002"/>
                <a:gd name="connsiteY26" fmla="*/ 4195665 h 4876147"/>
                <a:gd name="connsiteX27" fmla="*/ 101003 w 4208002"/>
                <a:gd name="connsiteY27" fmla="*/ 4421349 h 4876147"/>
                <a:gd name="connsiteX28" fmla="*/ 95961 w 4208002"/>
                <a:gd name="connsiteY28" fmla="*/ 4457085 h 4876147"/>
                <a:gd name="connsiteX29" fmla="*/ 137183 w 4208002"/>
                <a:gd name="connsiteY29" fmla="*/ 4535304 h 4876147"/>
                <a:gd name="connsiteX30" fmla="*/ 146006 w 4208002"/>
                <a:gd name="connsiteY30" fmla="*/ 4568370 h 4876147"/>
                <a:gd name="connsiteX31" fmla="*/ 235123 w 4208002"/>
                <a:gd name="connsiteY31" fmla="*/ 4739635 h 4876147"/>
                <a:gd name="connsiteX32" fmla="*/ 274269 w 4208002"/>
                <a:gd name="connsiteY32" fmla="*/ 4802580 h 4876147"/>
                <a:gd name="connsiteX33" fmla="*/ 298365 w 4208002"/>
                <a:gd name="connsiteY33" fmla="*/ 4803470 h 4876147"/>
                <a:gd name="connsiteX34" fmla="*/ 3378572 w 4208002"/>
                <a:gd name="connsiteY34" fmla="*/ 4876147 h 4876147"/>
                <a:gd name="connsiteX35" fmla="*/ 3244488 w 4208002"/>
                <a:gd name="connsiteY35" fmla="*/ 4509503 h 4876147"/>
                <a:gd name="connsiteX36" fmla="*/ 3285487 w 4208002"/>
                <a:gd name="connsiteY36" fmla="*/ 4453675 h 4876147"/>
                <a:gd name="connsiteX37" fmla="*/ 3295793 w 4208002"/>
                <a:gd name="connsiteY37" fmla="*/ 4390655 h 4876147"/>
                <a:gd name="connsiteX38" fmla="*/ 3275701 w 4208002"/>
                <a:gd name="connsiteY38" fmla="*/ 4103064 h 4876147"/>
                <a:gd name="connsiteX39" fmla="*/ 3290455 w 4208002"/>
                <a:gd name="connsiteY39" fmla="*/ 4056726 h 4876147"/>
                <a:gd name="connsiteX40" fmla="*/ 3480625 w 4208002"/>
                <a:gd name="connsiteY40" fmla="*/ 3702853 h 4876147"/>
                <a:gd name="connsiteX41" fmla="*/ 3506352 w 4208002"/>
                <a:gd name="connsiteY41" fmla="*/ 3379156 h 4876147"/>
                <a:gd name="connsiteX42" fmla="*/ 3517399 w 4208002"/>
                <a:gd name="connsiteY42" fmla="*/ 3347127 h 4876147"/>
                <a:gd name="connsiteX43" fmla="*/ 3645885 w 4208002"/>
                <a:gd name="connsiteY43" fmla="*/ 3182239 h 4876147"/>
                <a:gd name="connsiteX44" fmla="*/ 3899223 w 4208002"/>
                <a:gd name="connsiteY44" fmla="*/ 2657398 h 4876147"/>
                <a:gd name="connsiteX45" fmla="*/ 3993604 w 4208002"/>
                <a:gd name="connsiteY45" fmla="*/ 2193649 h 4876147"/>
                <a:gd name="connsiteX46" fmla="*/ 4023186 w 4208002"/>
                <a:gd name="connsiteY46" fmla="*/ 2135226 h 4876147"/>
                <a:gd name="connsiteX47" fmla="*/ 4199121 w 4208002"/>
                <a:gd name="connsiteY47" fmla="*/ 1915399 h 4876147"/>
                <a:gd name="connsiteX48" fmla="*/ 4200975 w 4208002"/>
                <a:gd name="connsiteY48" fmla="*/ 1873213 h 4876147"/>
                <a:gd name="connsiteX0" fmla="*/ 4200975 w 4208002"/>
                <a:gd name="connsiteY0" fmla="*/ 1873213 h 4876147"/>
                <a:gd name="connsiteX1" fmla="*/ 4036605 w 4208002"/>
                <a:gd name="connsiteY1" fmla="*/ 1470037 h 4876147"/>
                <a:gd name="connsiteX2" fmla="*/ 3942002 w 4208002"/>
                <a:gd name="connsiteY2" fmla="*/ 1022228 h 4876147"/>
                <a:gd name="connsiteX3" fmla="*/ 3759320 w 4208002"/>
                <a:gd name="connsiteY3" fmla="*/ 425397 h 4876147"/>
                <a:gd name="connsiteX4" fmla="*/ 3515694 w 4208002"/>
                <a:gd name="connsiteY4" fmla="*/ 116675 h 4876147"/>
                <a:gd name="connsiteX5" fmla="*/ 3016283 w 4208002"/>
                <a:gd name="connsiteY5" fmla="*/ 12804 h 4876147"/>
                <a:gd name="connsiteX6" fmla="*/ 2699332 w 4208002"/>
                <a:gd name="connsiteY6" fmla="*/ 117491 h 4876147"/>
                <a:gd name="connsiteX7" fmla="*/ 1089519 w 4208002"/>
                <a:gd name="connsiteY7" fmla="*/ 448677 h 4876147"/>
                <a:gd name="connsiteX8" fmla="*/ 540879 w 4208002"/>
                <a:gd name="connsiteY8" fmla="*/ 567301 h 4876147"/>
                <a:gd name="connsiteX9" fmla="*/ 141854 w 4208002"/>
                <a:gd name="connsiteY9" fmla="*/ 2278021 h 4876147"/>
                <a:gd name="connsiteX10" fmla="*/ 0 w 4208002"/>
                <a:gd name="connsiteY10" fmla="*/ 2480520 h 4876147"/>
                <a:gd name="connsiteX11" fmla="*/ 107564 w 4208002"/>
                <a:gd name="connsiteY11" fmla="*/ 2586793 h 4876147"/>
                <a:gd name="connsiteX12" fmla="*/ 482159 w 4208002"/>
                <a:gd name="connsiteY12" fmla="*/ 2860394 h 4876147"/>
                <a:gd name="connsiteX13" fmla="*/ 495356 w 4208002"/>
                <a:gd name="connsiteY13" fmla="*/ 2894277 h 4876147"/>
                <a:gd name="connsiteX14" fmla="*/ 452503 w 4208002"/>
                <a:gd name="connsiteY14" fmla="*/ 3123593 h 4876147"/>
                <a:gd name="connsiteX15" fmla="*/ 352413 w 4208002"/>
                <a:gd name="connsiteY15" fmla="*/ 3432611 h 4876147"/>
                <a:gd name="connsiteX16" fmla="*/ 262777 w 4208002"/>
                <a:gd name="connsiteY16" fmla="*/ 3667859 h 4876147"/>
                <a:gd name="connsiteX17" fmla="*/ 218738 w 4208002"/>
                <a:gd name="connsiteY17" fmla="*/ 3675051 h 4876147"/>
                <a:gd name="connsiteX18" fmla="*/ 100484 w 4208002"/>
                <a:gd name="connsiteY18" fmla="*/ 3554202 h 4876147"/>
                <a:gd name="connsiteX19" fmla="*/ 81207 w 4208002"/>
                <a:gd name="connsiteY19" fmla="*/ 3541004 h 4876147"/>
                <a:gd name="connsiteX20" fmla="*/ 83654 w 4208002"/>
                <a:gd name="connsiteY20" fmla="*/ 3556055 h 4876147"/>
                <a:gd name="connsiteX21" fmla="*/ 179295 w 4208002"/>
                <a:gd name="connsiteY21" fmla="*/ 3695069 h 4876147"/>
                <a:gd name="connsiteX22" fmla="*/ 347668 w 4208002"/>
                <a:gd name="connsiteY22" fmla="*/ 3837122 h 4876147"/>
                <a:gd name="connsiteX23" fmla="*/ 349225 w 4208002"/>
                <a:gd name="connsiteY23" fmla="*/ 3857510 h 4876147"/>
                <a:gd name="connsiteX24" fmla="*/ 300441 w 4208002"/>
                <a:gd name="connsiteY24" fmla="*/ 3943662 h 4876147"/>
                <a:gd name="connsiteX25" fmla="*/ 326242 w 4208002"/>
                <a:gd name="connsiteY25" fmla="*/ 4170309 h 4876147"/>
                <a:gd name="connsiteX26" fmla="*/ 319198 w 4208002"/>
                <a:gd name="connsiteY26" fmla="*/ 4195665 h 4876147"/>
                <a:gd name="connsiteX27" fmla="*/ 101003 w 4208002"/>
                <a:gd name="connsiteY27" fmla="*/ 4421349 h 4876147"/>
                <a:gd name="connsiteX28" fmla="*/ 95961 w 4208002"/>
                <a:gd name="connsiteY28" fmla="*/ 4457085 h 4876147"/>
                <a:gd name="connsiteX29" fmla="*/ 137183 w 4208002"/>
                <a:gd name="connsiteY29" fmla="*/ 4535304 h 4876147"/>
                <a:gd name="connsiteX30" fmla="*/ 146006 w 4208002"/>
                <a:gd name="connsiteY30" fmla="*/ 4568370 h 4876147"/>
                <a:gd name="connsiteX31" fmla="*/ 235123 w 4208002"/>
                <a:gd name="connsiteY31" fmla="*/ 4739635 h 4876147"/>
                <a:gd name="connsiteX32" fmla="*/ 274269 w 4208002"/>
                <a:gd name="connsiteY32" fmla="*/ 4802580 h 4876147"/>
                <a:gd name="connsiteX33" fmla="*/ 298365 w 4208002"/>
                <a:gd name="connsiteY33" fmla="*/ 4803470 h 4876147"/>
                <a:gd name="connsiteX34" fmla="*/ 3378572 w 4208002"/>
                <a:gd name="connsiteY34" fmla="*/ 4876147 h 4876147"/>
                <a:gd name="connsiteX35" fmla="*/ 3244488 w 4208002"/>
                <a:gd name="connsiteY35" fmla="*/ 4509503 h 4876147"/>
                <a:gd name="connsiteX36" fmla="*/ 3285487 w 4208002"/>
                <a:gd name="connsiteY36" fmla="*/ 4453675 h 4876147"/>
                <a:gd name="connsiteX37" fmla="*/ 3295793 w 4208002"/>
                <a:gd name="connsiteY37" fmla="*/ 4390655 h 4876147"/>
                <a:gd name="connsiteX38" fmla="*/ 3275701 w 4208002"/>
                <a:gd name="connsiteY38" fmla="*/ 4103064 h 4876147"/>
                <a:gd name="connsiteX39" fmla="*/ 3290455 w 4208002"/>
                <a:gd name="connsiteY39" fmla="*/ 4056726 h 4876147"/>
                <a:gd name="connsiteX40" fmla="*/ 3480625 w 4208002"/>
                <a:gd name="connsiteY40" fmla="*/ 3702853 h 4876147"/>
                <a:gd name="connsiteX41" fmla="*/ 3506352 w 4208002"/>
                <a:gd name="connsiteY41" fmla="*/ 3379156 h 4876147"/>
                <a:gd name="connsiteX42" fmla="*/ 3517399 w 4208002"/>
                <a:gd name="connsiteY42" fmla="*/ 3347127 h 4876147"/>
                <a:gd name="connsiteX43" fmla="*/ 3645885 w 4208002"/>
                <a:gd name="connsiteY43" fmla="*/ 3182239 h 4876147"/>
                <a:gd name="connsiteX44" fmla="*/ 3899223 w 4208002"/>
                <a:gd name="connsiteY44" fmla="*/ 2657398 h 4876147"/>
                <a:gd name="connsiteX45" fmla="*/ 3993604 w 4208002"/>
                <a:gd name="connsiteY45" fmla="*/ 2193649 h 4876147"/>
                <a:gd name="connsiteX46" fmla="*/ 4023186 w 4208002"/>
                <a:gd name="connsiteY46" fmla="*/ 2135226 h 4876147"/>
                <a:gd name="connsiteX47" fmla="*/ 4199121 w 4208002"/>
                <a:gd name="connsiteY47" fmla="*/ 1915399 h 4876147"/>
                <a:gd name="connsiteX48" fmla="*/ 4200975 w 4208002"/>
                <a:gd name="connsiteY48" fmla="*/ 1873213 h 4876147"/>
                <a:gd name="connsiteX0" fmla="*/ 4200975 w 4208002"/>
                <a:gd name="connsiteY0" fmla="*/ 1873213 h 4876147"/>
                <a:gd name="connsiteX1" fmla="*/ 4036605 w 4208002"/>
                <a:gd name="connsiteY1" fmla="*/ 1470037 h 4876147"/>
                <a:gd name="connsiteX2" fmla="*/ 3942002 w 4208002"/>
                <a:gd name="connsiteY2" fmla="*/ 1022228 h 4876147"/>
                <a:gd name="connsiteX3" fmla="*/ 3759320 w 4208002"/>
                <a:gd name="connsiteY3" fmla="*/ 425397 h 4876147"/>
                <a:gd name="connsiteX4" fmla="*/ 3515694 w 4208002"/>
                <a:gd name="connsiteY4" fmla="*/ 116675 h 4876147"/>
                <a:gd name="connsiteX5" fmla="*/ 3016283 w 4208002"/>
                <a:gd name="connsiteY5" fmla="*/ 12804 h 4876147"/>
                <a:gd name="connsiteX6" fmla="*/ 2699332 w 4208002"/>
                <a:gd name="connsiteY6" fmla="*/ 117491 h 4876147"/>
                <a:gd name="connsiteX7" fmla="*/ 1089519 w 4208002"/>
                <a:gd name="connsiteY7" fmla="*/ 448677 h 4876147"/>
                <a:gd name="connsiteX8" fmla="*/ 540879 w 4208002"/>
                <a:gd name="connsiteY8" fmla="*/ 567301 h 4876147"/>
                <a:gd name="connsiteX9" fmla="*/ 141854 w 4208002"/>
                <a:gd name="connsiteY9" fmla="*/ 2278021 h 4876147"/>
                <a:gd name="connsiteX10" fmla="*/ 0 w 4208002"/>
                <a:gd name="connsiteY10" fmla="*/ 2480520 h 4876147"/>
                <a:gd name="connsiteX11" fmla="*/ 107564 w 4208002"/>
                <a:gd name="connsiteY11" fmla="*/ 2586793 h 4876147"/>
                <a:gd name="connsiteX12" fmla="*/ 482159 w 4208002"/>
                <a:gd name="connsiteY12" fmla="*/ 2860394 h 4876147"/>
                <a:gd name="connsiteX13" fmla="*/ 495356 w 4208002"/>
                <a:gd name="connsiteY13" fmla="*/ 2894277 h 4876147"/>
                <a:gd name="connsiteX14" fmla="*/ 452503 w 4208002"/>
                <a:gd name="connsiteY14" fmla="*/ 3123593 h 4876147"/>
                <a:gd name="connsiteX15" fmla="*/ 352413 w 4208002"/>
                <a:gd name="connsiteY15" fmla="*/ 3432611 h 4876147"/>
                <a:gd name="connsiteX16" fmla="*/ 262777 w 4208002"/>
                <a:gd name="connsiteY16" fmla="*/ 3667859 h 4876147"/>
                <a:gd name="connsiteX17" fmla="*/ 218738 w 4208002"/>
                <a:gd name="connsiteY17" fmla="*/ 3675051 h 4876147"/>
                <a:gd name="connsiteX18" fmla="*/ 100484 w 4208002"/>
                <a:gd name="connsiteY18" fmla="*/ 3554202 h 4876147"/>
                <a:gd name="connsiteX19" fmla="*/ 81207 w 4208002"/>
                <a:gd name="connsiteY19" fmla="*/ 3541004 h 4876147"/>
                <a:gd name="connsiteX20" fmla="*/ 83654 w 4208002"/>
                <a:gd name="connsiteY20" fmla="*/ 3556055 h 4876147"/>
                <a:gd name="connsiteX21" fmla="*/ 179295 w 4208002"/>
                <a:gd name="connsiteY21" fmla="*/ 3695069 h 4876147"/>
                <a:gd name="connsiteX22" fmla="*/ 347668 w 4208002"/>
                <a:gd name="connsiteY22" fmla="*/ 3837122 h 4876147"/>
                <a:gd name="connsiteX23" fmla="*/ 349225 w 4208002"/>
                <a:gd name="connsiteY23" fmla="*/ 3857510 h 4876147"/>
                <a:gd name="connsiteX24" fmla="*/ 300441 w 4208002"/>
                <a:gd name="connsiteY24" fmla="*/ 3943662 h 4876147"/>
                <a:gd name="connsiteX25" fmla="*/ 326242 w 4208002"/>
                <a:gd name="connsiteY25" fmla="*/ 4170309 h 4876147"/>
                <a:gd name="connsiteX26" fmla="*/ 319198 w 4208002"/>
                <a:gd name="connsiteY26" fmla="*/ 4195665 h 4876147"/>
                <a:gd name="connsiteX27" fmla="*/ 101003 w 4208002"/>
                <a:gd name="connsiteY27" fmla="*/ 4421349 h 4876147"/>
                <a:gd name="connsiteX28" fmla="*/ 95961 w 4208002"/>
                <a:gd name="connsiteY28" fmla="*/ 4457085 h 4876147"/>
                <a:gd name="connsiteX29" fmla="*/ 137183 w 4208002"/>
                <a:gd name="connsiteY29" fmla="*/ 4535304 h 4876147"/>
                <a:gd name="connsiteX30" fmla="*/ 146006 w 4208002"/>
                <a:gd name="connsiteY30" fmla="*/ 4568370 h 4876147"/>
                <a:gd name="connsiteX31" fmla="*/ 235123 w 4208002"/>
                <a:gd name="connsiteY31" fmla="*/ 4739635 h 4876147"/>
                <a:gd name="connsiteX32" fmla="*/ 274269 w 4208002"/>
                <a:gd name="connsiteY32" fmla="*/ 4802580 h 4876147"/>
                <a:gd name="connsiteX33" fmla="*/ 298365 w 4208002"/>
                <a:gd name="connsiteY33" fmla="*/ 4803470 h 4876147"/>
                <a:gd name="connsiteX34" fmla="*/ 3378572 w 4208002"/>
                <a:gd name="connsiteY34" fmla="*/ 4876147 h 4876147"/>
                <a:gd name="connsiteX35" fmla="*/ 3244488 w 4208002"/>
                <a:gd name="connsiteY35" fmla="*/ 4509503 h 4876147"/>
                <a:gd name="connsiteX36" fmla="*/ 3285487 w 4208002"/>
                <a:gd name="connsiteY36" fmla="*/ 4453675 h 4876147"/>
                <a:gd name="connsiteX37" fmla="*/ 3295793 w 4208002"/>
                <a:gd name="connsiteY37" fmla="*/ 4390655 h 4876147"/>
                <a:gd name="connsiteX38" fmla="*/ 3275701 w 4208002"/>
                <a:gd name="connsiteY38" fmla="*/ 4103064 h 4876147"/>
                <a:gd name="connsiteX39" fmla="*/ 3290455 w 4208002"/>
                <a:gd name="connsiteY39" fmla="*/ 4056726 h 4876147"/>
                <a:gd name="connsiteX40" fmla="*/ 3480625 w 4208002"/>
                <a:gd name="connsiteY40" fmla="*/ 3702853 h 4876147"/>
                <a:gd name="connsiteX41" fmla="*/ 3506352 w 4208002"/>
                <a:gd name="connsiteY41" fmla="*/ 3379156 h 4876147"/>
                <a:gd name="connsiteX42" fmla="*/ 3517399 w 4208002"/>
                <a:gd name="connsiteY42" fmla="*/ 3347127 h 4876147"/>
                <a:gd name="connsiteX43" fmla="*/ 3645885 w 4208002"/>
                <a:gd name="connsiteY43" fmla="*/ 3182239 h 4876147"/>
                <a:gd name="connsiteX44" fmla="*/ 3899223 w 4208002"/>
                <a:gd name="connsiteY44" fmla="*/ 2657398 h 4876147"/>
                <a:gd name="connsiteX45" fmla="*/ 3993604 w 4208002"/>
                <a:gd name="connsiteY45" fmla="*/ 2193649 h 4876147"/>
                <a:gd name="connsiteX46" fmla="*/ 4023186 w 4208002"/>
                <a:gd name="connsiteY46" fmla="*/ 2135226 h 4876147"/>
                <a:gd name="connsiteX47" fmla="*/ 4199121 w 4208002"/>
                <a:gd name="connsiteY47" fmla="*/ 1915399 h 4876147"/>
                <a:gd name="connsiteX48" fmla="*/ 4200975 w 4208002"/>
                <a:gd name="connsiteY48" fmla="*/ 1873213 h 4876147"/>
                <a:gd name="connsiteX0" fmla="*/ 4200975 w 4208002"/>
                <a:gd name="connsiteY0" fmla="*/ 1873213 h 4876147"/>
                <a:gd name="connsiteX1" fmla="*/ 4036605 w 4208002"/>
                <a:gd name="connsiteY1" fmla="*/ 1470037 h 4876147"/>
                <a:gd name="connsiteX2" fmla="*/ 3942002 w 4208002"/>
                <a:gd name="connsiteY2" fmla="*/ 1022228 h 4876147"/>
                <a:gd name="connsiteX3" fmla="*/ 3759320 w 4208002"/>
                <a:gd name="connsiteY3" fmla="*/ 425397 h 4876147"/>
                <a:gd name="connsiteX4" fmla="*/ 3515694 w 4208002"/>
                <a:gd name="connsiteY4" fmla="*/ 116675 h 4876147"/>
                <a:gd name="connsiteX5" fmla="*/ 3016283 w 4208002"/>
                <a:gd name="connsiteY5" fmla="*/ 12804 h 4876147"/>
                <a:gd name="connsiteX6" fmla="*/ 2699332 w 4208002"/>
                <a:gd name="connsiteY6" fmla="*/ 117491 h 4876147"/>
                <a:gd name="connsiteX7" fmla="*/ 1089519 w 4208002"/>
                <a:gd name="connsiteY7" fmla="*/ 448677 h 4876147"/>
                <a:gd name="connsiteX8" fmla="*/ 540879 w 4208002"/>
                <a:gd name="connsiteY8" fmla="*/ 567301 h 4876147"/>
                <a:gd name="connsiteX9" fmla="*/ 141854 w 4208002"/>
                <a:gd name="connsiteY9" fmla="*/ 2278021 h 4876147"/>
                <a:gd name="connsiteX10" fmla="*/ 0 w 4208002"/>
                <a:gd name="connsiteY10" fmla="*/ 2480520 h 4876147"/>
                <a:gd name="connsiteX11" fmla="*/ 107564 w 4208002"/>
                <a:gd name="connsiteY11" fmla="*/ 2586793 h 4876147"/>
                <a:gd name="connsiteX12" fmla="*/ 482159 w 4208002"/>
                <a:gd name="connsiteY12" fmla="*/ 2860394 h 4876147"/>
                <a:gd name="connsiteX13" fmla="*/ 495356 w 4208002"/>
                <a:gd name="connsiteY13" fmla="*/ 2894277 h 4876147"/>
                <a:gd name="connsiteX14" fmla="*/ 452503 w 4208002"/>
                <a:gd name="connsiteY14" fmla="*/ 3123593 h 4876147"/>
                <a:gd name="connsiteX15" fmla="*/ 352413 w 4208002"/>
                <a:gd name="connsiteY15" fmla="*/ 3432611 h 4876147"/>
                <a:gd name="connsiteX16" fmla="*/ 262777 w 4208002"/>
                <a:gd name="connsiteY16" fmla="*/ 3667859 h 4876147"/>
                <a:gd name="connsiteX17" fmla="*/ 218738 w 4208002"/>
                <a:gd name="connsiteY17" fmla="*/ 3675051 h 4876147"/>
                <a:gd name="connsiteX18" fmla="*/ 100484 w 4208002"/>
                <a:gd name="connsiteY18" fmla="*/ 3554202 h 4876147"/>
                <a:gd name="connsiteX19" fmla="*/ 81207 w 4208002"/>
                <a:gd name="connsiteY19" fmla="*/ 3541004 h 4876147"/>
                <a:gd name="connsiteX20" fmla="*/ 83654 w 4208002"/>
                <a:gd name="connsiteY20" fmla="*/ 3556055 h 4876147"/>
                <a:gd name="connsiteX21" fmla="*/ 179295 w 4208002"/>
                <a:gd name="connsiteY21" fmla="*/ 3695069 h 4876147"/>
                <a:gd name="connsiteX22" fmla="*/ 347668 w 4208002"/>
                <a:gd name="connsiteY22" fmla="*/ 3837122 h 4876147"/>
                <a:gd name="connsiteX23" fmla="*/ 349225 w 4208002"/>
                <a:gd name="connsiteY23" fmla="*/ 3857510 h 4876147"/>
                <a:gd name="connsiteX24" fmla="*/ 300441 w 4208002"/>
                <a:gd name="connsiteY24" fmla="*/ 3943662 h 4876147"/>
                <a:gd name="connsiteX25" fmla="*/ 326242 w 4208002"/>
                <a:gd name="connsiteY25" fmla="*/ 4170309 h 4876147"/>
                <a:gd name="connsiteX26" fmla="*/ 319198 w 4208002"/>
                <a:gd name="connsiteY26" fmla="*/ 4195665 h 4876147"/>
                <a:gd name="connsiteX27" fmla="*/ 101003 w 4208002"/>
                <a:gd name="connsiteY27" fmla="*/ 4421349 h 4876147"/>
                <a:gd name="connsiteX28" fmla="*/ 95961 w 4208002"/>
                <a:gd name="connsiteY28" fmla="*/ 4457085 h 4876147"/>
                <a:gd name="connsiteX29" fmla="*/ 137183 w 4208002"/>
                <a:gd name="connsiteY29" fmla="*/ 4535304 h 4876147"/>
                <a:gd name="connsiteX30" fmla="*/ 146006 w 4208002"/>
                <a:gd name="connsiteY30" fmla="*/ 4568370 h 4876147"/>
                <a:gd name="connsiteX31" fmla="*/ 235123 w 4208002"/>
                <a:gd name="connsiteY31" fmla="*/ 4739635 h 4876147"/>
                <a:gd name="connsiteX32" fmla="*/ 274269 w 4208002"/>
                <a:gd name="connsiteY32" fmla="*/ 4802580 h 4876147"/>
                <a:gd name="connsiteX33" fmla="*/ 146005 w 4208002"/>
                <a:gd name="connsiteY33" fmla="*/ 4803469 h 4876147"/>
                <a:gd name="connsiteX34" fmla="*/ 3378572 w 4208002"/>
                <a:gd name="connsiteY34" fmla="*/ 4876147 h 4876147"/>
                <a:gd name="connsiteX35" fmla="*/ 3244488 w 4208002"/>
                <a:gd name="connsiteY35" fmla="*/ 4509503 h 4876147"/>
                <a:gd name="connsiteX36" fmla="*/ 3285487 w 4208002"/>
                <a:gd name="connsiteY36" fmla="*/ 4453675 h 4876147"/>
                <a:gd name="connsiteX37" fmla="*/ 3295793 w 4208002"/>
                <a:gd name="connsiteY37" fmla="*/ 4390655 h 4876147"/>
                <a:gd name="connsiteX38" fmla="*/ 3275701 w 4208002"/>
                <a:gd name="connsiteY38" fmla="*/ 4103064 h 4876147"/>
                <a:gd name="connsiteX39" fmla="*/ 3290455 w 4208002"/>
                <a:gd name="connsiteY39" fmla="*/ 4056726 h 4876147"/>
                <a:gd name="connsiteX40" fmla="*/ 3480625 w 4208002"/>
                <a:gd name="connsiteY40" fmla="*/ 3702853 h 4876147"/>
                <a:gd name="connsiteX41" fmla="*/ 3506352 w 4208002"/>
                <a:gd name="connsiteY41" fmla="*/ 3379156 h 4876147"/>
                <a:gd name="connsiteX42" fmla="*/ 3517399 w 4208002"/>
                <a:gd name="connsiteY42" fmla="*/ 3347127 h 4876147"/>
                <a:gd name="connsiteX43" fmla="*/ 3645885 w 4208002"/>
                <a:gd name="connsiteY43" fmla="*/ 3182239 h 4876147"/>
                <a:gd name="connsiteX44" fmla="*/ 3899223 w 4208002"/>
                <a:gd name="connsiteY44" fmla="*/ 2657398 h 4876147"/>
                <a:gd name="connsiteX45" fmla="*/ 3993604 w 4208002"/>
                <a:gd name="connsiteY45" fmla="*/ 2193649 h 4876147"/>
                <a:gd name="connsiteX46" fmla="*/ 4023186 w 4208002"/>
                <a:gd name="connsiteY46" fmla="*/ 2135226 h 4876147"/>
                <a:gd name="connsiteX47" fmla="*/ 4199121 w 4208002"/>
                <a:gd name="connsiteY47" fmla="*/ 1915399 h 4876147"/>
                <a:gd name="connsiteX48" fmla="*/ 4200975 w 4208002"/>
                <a:gd name="connsiteY48" fmla="*/ 1873213 h 4876147"/>
                <a:gd name="connsiteX0" fmla="*/ 4266763 w 4273790"/>
                <a:gd name="connsiteY0" fmla="*/ 1873213 h 4876147"/>
                <a:gd name="connsiteX1" fmla="*/ 4102393 w 4273790"/>
                <a:gd name="connsiteY1" fmla="*/ 1470037 h 4876147"/>
                <a:gd name="connsiteX2" fmla="*/ 4007790 w 4273790"/>
                <a:gd name="connsiteY2" fmla="*/ 1022228 h 4876147"/>
                <a:gd name="connsiteX3" fmla="*/ 3825108 w 4273790"/>
                <a:gd name="connsiteY3" fmla="*/ 425397 h 4876147"/>
                <a:gd name="connsiteX4" fmla="*/ 3581482 w 4273790"/>
                <a:gd name="connsiteY4" fmla="*/ 116675 h 4876147"/>
                <a:gd name="connsiteX5" fmla="*/ 3082071 w 4273790"/>
                <a:gd name="connsiteY5" fmla="*/ 12804 h 4876147"/>
                <a:gd name="connsiteX6" fmla="*/ 2765120 w 4273790"/>
                <a:gd name="connsiteY6" fmla="*/ 117491 h 4876147"/>
                <a:gd name="connsiteX7" fmla="*/ 1155307 w 4273790"/>
                <a:gd name="connsiteY7" fmla="*/ 448677 h 4876147"/>
                <a:gd name="connsiteX8" fmla="*/ 606667 w 4273790"/>
                <a:gd name="connsiteY8" fmla="*/ 567301 h 4876147"/>
                <a:gd name="connsiteX9" fmla="*/ 207642 w 4273790"/>
                <a:gd name="connsiteY9" fmla="*/ 2278021 h 4876147"/>
                <a:gd name="connsiteX10" fmla="*/ 65788 w 4273790"/>
                <a:gd name="connsiteY10" fmla="*/ 2480520 h 4876147"/>
                <a:gd name="connsiteX11" fmla="*/ 173352 w 4273790"/>
                <a:gd name="connsiteY11" fmla="*/ 2586793 h 4876147"/>
                <a:gd name="connsiteX12" fmla="*/ 547947 w 4273790"/>
                <a:gd name="connsiteY12" fmla="*/ 2860394 h 4876147"/>
                <a:gd name="connsiteX13" fmla="*/ 561144 w 4273790"/>
                <a:gd name="connsiteY13" fmla="*/ 2894277 h 4876147"/>
                <a:gd name="connsiteX14" fmla="*/ 518291 w 4273790"/>
                <a:gd name="connsiteY14" fmla="*/ 3123593 h 4876147"/>
                <a:gd name="connsiteX15" fmla="*/ 418201 w 4273790"/>
                <a:gd name="connsiteY15" fmla="*/ 3432611 h 4876147"/>
                <a:gd name="connsiteX16" fmla="*/ 328565 w 4273790"/>
                <a:gd name="connsiteY16" fmla="*/ 3667859 h 4876147"/>
                <a:gd name="connsiteX17" fmla="*/ 284526 w 4273790"/>
                <a:gd name="connsiteY17" fmla="*/ 3675051 h 4876147"/>
                <a:gd name="connsiteX18" fmla="*/ 166272 w 4273790"/>
                <a:gd name="connsiteY18" fmla="*/ 3554202 h 4876147"/>
                <a:gd name="connsiteX19" fmla="*/ 146995 w 4273790"/>
                <a:gd name="connsiteY19" fmla="*/ 3541004 h 4876147"/>
                <a:gd name="connsiteX20" fmla="*/ 149442 w 4273790"/>
                <a:gd name="connsiteY20" fmla="*/ 3556055 h 4876147"/>
                <a:gd name="connsiteX21" fmla="*/ 245083 w 4273790"/>
                <a:gd name="connsiteY21" fmla="*/ 3695069 h 4876147"/>
                <a:gd name="connsiteX22" fmla="*/ 413456 w 4273790"/>
                <a:gd name="connsiteY22" fmla="*/ 3837122 h 4876147"/>
                <a:gd name="connsiteX23" fmla="*/ 415013 w 4273790"/>
                <a:gd name="connsiteY23" fmla="*/ 3857510 h 4876147"/>
                <a:gd name="connsiteX24" fmla="*/ 366229 w 4273790"/>
                <a:gd name="connsiteY24" fmla="*/ 3943662 h 4876147"/>
                <a:gd name="connsiteX25" fmla="*/ 392030 w 4273790"/>
                <a:gd name="connsiteY25" fmla="*/ 4170309 h 4876147"/>
                <a:gd name="connsiteX26" fmla="*/ 384986 w 4273790"/>
                <a:gd name="connsiteY26" fmla="*/ 4195665 h 4876147"/>
                <a:gd name="connsiteX27" fmla="*/ 166791 w 4273790"/>
                <a:gd name="connsiteY27" fmla="*/ 4421349 h 4876147"/>
                <a:gd name="connsiteX28" fmla="*/ 161749 w 4273790"/>
                <a:gd name="connsiteY28" fmla="*/ 4457085 h 4876147"/>
                <a:gd name="connsiteX29" fmla="*/ 202971 w 4273790"/>
                <a:gd name="connsiteY29" fmla="*/ 4535304 h 4876147"/>
                <a:gd name="connsiteX30" fmla="*/ 211794 w 4273790"/>
                <a:gd name="connsiteY30" fmla="*/ 4568370 h 4876147"/>
                <a:gd name="connsiteX31" fmla="*/ 300911 w 4273790"/>
                <a:gd name="connsiteY31" fmla="*/ 4739635 h 4876147"/>
                <a:gd name="connsiteX32" fmla="*/ 211793 w 4273790"/>
                <a:gd name="connsiteY32" fmla="*/ 4803469 h 4876147"/>
                <a:gd name="connsiteX33" fmla="*/ 3444360 w 4273790"/>
                <a:gd name="connsiteY33" fmla="*/ 4876147 h 4876147"/>
                <a:gd name="connsiteX34" fmla="*/ 3310276 w 4273790"/>
                <a:gd name="connsiteY34" fmla="*/ 4509503 h 4876147"/>
                <a:gd name="connsiteX35" fmla="*/ 3351275 w 4273790"/>
                <a:gd name="connsiteY35" fmla="*/ 4453675 h 4876147"/>
                <a:gd name="connsiteX36" fmla="*/ 3361581 w 4273790"/>
                <a:gd name="connsiteY36" fmla="*/ 4390655 h 4876147"/>
                <a:gd name="connsiteX37" fmla="*/ 3341489 w 4273790"/>
                <a:gd name="connsiteY37" fmla="*/ 4103064 h 4876147"/>
                <a:gd name="connsiteX38" fmla="*/ 3356243 w 4273790"/>
                <a:gd name="connsiteY38" fmla="*/ 4056726 h 4876147"/>
                <a:gd name="connsiteX39" fmla="*/ 3546413 w 4273790"/>
                <a:gd name="connsiteY39" fmla="*/ 3702853 h 4876147"/>
                <a:gd name="connsiteX40" fmla="*/ 3572140 w 4273790"/>
                <a:gd name="connsiteY40" fmla="*/ 3379156 h 4876147"/>
                <a:gd name="connsiteX41" fmla="*/ 3583187 w 4273790"/>
                <a:gd name="connsiteY41" fmla="*/ 3347127 h 4876147"/>
                <a:gd name="connsiteX42" fmla="*/ 3711673 w 4273790"/>
                <a:gd name="connsiteY42" fmla="*/ 3182239 h 4876147"/>
                <a:gd name="connsiteX43" fmla="*/ 3965011 w 4273790"/>
                <a:gd name="connsiteY43" fmla="*/ 2657398 h 4876147"/>
                <a:gd name="connsiteX44" fmla="*/ 4059392 w 4273790"/>
                <a:gd name="connsiteY44" fmla="*/ 2193649 h 4876147"/>
                <a:gd name="connsiteX45" fmla="*/ 4088974 w 4273790"/>
                <a:gd name="connsiteY45" fmla="*/ 2135226 h 4876147"/>
                <a:gd name="connsiteX46" fmla="*/ 4264909 w 4273790"/>
                <a:gd name="connsiteY46" fmla="*/ 1915399 h 4876147"/>
                <a:gd name="connsiteX47" fmla="*/ 4266763 w 4273790"/>
                <a:gd name="connsiteY47" fmla="*/ 1873213 h 4876147"/>
                <a:gd name="connsiteX0" fmla="*/ 4294093 w 4301120"/>
                <a:gd name="connsiteY0" fmla="*/ 1873213 h 4876147"/>
                <a:gd name="connsiteX1" fmla="*/ 4129723 w 4301120"/>
                <a:gd name="connsiteY1" fmla="*/ 1470037 h 4876147"/>
                <a:gd name="connsiteX2" fmla="*/ 4035120 w 4301120"/>
                <a:gd name="connsiteY2" fmla="*/ 1022228 h 4876147"/>
                <a:gd name="connsiteX3" fmla="*/ 3852438 w 4301120"/>
                <a:gd name="connsiteY3" fmla="*/ 425397 h 4876147"/>
                <a:gd name="connsiteX4" fmla="*/ 3608812 w 4301120"/>
                <a:gd name="connsiteY4" fmla="*/ 116675 h 4876147"/>
                <a:gd name="connsiteX5" fmla="*/ 3109401 w 4301120"/>
                <a:gd name="connsiteY5" fmla="*/ 12804 h 4876147"/>
                <a:gd name="connsiteX6" fmla="*/ 2792450 w 4301120"/>
                <a:gd name="connsiteY6" fmla="*/ 117491 h 4876147"/>
                <a:gd name="connsiteX7" fmla="*/ 1182637 w 4301120"/>
                <a:gd name="connsiteY7" fmla="*/ 448677 h 4876147"/>
                <a:gd name="connsiteX8" fmla="*/ 633997 w 4301120"/>
                <a:gd name="connsiteY8" fmla="*/ 567301 h 4876147"/>
                <a:gd name="connsiteX9" fmla="*/ 234972 w 4301120"/>
                <a:gd name="connsiteY9" fmla="*/ 2278021 h 4876147"/>
                <a:gd name="connsiteX10" fmla="*/ 93118 w 4301120"/>
                <a:gd name="connsiteY10" fmla="*/ 2480520 h 4876147"/>
                <a:gd name="connsiteX11" fmla="*/ 200682 w 4301120"/>
                <a:gd name="connsiteY11" fmla="*/ 2586793 h 4876147"/>
                <a:gd name="connsiteX12" fmla="*/ 575277 w 4301120"/>
                <a:gd name="connsiteY12" fmla="*/ 2860394 h 4876147"/>
                <a:gd name="connsiteX13" fmla="*/ 588474 w 4301120"/>
                <a:gd name="connsiteY13" fmla="*/ 2894277 h 4876147"/>
                <a:gd name="connsiteX14" fmla="*/ 545621 w 4301120"/>
                <a:gd name="connsiteY14" fmla="*/ 3123593 h 4876147"/>
                <a:gd name="connsiteX15" fmla="*/ 445531 w 4301120"/>
                <a:gd name="connsiteY15" fmla="*/ 3432611 h 4876147"/>
                <a:gd name="connsiteX16" fmla="*/ 355895 w 4301120"/>
                <a:gd name="connsiteY16" fmla="*/ 3667859 h 4876147"/>
                <a:gd name="connsiteX17" fmla="*/ 311856 w 4301120"/>
                <a:gd name="connsiteY17" fmla="*/ 3675051 h 4876147"/>
                <a:gd name="connsiteX18" fmla="*/ 193602 w 4301120"/>
                <a:gd name="connsiteY18" fmla="*/ 3554202 h 4876147"/>
                <a:gd name="connsiteX19" fmla="*/ 174325 w 4301120"/>
                <a:gd name="connsiteY19" fmla="*/ 3541004 h 4876147"/>
                <a:gd name="connsiteX20" fmla="*/ 176772 w 4301120"/>
                <a:gd name="connsiteY20" fmla="*/ 3556055 h 4876147"/>
                <a:gd name="connsiteX21" fmla="*/ 272413 w 4301120"/>
                <a:gd name="connsiteY21" fmla="*/ 3695069 h 4876147"/>
                <a:gd name="connsiteX22" fmla="*/ 440786 w 4301120"/>
                <a:gd name="connsiteY22" fmla="*/ 3837122 h 4876147"/>
                <a:gd name="connsiteX23" fmla="*/ 442343 w 4301120"/>
                <a:gd name="connsiteY23" fmla="*/ 3857510 h 4876147"/>
                <a:gd name="connsiteX24" fmla="*/ 393559 w 4301120"/>
                <a:gd name="connsiteY24" fmla="*/ 3943662 h 4876147"/>
                <a:gd name="connsiteX25" fmla="*/ 419360 w 4301120"/>
                <a:gd name="connsiteY25" fmla="*/ 4170309 h 4876147"/>
                <a:gd name="connsiteX26" fmla="*/ 412316 w 4301120"/>
                <a:gd name="connsiteY26" fmla="*/ 4195665 h 4876147"/>
                <a:gd name="connsiteX27" fmla="*/ 194121 w 4301120"/>
                <a:gd name="connsiteY27" fmla="*/ 4421349 h 4876147"/>
                <a:gd name="connsiteX28" fmla="*/ 189079 w 4301120"/>
                <a:gd name="connsiteY28" fmla="*/ 4457085 h 4876147"/>
                <a:gd name="connsiteX29" fmla="*/ 230301 w 4301120"/>
                <a:gd name="connsiteY29" fmla="*/ 4535304 h 4876147"/>
                <a:gd name="connsiteX30" fmla="*/ 239124 w 4301120"/>
                <a:gd name="connsiteY30" fmla="*/ 4568370 h 4876147"/>
                <a:gd name="connsiteX31" fmla="*/ 239123 w 4301120"/>
                <a:gd name="connsiteY31" fmla="*/ 4803469 h 4876147"/>
                <a:gd name="connsiteX32" fmla="*/ 3471690 w 4301120"/>
                <a:gd name="connsiteY32" fmla="*/ 4876147 h 4876147"/>
                <a:gd name="connsiteX33" fmla="*/ 3337606 w 4301120"/>
                <a:gd name="connsiteY33" fmla="*/ 4509503 h 4876147"/>
                <a:gd name="connsiteX34" fmla="*/ 3378605 w 4301120"/>
                <a:gd name="connsiteY34" fmla="*/ 4453675 h 4876147"/>
                <a:gd name="connsiteX35" fmla="*/ 3388911 w 4301120"/>
                <a:gd name="connsiteY35" fmla="*/ 4390655 h 4876147"/>
                <a:gd name="connsiteX36" fmla="*/ 3368819 w 4301120"/>
                <a:gd name="connsiteY36" fmla="*/ 4103064 h 4876147"/>
                <a:gd name="connsiteX37" fmla="*/ 3383573 w 4301120"/>
                <a:gd name="connsiteY37" fmla="*/ 4056726 h 4876147"/>
                <a:gd name="connsiteX38" fmla="*/ 3573743 w 4301120"/>
                <a:gd name="connsiteY38" fmla="*/ 3702853 h 4876147"/>
                <a:gd name="connsiteX39" fmla="*/ 3599470 w 4301120"/>
                <a:gd name="connsiteY39" fmla="*/ 3379156 h 4876147"/>
                <a:gd name="connsiteX40" fmla="*/ 3610517 w 4301120"/>
                <a:gd name="connsiteY40" fmla="*/ 3347127 h 4876147"/>
                <a:gd name="connsiteX41" fmla="*/ 3739003 w 4301120"/>
                <a:gd name="connsiteY41" fmla="*/ 3182239 h 4876147"/>
                <a:gd name="connsiteX42" fmla="*/ 3992341 w 4301120"/>
                <a:gd name="connsiteY42" fmla="*/ 2657398 h 4876147"/>
                <a:gd name="connsiteX43" fmla="*/ 4086722 w 4301120"/>
                <a:gd name="connsiteY43" fmla="*/ 2193649 h 4876147"/>
                <a:gd name="connsiteX44" fmla="*/ 4116304 w 4301120"/>
                <a:gd name="connsiteY44" fmla="*/ 2135226 h 4876147"/>
                <a:gd name="connsiteX45" fmla="*/ 4292239 w 4301120"/>
                <a:gd name="connsiteY45" fmla="*/ 1915399 h 4876147"/>
                <a:gd name="connsiteX46" fmla="*/ 4294093 w 4301120"/>
                <a:gd name="connsiteY46" fmla="*/ 1873213 h 4876147"/>
                <a:gd name="connsiteX0" fmla="*/ 4200975 w 4208002"/>
                <a:gd name="connsiteY0" fmla="*/ 1873213 h 4876147"/>
                <a:gd name="connsiteX1" fmla="*/ 4036605 w 4208002"/>
                <a:gd name="connsiteY1" fmla="*/ 1470037 h 4876147"/>
                <a:gd name="connsiteX2" fmla="*/ 3942002 w 4208002"/>
                <a:gd name="connsiteY2" fmla="*/ 1022228 h 4876147"/>
                <a:gd name="connsiteX3" fmla="*/ 3759320 w 4208002"/>
                <a:gd name="connsiteY3" fmla="*/ 425397 h 4876147"/>
                <a:gd name="connsiteX4" fmla="*/ 3515694 w 4208002"/>
                <a:gd name="connsiteY4" fmla="*/ 116675 h 4876147"/>
                <a:gd name="connsiteX5" fmla="*/ 3016283 w 4208002"/>
                <a:gd name="connsiteY5" fmla="*/ 12804 h 4876147"/>
                <a:gd name="connsiteX6" fmla="*/ 2699332 w 4208002"/>
                <a:gd name="connsiteY6" fmla="*/ 117491 h 4876147"/>
                <a:gd name="connsiteX7" fmla="*/ 1089519 w 4208002"/>
                <a:gd name="connsiteY7" fmla="*/ 448677 h 4876147"/>
                <a:gd name="connsiteX8" fmla="*/ 540879 w 4208002"/>
                <a:gd name="connsiteY8" fmla="*/ 567301 h 4876147"/>
                <a:gd name="connsiteX9" fmla="*/ 141854 w 4208002"/>
                <a:gd name="connsiteY9" fmla="*/ 2278021 h 4876147"/>
                <a:gd name="connsiteX10" fmla="*/ 0 w 4208002"/>
                <a:gd name="connsiteY10" fmla="*/ 2480520 h 4876147"/>
                <a:gd name="connsiteX11" fmla="*/ 107564 w 4208002"/>
                <a:gd name="connsiteY11" fmla="*/ 2586793 h 4876147"/>
                <a:gd name="connsiteX12" fmla="*/ 482159 w 4208002"/>
                <a:gd name="connsiteY12" fmla="*/ 2860394 h 4876147"/>
                <a:gd name="connsiteX13" fmla="*/ 495356 w 4208002"/>
                <a:gd name="connsiteY13" fmla="*/ 2894277 h 4876147"/>
                <a:gd name="connsiteX14" fmla="*/ 452503 w 4208002"/>
                <a:gd name="connsiteY14" fmla="*/ 3123593 h 4876147"/>
                <a:gd name="connsiteX15" fmla="*/ 352413 w 4208002"/>
                <a:gd name="connsiteY15" fmla="*/ 3432611 h 4876147"/>
                <a:gd name="connsiteX16" fmla="*/ 262777 w 4208002"/>
                <a:gd name="connsiteY16" fmla="*/ 3667859 h 4876147"/>
                <a:gd name="connsiteX17" fmla="*/ 218738 w 4208002"/>
                <a:gd name="connsiteY17" fmla="*/ 3675051 h 4876147"/>
                <a:gd name="connsiteX18" fmla="*/ 100484 w 4208002"/>
                <a:gd name="connsiteY18" fmla="*/ 3554202 h 4876147"/>
                <a:gd name="connsiteX19" fmla="*/ 81207 w 4208002"/>
                <a:gd name="connsiteY19" fmla="*/ 3541004 h 4876147"/>
                <a:gd name="connsiteX20" fmla="*/ 83654 w 4208002"/>
                <a:gd name="connsiteY20" fmla="*/ 3556055 h 4876147"/>
                <a:gd name="connsiteX21" fmla="*/ 179295 w 4208002"/>
                <a:gd name="connsiteY21" fmla="*/ 3695069 h 4876147"/>
                <a:gd name="connsiteX22" fmla="*/ 347668 w 4208002"/>
                <a:gd name="connsiteY22" fmla="*/ 3837122 h 4876147"/>
                <a:gd name="connsiteX23" fmla="*/ 349225 w 4208002"/>
                <a:gd name="connsiteY23" fmla="*/ 3857510 h 4876147"/>
                <a:gd name="connsiteX24" fmla="*/ 300441 w 4208002"/>
                <a:gd name="connsiteY24" fmla="*/ 3943662 h 4876147"/>
                <a:gd name="connsiteX25" fmla="*/ 326242 w 4208002"/>
                <a:gd name="connsiteY25" fmla="*/ 4170309 h 4876147"/>
                <a:gd name="connsiteX26" fmla="*/ 319198 w 4208002"/>
                <a:gd name="connsiteY26" fmla="*/ 4195665 h 4876147"/>
                <a:gd name="connsiteX27" fmla="*/ 101003 w 4208002"/>
                <a:gd name="connsiteY27" fmla="*/ 4421349 h 4876147"/>
                <a:gd name="connsiteX28" fmla="*/ 95961 w 4208002"/>
                <a:gd name="connsiteY28" fmla="*/ 4457085 h 4876147"/>
                <a:gd name="connsiteX29" fmla="*/ 137183 w 4208002"/>
                <a:gd name="connsiteY29" fmla="*/ 4535304 h 4876147"/>
                <a:gd name="connsiteX30" fmla="*/ 146006 w 4208002"/>
                <a:gd name="connsiteY30" fmla="*/ 4568370 h 4876147"/>
                <a:gd name="connsiteX31" fmla="*/ 146005 w 4208002"/>
                <a:gd name="connsiteY31" fmla="*/ 4803469 h 4876147"/>
                <a:gd name="connsiteX32" fmla="*/ 3378572 w 4208002"/>
                <a:gd name="connsiteY32" fmla="*/ 4876147 h 4876147"/>
                <a:gd name="connsiteX33" fmla="*/ 3244488 w 4208002"/>
                <a:gd name="connsiteY33" fmla="*/ 4509503 h 4876147"/>
                <a:gd name="connsiteX34" fmla="*/ 3285487 w 4208002"/>
                <a:gd name="connsiteY34" fmla="*/ 4453675 h 4876147"/>
                <a:gd name="connsiteX35" fmla="*/ 3295793 w 4208002"/>
                <a:gd name="connsiteY35" fmla="*/ 4390655 h 4876147"/>
                <a:gd name="connsiteX36" fmla="*/ 3275701 w 4208002"/>
                <a:gd name="connsiteY36" fmla="*/ 4103064 h 4876147"/>
                <a:gd name="connsiteX37" fmla="*/ 3290455 w 4208002"/>
                <a:gd name="connsiteY37" fmla="*/ 4056726 h 4876147"/>
                <a:gd name="connsiteX38" fmla="*/ 3480625 w 4208002"/>
                <a:gd name="connsiteY38" fmla="*/ 3702853 h 4876147"/>
                <a:gd name="connsiteX39" fmla="*/ 3506352 w 4208002"/>
                <a:gd name="connsiteY39" fmla="*/ 3379156 h 4876147"/>
                <a:gd name="connsiteX40" fmla="*/ 3517399 w 4208002"/>
                <a:gd name="connsiteY40" fmla="*/ 3347127 h 4876147"/>
                <a:gd name="connsiteX41" fmla="*/ 3645885 w 4208002"/>
                <a:gd name="connsiteY41" fmla="*/ 3182239 h 4876147"/>
                <a:gd name="connsiteX42" fmla="*/ 3899223 w 4208002"/>
                <a:gd name="connsiteY42" fmla="*/ 2657398 h 4876147"/>
                <a:gd name="connsiteX43" fmla="*/ 3993604 w 4208002"/>
                <a:gd name="connsiteY43" fmla="*/ 2193649 h 4876147"/>
                <a:gd name="connsiteX44" fmla="*/ 4023186 w 4208002"/>
                <a:gd name="connsiteY44" fmla="*/ 2135226 h 4876147"/>
                <a:gd name="connsiteX45" fmla="*/ 4199121 w 4208002"/>
                <a:gd name="connsiteY45" fmla="*/ 1915399 h 4876147"/>
                <a:gd name="connsiteX46" fmla="*/ 4200975 w 4208002"/>
                <a:gd name="connsiteY46" fmla="*/ 1873213 h 4876147"/>
                <a:gd name="connsiteX0" fmla="*/ 4295509 w 4302536"/>
                <a:gd name="connsiteY0" fmla="*/ 1873213 h 4876147"/>
                <a:gd name="connsiteX1" fmla="*/ 4131139 w 4302536"/>
                <a:gd name="connsiteY1" fmla="*/ 1470037 h 4876147"/>
                <a:gd name="connsiteX2" fmla="*/ 4036536 w 4302536"/>
                <a:gd name="connsiteY2" fmla="*/ 1022228 h 4876147"/>
                <a:gd name="connsiteX3" fmla="*/ 3853854 w 4302536"/>
                <a:gd name="connsiteY3" fmla="*/ 425397 h 4876147"/>
                <a:gd name="connsiteX4" fmla="*/ 3610228 w 4302536"/>
                <a:gd name="connsiteY4" fmla="*/ 116675 h 4876147"/>
                <a:gd name="connsiteX5" fmla="*/ 3110817 w 4302536"/>
                <a:gd name="connsiteY5" fmla="*/ 12804 h 4876147"/>
                <a:gd name="connsiteX6" fmla="*/ 2793866 w 4302536"/>
                <a:gd name="connsiteY6" fmla="*/ 117491 h 4876147"/>
                <a:gd name="connsiteX7" fmla="*/ 1184053 w 4302536"/>
                <a:gd name="connsiteY7" fmla="*/ 448677 h 4876147"/>
                <a:gd name="connsiteX8" fmla="*/ 635413 w 4302536"/>
                <a:gd name="connsiteY8" fmla="*/ 567301 h 4876147"/>
                <a:gd name="connsiteX9" fmla="*/ 236388 w 4302536"/>
                <a:gd name="connsiteY9" fmla="*/ 2278021 h 4876147"/>
                <a:gd name="connsiteX10" fmla="*/ 94534 w 4302536"/>
                <a:gd name="connsiteY10" fmla="*/ 2480520 h 4876147"/>
                <a:gd name="connsiteX11" fmla="*/ 202098 w 4302536"/>
                <a:gd name="connsiteY11" fmla="*/ 2586793 h 4876147"/>
                <a:gd name="connsiteX12" fmla="*/ 576693 w 4302536"/>
                <a:gd name="connsiteY12" fmla="*/ 2860394 h 4876147"/>
                <a:gd name="connsiteX13" fmla="*/ 589890 w 4302536"/>
                <a:gd name="connsiteY13" fmla="*/ 2894277 h 4876147"/>
                <a:gd name="connsiteX14" fmla="*/ 547037 w 4302536"/>
                <a:gd name="connsiteY14" fmla="*/ 3123593 h 4876147"/>
                <a:gd name="connsiteX15" fmla="*/ 446947 w 4302536"/>
                <a:gd name="connsiteY15" fmla="*/ 3432611 h 4876147"/>
                <a:gd name="connsiteX16" fmla="*/ 357311 w 4302536"/>
                <a:gd name="connsiteY16" fmla="*/ 3667859 h 4876147"/>
                <a:gd name="connsiteX17" fmla="*/ 313272 w 4302536"/>
                <a:gd name="connsiteY17" fmla="*/ 3675051 h 4876147"/>
                <a:gd name="connsiteX18" fmla="*/ 195018 w 4302536"/>
                <a:gd name="connsiteY18" fmla="*/ 3554202 h 4876147"/>
                <a:gd name="connsiteX19" fmla="*/ 175741 w 4302536"/>
                <a:gd name="connsiteY19" fmla="*/ 3541004 h 4876147"/>
                <a:gd name="connsiteX20" fmla="*/ 178188 w 4302536"/>
                <a:gd name="connsiteY20" fmla="*/ 3556055 h 4876147"/>
                <a:gd name="connsiteX21" fmla="*/ 273829 w 4302536"/>
                <a:gd name="connsiteY21" fmla="*/ 3695069 h 4876147"/>
                <a:gd name="connsiteX22" fmla="*/ 442202 w 4302536"/>
                <a:gd name="connsiteY22" fmla="*/ 3837122 h 4876147"/>
                <a:gd name="connsiteX23" fmla="*/ 443759 w 4302536"/>
                <a:gd name="connsiteY23" fmla="*/ 3857510 h 4876147"/>
                <a:gd name="connsiteX24" fmla="*/ 394975 w 4302536"/>
                <a:gd name="connsiteY24" fmla="*/ 3943662 h 4876147"/>
                <a:gd name="connsiteX25" fmla="*/ 420776 w 4302536"/>
                <a:gd name="connsiteY25" fmla="*/ 4170309 h 4876147"/>
                <a:gd name="connsiteX26" fmla="*/ 413732 w 4302536"/>
                <a:gd name="connsiteY26" fmla="*/ 4195665 h 4876147"/>
                <a:gd name="connsiteX27" fmla="*/ 195537 w 4302536"/>
                <a:gd name="connsiteY27" fmla="*/ 4421349 h 4876147"/>
                <a:gd name="connsiteX28" fmla="*/ 190495 w 4302536"/>
                <a:gd name="connsiteY28" fmla="*/ 4457085 h 4876147"/>
                <a:gd name="connsiteX29" fmla="*/ 231717 w 4302536"/>
                <a:gd name="connsiteY29" fmla="*/ 4535304 h 4876147"/>
                <a:gd name="connsiteX30" fmla="*/ 240539 w 4302536"/>
                <a:gd name="connsiteY30" fmla="*/ 4803469 h 4876147"/>
                <a:gd name="connsiteX31" fmla="*/ 3473106 w 4302536"/>
                <a:gd name="connsiteY31" fmla="*/ 4876147 h 4876147"/>
                <a:gd name="connsiteX32" fmla="*/ 3339022 w 4302536"/>
                <a:gd name="connsiteY32" fmla="*/ 4509503 h 4876147"/>
                <a:gd name="connsiteX33" fmla="*/ 3380021 w 4302536"/>
                <a:gd name="connsiteY33" fmla="*/ 4453675 h 4876147"/>
                <a:gd name="connsiteX34" fmla="*/ 3390327 w 4302536"/>
                <a:gd name="connsiteY34" fmla="*/ 4390655 h 4876147"/>
                <a:gd name="connsiteX35" fmla="*/ 3370235 w 4302536"/>
                <a:gd name="connsiteY35" fmla="*/ 4103064 h 4876147"/>
                <a:gd name="connsiteX36" fmla="*/ 3384989 w 4302536"/>
                <a:gd name="connsiteY36" fmla="*/ 4056726 h 4876147"/>
                <a:gd name="connsiteX37" fmla="*/ 3575159 w 4302536"/>
                <a:gd name="connsiteY37" fmla="*/ 3702853 h 4876147"/>
                <a:gd name="connsiteX38" fmla="*/ 3600886 w 4302536"/>
                <a:gd name="connsiteY38" fmla="*/ 3379156 h 4876147"/>
                <a:gd name="connsiteX39" fmla="*/ 3611933 w 4302536"/>
                <a:gd name="connsiteY39" fmla="*/ 3347127 h 4876147"/>
                <a:gd name="connsiteX40" fmla="*/ 3740419 w 4302536"/>
                <a:gd name="connsiteY40" fmla="*/ 3182239 h 4876147"/>
                <a:gd name="connsiteX41" fmla="*/ 3993757 w 4302536"/>
                <a:gd name="connsiteY41" fmla="*/ 2657398 h 4876147"/>
                <a:gd name="connsiteX42" fmla="*/ 4088138 w 4302536"/>
                <a:gd name="connsiteY42" fmla="*/ 2193649 h 4876147"/>
                <a:gd name="connsiteX43" fmla="*/ 4117720 w 4302536"/>
                <a:gd name="connsiteY43" fmla="*/ 2135226 h 4876147"/>
                <a:gd name="connsiteX44" fmla="*/ 4293655 w 4302536"/>
                <a:gd name="connsiteY44" fmla="*/ 1915399 h 4876147"/>
                <a:gd name="connsiteX45" fmla="*/ 4295509 w 4302536"/>
                <a:gd name="connsiteY45" fmla="*/ 1873213 h 4876147"/>
                <a:gd name="connsiteX0" fmla="*/ 4200975 w 4208002"/>
                <a:gd name="connsiteY0" fmla="*/ 1873213 h 4876147"/>
                <a:gd name="connsiteX1" fmla="*/ 4036605 w 4208002"/>
                <a:gd name="connsiteY1" fmla="*/ 1470037 h 4876147"/>
                <a:gd name="connsiteX2" fmla="*/ 3942002 w 4208002"/>
                <a:gd name="connsiteY2" fmla="*/ 1022228 h 4876147"/>
                <a:gd name="connsiteX3" fmla="*/ 3759320 w 4208002"/>
                <a:gd name="connsiteY3" fmla="*/ 425397 h 4876147"/>
                <a:gd name="connsiteX4" fmla="*/ 3515694 w 4208002"/>
                <a:gd name="connsiteY4" fmla="*/ 116675 h 4876147"/>
                <a:gd name="connsiteX5" fmla="*/ 3016283 w 4208002"/>
                <a:gd name="connsiteY5" fmla="*/ 12804 h 4876147"/>
                <a:gd name="connsiteX6" fmla="*/ 2699332 w 4208002"/>
                <a:gd name="connsiteY6" fmla="*/ 117491 h 4876147"/>
                <a:gd name="connsiteX7" fmla="*/ 1089519 w 4208002"/>
                <a:gd name="connsiteY7" fmla="*/ 448677 h 4876147"/>
                <a:gd name="connsiteX8" fmla="*/ 540879 w 4208002"/>
                <a:gd name="connsiteY8" fmla="*/ 567301 h 4876147"/>
                <a:gd name="connsiteX9" fmla="*/ 141854 w 4208002"/>
                <a:gd name="connsiteY9" fmla="*/ 2278021 h 4876147"/>
                <a:gd name="connsiteX10" fmla="*/ 0 w 4208002"/>
                <a:gd name="connsiteY10" fmla="*/ 2480520 h 4876147"/>
                <a:gd name="connsiteX11" fmla="*/ 107564 w 4208002"/>
                <a:gd name="connsiteY11" fmla="*/ 2586793 h 4876147"/>
                <a:gd name="connsiteX12" fmla="*/ 482159 w 4208002"/>
                <a:gd name="connsiteY12" fmla="*/ 2860394 h 4876147"/>
                <a:gd name="connsiteX13" fmla="*/ 495356 w 4208002"/>
                <a:gd name="connsiteY13" fmla="*/ 2894277 h 4876147"/>
                <a:gd name="connsiteX14" fmla="*/ 452503 w 4208002"/>
                <a:gd name="connsiteY14" fmla="*/ 3123593 h 4876147"/>
                <a:gd name="connsiteX15" fmla="*/ 352413 w 4208002"/>
                <a:gd name="connsiteY15" fmla="*/ 3432611 h 4876147"/>
                <a:gd name="connsiteX16" fmla="*/ 262777 w 4208002"/>
                <a:gd name="connsiteY16" fmla="*/ 3667859 h 4876147"/>
                <a:gd name="connsiteX17" fmla="*/ 218738 w 4208002"/>
                <a:gd name="connsiteY17" fmla="*/ 3675051 h 4876147"/>
                <a:gd name="connsiteX18" fmla="*/ 100484 w 4208002"/>
                <a:gd name="connsiteY18" fmla="*/ 3554202 h 4876147"/>
                <a:gd name="connsiteX19" fmla="*/ 81207 w 4208002"/>
                <a:gd name="connsiteY19" fmla="*/ 3541004 h 4876147"/>
                <a:gd name="connsiteX20" fmla="*/ 83654 w 4208002"/>
                <a:gd name="connsiteY20" fmla="*/ 3556055 h 4876147"/>
                <a:gd name="connsiteX21" fmla="*/ 179295 w 4208002"/>
                <a:gd name="connsiteY21" fmla="*/ 3695069 h 4876147"/>
                <a:gd name="connsiteX22" fmla="*/ 347668 w 4208002"/>
                <a:gd name="connsiteY22" fmla="*/ 3837122 h 4876147"/>
                <a:gd name="connsiteX23" fmla="*/ 349225 w 4208002"/>
                <a:gd name="connsiteY23" fmla="*/ 3857510 h 4876147"/>
                <a:gd name="connsiteX24" fmla="*/ 300441 w 4208002"/>
                <a:gd name="connsiteY24" fmla="*/ 3943662 h 4876147"/>
                <a:gd name="connsiteX25" fmla="*/ 326242 w 4208002"/>
                <a:gd name="connsiteY25" fmla="*/ 4170309 h 4876147"/>
                <a:gd name="connsiteX26" fmla="*/ 319198 w 4208002"/>
                <a:gd name="connsiteY26" fmla="*/ 4195665 h 4876147"/>
                <a:gd name="connsiteX27" fmla="*/ 101003 w 4208002"/>
                <a:gd name="connsiteY27" fmla="*/ 4421349 h 4876147"/>
                <a:gd name="connsiteX28" fmla="*/ 95961 w 4208002"/>
                <a:gd name="connsiteY28" fmla="*/ 4457085 h 4876147"/>
                <a:gd name="connsiteX29" fmla="*/ 137183 w 4208002"/>
                <a:gd name="connsiteY29" fmla="*/ 4535304 h 4876147"/>
                <a:gd name="connsiteX30" fmla="*/ 146005 w 4208002"/>
                <a:gd name="connsiteY30" fmla="*/ 4803469 h 4876147"/>
                <a:gd name="connsiteX31" fmla="*/ 3378572 w 4208002"/>
                <a:gd name="connsiteY31" fmla="*/ 4876147 h 4876147"/>
                <a:gd name="connsiteX32" fmla="*/ 3244488 w 4208002"/>
                <a:gd name="connsiteY32" fmla="*/ 4509503 h 4876147"/>
                <a:gd name="connsiteX33" fmla="*/ 3285487 w 4208002"/>
                <a:gd name="connsiteY33" fmla="*/ 4453675 h 4876147"/>
                <a:gd name="connsiteX34" fmla="*/ 3295793 w 4208002"/>
                <a:gd name="connsiteY34" fmla="*/ 4390655 h 4876147"/>
                <a:gd name="connsiteX35" fmla="*/ 3275701 w 4208002"/>
                <a:gd name="connsiteY35" fmla="*/ 4103064 h 4876147"/>
                <a:gd name="connsiteX36" fmla="*/ 3290455 w 4208002"/>
                <a:gd name="connsiteY36" fmla="*/ 4056726 h 4876147"/>
                <a:gd name="connsiteX37" fmla="*/ 3480625 w 4208002"/>
                <a:gd name="connsiteY37" fmla="*/ 3702853 h 4876147"/>
                <a:gd name="connsiteX38" fmla="*/ 3506352 w 4208002"/>
                <a:gd name="connsiteY38" fmla="*/ 3379156 h 4876147"/>
                <a:gd name="connsiteX39" fmla="*/ 3517399 w 4208002"/>
                <a:gd name="connsiteY39" fmla="*/ 3347127 h 4876147"/>
                <a:gd name="connsiteX40" fmla="*/ 3645885 w 4208002"/>
                <a:gd name="connsiteY40" fmla="*/ 3182239 h 4876147"/>
                <a:gd name="connsiteX41" fmla="*/ 3899223 w 4208002"/>
                <a:gd name="connsiteY41" fmla="*/ 2657398 h 4876147"/>
                <a:gd name="connsiteX42" fmla="*/ 3993604 w 4208002"/>
                <a:gd name="connsiteY42" fmla="*/ 2193649 h 4876147"/>
                <a:gd name="connsiteX43" fmla="*/ 4023186 w 4208002"/>
                <a:gd name="connsiteY43" fmla="*/ 2135226 h 4876147"/>
                <a:gd name="connsiteX44" fmla="*/ 4199121 w 4208002"/>
                <a:gd name="connsiteY44" fmla="*/ 1915399 h 4876147"/>
                <a:gd name="connsiteX45" fmla="*/ 4200975 w 4208002"/>
                <a:gd name="connsiteY45" fmla="*/ 1873213 h 4876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4208002" h="4876147">
                  <a:moveTo>
                    <a:pt x="4200975" y="1873213"/>
                  </a:moveTo>
                  <a:cubicBezTo>
                    <a:pt x="4130245" y="1745395"/>
                    <a:pt x="4074491" y="1611497"/>
                    <a:pt x="4036605" y="1470037"/>
                  </a:cubicBezTo>
                  <a:cubicBezTo>
                    <a:pt x="3997088" y="1322349"/>
                    <a:pt x="3973734" y="1171473"/>
                    <a:pt x="3942002" y="1022228"/>
                  </a:cubicBezTo>
                  <a:cubicBezTo>
                    <a:pt x="3898481" y="817822"/>
                    <a:pt x="3851699" y="614677"/>
                    <a:pt x="3759320" y="425397"/>
                  </a:cubicBezTo>
                  <a:cubicBezTo>
                    <a:pt x="3700526" y="304992"/>
                    <a:pt x="3624013" y="197933"/>
                    <a:pt x="3515694" y="116675"/>
                  </a:cubicBezTo>
                  <a:cubicBezTo>
                    <a:pt x="3365707" y="4204"/>
                    <a:pt x="3196222" y="-18409"/>
                    <a:pt x="3016283" y="12804"/>
                  </a:cubicBezTo>
                  <a:cubicBezTo>
                    <a:pt x="2905443" y="32007"/>
                    <a:pt x="2800979" y="70782"/>
                    <a:pt x="2699332" y="117491"/>
                  </a:cubicBezTo>
                  <a:lnTo>
                    <a:pt x="1089519" y="448677"/>
                  </a:lnTo>
                  <a:lnTo>
                    <a:pt x="540879" y="567301"/>
                  </a:lnTo>
                  <a:lnTo>
                    <a:pt x="141854" y="2278021"/>
                  </a:lnTo>
                  <a:cubicBezTo>
                    <a:pt x="124135" y="2302116"/>
                    <a:pt x="1260" y="2451012"/>
                    <a:pt x="0" y="2480520"/>
                  </a:cubicBezTo>
                  <a:cubicBezTo>
                    <a:pt x="13271" y="2510399"/>
                    <a:pt x="27204" y="2523481"/>
                    <a:pt x="107564" y="2586793"/>
                  </a:cubicBezTo>
                  <a:cubicBezTo>
                    <a:pt x="187924" y="2650105"/>
                    <a:pt x="417527" y="2809147"/>
                    <a:pt x="482159" y="2860394"/>
                  </a:cubicBezTo>
                  <a:cubicBezTo>
                    <a:pt x="546791" y="2911641"/>
                    <a:pt x="497877" y="2880561"/>
                    <a:pt x="495356" y="2894277"/>
                  </a:cubicBezTo>
                  <a:cubicBezTo>
                    <a:pt x="481492" y="2970790"/>
                    <a:pt x="474819" y="3048860"/>
                    <a:pt x="452503" y="3123593"/>
                  </a:cubicBezTo>
                  <a:cubicBezTo>
                    <a:pt x="421512" y="3227316"/>
                    <a:pt x="386296" y="3329778"/>
                    <a:pt x="352413" y="3432611"/>
                  </a:cubicBezTo>
                  <a:cubicBezTo>
                    <a:pt x="326168" y="3512312"/>
                    <a:pt x="305927" y="3594386"/>
                    <a:pt x="262777" y="3667859"/>
                  </a:cubicBezTo>
                  <a:cubicBezTo>
                    <a:pt x="246022" y="3696329"/>
                    <a:pt x="243056" y="3698998"/>
                    <a:pt x="218738" y="3675051"/>
                  </a:cubicBezTo>
                  <a:cubicBezTo>
                    <a:pt x="178554" y="3635534"/>
                    <a:pt x="136887" y="3597426"/>
                    <a:pt x="100484" y="3554202"/>
                  </a:cubicBezTo>
                  <a:cubicBezTo>
                    <a:pt x="95294" y="3548048"/>
                    <a:pt x="90401" y="3541449"/>
                    <a:pt x="81207" y="3541004"/>
                  </a:cubicBezTo>
                  <a:cubicBezTo>
                    <a:pt x="72681" y="3547381"/>
                    <a:pt x="81281" y="3552200"/>
                    <a:pt x="83654" y="3556055"/>
                  </a:cubicBezTo>
                  <a:cubicBezTo>
                    <a:pt x="113384" y="3603876"/>
                    <a:pt x="143337" y="3651622"/>
                    <a:pt x="179295" y="3695069"/>
                  </a:cubicBezTo>
                  <a:cubicBezTo>
                    <a:pt x="226819" y="3752528"/>
                    <a:pt x="276790" y="3807243"/>
                    <a:pt x="347668" y="3837122"/>
                  </a:cubicBezTo>
                  <a:cubicBezTo>
                    <a:pt x="362052" y="3843201"/>
                    <a:pt x="354119" y="3850541"/>
                    <a:pt x="349225" y="3857510"/>
                  </a:cubicBezTo>
                  <a:cubicBezTo>
                    <a:pt x="330394" y="3884794"/>
                    <a:pt x="313415" y="3913116"/>
                    <a:pt x="300441" y="3943662"/>
                  </a:cubicBezTo>
                  <a:cubicBezTo>
                    <a:pt x="266410" y="4024030"/>
                    <a:pt x="261591" y="4101359"/>
                    <a:pt x="326242" y="4170309"/>
                  </a:cubicBezTo>
                  <a:cubicBezTo>
                    <a:pt x="339365" y="4184248"/>
                    <a:pt x="325426" y="4189215"/>
                    <a:pt x="319198" y="4195665"/>
                  </a:cubicBezTo>
                  <a:lnTo>
                    <a:pt x="101003" y="4421349"/>
                  </a:lnTo>
                  <a:cubicBezTo>
                    <a:pt x="88992" y="4433583"/>
                    <a:pt x="87213" y="4442331"/>
                    <a:pt x="95961" y="4457085"/>
                  </a:cubicBezTo>
                  <a:cubicBezTo>
                    <a:pt x="110938" y="4482441"/>
                    <a:pt x="123616" y="4509132"/>
                    <a:pt x="137183" y="4535304"/>
                  </a:cubicBezTo>
                  <a:cubicBezTo>
                    <a:pt x="145524" y="4593035"/>
                    <a:pt x="106376" y="4550775"/>
                    <a:pt x="146005" y="4803469"/>
                  </a:cubicBezTo>
                  <a:lnTo>
                    <a:pt x="3378572" y="4876147"/>
                  </a:lnTo>
                  <a:cubicBezTo>
                    <a:pt x="3434286" y="4653031"/>
                    <a:pt x="3260002" y="4579915"/>
                    <a:pt x="3244488" y="4509503"/>
                  </a:cubicBezTo>
                  <a:cubicBezTo>
                    <a:pt x="3228974" y="4439091"/>
                    <a:pt x="3280298" y="4478512"/>
                    <a:pt x="3285487" y="4453675"/>
                  </a:cubicBezTo>
                  <a:cubicBezTo>
                    <a:pt x="3289046" y="4432693"/>
                    <a:pt x="3294162" y="4411785"/>
                    <a:pt x="3295793" y="4390655"/>
                  </a:cubicBezTo>
                  <a:cubicBezTo>
                    <a:pt x="3303207" y="4293902"/>
                    <a:pt x="3295867" y="4198038"/>
                    <a:pt x="3275701" y="4103064"/>
                  </a:cubicBezTo>
                  <a:cubicBezTo>
                    <a:pt x="3271920" y="4085122"/>
                    <a:pt x="3273329" y="4070887"/>
                    <a:pt x="3290455" y="4056726"/>
                  </a:cubicBezTo>
                  <a:cubicBezTo>
                    <a:pt x="3401740" y="3964866"/>
                    <a:pt x="3463944" y="3846983"/>
                    <a:pt x="3480625" y="3702853"/>
                  </a:cubicBezTo>
                  <a:cubicBezTo>
                    <a:pt x="3493081" y="3595127"/>
                    <a:pt x="3502497" y="3487475"/>
                    <a:pt x="3506352" y="3379156"/>
                  </a:cubicBezTo>
                  <a:cubicBezTo>
                    <a:pt x="3506797" y="3367145"/>
                    <a:pt x="3509170" y="3356691"/>
                    <a:pt x="3517399" y="3347127"/>
                  </a:cubicBezTo>
                  <a:cubicBezTo>
                    <a:pt x="3562773" y="3294191"/>
                    <a:pt x="3604069" y="3237992"/>
                    <a:pt x="3645885" y="3182239"/>
                  </a:cubicBezTo>
                  <a:cubicBezTo>
                    <a:pt x="3764583" y="3023800"/>
                    <a:pt x="3850068" y="2849644"/>
                    <a:pt x="3899223" y="2657398"/>
                  </a:cubicBezTo>
                  <a:cubicBezTo>
                    <a:pt x="3938295" y="2504298"/>
                    <a:pt x="3968767" y="2349492"/>
                    <a:pt x="3993604" y="2193649"/>
                  </a:cubicBezTo>
                  <a:cubicBezTo>
                    <a:pt x="3997459" y="2169627"/>
                    <a:pt x="4009247" y="2152649"/>
                    <a:pt x="4023186" y="2135226"/>
                  </a:cubicBezTo>
                  <a:lnTo>
                    <a:pt x="4199121" y="1915399"/>
                  </a:lnTo>
                  <a:cubicBezTo>
                    <a:pt x="4211206" y="1900571"/>
                    <a:pt x="4210094" y="1889598"/>
                    <a:pt x="4200975" y="1873213"/>
                  </a:cubicBezTo>
                  <a:close/>
                </a:path>
              </a:pathLst>
            </a:custGeom>
            <a:solidFill>
              <a:srgbClr val="00080D"/>
            </a:solidFill>
            <a:ln w="7404" cap="flat">
              <a:noFill/>
              <a:prstDash val="solid"/>
              <a:miter/>
            </a:ln>
          </p:spPr>
          <p:txBody>
            <a:bodyPr rtlCol="0" anchor="ctr"/>
            <a:lstStyle/>
            <a:p>
              <a:endParaRPr lang="ko-KR" altLang="en-US"/>
            </a:p>
          </p:txBody>
        </p:sp>
        <p:sp>
          <p:nvSpPr>
            <p:cNvPr id="196" name="자유형: 도형 195">
              <a:extLst>
                <a:ext uri="{FF2B5EF4-FFF2-40B4-BE49-F238E27FC236}">
                  <a16:creationId xmlns:a16="http://schemas.microsoft.com/office/drawing/2014/main" id="{2B692250-CABD-4E9E-81FD-5D346C4E0B00}"/>
                </a:ext>
              </a:extLst>
            </p:cNvPr>
            <p:cNvSpPr/>
            <p:nvPr/>
          </p:nvSpPr>
          <p:spPr>
            <a:xfrm>
              <a:off x="2348015" y="1836487"/>
              <a:ext cx="1271528" cy="991409"/>
            </a:xfrm>
            <a:custGeom>
              <a:avLst/>
              <a:gdLst>
                <a:gd name="connsiteX0" fmla="*/ 1704289 w 1733465"/>
                <a:gd name="connsiteY0" fmla="*/ 995052 h 1351580"/>
                <a:gd name="connsiteX1" fmla="*/ 1618064 w 1733465"/>
                <a:gd name="connsiteY1" fmla="*/ 621977 h 1351580"/>
                <a:gd name="connsiteX2" fmla="*/ 1303486 w 1733465"/>
                <a:gd name="connsiteY2" fmla="*/ 431955 h 1351580"/>
                <a:gd name="connsiteX3" fmla="*/ 800219 w 1733465"/>
                <a:gd name="connsiteY3" fmla="*/ 526855 h 1351580"/>
                <a:gd name="connsiteX4" fmla="*/ 512258 w 1733465"/>
                <a:gd name="connsiteY4" fmla="*/ 643478 h 1351580"/>
                <a:gd name="connsiteX5" fmla="*/ 457097 w 1733465"/>
                <a:gd name="connsiteY5" fmla="*/ 676619 h 1351580"/>
                <a:gd name="connsiteX6" fmla="*/ 382734 w 1733465"/>
                <a:gd name="connsiteY6" fmla="*/ 840692 h 1351580"/>
                <a:gd name="connsiteX7" fmla="*/ 374060 w 1733465"/>
                <a:gd name="connsiteY7" fmla="*/ 1105670 h 1351580"/>
                <a:gd name="connsiteX8" fmla="*/ 343069 w 1733465"/>
                <a:gd name="connsiteY8" fmla="*/ 1309705 h 1351580"/>
                <a:gd name="connsiteX9" fmla="*/ 342328 w 1733465"/>
                <a:gd name="connsiteY9" fmla="*/ 1317712 h 1351580"/>
                <a:gd name="connsiteX10" fmla="*/ 326980 w 1733465"/>
                <a:gd name="connsiteY10" fmla="*/ 1350186 h 1351580"/>
                <a:gd name="connsiteX11" fmla="*/ 294877 w 1733465"/>
                <a:gd name="connsiteY11" fmla="*/ 1335209 h 1351580"/>
                <a:gd name="connsiteX12" fmla="*/ 67266 w 1733465"/>
                <a:gd name="connsiteY12" fmla="*/ 1151637 h 1351580"/>
                <a:gd name="connsiteX13" fmla="*/ 21892 w 1733465"/>
                <a:gd name="connsiteY13" fmla="*/ 1159793 h 1351580"/>
                <a:gd name="connsiteX14" fmla="*/ 5062 w 1733465"/>
                <a:gd name="connsiteY14" fmla="*/ 1190265 h 1351580"/>
                <a:gd name="connsiteX15" fmla="*/ 1281 w 1733465"/>
                <a:gd name="connsiteY15" fmla="*/ 1167874 h 1351580"/>
                <a:gd name="connsiteX16" fmla="*/ 81056 w 1733465"/>
                <a:gd name="connsiteY16" fmla="*/ 517439 h 1351580"/>
                <a:gd name="connsiteX17" fmla="*/ 239791 w 1733465"/>
                <a:gd name="connsiteY17" fmla="*/ 198116 h 1351580"/>
                <a:gd name="connsiteX18" fmla="*/ 476151 w 1733465"/>
                <a:gd name="connsiteY18" fmla="*/ 56433 h 1351580"/>
                <a:gd name="connsiteX19" fmla="*/ 840997 w 1733465"/>
                <a:gd name="connsiteY19" fmla="*/ 902 h 1351580"/>
                <a:gd name="connsiteX20" fmla="*/ 1216296 w 1733465"/>
                <a:gd name="connsiteY20" fmla="*/ 51614 h 1351580"/>
                <a:gd name="connsiteX21" fmla="*/ 1545703 w 1733465"/>
                <a:gd name="connsiteY21" fmla="*/ 311477 h 1351580"/>
                <a:gd name="connsiteX22" fmla="*/ 1728756 w 1733465"/>
                <a:gd name="connsiteY22" fmla="*/ 758322 h 1351580"/>
                <a:gd name="connsiteX23" fmla="*/ 1712445 w 1733465"/>
                <a:gd name="connsiteY23" fmla="*/ 978667 h 1351580"/>
                <a:gd name="connsiteX24" fmla="*/ 1704289 w 1733465"/>
                <a:gd name="connsiteY24" fmla="*/ 995052 h 13515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733465" h="1351580">
                  <a:moveTo>
                    <a:pt x="1704289" y="995052"/>
                  </a:moveTo>
                  <a:cubicBezTo>
                    <a:pt x="1696727" y="865825"/>
                    <a:pt x="1678563" y="738749"/>
                    <a:pt x="1618064" y="621977"/>
                  </a:cubicBezTo>
                  <a:cubicBezTo>
                    <a:pt x="1552227" y="494900"/>
                    <a:pt x="1447021" y="433586"/>
                    <a:pt x="1303486" y="431955"/>
                  </a:cubicBezTo>
                  <a:cubicBezTo>
                    <a:pt x="1129033" y="429953"/>
                    <a:pt x="963773" y="473325"/>
                    <a:pt x="800219" y="526855"/>
                  </a:cubicBezTo>
                  <a:cubicBezTo>
                    <a:pt x="701613" y="559106"/>
                    <a:pt x="604192" y="594694"/>
                    <a:pt x="512258" y="643478"/>
                  </a:cubicBezTo>
                  <a:cubicBezTo>
                    <a:pt x="493352" y="653487"/>
                    <a:pt x="475113" y="664979"/>
                    <a:pt x="457097" y="676619"/>
                  </a:cubicBezTo>
                  <a:cubicBezTo>
                    <a:pt x="397340" y="715394"/>
                    <a:pt x="360863" y="765513"/>
                    <a:pt x="382734" y="840692"/>
                  </a:cubicBezTo>
                  <a:cubicBezTo>
                    <a:pt x="408757" y="930179"/>
                    <a:pt x="386293" y="1017739"/>
                    <a:pt x="374060" y="1105670"/>
                  </a:cubicBezTo>
                  <a:cubicBezTo>
                    <a:pt x="364570" y="1173805"/>
                    <a:pt x="353449" y="1241718"/>
                    <a:pt x="343069" y="1309705"/>
                  </a:cubicBezTo>
                  <a:cubicBezTo>
                    <a:pt x="342698" y="1312374"/>
                    <a:pt x="342995" y="1315117"/>
                    <a:pt x="342328" y="1317712"/>
                  </a:cubicBezTo>
                  <a:cubicBezTo>
                    <a:pt x="339362" y="1329649"/>
                    <a:pt x="339733" y="1344922"/>
                    <a:pt x="326980" y="1350186"/>
                  </a:cubicBezTo>
                  <a:cubicBezTo>
                    <a:pt x="313413" y="1355746"/>
                    <a:pt x="303626" y="1343439"/>
                    <a:pt x="294877" y="1335209"/>
                  </a:cubicBezTo>
                  <a:cubicBezTo>
                    <a:pt x="223925" y="1267890"/>
                    <a:pt x="146003" y="1209245"/>
                    <a:pt x="67266" y="1151637"/>
                  </a:cubicBezTo>
                  <a:cubicBezTo>
                    <a:pt x="39908" y="1131694"/>
                    <a:pt x="39760" y="1131545"/>
                    <a:pt x="21892" y="1159793"/>
                  </a:cubicBezTo>
                  <a:cubicBezTo>
                    <a:pt x="15664" y="1169579"/>
                    <a:pt x="10623" y="1180107"/>
                    <a:pt x="5062" y="1190265"/>
                  </a:cubicBezTo>
                  <a:cubicBezTo>
                    <a:pt x="-3167" y="1184037"/>
                    <a:pt x="1059" y="1175214"/>
                    <a:pt x="1281" y="1167874"/>
                  </a:cubicBezTo>
                  <a:cubicBezTo>
                    <a:pt x="8695" y="948715"/>
                    <a:pt x="22485" y="730222"/>
                    <a:pt x="81056" y="517439"/>
                  </a:cubicBezTo>
                  <a:cubicBezTo>
                    <a:pt x="113159" y="400890"/>
                    <a:pt x="159423" y="290717"/>
                    <a:pt x="239791" y="198116"/>
                  </a:cubicBezTo>
                  <a:cubicBezTo>
                    <a:pt x="302959" y="125310"/>
                    <a:pt x="386070" y="84607"/>
                    <a:pt x="476151" y="56433"/>
                  </a:cubicBezTo>
                  <a:cubicBezTo>
                    <a:pt x="594850" y="19289"/>
                    <a:pt x="717108" y="5647"/>
                    <a:pt x="840997" y="902"/>
                  </a:cubicBezTo>
                  <a:cubicBezTo>
                    <a:pt x="969260" y="-3991"/>
                    <a:pt x="1094483" y="10763"/>
                    <a:pt x="1216296" y="51614"/>
                  </a:cubicBezTo>
                  <a:cubicBezTo>
                    <a:pt x="1357163" y="98842"/>
                    <a:pt x="1460293" y="193148"/>
                    <a:pt x="1545703" y="311477"/>
                  </a:cubicBezTo>
                  <a:cubicBezTo>
                    <a:pt x="1642827" y="446042"/>
                    <a:pt x="1707032" y="593211"/>
                    <a:pt x="1728756" y="758322"/>
                  </a:cubicBezTo>
                  <a:cubicBezTo>
                    <a:pt x="1738616" y="832981"/>
                    <a:pt x="1732907" y="906380"/>
                    <a:pt x="1712445" y="978667"/>
                  </a:cubicBezTo>
                  <a:cubicBezTo>
                    <a:pt x="1710888" y="984450"/>
                    <a:pt x="1707032" y="989640"/>
                    <a:pt x="1704289" y="995052"/>
                  </a:cubicBezTo>
                  <a:close/>
                </a:path>
              </a:pathLst>
            </a:custGeom>
            <a:solidFill>
              <a:srgbClr val="6D411E"/>
            </a:solidFill>
            <a:ln w="7404" cap="flat">
              <a:noFill/>
              <a:prstDash val="solid"/>
              <a:miter/>
            </a:ln>
          </p:spPr>
          <p:txBody>
            <a:bodyPr rtlCol="0" anchor="ctr"/>
            <a:lstStyle/>
            <a:p>
              <a:endParaRPr lang="ko-KR" altLang="en-US"/>
            </a:p>
          </p:txBody>
        </p:sp>
        <p:sp>
          <p:nvSpPr>
            <p:cNvPr id="197" name="자유형: 도형 196">
              <a:extLst>
                <a:ext uri="{FF2B5EF4-FFF2-40B4-BE49-F238E27FC236}">
                  <a16:creationId xmlns:a16="http://schemas.microsoft.com/office/drawing/2014/main" id="{6AA9FB37-121C-45A3-AB0E-ECB43711DA14}"/>
                </a:ext>
              </a:extLst>
            </p:cNvPr>
            <p:cNvSpPr/>
            <p:nvPr/>
          </p:nvSpPr>
          <p:spPr>
            <a:xfrm>
              <a:off x="2777461" y="3390175"/>
              <a:ext cx="628946" cy="457858"/>
            </a:xfrm>
            <a:custGeom>
              <a:avLst/>
              <a:gdLst>
                <a:gd name="connsiteX0" fmla="*/ 1161 w 857438"/>
                <a:gd name="connsiteY0" fmla="*/ 0 h 624196"/>
                <a:gd name="connsiteX1" fmla="*/ 84791 w 857438"/>
                <a:gd name="connsiteY1" fmla="*/ 73548 h 624196"/>
                <a:gd name="connsiteX2" fmla="*/ 415458 w 857438"/>
                <a:gd name="connsiteY2" fmla="*/ 282179 h 624196"/>
                <a:gd name="connsiteX3" fmla="*/ 817077 w 857438"/>
                <a:gd name="connsiteY3" fmla="*/ 155325 h 624196"/>
                <a:gd name="connsiteX4" fmla="*/ 856891 w 857438"/>
                <a:gd name="connsiteY4" fmla="*/ 87560 h 624196"/>
                <a:gd name="connsiteX5" fmla="*/ 851257 w 857438"/>
                <a:gd name="connsiteY5" fmla="*/ 117365 h 624196"/>
                <a:gd name="connsiteX6" fmla="*/ 599401 w 857438"/>
                <a:gd name="connsiteY6" fmla="*/ 603133 h 624196"/>
                <a:gd name="connsiteX7" fmla="*/ 563072 w 857438"/>
                <a:gd name="connsiteY7" fmla="*/ 609361 h 624196"/>
                <a:gd name="connsiteX8" fmla="*/ 4942 w 857438"/>
                <a:gd name="connsiteY8" fmla="*/ 14161 h 624196"/>
                <a:gd name="connsiteX9" fmla="*/ 1161 w 857438"/>
                <a:gd name="connsiteY9" fmla="*/ 0 h 624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7438" h="624196">
                  <a:moveTo>
                    <a:pt x="1161" y="0"/>
                  </a:moveTo>
                  <a:cubicBezTo>
                    <a:pt x="26814" y="28470"/>
                    <a:pt x="56544" y="50193"/>
                    <a:pt x="84791" y="73548"/>
                  </a:cubicBezTo>
                  <a:cubicBezTo>
                    <a:pt x="186067" y="157252"/>
                    <a:pt x="287492" y="240957"/>
                    <a:pt x="415458" y="282179"/>
                  </a:cubicBezTo>
                  <a:cubicBezTo>
                    <a:pt x="562998" y="329703"/>
                    <a:pt x="723883" y="286924"/>
                    <a:pt x="817077" y="155325"/>
                  </a:cubicBezTo>
                  <a:cubicBezTo>
                    <a:pt x="831090" y="135529"/>
                    <a:pt x="841841" y="113435"/>
                    <a:pt x="856891" y="87560"/>
                  </a:cubicBezTo>
                  <a:cubicBezTo>
                    <a:pt x="858893" y="102314"/>
                    <a:pt x="855037" y="110099"/>
                    <a:pt x="851257" y="117365"/>
                  </a:cubicBezTo>
                  <a:cubicBezTo>
                    <a:pt x="808848" y="199142"/>
                    <a:pt x="640623" y="522839"/>
                    <a:pt x="599401" y="603133"/>
                  </a:cubicBezTo>
                  <a:cubicBezTo>
                    <a:pt x="585833" y="629602"/>
                    <a:pt x="582349" y="630491"/>
                    <a:pt x="563072" y="609361"/>
                  </a:cubicBezTo>
                  <a:cubicBezTo>
                    <a:pt x="509320" y="550494"/>
                    <a:pt x="46312" y="59164"/>
                    <a:pt x="4942" y="14161"/>
                  </a:cubicBezTo>
                  <a:cubicBezTo>
                    <a:pt x="2273" y="11195"/>
                    <a:pt x="-2101" y="8675"/>
                    <a:pt x="1161" y="0"/>
                  </a:cubicBezTo>
                  <a:close/>
                </a:path>
              </a:pathLst>
            </a:custGeom>
            <a:solidFill>
              <a:srgbClr val="FEB582"/>
            </a:solidFill>
            <a:ln w="7404" cap="flat">
              <a:noFill/>
              <a:prstDash val="solid"/>
              <a:miter/>
            </a:ln>
          </p:spPr>
          <p:txBody>
            <a:bodyPr rtlCol="0" anchor="ctr"/>
            <a:lstStyle/>
            <a:p>
              <a:endParaRPr lang="ko-KR" altLang="en-US"/>
            </a:p>
          </p:txBody>
        </p:sp>
        <p:sp>
          <p:nvSpPr>
            <p:cNvPr id="198" name="자유형: 도형 197">
              <a:extLst>
                <a:ext uri="{FF2B5EF4-FFF2-40B4-BE49-F238E27FC236}">
                  <a16:creationId xmlns:a16="http://schemas.microsoft.com/office/drawing/2014/main" id="{E6442581-BD9C-4AA4-BD2E-66D1284F7F0E}"/>
                </a:ext>
              </a:extLst>
            </p:cNvPr>
            <p:cNvSpPr/>
            <p:nvPr/>
          </p:nvSpPr>
          <p:spPr>
            <a:xfrm>
              <a:off x="2815239" y="3831333"/>
              <a:ext cx="114484" cy="527301"/>
            </a:xfrm>
            <a:custGeom>
              <a:avLst/>
              <a:gdLst>
                <a:gd name="connsiteX0" fmla="*/ 5857 w 156077"/>
                <a:gd name="connsiteY0" fmla="*/ 0 h 718866"/>
                <a:gd name="connsiteX1" fmla="*/ 114325 w 156077"/>
                <a:gd name="connsiteY1" fmla="*/ 124556 h 718866"/>
                <a:gd name="connsiteX2" fmla="*/ 154954 w 156077"/>
                <a:gd name="connsiteY2" fmla="*/ 226870 h 718866"/>
                <a:gd name="connsiteX3" fmla="*/ 134491 w 156077"/>
                <a:gd name="connsiteY3" fmla="*/ 337117 h 718866"/>
                <a:gd name="connsiteX4" fmla="*/ 83927 w 156077"/>
                <a:gd name="connsiteY4" fmla="*/ 427420 h 718866"/>
                <a:gd name="connsiteX5" fmla="*/ 64725 w 156077"/>
                <a:gd name="connsiteY5" fmla="*/ 595719 h 718866"/>
                <a:gd name="connsiteX6" fmla="*/ 91415 w 156077"/>
                <a:gd name="connsiteY6" fmla="*/ 718867 h 718866"/>
                <a:gd name="connsiteX7" fmla="*/ 42705 w 156077"/>
                <a:gd name="connsiteY7" fmla="*/ 546935 h 718866"/>
                <a:gd name="connsiteX8" fmla="*/ 45152 w 156077"/>
                <a:gd name="connsiteY8" fmla="*/ 536629 h 718866"/>
                <a:gd name="connsiteX9" fmla="*/ 108468 w 156077"/>
                <a:gd name="connsiteY9" fmla="*/ 299750 h 718866"/>
                <a:gd name="connsiteX10" fmla="*/ 94307 w 156077"/>
                <a:gd name="connsiteY10" fmla="*/ 128931 h 718866"/>
                <a:gd name="connsiteX11" fmla="*/ 8897 w 156077"/>
                <a:gd name="connsiteY11" fmla="*/ 17497 h 718866"/>
                <a:gd name="connsiteX12" fmla="*/ 0 w 156077"/>
                <a:gd name="connsiteY12" fmla="*/ 5190 h 718866"/>
                <a:gd name="connsiteX13" fmla="*/ 5857 w 156077"/>
                <a:gd name="connsiteY13" fmla="*/ 0 h 718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6077" h="718866">
                  <a:moveTo>
                    <a:pt x="5857" y="0"/>
                  </a:moveTo>
                  <a:cubicBezTo>
                    <a:pt x="41074" y="42408"/>
                    <a:pt x="85632" y="76365"/>
                    <a:pt x="114325" y="124556"/>
                  </a:cubicBezTo>
                  <a:cubicBezTo>
                    <a:pt x="133305" y="156363"/>
                    <a:pt x="150728" y="187946"/>
                    <a:pt x="154954" y="226870"/>
                  </a:cubicBezTo>
                  <a:cubicBezTo>
                    <a:pt x="159254" y="266684"/>
                    <a:pt x="150950" y="303457"/>
                    <a:pt x="134491" y="337117"/>
                  </a:cubicBezTo>
                  <a:cubicBezTo>
                    <a:pt x="119440" y="367811"/>
                    <a:pt x="103278" y="398505"/>
                    <a:pt x="83927" y="427420"/>
                  </a:cubicBezTo>
                  <a:cubicBezTo>
                    <a:pt x="49303" y="479245"/>
                    <a:pt x="51676" y="536259"/>
                    <a:pt x="64725" y="595719"/>
                  </a:cubicBezTo>
                  <a:cubicBezTo>
                    <a:pt x="73696" y="636645"/>
                    <a:pt x="79182" y="678460"/>
                    <a:pt x="91415" y="718867"/>
                  </a:cubicBezTo>
                  <a:cubicBezTo>
                    <a:pt x="56717" y="666746"/>
                    <a:pt x="32103" y="611808"/>
                    <a:pt x="42705" y="546935"/>
                  </a:cubicBezTo>
                  <a:cubicBezTo>
                    <a:pt x="43298" y="543450"/>
                    <a:pt x="45671" y="539892"/>
                    <a:pt x="45152" y="536629"/>
                  </a:cubicBezTo>
                  <a:cubicBezTo>
                    <a:pt x="31584" y="448254"/>
                    <a:pt x="78737" y="376708"/>
                    <a:pt x="108468" y="299750"/>
                  </a:cubicBezTo>
                  <a:cubicBezTo>
                    <a:pt x="130636" y="242440"/>
                    <a:pt x="128041" y="184165"/>
                    <a:pt x="94307" y="128931"/>
                  </a:cubicBezTo>
                  <a:cubicBezTo>
                    <a:pt x="69692" y="88524"/>
                    <a:pt x="41370" y="51528"/>
                    <a:pt x="8897" y="17497"/>
                  </a:cubicBezTo>
                  <a:cubicBezTo>
                    <a:pt x="5412" y="13864"/>
                    <a:pt x="2966" y="9342"/>
                    <a:pt x="0" y="5190"/>
                  </a:cubicBezTo>
                  <a:cubicBezTo>
                    <a:pt x="1928" y="3411"/>
                    <a:pt x="3929" y="1705"/>
                    <a:pt x="5857" y="0"/>
                  </a:cubicBezTo>
                  <a:close/>
                </a:path>
              </a:pathLst>
            </a:custGeom>
            <a:solidFill>
              <a:srgbClr val="FCB584"/>
            </a:solidFill>
            <a:ln w="7404" cap="flat">
              <a:noFill/>
              <a:prstDash val="solid"/>
              <a:miter/>
            </a:ln>
          </p:spPr>
          <p:txBody>
            <a:bodyPr rtlCol="0" anchor="ctr"/>
            <a:lstStyle/>
            <a:p>
              <a:endParaRPr lang="ko-KR" altLang="en-US"/>
            </a:p>
          </p:txBody>
        </p:sp>
        <p:grpSp>
          <p:nvGrpSpPr>
            <p:cNvPr id="199" name="그룹 198">
              <a:extLst>
                <a:ext uri="{FF2B5EF4-FFF2-40B4-BE49-F238E27FC236}">
                  <a16:creationId xmlns:a16="http://schemas.microsoft.com/office/drawing/2014/main" id="{02D6F6BE-57A1-4298-AFBB-0499BD5F371F}"/>
                </a:ext>
              </a:extLst>
            </p:cNvPr>
            <p:cNvGrpSpPr/>
            <p:nvPr/>
          </p:nvGrpSpPr>
          <p:grpSpPr>
            <a:xfrm>
              <a:off x="552073" y="3451587"/>
              <a:ext cx="1863290" cy="1298295"/>
              <a:chOff x="552073" y="3451587"/>
              <a:chExt cx="1863290" cy="1298295"/>
            </a:xfrm>
          </p:grpSpPr>
          <p:sp>
            <p:nvSpPr>
              <p:cNvPr id="205" name="직사각형 204">
                <a:extLst>
                  <a:ext uri="{FF2B5EF4-FFF2-40B4-BE49-F238E27FC236}">
                    <a16:creationId xmlns:a16="http://schemas.microsoft.com/office/drawing/2014/main" id="{474F2F88-FCB8-469C-8FB3-95B8290B36EC}"/>
                  </a:ext>
                </a:extLst>
              </p:cNvPr>
              <p:cNvSpPr/>
              <p:nvPr/>
            </p:nvSpPr>
            <p:spPr>
              <a:xfrm>
                <a:off x="552073" y="3451587"/>
                <a:ext cx="1863290" cy="129829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206" name="그룹 205">
                <a:extLst>
                  <a:ext uri="{FF2B5EF4-FFF2-40B4-BE49-F238E27FC236}">
                    <a16:creationId xmlns:a16="http://schemas.microsoft.com/office/drawing/2014/main" id="{D1302706-E23C-4F4D-91D5-CBCC48788E41}"/>
                  </a:ext>
                </a:extLst>
              </p:cNvPr>
              <p:cNvGrpSpPr/>
              <p:nvPr/>
            </p:nvGrpSpPr>
            <p:grpSpPr>
              <a:xfrm>
                <a:off x="857586" y="3513810"/>
                <a:ext cx="1252264" cy="317524"/>
                <a:chOff x="2531297" y="3953023"/>
                <a:chExt cx="4599453" cy="1166233"/>
              </a:xfrm>
              <a:solidFill>
                <a:schemeClr val="accent4">
                  <a:lumMod val="50000"/>
                </a:schemeClr>
              </a:solidFill>
            </p:grpSpPr>
            <p:sp>
              <p:nvSpPr>
                <p:cNvPr id="214" name="자유형: 도형 213">
                  <a:extLst>
                    <a:ext uri="{FF2B5EF4-FFF2-40B4-BE49-F238E27FC236}">
                      <a16:creationId xmlns:a16="http://schemas.microsoft.com/office/drawing/2014/main" id="{23AE57F5-9194-4F9D-BB78-4D814B0DDCD9}"/>
                    </a:ext>
                  </a:extLst>
                </p:cNvPr>
                <p:cNvSpPr/>
                <p:nvPr/>
              </p:nvSpPr>
              <p:spPr>
                <a:xfrm>
                  <a:off x="3212652" y="4090148"/>
                  <a:ext cx="788912" cy="760399"/>
                </a:xfrm>
                <a:custGeom>
                  <a:avLst/>
                  <a:gdLst>
                    <a:gd name="connsiteX0" fmla="*/ 396796 w 788912"/>
                    <a:gd name="connsiteY0" fmla="*/ 243501 h 760399"/>
                    <a:gd name="connsiteX1" fmla="*/ 381397 w 788912"/>
                    <a:gd name="connsiteY1" fmla="*/ 297336 h 760399"/>
                    <a:gd name="connsiteX2" fmla="*/ 317414 w 788912"/>
                    <a:gd name="connsiteY2" fmla="*/ 346033 h 760399"/>
                    <a:gd name="connsiteX3" fmla="*/ 254002 w 788912"/>
                    <a:gd name="connsiteY3" fmla="*/ 346033 h 760399"/>
                    <a:gd name="connsiteX4" fmla="*/ 326654 w 788912"/>
                    <a:gd name="connsiteY4" fmla="*/ 399298 h 760399"/>
                    <a:gd name="connsiteX5" fmla="*/ 337831 w 788912"/>
                    <a:gd name="connsiteY5" fmla="*/ 435571 h 760399"/>
                    <a:gd name="connsiteX6" fmla="*/ 312397 w 788912"/>
                    <a:gd name="connsiteY6" fmla="*/ 516778 h 760399"/>
                    <a:gd name="connsiteX7" fmla="*/ 364519 w 788912"/>
                    <a:gd name="connsiteY7" fmla="*/ 476854 h 760399"/>
                    <a:gd name="connsiteX8" fmla="*/ 434774 w 788912"/>
                    <a:gd name="connsiteY8" fmla="*/ 475375 h 760399"/>
                    <a:gd name="connsiteX9" fmla="*/ 488610 w 788912"/>
                    <a:gd name="connsiteY9" fmla="*/ 511986 h 760399"/>
                    <a:gd name="connsiteX10" fmla="*/ 461809 w 788912"/>
                    <a:gd name="connsiteY10" fmla="*/ 432942 h 760399"/>
                    <a:gd name="connsiteX11" fmla="*/ 474353 w 788912"/>
                    <a:gd name="connsiteY11" fmla="*/ 394280 h 760399"/>
                    <a:gd name="connsiteX12" fmla="*/ 534693 w 788912"/>
                    <a:gd name="connsiteY12" fmla="*/ 345808 h 760399"/>
                    <a:gd name="connsiteX13" fmla="*/ 453711 w 788912"/>
                    <a:gd name="connsiteY13" fmla="*/ 346154 h 760399"/>
                    <a:gd name="connsiteX14" fmla="*/ 424739 w 788912"/>
                    <a:gd name="connsiteY14" fmla="*/ 326075 h 760399"/>
                    <a:gd name="connsiteX15" fmla="*/ 396796 w 788912"/>
                    <a:gd name="connsiteY15" fmla="*/ 243501 h 760399"/>
                    <a:gd name="connsiteX16" fmla="*/ 382193 w 788912"/>
                    <a:gd name="connsiteY16" fmla="*/ 0 h 760399"/>
                    <a:gd name="connsiteX17" fmla="*/ 393258 w 788912"/>
                    <a:gd name="connsiteY17" fmla="*/ 1029 h 760399"/>
                    <a:gd name="connsiteX18" fmla="*/ 469335 w 788912"/>
                    <a:gd name="connsiteY18" fmla="*/ 237462 h 760399"/>
                    <a:gd name="connsiteX19" fmla="*/ 534460 w 788912"/>
                    <a:gd name="connsiteY19" fmla="*/ 282516 h 760399"/>
                    <a:gd name="connsiteX20" fmla="*/ 788912 w 788912"/>
                    <a:gd name="connsiteY20" fmla="*/ 281375 h 760399"/>
                    <a:gd name="connsiteX21" fmla="*/ 604144 w 788912"/>
                    <a:gd name="connsiteY21" fmla="*/ 414817 h 760399"/>
                    <a:gd name="connsiteX22" fmla="*/ 569816 w 788912"/>
                    <a:gd name="connsiteY22" fmla="*/ 535602 h 760399"/>
                    <a:gd name="connsiteX23" fmla="*/ 645660 w 788912"/>
                    <a:gd name="connsiteY23" fmla="*/ 754698 h 760399"/>
                    <a:gd name="connsiteX24" fmla="*/ 432724 w 788912"/>
                    <a:gd name="connsiteY24" fmla="*/ 600614 h 760399"/>
                    <a:gd name="connsiteX25" fmla="*/ 354709 w 788912"/>
                    <a:gd name="connsiteY25" fmla="*/ 600952 h 760399"/>
                    <a:gd name="connsiteX26" fmla="*/ 146557 w 788912"/>
                    <a:gd name="connsiteY26" fmla="*/ 760399 h 760399"/>
                    <a:gd name="connsiteX27" fmla="*/ 230386 w 788912"/>
                    <a:gd name="connsiteY27" fmla="*/ 500012 h 760399"/>
                    <a:gd name="connsiteX28" fmla="*/ 212140 w 788912"/>
                    <a:gd name="connsiteY28" fmla="*/ 444697 h 760399"/>
                    <a:gd name="connsiteX29" fmla="*/ 0 w 788912"/>
                    <a:gd name="connsiteY29" fmla="*/ 283883 h 760399"/>
                    <a:gd name="connsiteX30" fmla="*/ 234720 w 788912"/>
                    <a:gd name="connsiteY30" fmla="*/ 285138 h 760399"/>
                    <a:gd name="connsiteX31" fmla="*/ 315702 w 788912"/>
                    <a:gd name="connsiteY31" fmla="*/ 222063 h 760399"/>
                    <a:gd name="connsiteX32" fmla="*/ 382193 w 788912"/>
                    <a:gd name="connsiteY32" fmla="*/ 0 h 760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8912" h="760399">
                      <a:moveTo>
                        <a:pt x="396796" y="243501"/>
                      </a:moveTo>
                      <a:cubicBezTo>
                        <a:pt x="390299" y="266314"/>
                        <a:pt x="385619" y="281825"/>
                        <a:pt x="381397" y="297336"/>
                      </a:cubicBezTo>
                      <a:cubicBezTo>
                        <a:pt x="368057" y="346033"/>
                        <a:pt x="368170" y="346033"/>
                        <a:pt x="317414" y="346033"/>
                      </a:cubicBezTo>
                      <a:cubicBezTo>
                        <a:pt x="299169" y="346033"/>
                        <a:pt x="280916" y="346033"/>
                        <a:pt x="254002" y="346033"/>
                      </a:cubicBezTo>
                      <a:cubicBezTo>
                        <a:pt x="282170" y="367021"/>
                        <a:pt x="303503" y="384470"/>
                        <a:pt x="326654" y="399298"/>
                      </a:cubicBezTo>
                      <a:cubicBezTo>
                        <a:pt x="342165" y="409220"/>
                        <a:pt x="343419" y="419827"/>
                        <a:pt x="337831" y="435571"/>
                      </a:cubicBezTo>
                      <a:cubicBezTo>
                        <a:pt x="329162" y="459863"/>
                        <a:pt x="322319" y="484726"/>
                        <a:pt x="312397" y="516778"/>
                      </a:cubicBezTo>
                      <a:cubicBezTo>
                        <a:pt x="334180" y="500125"/>
                        <a:pt x="349354" y="488490"/>
                        <a:pt x="364519" y="476854"/>
                      </a:cubicBezTo>
                      <a:cubicBezTo>
                        <a:pt x="399651" y="449828"/>
                        <a:pt x="399538" y="449941"/>
                        <a:pt x="434774" y="475375"/>
                      </a:cubicBezTo>
                      <a:cubicBezTo>
                        <a:pt x="450286" y="486552"/>
                        <a:pt x="466368" y="496933"/>
                        <a:pt x="488610" y="511986"/>
                      </a:cubicBezTo>
                      <a:cubicBezTo>
                        <a:pt x="477891" y="479821"/>
                        <a:pt x="471160" y="455867"/>
                        <a:pt x="461809" y="432942"/>
                      </a:cubicBezTo>
                      <a:cubicBezTo>
                        <a:pt x="454507" y="415155"/>
                        <a:pt x="459645" y="404774"/>
                        <a:pt x="474353" y="394280"/>
                      </a:cubicBezTo>
                      <a:cubicBezTo>
                        <a:pt x="494656" y="379798"/>
                        <a:pt x="516673" y="367021"/>
                        <a:pt x="534693" y="345808"/>
                      </a:cubicBezTo>
                      <a:cubicBezTo>
                        <a:pt x="505488" y="345808"/>
                        <a:pt x="479604" y="344666"/>
                        <a:pt x="453711" y="346154"/>
                      </a:cubicBezTo>
                      <a:cubicBezTo>
                        <a:pt x="437516" y="347063"/>
                        <a:pt x="429306" y="341932"/>
                        <a:pt x="424739" y="326075"/>
                      </a:cubicBezTo>
                      <a:cubicBezTo>
                        <a:pt x="417325" y="300529"/>
                        <a:pt x="407748" y="275553"/>
                        <a:pt x="396796" y="243501"/>
                      </a:cubicBezTo>
                      <a:close/>
                      <a:moveTo>
                        <a:pt x="382193" y="0"/>
                      </a:moveTo>
                      <a:cubicBezTo>
                        <a:pt x="385732" y="346"/>
                        <a:pt x="389495" y="684"/>
                        <a:pt x="393258" y="1029"/>
                      </a:cubicBezTo>
                      <a:cubicBezTo>
                        <a:pt x="418805" y="79840"/>
                        <a:pt x="445493" y="158193"/>
                        <a:pt x="469335" y="237462"/>
                      </a:cubicBezTo>
                      <a:cubicBezTo>
                        <a:pt x="479708" y="272135"/>
                        <a:pt x="496594" y="284342"/>
                        <a:pt x="534460" y="282516"/>
                      </a:cubicBezTo>
                      <a:cubicBezTo>
                        <a:pt x="615546" y="278633"/>
                        <a:pt x="696986" y="281375"/>
                        <a:pt x="788912" y="281375"/>
                      </a:cubicBezTo>
                      <a:cubicBezTo>
                        <a:pt x="724246" y="328817"/>
                        <a:pt x="667556" y="377409"/>
                        <a:pt x="604144" y="414817"/>
                      </a:cubicBezTo>
                      <a:cubicBezTo>
                        <a:pt x="548604" y="447552"/>
                        <a:pt x="548717" y="483480"/>
                        <a:pt x="569816" y="535602"/>
                      </a:cubicBezTo>
                      <a:cubicBezTo>
                        <a:pt x="596617" y="601636"/>
                        <a:pt x="616809" y="670411"/>
                        <a:pt x="645660" y="754698"/>
                      </a:cubicBezTo>
                      <a:cubicBezTo>
                        <a:pt x="565482" y="696987"/>
                        <a:pt x="497961" y="650341"/>
                        <a:pt x="432724" y="600614"/>
                      </a:cubicBezTo>
                      <a:cubicBezTo>
                        <a:pt x="404210" y="578823"/>
                        <a:pt x="384019" y="576773"/>
                        <a:pt x="354709" y="600952"/>
                      </a:cubicBezTo>
                      <a:cubicBezTo>
                        <a:pt x="290951" y="653646"/>
                        <a:pt x="223543" y="701892"/>
                        <a:pt x="146557" y="760399"/>
                      </a:cubicBezTo>
                      <a:cubicBezTo>
                        <a:pt x="177009" y="664598"/>
                        <a:pt x="201992" y="581678"/>
                        <a:pt x="230386" y="500012"/>
                      </a:cubicBezTo>
                      <a:cubicBezTo>
                        <a:pt x="239625" y="473436"/>
                        <a:pt x="235411" y="460096"/>
                        <a:pt x="212140" y="444697"/>
                      </a:cubicBezTo>
                      <a:cubicBezTo>
                        <a:pt x="139947" y="396909"/>
                        <a:pt x="69459" y="346612"/>
                        <a:pt x="0" y="283883"/>
                      </a:cubicBezTo>
                      <a:cubicBezTo>
                        <a:pt x="78240" y="283883"/>
                        <a:pt x="156713" y="280345"/>
                        <a:pt x="234720" y="285138"/>
                      </a:cubicBezTo>
                      <a:cubicBezTo>
                        <a:pt x="285363" y="288218"/>
                        <a:pt x="304066" y="266884"/>
                        <a:pt x="315702" y="222063"/>
                      </a:cubicBezTo>
                      <a:cubicBezTo>
                        <a:pt x="335089" y="147362"/>
                        <a:pt x="359727" y="73906"/>
                        <a:pt x="382193" y="0"/>
                      </a:cubicBezTo>
                      <a:close/>
                    </a:path>
                  </a:pathLst>
                </a:custGeom>
                <a:grpFill/>
                <a:ln w="1418" cap="flat">
                  <a:noFill/>
                  <a:prstDash val="solid"/>
                  <a:miter/>
                </a:ln>
              </p:spPr>
              <p:txBody>
                <a:bodyPr rtlCol="0" anchor="ctr"/>
                <a:lstStyle/>
                <a:p>
                  <a:endParaRPr lang="ko-KR" altLang="en-US"/>
                </a:p>
              </p:txBody>
            </p:sp>
            <p:sp>
              <p:nvSpPr>
                <p:cNvPr id="215" name="자유형: 도형 214">
                  <a:extLst>
                    <a:ext uri="{FF2B5EF4-FFF2-40B4-BE49-F238E27FC236}">
                      <a16:creationId xmlns:a16="http://schemas.microsoft.com/office/drawing/2014/main" id="{609187C1-C552-43F1-B5F5-5D9DBC969BBF}"/>
                    </a:ext>
                  </a:extLst>
                </p:cNvPr>
                <p:cNvSpPr/>
                <p:nvPr/>
              </p:nvSpPr>
              <p:spPr>
                <a:xfrm>
                  <a:off x="5663788" y="4092994"/>
                  <a:ext cx="785036" cy="757319"/>
                </a:xfrm>
                <a:custGeom>
                  <a:avLst/>
                  <a:gdLst>
                    <a:gd name="connsiteX0" fmla="*/ 394738 w 785036"/>
                    <a:gd name="connsiteY0" fmla="*/ 242142 h 757319"/>
                    <a:gd name="connsiteX1" fmla="*/ 379340 w 785036"/>
                    <a:gd name="connsiteY1" fmla="*/ 295977 h 757319"/>
                    <a:gd name="connsiteX2" fmla="*/ 315356 w 785036"/>
                    <a:gd name="connsiteY2" fmla="*/ 344674 h 757319"/>
                    <a:gd name="connsiteX3" fmla="*/ 251944 w 785036"/>
                    <a:gd name="connsiteY3" fmla="*/ 344674 h 757319"/>
                    <a:gd name="connsiteX4" fmla="*/ 324596 w 785036"/>
                    <a:gd name="connsiteY4" fmla="*/ 397939 h 757319"/>
                    <a:gd name="connsiteX5" fmla="*/ 335773 w 785036"/>
                    <a:gd name="connsiteY5" fmla="*/ 434212 h 757319"/>
                    <a:gd name="connsiteX6" fmla="*/ 310339 w 785036"/>
                    <a:gd name="connsiteY6" fmla="*/ 515419 h 757319"/>
                    <a:gd name="connsiteX7" fmla="*/ 362461 w 785036"/>
                    <a:gd name="connsiteY7" fmla="*/ 475495 h 757319"/>
                    <a:gd name="connsiteX8" fmla="*/ 432716 w 785036"/>
                    <a:gd name="connsiteY8" fmla="*/ 474016 h 757319"/>
                    <a:gd name="connsiteX9" fmla="*/ 486552 w 785036"/>
                    <a:gd name="connsiteY9" fmla="*/ 510627 h 757319"/>
                    <a:gd name="connsiteX10" fmla="*/ 459751 w 785036"/>
                    <a:gd name="connsiteY10" fmla="*/ 431583 h 757319"/>
                    <a:gd name="connsiteX11" fmla="*/ 472295 w 785036"/>
                    <a:gd name="connsiteY11" fmla="*/ 392921 h 757319"/>
                    <a:gd name="connsiteX12" fmla="*/ 532635 w 785036"/>
                    <a:gd name="connsiteY12" fmla="*/ 344449 h 757319"/>
                    <a:gd name="connsiteX13" fmla="*/ 451653 w 785036"/>
                    <a:gd name="connsiteY13" fmla="*/ 344795 h 757319"/>
                    <a:gd name="connsiteX14" fmla="*/ 422681 w 785036"/>
                    <a:gd name="connsiteY14" fmla="*/ 324716 h 757319"/>
                    <a:gd name="connsiteX15" fmla="*/ 394738 w 785036"/>
                    <a:gd name="connsiteY15" fmla="*/ 242142 h 757319"/>
                    <a:gd name="connsiteX16" fmla="*/ 401130 w 785036"/>
                    <a:gd name="connsiteY16" fmla="*/ 0 h 757319"/>
                    <a:gd name="connsiteX17" fmla="*/ 471385 w 785036"/>
                    <a:gd name="connsiteY17" fmla="*/ 228569 h 757319"/>
                    <a:gd name="connsiteX18" fmla="*/ 539019 w 785036"/>
                    <a:gd name="connsiteY18" fmla="*/ 280120 h 757319"/>
                    <a:gd name="connsiteX19" fmla="*/ 785036 w 785036"/>
                    <a:gd name="connsiteY19" fmla="*/ 292664 h 757319"/>
                    <a:gd name="connsiteX20" fmla="*/ 577343 w 785036"/>
                    <a:gd name="connsiteY20" fmla="*/ 435804 h 757319"/>
                    <a:gd name="connsiteX21" fmla="*/ 554989 w 785036"/>
                    <a:gd name="connsiteY21" fmla="*/ 504692 h 757319"/>
                    <a:gd name="connsiteX22" fmla="*/ 638471 w 785036"/>
                    <a:gd name="connsiteY22" fmla="*/ 757319 h 757319"/>
                    <a:gd name="connsiteX23" fmla="*/ 437058 w 785036"/>
                    <a:gd name="connsiteY23" fmla="*/ 603461 h 757319"/>
                    <a:gd name="connsiteX24" fmla="*/ 345928 w 785036"/>
                    <a:gd name="connsiteY24" fmla="*/ 599923 h 757319"/>
                    <a:gd name="connsiteX25" fmla="*/ 142907 w 785036"/>
                    <a:gd name="connsiteY25" fmla="*/ 734281 h 757319"/>
                    <a:gd name="connsiteX26" fmla="*/ 207348 w 785036"/>
                    <a:gd name="connsiteY26" fmla="*/ 546779 h 757319"/>
                    <a:gd name="connsiteX27" fmla="*/ 159335 w 785036"/>
                    <a:gd name="connsiteY27" fmla="*/ 397705 h 757319"/>
                    <a:gd name="connsiteX28" fmla="*/ 3305 w 785036"/>
                    <a:gd name="connsiteY28" fmla="*/ 283771 h 757319"/>
                    <a:gd name="connsiteX29" fmla="*/ 0 w 785036"/>
                    <a:gd name="connsiteY29" fmla="*/ 274298 h 757319"/>
                    <a:gd name="connsiteX30" fmla="*/ 236095 w 785036"/>
                    <a:gd name="connsiteY30" fmla="*/ 275673 h 757319"/>
                    <a:gd name="connsiteX31" fmla="*/ 319577 w 785036"/>
                    <a:gd name="connsiteY31" fmla="*/ 215333 h 757319"/>
                    <a:gd name="connsiteX32" fmla="*/ 401130 w 785036"/>
                    <a:gd name="connsiteY32" fmla="*/ 0 h 757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785036" h="757319">
                      <a:moveTo>
                        <a:pt x="394738" y="242142"/>
                      </a:moveTo>
                      <a:cubicBezTo>
                        <a:pt x="388241" y="264955"/>
                        <a:pt x="383561" y="280466"/>
                        <a:pt x="379340" y="295977"/>
                      </a:cubicBezTo>
                      <a:cubicBezTo>
                        <a:pt x="365999" y="344674"/>
                        <a:pt x="366112" y="344674"/>
                        <a:pt x="315356" y="344674"/>
                      </a:cubicBezTo>
                      <a:cubicBezTo>
                        <a:pt x="297111" y="344674"/>
                        <a:pt x="278858" y="344674"/>
                        <a:pt x="251944" y="344674"/>
                      </a:cubicBezTo>
                      <a:cubicBezTo>
                        <a:pt x="280233" y="365549"/>
                        <a:pt x="301558" y="382998"/>
                        <a:pt x="324596" y="397939"/>
                      </a:cubicBezTo>
                      <a:cubicBezTo>
                        <a:pt x="340107" y="407861"/>
                        <a:pt x="341361" y="418468"/>
                        <a:pt x="335773" y="434212"/>
                      </a:cubicBezTo>
                      <a:cubicBezTo>
                        <a:pt x="327105" y="458504"/>
                        <a:pt x="320262" y="483367"/>
                        <a:pt x="310339" y="515419"/>
                      </a:cubicBezTo>
                      <a:cubicBezTo>
                        <a:pt x="332122" y="498766"/>
                        <a:pt x="347296" y="487131"/>
                        <a:pt x="362461" y="475495"/>
                      </a:cubicBezTo>
                      <a:cubicBezTo>
                        <a:pt x="397593" y="448469"/>
                        <a:pt x="397480" y="448582"/>
                        <a:pt x="432716" y="474016"/>
                      </a:cubicBezTo>
                      <a:cubicBezTo>
                        <a:pt x="448236" y="485193"/>
                        <a:pt x="464310" y="495574"/>
                        <a:pt x="486552" y="510627"/>
                      </a:cubicBezTo>
                      <a:cubicBezTo>
                        <a:pt x="475833" y="478462"/>
                        <a:pt x="469102" y="454508"/>
                        <a:pt x="459751" y="431583"/>
                      </a:cubicBezTo>
                      <a:cubicBezTo>
                        <a:pt x="452449" y="413796"/>
                        <a:pt x="457588" y="403415"/>
                        <a:pt x="472295" y="392921"/>
                      </a:cubicBezTo>
                      <a:cubicBezTo>
                        <a:pt x="492599" y="378439"/>
                        <a:pt x="514615" y="365662"/>
                        <a:pt x="532635" y="344449"/>
                      </a:cubicBezTo>
                      <a:cubicBezTo>
                        <a:pt x="503438" y="344449"/>
                        <a:pt x="477546" y="343307"/>
                        <a:pt x="451653" y="344795"/>
                      </a:cubicBezTo>
                      <a:cubicBezTo>
                        <a:pt x="435458" y="345704"/>
                        <a:pt x="427248" y="340573"/>
                        <a:pt x="422681" y="324716"/>
                      </a:cubicBezTo>
                      <a:cubicBezTo>
                        <a:pt x="415267" y="299170"/>
                        <a:pt x="405690" y="274194"/>
                        <a:pt x="394738" y="242142"/>
                      </a:cubicBezTo>
                      <a:close/>
                      <a:moveTo>
                        <a:pt x="401130" y="0"/>
                      </a:moveTo>
                      <a:cubicBezTo>
                        <a:pt x="424851" y="76077"/>
                        <a:pt x="450398" y="151696"/>
                        <a:pt x="471385" y="228569"/>
                      </a:cubicBezTo>
                      <a:cubicBezTo>
                        <a:pt x="481654" y="266201"/>
                        <a:pt x="500245" y="281141"/>
                        <a:pt x="539019" y="280120"/>
                      </a:cubicBezTo>
                      <a:cubicBezTo>
                        <a:pt x="619768" y="278182"/>
                        <a:pt x="700637" y="279549"/>
                        <a:pt x="785036" y="292664"/>
                      </a:cubicBezTo>
                      <a:cubicBezTo>
                        <a:pt x="716028" y="340678"/>
                        <a:pt x="648169" y="390524"/>
                        <a:pt x="577343" y="435804"/>
                      </a:cubicBezTo>
                      <a:cubicBezTo>
                        <a:pt x="547229" y="455078"/>
                        <a:pt x="544037" y="473669"/>
                        <a:pt x="554989" y="504692"/>
                      </a:cubicBezTo>
                      <a:cubicBezTo>
                        <a:pt x="582360" y="583044"/>
                        <a:pt x="607224" y="662426"/>
                        <a:pt x="638471" y="757319"/>
                      </a:cubicBezTo>
                      <a:cubicBezTo>
                        <a:pt x="562861" y="700067"/>
                        <a:pt x="497849" y="654329"/>
                        <a:pt x="437058" y="603461"/>
                      </a:cubicBezTo>
                      <a:cubicBezTo>
                        <a:pt x="404323" y="576089"/>
                        <a:pt x="381856" y="570613"/>
                        <a:pt x="345928" y="599923"/>
                      </a:cubicBezTo>
                      <a:cubicBezTo>
                        <a:pt x="284567" y="649882"/>
                        <a:pt x="217729" y="693336"/>
                        <a:pt x="142907" y="734281"/>
                      </a:cubicBezTo>
                      <a:cubicBezTo>
                        <a:pt x="164352" y="671778"/>
                        <a:pt x="185798" y="609283"/>
                        <a:pt x="207348" y="546779"/>
                      </a:cubicBezTo>
                      <a:cubicBezTo>
                        <a:pt x="238716" y="455874"/>
                        <a:pt x="238829" y="455874"/>
                        <a:pt x="159335" y="397705"/>
                      </a:cubicBezTo>
                      <a:cubicBezTo>
                        <a:pt x="107325" y="359727"/>
                        <a:pt x="55202" y="321749"/>
                        <a:pt x="3305" y="283771"/>
                      </a:cubicBezTo>
                      <a:cubicBezTo>
                        <a:pt x="2163" y="282967"/>
                        <a:pt x="2163" y="280691"/>
                        <a:pt x="0" y="274298"/>
                      </a:cubicBezTo>
                      <a:cubicBezTo>
                        <a:pt x="79728" y="274298"/>
                        <a:pt x="158193" y="270422"/>
                        <a:pt x="236095" y="275673"/>
                      </a:cubicBezTo>
                      <a:cubicBezTo>
                        <a:pt x="285934" y="278978"/>
                        <a:pt x="306921" y="261416"/>
                        <a:pt x="319577" y="215333"/>
                      </a:cubicBezTo>
                      <a:cubicBezTo>
                        <a:pt x="339423" y="142794"/>
                        <a:pt x="365540" y="71855"/>
                        <a:pt x="401130" y="0"/>
                      </a:cubicBezTo>
                      <a:close/>
                    </a:path>
                  </a:pathLst>
                </a:custGeom>
                <a:grpFill/>
                <a:ln w="1418" cap="flat">
                  <a:noFill/>
                  <a:prstDash val="solid"/>
                  <a:miter/>
                </a:ln>
              </p:spPr>
              <p:txBody>
                <a:bodyPr rtlCol="0" anchor="ctr"/>
                <a:lstStyle/>
                <a:p>
                  <a:endParaRPr lang="ko-KR" altLang="en-US"/>
                </a:p>
              </p:txBody>
            </p:sp>
            <p:sp>
              <p:nvSpPr>
                <p:cNvPr id="216" name="자유형: 도형 215">
                  <a:extLst>
                    <a:ext uri="{FF2B5EF4-FFF2-40B4-BE49-F238E27FC236}">
                      <a16:creationId xmlns:a16="http://schemas.microsoft.com/office/drawing/2014/main" id="{63851F4A-40CF-466A-B288-62C70A5A495D}"/>
                    </a:ext>
                  </a:extLst>
                </p:cNvPr>
                <p:cNvSpPr/>
                <p:nvPr/>
              </p:nvSpPr>
              <p:spPr>
                <a:xfrm>
                  <a:off x="6573373" y="4100633"/>
                  <a:ext cx="557377" cy="534798"/>
                </a:xfrm>
                <a:custGeom>
                  <a:avLst/>
                  <a:gdLst>
                    <a:gd name="connsiteX0" fmla="*/ 11446 w 69316"/>
                    <a:gd name="connsiteY0" fmla="*/ 65998 h 66508"/>
                    <a:gd name="connsiteX1" fmla="*/ 18567 w 69316"/>
                    <a:gd name="connsiteY1" fmla="*/ 45516 h 66508"/>
                    <a:gd name="connsiteX2" fmla="*/ 15957 w 69316"/>
                    <a:gd name="connsiteY2" fmla="*/ 37431 h 66508"/>
                    <a:gd name="connsiteX3" fmla="*/ 0 w 69316"/>
                    <a:gd name="connsiteY3" fmla="*/ 25418 h 66508"/>
                    <a:gd name="connsiteX4" fmla="*/ 17588 w 69316"/>
                    <a:gd name="connsiteY4" fmla="*/ 24907 h 66508"/>
                    <a:gd name="connsiteX5" fmla="*/ 28027 w 69316"/>
                    <a:gd name="connsiteY5" fmla="*/ 17687 h 66508"/>
                    <a:gd name="connsiteX6" fmla="*/ 34183 w 69316"/>
                    <a:gd name="connsiteY6" fmla="*/ 0 h 66508"/>
                    <a:gd name="connsiteX7" fmla="*/ 39814 w 69316"/>
                    <a:gd name="connsiteY7" fmla="*/ 19276 h 66508"/>
                    <a:gd name="connsiteX8" fmla="*/ 47076 w 69316"/>
                    <a:gd name="connsiteY8" fmla="*/ 24964 h 66508"/>
                    <a:gd name="connsiteX9" fmla="*/ 69317 w 69316"/>
                    <a:gd name="connsiteY9" fmla="*/ 24864 h 66508"/>
                    <a:gd name="connsiteX10" fmla="*/ 50892 w 69316"/>
                    <a:gd name="connsiteY10" fmla="*/ 38396 h 66508"/>
                    <a:gd name="connsiteX11" fmla="*/ 48367 w 69316"/>
                    <a:gd name="connsiteY11" fmla="*/ 46041 h 66508"/>
                    <a:gd name="connsiteX12" fmla="*/ 54948 w 69316"/>
                    <a:gd name="connsiteY12" fmla="*/ 66508 h 66508"/>
                    <a:gd name="connsiteX13" fmla="*/ 37942 w 69316"/>
                    <a:gd name="connsiteY13" fmla="*/ 53885 h 66508"/>
                    <a:gd name="connsiteX14" fmla="*/ 29276 w 69316"/>
                    <a:gd name="connsiteY14" fmla="*/ 53587 h 66508"/>
                    <a:gd name="connsiteX15" fmla="*/ 11446 w 69316"/>
                    <a:gd name="connsiteY15" fmla="*/ 65998 h 6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9316" h="66508">
                      <a:moveTo>
                        <a:pt x="11446" y="65998"/>
                      </a:moveTo>
                      <a:cubicBezTo>
                        <a:pt x="14226" y="57842"/>
                        <a:pt x="16042" y="51530"/>
                        <a:pt x="18567" y="45516"/>
                      </a:cubicBezTo>
                      <a:cubicBezTo>
                        <a:pt x="20184" y="41644"/>
                        <a:pt x="19205" y="39630"/>
                        <a:pt x="15957" y="37431"/>
                      </a:cubicBezTo>
                      <a:cubicBezTo>
                        <a:pt x="10709" y="33871"/>
                        <a:pt x="5787" y="29815"/>
                        <a:pt x="0" y="25418"/>
                      </a:cubicBezTo>
                      <a:cubicBezTo>
                        <a:pt x="6312" y="23914"/>
                        <a:pt x="12028" y="24595"/>
                        <a:pt x="17588" y="24907"/>
                      </a:cubicBezTo>
                      <a:cubicBezTo>
                        <a:pt x="23347" y="25247"/>
                        <a:pt x="26708" y="23942"/>
                        <a:pt x="28027" y="17687"/>
                      </a:cubicBezTo>
                      <a:cubicBezTo>
                        <a:pt x="29176" y="12227"/>
                        <a:pt x="31658" y="7049"/>
                        <a:pt x="34183" y="0"/>
                      </a:cubicBezTo>
                      <a:cubicBezTo>
                        <a:pt x="36396" y="7475"/>
                        <a:pt x="38339" y="13319"/>
                        <a:pt x="39814" y="19276"/>
                      </a:cubicBezTo>
                      <a:cubicBezTo>
                        <a:pt x="40807" y="23318"/>
                        <a:pt x="42552" y="25233"/>
                        <a:pt x="47076" y="24964"/>
                      </a:cubicBezTo>
                      <a:cubicBezTo>
                        <a:pt x="53771" y="24552"/>
                        <a:pt x="60509" y="24864"/>
                        <a:pt x="69317" y="24864"/>
                      </a:cubicBezTo>
                      <a:cubicBezTo>
                        <a:pt x="62083" y="30226"/>
                        <a:pt x="56622" y="34509"/>
                        <a:pt x="50892" y="38396"/>
                      </a:cubicBezTo>
                      <a:cubicBezTo>
                        <a:pt x="47828" y="40481"/>
                        <a:pt x="47091" y="42552"/>
                        <a:pt x="48367" y="46041"/>
                      </a:cubicBezTo>
                      <a:cubicBezTo>
                        <a:pt x="50608" y="52183"/>
                        <a:pt x="52395" y="58480"/>
                        <a:pt x="54948" y="66508"/>
                      </a:cubicBezTo>
                      <a:cubicBezTo>
                        <a:pt x="48282" y="61615"/>
                        <a:pt x="42906" y="58012"/>
                        <a:pt x="37942" y="53885"/>
                      </a:cubicBezTo>
                      <a:cubicBezTo>
                        <a:pt x="34836" y="51303"/>
                        <a:pt x="32439" y="51232"/>
                        <a:pt x="29276" y="53587"/>
                      </a:cubicBezTo>
                      <a:cubicBezTo>
                        <a:pt x="24028" y="57502"/>
                        <a:pt x="18524" y="61104"/>
                        <a:pt x="11446" y="65998"/>
                      </a:cubicBezTo>
                      <a:close/>
                    </a:path>
                  </a:pathLst>
                </a:custGeom>
                <a:grpFill/>
                <a:ln w="1418" cap="flat">
                  <a:noFill/>
                  <a:prstDash val="solid"/>
                  <a:miter/>
                </a:ln>
              </p:spPr>
              <p:txBody>
                <a:bodyPr rtlCol="0" anchor="ctr"/>
                <a:lstStyle/>
                <a:p>
                  <a:endParaRPr lang="ko-KR" altLang="en-US"/>
                </a:p>
              </p:txBody>
            </p:sp>
            <p:sp>
              <p:nvSpPr>
                <p:cNvPr id="217" name="자유형: 도형 216">
                  <a:extLst>
                    <a:ext uri="{FF2B5EF4-FFF2-40B4-BE49-F238E27FC236}">
                      <a16:creationId xmlns:a16="http://schemas.microsoft.com/office/drawing/2014/main" id="{B74E3D9F-41A5-473F-9E3D-DB731F75603B}"/>
                    </a:ext>
                  </a:extLst>
                </p:cNvPr>
                <p:cNvSpPr/>
                <p:nvPr/>
              </p:nvSpPr>
              <p:spPr>
                <a:xfrm>
                  <a:off x="2531297" y="4098245"/>
                  <a:ext cx="554185" cy="539357"/>
                </a:xfrm>
                <a:custGeom>
                  <a:avLst/>
                  <a:gdLst>
                    <a:gd name="connsiteX0" fmla="*/ 0 w 68919"/>
                    <a:gd name="connsiteY0" fmla="*/ 25191 h 67075"/>
                    <a:gd name="connsiteX1" fmla="*/ 15574 w 68919"/>
                    <a:gd name="connsiteY1" fmla="*/ 25191 h 67075"/>
                    <a:gd name="connsiteX2" fmla="*/ 31275 w 68919"/>
                    <a:gd name="connsiteY2" fmla="*/ 13219 h 67075"/>
                    <a:gd name="connsiteX3" fmla="*/ 35063 w 68919"/>
                    <a:gd name="connsiteY3" fmla="*/ 0 h 67075"/>
                    <a:gd name="connsiteX4" fmla="*/ 41913 w 68919"/>
                    <a:gd name="connsiteY4" fmla="*/ 20269 h 67075"/>
                    <a:gd name="connsiteX5" fmla="*/ 49034 w 68919"/>
                    <a:gd name="connsiteY5" fmla="*/ 25191 h 67075"/>
                    <a:gd name="connsiteX6" fmla="*/ 68920 w 68919"/>
                    <a:gd name="connsiteY6" fmla="*/ 25091 h 67075"/>
                    <a:gd name="connsiteX7" fmla="*/ 54097 w 68919"/>
                    <a:gd name="connsiteY7" fmla="*/ 36992 h 67075"/>
                    <a:gd name="connsiteX8" fmla="*/ 51005 w 68919"/>
                    <a:gd name="connsiteY8" fmla="*/ 46495 h 67075"/>
                    <a:gd name="connsiteX9" fmla="*/ 57587 w 68919"/>
                    <a:gd name="connsiteY9" fmla="*/ 65898 h 67075"/>
                    <a:gd name="connsiteX10" fmla="*/ 44367 w 68919"/>
                    <a:gd name="connsiteY10" fmla="*/ 56906 h 67075"/>
                    <a:gd name="connsiteX11" fmla="*/ 27120 w 68919"/>
                    <a:gd name="connsiteY11" fmla="*/ 57260 h 67075"/>
                    <a:gd name="connsiteX12" fmla="*/ 14326 w 68919"/>
                    <a:gd name="connsiteY12" fmla="*/ 67076 h 67075"/>
                    <a:gd name="connsiteX13" fmla="*/ 20567 w 68919"/>
                    <a:gd name="connsiteY13" fmla="*/ 47133 h 67075"/>
                    <a:gd name="connsiteX14" fmla="*/ 17815 w 68919"/>
                    <a:gd name="connsiteY14" fmla="*/ 38240 h 67075"/>
                    <a:gd name="connsiteX15" fmla="*/ 0 w 68919"/>
                    <a:gd name="connsiteY15" fmla="*/ 25191 h 67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919" h="67075">
                      <a:moveTo>
                        <a:pt x="0" y="25191"/>
                      </a:moveTo>
                      <a:cubicBezTo>
                        <a:pt x="6624" y="25191"/>
                        <a:pt x="11106" y="25191"/>
                        <a:pt x="15574" y="25191"/>
                      </a:cubicBezTo>
                      <a:cubicBezTo>
                        <a:pt x="28027" y="25191"/>
                        <a:pt x="28013" y="25176"/>
                        <a:pt x="31275" y="13219"/>
                      </a:cubicBezTo>
                      <a:cubicBezTo>
                        <a:pt x="32311" y="9404"/>
                        <a:pt x="33460" y="5603"/>
                        <a:pt x="35063" y="0"/>
                      </a:cubicBezTo>
                      <a:cubicBezTo>
                        <a:pt x="37758" y="7872"/>
                        <a:pt x="40098" y="14000"/>
                        <a:pt x="41913" y="20269"/>
                      </a:cubicBezTo>
                      <a:cubicBezTo>
                        <a:pt x="43034" y="24155"/>
                        <a:pt x="45048" y="25418"/>
                        <a:pt x="49034" y="25191"/>
                      </a:cubicBezTo>
                      <a:cubicBezTo>
                        <a:pt x="55374" y="24836"/>
                        <a:pt x="61757" y="25091"/>
                        <a:pt x="68920" y="25091"/>
                      </a:cubicBezTo>
                      <a:cubicBezTo>
                        <a:pt x="64508" y="30297"/>
                        <a:pt x="59104" y="33446"/>
                        <a:pt x="54097" y="36992"/>
                      </a:cubicBezTo>
                      <a:cubicBezTo>
                        <a:pt x="50480" y="39559"/>
                        <a:pt x="49218" y="42126"/>
                        <a:pt x="51005" y="46495"/>
                      </a:cubicBezTo>
                      <a:cubicBezTo>
                        <a:pt x="53303" y="52126"/>
                        <a:pt x="54963" y="58012"/>
                        <a:pt x="57587" y="65898"/>
                      </a:cubicBezTo>
                      <a:cubicBezTo>
                        <a:pt x="52112" y="62182"/>
                        <a:pt x="48169" y="59643"/>
                        <a:pt x="44367" y="56906"/>
                      </a:cubicBezTo>
                      <a:cubicBezTo>
                        <a:pt x="35701" y="50665"/>
                        <a:pt x="35729" y="50622"/>
                        <a:pt x="27120" y="57260"/>
                      </a:cubicBezTo>
                      <a:cubicBezTo>
                        <a:pt x="23403" y="60126"/>
                        <a:pt x="19687" y="62962"/>
                        <a:pt x="14326" y="67076"/>
                      </a:cubicBezTo>
                      <a:cubicBezTo>
                        <a:pt x="16751" y="59218"/>
                        <a:pt x="18439" y="53105"/>
                        <a:pt x="20567" y="47133"/>
                      </a:cubicBezTo>
                      <a:cubicBezTo>
                        <a:pt x="21942" y="43261"/>
                        <a:pt x="21616" y="40679"/>
                        <a:pt x="17815" y="38240"/>
                      </a:cubicBezTo>
                      <a:cubicBezTo>
                        <a:pt x="12170" y="34609"/>
                        <a:pt x="6936" y="30311"/>
                        <a:pt x="0" y="25191"/>
                      </a:cubicBezTo>
                      <a:close/>
                    </a:path>
                  </a:pathLst>
                </a:custGeom>
                <a:grpFill/>
                <a:ln w="1418" cap="flat">
                  <a:noFill/>
                  <a:prstDash val="solid"/>
                  <a:miter/>
                </a:ln>
              </p:spPr>
              <p:txBody>
                <a:bodyPr rtlCol="0" anchor="ctr"/>
                <a:lstStyle/>
                <a:p>
                  <a:endParaRPr lang="ko-KR" altLang="en-US"/>
                </a:p>
              </p:txBody>
            </p:sp>
            <p:sp>
              <p:nvSpPr>
                <p:cNvPr id="218" name="자유형: 도형 217">
                  <a:extLst>
                    <a:ext uri="{FF2B5EF4-FFF2-40B4-BE49-F238E27FC236}">
                      <a16:creationId xmlns:a16="http://schemas.microsoft.com/office/drawing/2014/main" id="{2218F254-D7C1-4E79-B286-B56A396D5EE2}"/>
                    </a:ext>
                  </a:extLst>
                </p:cNvPr>
                <p:cNvSpPr/>
                <p:nvPr/>
              </p:nvSpPr>
              <p:spPr>
                <a:xfrm>
                  <a:off x="3949740" y="3953023"/>
                  <a:ext cx="1744202" cy="1166233"/>
                </a:xfrm>
                <a:custGeom>
                  <a:avLst/>
                  <a:gdLst>
                    <a:gd name="connsiteX0" fmla="*/ 193026 w 1744202"/>
                    <a:gd name="connsiteY0" fmla="*/ 1086392 h 1166233"/>
                    <a:gd name="connsiteX1" fmla="*/ 162912 w 1744202"/>
                    <a:gd name="connsiteY1" fmla="*/ 1120607 h 1166233"/>
                    <a:gd name="connsiteX2" fmla="*/ 1581290 w 1744202"/>
                    <a:gd name="connsiteY2" fmla="*/ 1120607 h 1166233"/>
                    <a:gd name="connsiteX3" fmla="*/ 1551176 w 1744202"/>
                    <a:gd name="connsiteY3" fmla="*/ 1086392 h 1166233"/>
                    <a:gd name="connsiteX4" fmla="*/ 278334 w 1744202"/>
                    <a:gd name="connsiteY4" fmla="*/ 1000851 h 1166233"/>
                    <a:gd name="connsiteX5" fmla="*/ 251758 w 1744202"/>
                    <a:gd name="connsiteY5" fmla="*/ 1035066 h 1166233"/>
                    <a:gd name="connsiteX6" fmla="*/ 1501450 w 1744202"/>
                    <a:gd name="connsiteY6" fmla="*/ 1035066 h 1166233"/>
                    <a:gd name="connsiteX7" fmla="*/ 1474874 w 1744202"/>
                    <a:gd name="connsiteY7" fmla="*/ 1000851 h 1166233"/>
                    <a:gd name="connsiteX8" fmla="*/ 360916 w 1744202"/>
                    <a:gd name="connsiteY8" fmla="*/ 915310 h 1166233"/>
                    <a:gd name="connsiteX9" fmla="*/ 338103 w 1744202"/>
                    <a:gd name="connsiteY9" fmla="*/ 949525 h 1166233"/>
                    <a:gd name="connsiteX10" fmla="*/ 1410215 w 1744202"/>
                    <a:gd name="connsiteY10" fmla="*/ 949525 h 1166233"/>
                    <a:gd name="connsiteX11" fmla="*/ 1387403 w 1744202"/>
                    <a:gd name="connsiteY11" fmla="*/ 915310 h 1166233"/>
                    <a:gd name="connsiteX12" fmla="*/ 1227723 w 1744202"/>
                    <a:gd name="connsiteY12" fmla="*/ 436286 h 1166233"/>
                    <a:gd name="connsiteX13" fmla="*/ 1202747 w 1744202"/>
                    <a:gd name="connsiteY13" fmla="*/ 461262 h 1166233"/>
                    <a:gd name="connsiteX14" fmla="*/ 1202747 w 1744202"/>
                    <a:gd name="connsiteY14" fmla="*/ 810616 h 1166233"/>
                    <a:gd name="connsiteX15" fmla="*/ 1227723 w 1744202"/>
                    <a:gd name="connsiteY15" fmla="*/ 835591 h 1166233"/>
                    <a:gd name="connsiteX16" fmla="*/ 1280529 w 1744202"/>
                    <a:gd name="connsiteY16" fmla="*/ 835591 h 1166233"/>
                    <a:gd name="connsiteX17" fmla="*/ 1305512 w 1744202"/>
                    <a:gd name="connsiteY17" fmla="*/ 810616 h 1166233"/>
                    <a:gd name="connsiteX18" fmla="*/ 1305512 w 1744202"/>
                    <a:gd name="connsiteY18" fmla="*/ 461262 h 1166233"/>
                    <a:gd name="connsiteX19" fmla="*/ 1280529 w 1744202"/>
                    <a:gd name="connsiteY19" fmla="*/ 436286 h 1166233"/>
                    <a:gd name="connsiteX20" fmla="*/ 1074886 w 1744202"/>
                    <a:gd name="connsiteY20" fmla="*/ 436286 h 1166233"/>
                    <a:gd name="connsiteX21" fmla="*/ 1049910 w 1744202"/>
                    <a:gd name="connsiteY21" fmla="*/ 461262 h 1166233"/>
                    <a:gd name="connsiteX22" fmla="*/ 1049910 w 1744202"/>
                    <a:gd name="connsiteY22" fmla="*/ 810616 h 1166233"/>
                    <a:gd name="connsiteX23" fmla="*/ 1074886 w 1744202"/>
                    <a:gd name="connsiteY23" fmla="*/ 835591 h 1166233"/>
                    <a:gd name="connsiteX24" fmla="*/ 1127692 w 1744202"/>
                    <a:gd name="connsiteY24" fmla="*/ 835591 h 1166233"/>
                    <a:gd name="connsiteX25" fmla="*/ 1152675 w 1744202"/>
                    <a:gd name="connsiteY25" fmla="*/ 810616 h 1166233"/>
                    <a:gd name="connsiteX26" fmla="*/ 1152675 w 1744202"/>
                    <a:gd name="connsiteY26" fmla="*/ 461262 h 1166233"/>
                    <a:gd name="connsiteX27" fmla="*/ 1127692 w 1744202"/>
                    <a:gd name="connsiteY27" fmla="*/ 436286 h 1166233"/>
                    <a:gd name="connsiteX28" fmla="*/ 922056 w 1744202"/>
                    <a:gd name="connsiteY28" fmla="*/ 436286 h 1166233"/>
                    <a:gd name="connsiteX29" fmla="*/ 897080 w 1744202"/>
                    <a:gd name="connsiteY29" fmla="*/ 461262 h 1166233"/>
                    <a:gd name="connsiteX30" fmla="*/ 897080 w 1744202"/>
                    <a:gd name="connsiteY30" fmla="*/ 810616 h 1166233"/>
                    <a:gd name="connsiteX31" fmla="*/ 922056 w 1744202"/>
                    <a:gd name="connsiteY31" fmla="*/ 835591 h 1166233"/>
                    <a:gd name="connsiteX32" fmla="*/ 974862 w 1744202"/>
                    <a:gd name="connsiteY32" fmla="*/ 835591 h 1166233"/>
                    <a:gd name="connsiteX33" fmla="*/ 999845 w 1744202"/>
                    <a:gd name="connsiteY33" fmla="*/ 810616 h 1166233"/>
                    <a:gd name="connsiteX34" fmla="*/ 999845 w 1744202"/>
                    <a:gd name="connsiteY34" fmla="*/ 461262 h 1166233"/>
                    <a:gd name="connsiteX35" fmla="*/ 974862 w 1744202"/>
                    <a:gd name="connsiteY35" fmla="*/ 436286 h 1166233"/>
                    <a:gd name="connsiteX36" fmla="*/ 769227 w 1744202"/>
                    <a:gd name="connsiteY36" fmla="*/ 436286 h 1166233"/>
                    <a:gd name="connsiteX37" fmla="*/ 744251 w 1744202"/>
                    <a:gd name="connsiteY37" fmla="*/ 461262 h 1166233"/>
                    <a:gd name="connsiteX38" fmla="*/ 744251 w 1744202"/>
                    <a:gd name="connsiteY38" fmla="*/ 810616 h 1166233"/>
                    <a:gd name="connsiteX39" fmla="*/ 769227 w 1744202"/>
                    <a:gd name="connsiteY39" fmla="*/ 835591 h 1166233"/>
                    <a:gd name="connsiteX40" fmla="*/ 822033 w 1744202"/>
                    <a:gd name="connsiteY40" fmla="*/ 835591 h 1166233"/>
                    <a:gd name="connsiteX41" fmla="*/ 847016 w 1744202"/>
                    <a:gd name="connsiteY41" fmla="*/ 810616 h 1166233"/>
                    <a:gd name="connsiteX42" fmla="*/ 847016 w 1744202"/>
                    <a:gd name="connsiteY42" fmla="*/ 461262 h 1166233"/>
                    <a:gd name="connsiteX43" fmla="*/ 822033 w 1744202"/>
                    <a:gd name="connsiteY43" fmla="*/ 436286 h 1166233"/>
                    <a:gd name="connsiteX44" fmla="*/ 616390 w 1744202"/>
                    <a:gd name="connsiteY44" fmla="*/ 436286 h 1166233"/>
                    <a:gd name="connsiteX45" fmla="*/ 591414 w 1744202"/>
                    <a:gd name="connsiteY45" fmla="*/ 461262 h 1166233"/>
                    <a:gd name="connsiteX46" fmla="*/ 591414 w 1744202"/>
                    <a:gd name="connsiteY46" fmla="*/ 810616 h 1166233"/>
                    <a:gd name="connsiteX47" fmla="*/ 616390 w 1744202"/>
                    <a:gd name="connsiteY47" fmla="*/ 835591 h 1166233"/>
                    <a:gd name="connsiteX48" fmla="*/ 669196 w 1744202"/>
                    <a:gd name="connsiteY48" fmla="*/ 835591 h 1166233"/>
                    <a:gd name="connsiteX49" fmla="*/ 694179 w 1744202"/>
                    <a:gd name="connsiteY49" fmla="*/ 810616 h 1166233"/>
                    <a:gd name="connsiteX50" fmla="*/ 694179 w 1744202"/>
                    <a:gd name="connsiteY50" fmla="*/ 461262 h 1166233"/>
                    <a:gd name="connsiteX51" fmla="*/ 669196 w 1744202"/>
                    <a:gd name="connsiteY51" fmla="*/ 436286 h 1166233"/>
                    <a:gd name="connsiteX52" fmla="*/ 463561 w 1744202"/>
                    <a:gd name="connsiteY52" fmla="*/ 436286 h 1166233"/>
                    <a:gd name="connsiteX53" fmla="*/ 438585 w 1744202"/>
                    <a:gd name="connsiteY53" fmla="*/ 461262 h 1166233"/>
                    <a:gd name="connsiteX54" fmla="*/ 438585 w 1744202"/>
                    <a:gd name="connsiteY54" fmla="*/ 810616 h 1166233"/>
                    <a:gd name="connsiteX55" fmla="*/ 463561 w 1744202"/>
                    <a:gd name="connsiteY55" fmla="*/ 835591 h 1166233"/>
                    <a:gd name="connsiteX56" fmla="*/ 516367 w 1744202"/>
                    <a:gd name="connsiteY56" fmla="*/ 835591 h 1166233"/>
                    <a:gd name="connsiteX57" fmla="*/ 541350 w 1744202"/>
                    <a:gd name="connsiteY57" fmla="*/ 810616 h 1166233"/>
                    <a:gd name="connsiteX58" fmla="*/ 541350 w 1744202"/>
                    <a:gd name="connsiteY58" fmla="*/ 461262 h 1166233"/>
                    <a:gd name="connsiteX59" fmla="*/ 516367 w 1744202"/>
                    <a:gd name="connsiteY59" fmla="*/ 436286 h 1166233"/>
                    <a:gd name="connsiteX60" fmla="*/ 881906 w 1744202"/>
                    <a:gd name="connsiteY60" fmla="*/ 169514 h 1166233"/>
                    <a:gd name="connsiteX61" fmla="*/ 825908 w 1744202"/>
                    <a:gd name="connsiteY61" fmla="*/ 225512 h 1166233"/>
                    <a:gd name="connsiteX62" fmla="*/ 881906 w 1744202"/>
                    <a:gd name="connsiteY62" fmla="*/ 281518 h 1166233"/>
                    <a:gd name="connsiteX63" fmla="*/ 937912 w 1744202"/>
                    <a:gd name="connsiteY63" fmla="*/ 225512 h 1166233"/>
                    <a:gd name="connsiteX64" fmla="*/ 881906 w 1744202"/>
                    <a:gd name="connsiteY64" fmla="*/ 169514 h 1166233"/>
                    <a:gd name="connsiteX65" fmla="*/ 881907 w 1744202"/>
                    <a:gd name="connsiteY65" fmla="*/ 128569 h 1166233"/>
                    <a:gd name="connsiteX66" fmla="*/ 978858 w 1744202"/>
                    <a:gd name="connsiteY66" fmla="*/ 225513 h 1166233"/>
                    <a:gd name="connsiteX67" fmla="*/ 881907 w 1744202"/>
                    <a:gd name="connsiteY67" fmla="*/ 322464 h 1166233"/>
                    <a:gd name="connsiteX68" fmla="*/ 784963 w 1744202"/>
                    <a:gd name="connsiteY68" fmla="*/ 225513 h 1166233"/>
                    <a:gd name="connsiteX69" fmla="*/ 881907 w 1744202"/>
                    <a:gd name="connsiteY69" fmla="*/ 128569 h 1166233"/>
                    <a:gd name="connsiteX70" fmla="*/ 876210 w 1744202"/>
                    <a:gd name="connsiteY70" fmla="*/ 69258 h 1166233"/>
                    <a:gd name="connsiteX71" fmla="*/ 830927 w 1744202"/>
                    <a:gd name="connsiteY71" fmla="*/ 82261 h 1166233"/>
                    <a:gd name="connsiteX72" fmla="*/ 448846 w 1744202"/>
                    <a:gd name="connsiteY72" fmla="*/ 321660 h 1166233"/>
                    <a:gd name="connsiteX73" fmla="*/ 453872 w 1744202"/>
                    <a:gd name="connsiteY73" fmla="*/ 339109 h 1166233"/>
                    <a:gd name="connsiteX74" fmla="*/ 1298549 w 1744202"/>
                    <a:gd name="connsiteY74" fmla="*/ 339109 h 1166233"/>
                    <a:gd name="connsiteX75" fmla="*/ 1303575 w 1744202"/>
                    <a:gd name="connsiteY75" fmla="*/ 321660 h 1166233"/>
                    <a:gd name="connsiteX76" fmla="*/ 921494 w 1744202"/>
                    <a:gd name="connsiteY76" fmla="*/ 82261 h 1166233"/>
                    <a:gd name="connsiteX77" fmla="*/ 876210 w 1744202"/>
                    <a:gd name="connsiteY77" fmla="*/ 69258 h 1166233"/>
                    <a:gd name="connsiteX78" fmla="*/ 876206 w 1744202"/>
                    <a:gd name="connsiteY78" fmla="*/ 0 h 1166233"/>
                    <a:gd name="connsiteX79" fmla="*/ 919660 w 1744202"/>
                    <a:gd name="connsiteY79" fmla="*/ 11893 h 1166233"/>
                    <a:gd name="connsiteX80" fmla="*/ 1559386 w 1744202"/>
                    <a:gd name="connsiteY80" fmla="*/ 390661 h 1166233"/>
                    <a:gd name="connsiteX81" fmla="*/ 1554601 w 1744202"/>
                    <a:gd name="connsiteY81" fmla="*/ 408231 h 1166233"/>
                    <a:gd name="connsiteX82" fmla="*/ 1373942 w 1744202"/>
                    <a:gd name="connsiteY82" fmla="*/ 408231 h 1166233"/>
                    <a:gd name="connsiteX83" fmla="*/ 1373942 w 1744202"/>
                    <a:gd name="connsiteY83" fmla="*/ 869693 h 1166233"/>
                    <a:gd name="connsiteX84" fmla="*/ 1450702 w 1744202"/>
                    <a:gd name="connsiteY84" fmla="*/ 869693 h 1166233"/>
                    <a:gd name="connsiteX85" fmla="*/ 1496094 w 1744202"/>
                    <a:gd name="connsiteY85" fmla="*/ 888509 h 1166233"/>
                    <a:gd name="connsiteX86" fmla="*/ 1738003 w 1744202"/>
                    <a:gd name="connsiteY86" fmla="*/ 1130418 h 1166233"/>
                    <a:gd name="connsiteX87" fmla="*/ 1723175 w 1744202"/>
                    <a:gd name="connsiteY87" fmla="*/ 1166233 h 1166233"/>
                    <a:gd name="connsiteX88" fmla="*/ 21034 w 1744202"/>
                    <a:gd name="connsiteY88" fmla="*/ 1166233 h 1166233"/>
                    <a:gd name="connsiteX89" fmla="*/ 5861 w 1744202"/>
                    <a:gd name="connsiteY89" fmla="*/ 1130764 h 1166233"/>
                    <a:gd name="connsiteX90" fmla="*/ 237967 w 1744202"/>
                    <a:gd name="connsiteY90" fmla="*/ 889426 h 1166233"/>
                    <a:gd name="connsiteX91" fmla="*/ 284268 w 1744202"/>
                    <a:gd name="connsiteY91" fmla="*/ 869693 h 1166233"/>
                    <a:gd name="connsiteX92" fmla="*/ 370268 w 1744202"/>
                    <a:gd name="connsiteY92" fmla="*/ 869693 h 1166233"/>
                    <a:gd name="connsiteX93" fmla="*/ 370268 w 1744202"/>
                    <a:gd name="connsiteY93" fmla="*/ 408231 h 1166233"/>
                    <a:gd name="connsiteX94" fmla="*/ 197697 w 1744202"/>
                    <a:gd name="connsiteY94" fmla="*/ 408231 h 1166233"/>
                    <a:gd name="connsiteX95" fmla="*/ 192905 w 1744202"/>
                    <a:gd name="connsiteY95" fmla="*/ 390661 h 1166233"/>
                    <a:gd name="connsiteX96" fmla="*/ 832751 w 1744202"/>
                    <a:gd name="connsiteY96" fmla="*/ 11893 h 1166233"/>
                    <a:gd name="connsiteX97" fmla="*/ 876206 w 1744202"/>
                    <a:gd name="connsiteY97" fmla="*/ 0 h 1166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1744202" h="1166233">
                      <a:moveTo>
                        <a:pt x="193026" y="1086392"/>
                      </a:moveTo>
                      <a:lnTo>
                        <a:pt x="162912" y="1120607"/>
                      </a:lnTo>
                      <a:lnTo>
                        <a:pt x="1581290" y="1120607"/>
                      </a:lnTo>
                      <a:lnTo>
                        <a:pt x="1551176" y="1086392"/>
                      </a:lnTo>
                      <a:close/>
                      <a:moveTo>
                        <a:pt x="278334" y="1000851"/>
                      </a:moveTo>
                      <a:lnTo>
                        <a:pt x="251758" y="1035066"/>
                      </a:lnTo>
                      <a:lnTo>
                        <a:pt x="1501450" y="1035066"/>
                      </a:lnTo>
                      <a:lnTo>
                        <a:pt x="1474874" y="1000851"/>
                      </a:lnTo>
                      <a:close/>
                      <a:moveTo>
                        <a:pt x="360916" y="915310"/>
                      </a:moveTo>
                      <a:lnTo>
                        <a:pt x="338103" y="949525"/>
                      </a:lnTo>
                      <a:lnTo>
                        <a:pt x="1410215" y="949525"/>
                      </a:lnTo>
                      <a:lnTo>
                        <a:pt x="1387403" y="915310"/>
                      </a:lnTo>
                      <a:close/>
                      <a:moveTo>
                        <a:pt x="1227723" y="436286"/>
                      </a:moveTo>
                      <a:cubicBezTo>
                        <a:pt x="1213924" y="436286"/>
                        <a:pt x="1202747" y="447463"/>
                        <a:pt x="1202747" y="461262"/>
                      </a:cubicBezTo>
                      <a:lnTo>
                        <a:pt x="1202747" y="810616"/>
                      </a:lnTo>
                      <a:cubicBezTo>
                        <a:pt x="1202747" y="824414"/>
                        <a:pt x="1213924" y="835591"/>
                        <a:pt x="1227723" y="835591"/>
                      </a:cubicBezTo>
                      <a:lnTo>
                        <a:pt x="1280529" y="835591"/>
                      </a:lnTo>
                      <a:cubicBezTo>
                        <a:pt x="1294335" y="835591"/>
                        <a:pt x="1305512" y="824414"/>
                        <a:pt x="1305512" y="810616"/>
                      </a:cubicBezTo>
                      <a:lnTo>
                        <a:pt x="1305512" y="461262"/>
                      </a:lnTo>
                      <a:cubicBezTo>
                        <a:pt x="1305512" y="447463"/>
                        <a:pt x="1294335" y="436286"/>
                        <a:pt x="1280529" y="436286"/>
                      </a:cubicBezTo>
                      <a:close/>
                      <a:moveTo>
                        <a:pt x="1074886" y="436286"/>
                      </a:moveTo>
                      <a:cubicBezTo>
                        <a:pt x="1061087" y="436286"/>
                        <a:pt x="1049910" y="447463"/>
                        <a:pt x="1049910" y="461262"/>
                      </a:cubicBezTo>
                      <a:lnTo>
                        <a:pt x="1049910" y="810616"/>
                      </a:lnTo>
                      <a:cubicBezTo>
                        <a:pt x="1049910" y="824414"/>
                        <a:pt x="1061087" y="835591"/>
                        <a:pt x="1074886" y="835591"/>
                      </a:cubicBezTo>
                      <a:lnTo>
                        <a:pt x="1127692" y="835591"/>
                      </a:lnTo>
                      <a:cubicBezTo>
                        <a:pt x="1141498" y="835591"/>
                        <a:pt x="1152675" y="824414"/>
                        <a:pt x="1152675" y="810616"/>
                      </a:cubicBezTo>
                      <a:lnTo>
                        <a:pt x="1152675" y="461262"/>
                      </a:lnTo>
                      <a:cubicBezTo>
                        <a:pt x="1152675" y="447463"/>
                        <a:pt x="1141498" y="436286"/>
                        <a:pt x="1127692" y="436286"/>
                      </a:cubicBezTo>
                      <a:close/>
                      <a:moveTo>
                        <a:pt x="922056" y="436286"/>
                      </a:moveTo>
                      <a:cubicBezTo>
                        <a:pt x="908257" y="436286"/>
                        <a:pt x="897080" y="447463"/>
                        <a:pt x="897080" y="461262"/>
                      </a:cubicBezTo>
                      <a:lnTo>
                        <a:pt x="897080" y="810616"/>
                      </a:lnTo>
                      <a:cubicBezTo>
                        <a:pt x="897080" y="824414"/>
                        <a:pt x="908257" y="835591"/>
                        <a:pt x="922056" y="835591"/>
                      </a:cubicBezTo>
                      <a:lnTo>
                        <a:pt x="974862" y="835591"/>
                      </a:lnTo>
                      <a:cubicBezTo>
                        <a:pt x="988668" y="835591"/>
                        <a:pt x="999845" y="824414"/>
                        <a:pt x="999845" y="810616"/>
                      </a:cubicBezTo>
                      <a:lnTo>
                        <a:pt x="999845" y="461262"/>
                      </a:lnTo>
                      <a:cubicBezTo>
                        <a:pt x="999845" y="447463"/>
                        <a:pt x="988668" y="436286"/>
                        <a:pt x="974862" y="436286"/>
                      </a:cubicBezTo>
                      <a:close/>
                      <a:moveTo>
                        <a:pt x="769227" y="436286"/>
                      </a:moveTo>
                      <a:cubicBezTo>
                        <a:pt x="755428" y="436286"/>
                        <a:pt x="744251" y="447463"/>
                        <a:pt x="744251" y="461262"/>
                      </a:cubicBezTo>
                      <a:lnTo>
                        <a:pt x="744251" y="810616"/>
                      </a:lnTo>
                      <a:cubicBezTo>
                        <a:pt x="744251" y="824414"/>
                        <a:pt x="755428" y="835591"/>
                        <a:pt x="769227" y="835591"/>
                      </a:cubicBezTo>
                      <a:lnTo>
                        <a:pt x="822033" y="835591"/>
                      </a:lnTo>
                      <a:cubicBezTo>
                        <a:pt x="835839" y="835591"/>
                        <a:pt x="847016" y="824414"/>
                        <a:pt x="847016" y="810616"/>
                      </a:cubicBezTo>
                      <a:lnTo>
                        <a:pt x="847016" y="461262"/>
                      </a:lnTo>
                      <a:cubicBezTo>
                        <a:pt x="847016" y="447463"/>
                        <a:pt x="835839" y="436286"/>
                        <a:pt x="822033" y="436286"/>
                      </a:cubicBezTo>
                      <a:close/>
                      <a:moveTo>
                        <a:pt x="616390" y="436286"/>
                      </a:moveTo>
                      <a:cubicBezTo>
                        <a:pt x="602591" y="436286"/>
                        <a:pt x="591414" y="447463"/>
                        <a:pt x="591414" y="461262"/>
                      </a:cubicBezTo>
                      <a:lnTo>
                        <a:pt x="591414" y="810616"/>
                      </a:lnTo>
                      <a:cubicBezTo>
                        <a:pt x="591414" y="824414"/>
                        <a:pt x="602591" y="835591"/>
                        <a:pt x="616390" y="835591"/>
                      </a:cubicBezTo>
                      <a:lnTo>
                        <a:pt x="669196" y="835591"/>
                      </a:lnTo>
                      <a:cubicBezTo>
                        <a:pt x="683002" y="835591"/>
                        <a:pt x="694179" y="824414"/>
                        <a:pt x="694179" y="810616"/>
                      </a:cubicBezTo>
                      <a:lnTo>
                        <a:pt x="694179" y="461262"/>
                      </a:lnTo>
                      <a:cubicBezTo>
                        <a:pt x="694179" y="447463"/>
                        <a:pt x="683002" y="436286"/>
                        <a:pt x="669196" y="436286"/>
                      </a:cubicBezTo>
                      <a:close/>
                      <a:moveTo>
                        <a:pt x="463561" y="436286"/>
                      </a:moveTo>
                      <a:cubicBezTo>
                        <a:pt x="449762" y="436286"/>
                        <a:pt x="438585" y="447463"/>
                        <a:pt x="438585" y="461262"/>
                      </a:cubicBezTo>
                      <a:lnTo>
                        <a:pt x="438585" y="810616"/>
                      </a:lnTo>
                      <a:cubicBezTo>
                        <a:pt x="438585" y="824414"/>
                        <a:pt x="449762" y="835591"/>
                        <a:pt x="463561" y="835591"/>
                      </a:cubicBezTo>
                      <a:lnTo>
                        <a:pt x="516367" y="835591"/>
                      </a:lnTo>
                      <a:cubicBezTo>
                        <a:pt x="530173" y="835591"/>
                        <a:pt x="541350" y="824414"/>
                        <a:pt x="541350" y="810616"/>
                      </a:cubicBezTo>
                      <a:lnTo>
                        <a:pt x="541350" y="461262"/>
                      </a:lnTo>
                      <a:cubicBezTo>
                        <a:pt x="541350" y="447463"/>
                        <a:pt x="530173" y="436286"/>
                        <a:pt x="516367" y="436286"/>
                      </a:cubicBezTo>
                      <a:close/>
                      <a:moveTo>
                        <a:pt x="881906" y="169514"/>
                      </a:moveTo>
                      <a:cubicBezTo>
                        <a:pt x="850980" y="169514"/>
                        <a:pt x="825908" y="194586"/>
                        <a:pt x="825908" y="225512"/>
                      </a:cubicBezTo>
                      <a:cubicBezTo>
                        <a:pt x="825908" y="256446"/>
                        <a:pt x="850980" y="281518"/>
                        <a:pt x="881906" y="281518"/>
                      </a:cubicBezTo>
                      <a:cubicBezTo>
                        <a:pt x="912840" y="281518"/>
                        <a:pt x="937912" y="256446"/>
                        <a:pt x="937912" y="225512"/>
                      </a:cubicBezTo>
                      <a:cubicBezTo>
                        <a:pt x="937912" y="194586"/>
                        <a:pt x="912840" y="169514"/>
                        <a:pt x="881906" y="169514"/>
                      </a:cubicBezTo>
                      <a:close/>
                      <a:moveTo>
                        <a:pt x="881907" y="128569"/>
                      </a:moveTo>
                      <a:cubicBezTo>
                        <a:pt x="935452" y="128569"/>
                        <a:pt x="978858" y="171975"/>
                        <a:pt x="978858" y="225513"/>
                      </a:cubicBezTo>
                      <a:cubicBezTo>
                        <a:pt x="978858" y="279058"/>
                        <a:pt x="935452" y="322464"/>
                        <a:pt x="881907" y="322464"/>
                      </a:cubicBezTo>
                      <a:cubicBezTo>
                        <a:pt x="828369" y="322464"/>
                        <a:pt x="784963" y="279058"/>
                        <a:pt x="784963" y="225513"/>
                      </a:cubicBezTo>
                      <a:cubicBezTo>
                        <a:pt x="784963" y="171975"/>
                        <a:pt x="828369" y="128569"/>
                        <a:pt x="881907" y="128569"/>
                      </a:cubicBezTo>
                      <a:close/>
                      <a:moveTo>
                        <a:pt x="876210" y="69258"/>
                      </a:moveTo>
                      <a:cubicBezTo>
                        <a:pt x="860498" y="69258"/>
                        <a:pt x="844786" y="73592"/>
                        <a:pt x="830927" y="82261"/>
                      </a:cubicBezTo>
                      <a:lnTo>
                        <a:pt x="448846" y="321660"/>
                      </a:lnTo>
                      <a:cubicBezTo>
                        <a:pt x="440869" y="326678"/>
                        <a:pt x="444399" y="339109"/>
                        <a:pt x="453872" y="339109"/>
                      </a:cubicBezTo>
                      <a:lnTo>
                        <a:pt x="1298549" y="339109"/>
                      </a:lnTo>
                      <a:cubicBezTo>
                        <a:pt x="1308021" y="339109"/>
                        <a:pt x="1311551" y="326678"/>
                        <a:pt x="1303575" y="321660"/>
                      </a:cubicBezTo>
                      <a:lnTo>
                        <a:pt x="921494" y="82261"/>
                      </a:lnTo>
                      <a:cubicBezTo>
                        <a:pt x="907635" y="73592"/>
                        <a:pt x="891923" y="69258"/>
                        <a:pt x="876210" y="69258"/>
                      </a:cubicBezTo>
                      <a:close/>
                      <a:moveTo>
                        <a:pt x="876206" y="0"/>
                      </a:moveTo>
                      <a:cubicBezTo>
                        <a:pt x="891232" y="0"/>
                        <a:pt x="906259" y="3964"/>
                        <a:pt x="919660" y="11893"/>
                      </a:cubicBezTo>
                      <a:lnTo>
                        <a:pt x="1559386" y="390661"/>
                      </a:lnTo>
                      <a:cubicBezTo>
                        <a:pt x="1567604" y="395567"/>
                        <a:pt x="1564178" y="408231"/>
                        <a:pt x="1554601" y="408231"/>
                      </a:cubicBezTo>
                      <a:lnTo>
                        <a:pt x="1373942" y="408231"/>
                      </a:lnTo>
                      <a:lnTo>
                        <a:pt x="1373942" y="869693"/>
                      </a:lnTo>
                      <a:lnTo>
                        <a:pt x="1450702" y="869693"/>
                      </a:lnTo>
                      <a:cubicBezTo>
                        <a:pt x="1467693" y="869693"/>
                        <a:pt x="1484121" y="876424"/>
                        <a:pt x="1496094" y="888509"/>
                      </a:cubicBezTo>
                      <a:lnTo>
                        <a:pt x="1738003" y="1130418"/>
                      </a:lnTo>
                      <a:cubicBezTo>
                        <a:pt x="1751238" y="1143654"/>
                        <a:pt x="1741878" y="1166233"/>
                        <a:pt x="1723175" y="1166233"/>
                      </a:cubicBezTo>
                      <a:lnTo>
                        <a:pt x="21034" y="1166233"/>
                      </a:lnTo>
                      <a:cubicBezTo>
                        <a:pt x="2556" y="1166233"/>
                        <a:pt x="-6908" y="1144112"/>
                        <a:pt x="5861" y="1130764"/>
                      </a:cubicBezTo>
                      <a:lnTo>
                        <a:pt x="237967" y="889426"/>
                      </a:lnTo>
                      <a:cubicBezTo>
                        <a:pt x="250053" y="876882"/>
                        <a:pt x="266819" y="869693"/>
                        <a:pt x="284268" y="869693"/>
                      </a:cubicBezTo>
                      <a:lnTo>
                        <a:pt x="370268" y="869693"/>
                      </a:lnTo>
                      <a:lnTo>
                        <a:pt x="370268" y="408231"/>
                      </a:lnTo>
                      <a:lnTo>
                        <a:pt x="197697" y="408231"/>
                      </a:lnTo>
                      <a:cubicBezTo>
                        <a:pt x="188112" y="408231"/>
                        <a:pt x="184695" y="395567"/>
                        <a:pt x="192905" y="390661"/>
                      </a:cubicBezTo>
                      <a:lnTo>
                        <a:pt x="832751" y="11893"/>
                      </a:lnTo>
                      <a:cubicBezTo>
                        <a:pt x="846152" y="3964"/>
                        <a:pt x="861179" y="0"/>
                        <a:pt x="876206" y="0"/>
                      </a:cubicBezTo>
                      <a:close/>
                    </a:path>
                  </a:pathLst>
                </a:custGeom>
                <a:grpFill/>
                <a:ln w="1418" cap="flat">
                  <a:noFill/>
                  <a:prstDash val="solid"/>
                  <a:miter/>
                </a:ln>
              </p:spPr>
              <p:txBody>
                <a:bodyPr rtlCol="0" anchor="ctr"/>
                <a:lstStyle/>
                <a:p>
                  <a:endParaRPr lang="ko-KR" altLang="en-US"/>
                </a:p>
              </p:txBody>
            </p:sp>
          </p:grpSp>
          <p:sp>
            <p:nvSpPr>
              <p:cNvPr id="207" name="사각형: 둥근 모서리 206">
                <a:extLst>
                  <a:ext uri="{FF2B5EF4-FFF2-40B4-BE49-F238E27FC236}">
                    <a16:creationId xmlns:a16="http://schemas.microsoft.com/office/drawing/2014/main" id="{44F27CBB-E49E-41E8-AF93-F279EE13B061}"/>
                  </a:ext>
                </a:extLst>
              </p:cNvPr>
              <p:cNvSpPr/>
              <p:nvPr/>
            </p:nvSpPr>
            <p:spPr>
              <a:xfrm>
                <a:off x="768939" y="3908338"/>
                <a:ext cx="1416864" cy="6348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8" name="사각형: 둥근 모서리 207">
                <a:extLst>
                  <a:ext uri="{FF2B5EF4-FFF2-40B4-BE49-F238E27FC236}">
                    <a16:creationId xmlns:a16="http://schemas.microsoft.com/office/drawing/2014/main" id="{6E0F353D-5D04-4D3F-ACBB-E772F868A149}"/>
                  </a:ext>
                </a:extLst>
              </p:cNvPr>
              <p:cNvSpPr/>
              <p:nvPr/>
            </p:nvSpPr>
            <p:spPr>
              <a:xfrm>
                <a:off x="768939" y="4025695"/>
                <a:ext cx="1416864" cy="6348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9" name="사각형: 둥근 모서리 208">
                <a:extLst>
                  <a:ext uri="{FF2B5EF4-FFF2-40B4-BE49-F238E27FC236}">
                    <a16:creationId xmlns:a16="http://schemas.microsoft.com/office/drawing/2014/main" id="{83F88D4B-72CE-43AB-83DC-123EDE0784C6}"/>
                  </a:ext>
                </a:extLst>
              </p:cNvPr>
              <p:cNvSpPr/>
              <p:nvPr/>
            </p:nvSpPr>
            <p:spPr>
              <a:xfrm>
                <a:off x="768939" y="4143052"/>
                <a:ext cx="1416864" cy="6348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0" name="사각형: 둥근 모서리 209">
                <a:extLst>
                  <a:ext uri="{FF2B5EF4-FFF2-40B4-BE49-F238E27FC236}">
                    <a16:creationId xmlns:a16="http://schemas.microsoft.com/office/drawing/2014/main" id="{8752ACCF-4B01-4AA8-9DC5-77914F3EB0F9}"/>
                  </a:ext>
                </a:extLst>
              </p:cNvPr>
              <p:cNvSpPr/>
              <p:nvPr/>
            </p:nvSpPr>
            <p:spPr>
              <a:xfrm>
                <a:off x="768939" y="4260411"/>
                <a:ext cx="1416864" cy="6348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1" name="사각형: 둥근 모서리 210">
                <a:extLst>
                  <a:ext uri="{FF2B5EF4-FFF2-40B4-BE49-F238E27FC236}">
                    <a16:creationId xmlns:a16="http://schemas.microsoft.com/office/drawing/2014/main" id="{D745093B-B889-4963-A893-3775A20F00FD}"/>
                  </a:ext>
                </a:extLst>
              </p:cNvPr>
              <p:cNvSpPr/>
              <p:nvPr/>
            </p:nvSpPr>
            <p:spPr>
              <a:xfrm>
                <a:off x="770830" y="4430706"/>
                <a:ext cx="571355" cy="63484"/>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2" name="자유형: 도형 211">
                <a:extLst>
                  <a:ext uri="{FF2B5EF4-FFF2-40B4-BE49-F238E27FC236}">
                    <a16:creationId xmlns:a16="http://schemas.microsoft.com/office/drawing/2014/main" id="{909A2E91-2C45-4C39-A5F3-368E8A0A09B3}"/>
                  </a:ext>
                </a:extLst>
              </p:cNvPr>
              <p:cNvSpPr/>
              <p:nvPr/>
            </p:nvSpPr>
            <p:spPr>
              <a:xfrm>
                <a:off x="631955" y="3620724"/>
                <a:ext cx="1703524" cy="1025104"/>
              </a:xfrm>
              <a:custGeom>
                <a:avLst/>
                <a:gdLst>
                  <a:gd name="connsiteX0" fmla="*/ 0 w 966022"/>
                  <a:gd name="connsiteY0" fmla="*/ 0 h 581309"/>
                  <a:gd name="connsiteX1" fmla="*/ 94021 w 966022"/>
                  <a:gd name="connsiteY1" fmla="*/ 0 h 581309"/>
                  <a:gd name="connsiteX2" fmla="*/ 94021 w 966022"/>
                  <a:gd name="connsiteY2" fmla="*/ 18276 h 581309"/>
                  <a:gd name="connsiteX3" fmla="*/ 18276 w 966022"/>
                  <a:gd name="connsiteY3" fmla="*/ 18276 h 581309"/>
                  <a:gd name="connsiteX4" fmla="*/ 18276 w 966022"/>
                  <a:gd name="connsiteY4" fmla="*/ 563033 h 581309"/>
                  <a:gd name="connsiteX5" fmla="*/ 947746 w 966022"/>
                  <a:gd name="connsiteY5" fmla="*/ 563033 h 581309"/>
                  <a:gd name="connsiteX6" fmla="*/ 947746 w 966022"/>
                  <a:gd name="connsiteY6" fmla="*/ 18276 h 581309"/>
                  <a:gd name="connsiteX7" fmla="*/ 872001 w 966022"/>
                  <a:gd name="connsiteY7" fmla="*/ 18276 h 581309"/>
                  <a:gd name="connsiteX8" fmla="*/ 872001 w 966022"/>
                  <a:gd name="connsiteY8" fmla="*/ 0 h 581309"/>
                  <a:gd name="connsiteX9" fmla="*/ 966022 w 966022"/>
                  <a:gd name="connsiteY9" fmla="*/ 0 h 581309"/>
                  <a:gd name="connsiteX10" fmla="*/ 966022 w 966022"/>
                  <a:gd name="connsiteY10" fmla="*/ 581309 h 581309"/>
                  <a:gd name="connsiteX11" fmla="*/ 0 w 966022"/>
                  <a:gd name="connsiteY11" fmla="*/ 581309 h 5813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66022" h="581309">
                    <a:moveTo>
                      <a:pt x="0" y="0"/>
                    </a:moveTo>
                    <a:lnTo>
                      <a:pt x="94021" y="0"/>
                    </a:lnTo>
                    <a:lnTo>
                      <a:pt x="94021" y="18276"/>
                    </a:lnTo>
                    <a:lnTo>
                      <a:pt x="18276" y="18276"/>
                    </a:lnTo>
                    <a:lnTo>
                      <a:pt x="18276" y="563033"/>
                    </a:lnTo>
                    <a:lnTo>
                      <a:pt x="947746" y="563033"/>
                    </a:lnTo>
                    <a:lnTo>
                      <a:pt x="947746" y="18276"/>
                    </a:lnTo>
                    <a:lnTo>
                      <a:pt x="872001" y="18276"/>
                    </a:lnTo>
                    <a:lnTo>
                      <a:pt x="872001" y="0"/>
                    </a:lnTo>
                    <a:lnTo>
                      <a:pt x="966022" y="0"/>
                    </a:lnTo>
                    <a:lnTo>
                      <a:pt x="966022" y="581309"/>
                    </a:lnTo>
                    <a:lnTo>
                      <a:pt x="0" y="581309"/>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a:solidFill>
                    <a:schemeClr val="tx1"/>
                  </a:solidFill>
                </a:endParaRPr>
              </a:p>
            </p:txBody>
          </p:sp>
          <p:sp>
            <p:nvSpPr>
              <p:cNvPr id="213" name="Freeform: Shape 64">
                <a:extLst>
                  <a:ext uri="{FF2B5EF4-FFF2-40B4-BE49-F238E27FC236}">
                    <a16:creationId xmlns:a16="http://schemas.microsoft.com/office/drawing/2014/main" id="{F158FB28-F4D3-40BB-86D0-201442ECCCFC}"/>
                  </a:ext>
                </a:extLst>
              </p:cNvPr>
              <p:cNvSpPr/>
              <p:nvPr/>
            </p:nvSpPr>
            <p:spPr>
              <a:xfrm>
                <a:off x="1941628" y="4399190"/>
                <a:ext cx="258969" cy="315441"/>
              </a:xfrm>
              <a:custGeom>
                <a:avLst/>
                <a:gdLst>
                  <a:gd name="connsiteX0" fmla="*/ 256933 w 256933"/>
                  <a:gd name="connsiteY0" fmla="*/ 280300 h 312963"/>
                  <a:gd name="connsiteX1" fmla="*/ 235045 w 256933"/>
                  <a:gd name="connsiteY1" fmla="*/ 272218 h 312963"/>
                  <a:gd name="connsiteX2" fmla="*/ 203728 w 256933"/>
                  <a:gd name="connsiteY2" fmla="*/ 290065 h 312963"/>
                  <a:gd name="connsiteX3" fmla="*/ 199687 w 256933"/>
                  <a:gd name="connsiteY3" fmla="*/ 310270 h 312963"/>
                  <a:gd name="connsiteX4" fmla="*/ 177126 w 256933"/>
                  <a:gd name="connsiteY4" fmla="*/ 266830 h 312963"/>
                  <a:gd name="connsiteX5" fmla="*/ 153890 w 256933"/>
                  <a:gd name="connsiteY5" fmla="*/ 216656 h 312963"/>
                  <a:gd name="connsiteX6" fmla="*/ 125604 w 256933"/>
                  <a:gd name="connsiteY6" fmla="*/ 198472 h 312963"/>
                  <a:gd name="connsiteX7" fmla="*/ 104726 w 256933"/>
                  <a:gd name="connsiteY7" fmla="*/ 212278 h 312963"/>
                  <a:gd name="connsiteX8" fmla="*/ 57583 w 256933"/>
                  <a:gd name="connsiteY8" fmla="*/ 312964 h 312963"/>
                  <a:gd name="connsiteX9" fmla="*/ 49838 w 256933"/>
                  <a:gd name="connsiteY9" fmla="*/ 275922 h 312963"/>
                  <a:gd name="connsiteX10" fmla="*/ 33001 w 256933"/>
                  <a:gd name="connsiteY10" fmla="*/ 267504 h 312963"/>
                  <a:gd name="connsiteX11" fmla="*/ 0 w 256933"/>
                  <a:gd name="connsiteY11" fmla="*/ 280973 h 312963"/>
                  <a:gd name="connsiteX12" fmla="*/ 26603 w 256933"/>
                  <a:gd name="connsiteY12" fmla="*/ 223391 h 312963"/>
                  <a:gd name="connsiteX13" fmla="*/ 48491 w 256933"/>
                  <a:gd name="connsiteY13" fmla="*/ 177931 h 312963"/>
                  <a:gd name="connsiteX14" fmla="*/ 46807 w 256933"/>
                  <a:gd name="connsiteY14" fmla="*/ 156716 h 312963"/>
                  <a:gd name="connsiteX15" fmla="*/ 47144 w 256933"/>
                  <a:gd name="connsiteY15" fmla="*/ 41887 h 312963"/>
                  <a:gd name="connsiteX16" fmla="*/ 155574 w 256933"/>
                  <a:gd name="connsiteY16" fmla="*/ 3499 h 312963"/>
                  <a:gd name="connsiteX17" fmla="*/ 212147 w 256933"/>
                  <a:gd name="connsiteY17" fmla="*/ 153349 h 312963"/>
                  <a:gd name="connsiteX18" fmla="*/ 210126 w 256933"/>
                  <a:gd name="connsiteY18" fmla="*/ 181972 h 312963"/>
                  <a:gd name="connsiteX19" fmla="*/ 256933 w 256933"/>
                  <a:gd name="connsiteY19" fmla="*/ 280300 h 3129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56933" h="312963">
                    <a:moveTo>
                      <a:pt x="256933" y="280300"/>
                    </a:moveTo>
                    <a:cubicBezTo>
                      <a:pt x="247168" y="276933"/>
                      <a:pt x="241106" y="274575"/>
                      <a:pt x="235045" y="272218"/>
                    </a:cubicBezTo>
                    <a:cubicBezTo>
                      <a:pt x="208443" y="262116"/>
                      <a:pt x="208443" y="262116"/>
                      <a:pt x="203728" y="290065"/>
                    </a:cubicBezTo>
                    <a:cubicBezTo>
                      <a:pt x="202718" y="296127"/>
                      <a:pt x="201371" y="302188"/>
                      <a:pt x="199687" y="310270"/>
                    </a:cubicBezTo>
                    <a:cubicBezTo>
                      <a:pt x="188575" y="296463"/>
                      <a:pt x="184197" y="280973"/>
                      <a:pt x="177126" y="266830"/>
                    </a:cubicBezTo>
                    <a:cubicBezTo>
                      <a:pt x="168707" y="250330"/>
                      <a:pt x="160289" y="233830"/>
                      <a:pt x="153890" y="216656"/>
                    </a:cubicBezTo>
                    <a:cubicBezTo>
                      <a:pt x="148503" y="202176"/>
                      <a:pt x="141094" y="197462"/>
                      <a:pt x="125604" y="198472"/>
                    </a:cubicBezTo>
                    <a:cubicBezTo>
                      <a:pt x="114155" y="199145"/>
                      <a:pt x="109104" y="202513"/>
                      <a:pt x="104726" y="212278"/>
                    </a:cubicBezTo>
                    <a:cubicBezTo>
                      <a:pt x="89910" y="244605"/>
                      <a:pt x="74420" y="276596"/>
                      <a:pt x="57583" y="312964"/>
                    </a:cubicBezTo>
                    <a:cubicBezTo>
                      <a:pt x="54215" y="297810"/>
                      <a:pt x="50511" y="287035"/>
                      <a:pt x="49838" y="275922"/>
                    </a:cubicBezTo>
                    <a:cubicBezTo>
                      <a:pt x="48827" y="261779"/>
                      <a:pt x="42766" y="262789"/>
                      <a:pt x="33001" y="267504"/>
                    </a:cubicBezTo>
                    <a:cubicBezTo>
                      <a:pt x="23572" y="271881"/>
                      <a:pt x="13470" y="275586"/>
                      <a:pt x="0" y="280973"/>
                    </a:cubicBezTo>
                    <a:cubicBezTo>
                      <a:pt x="9765" y="260096"/>
                      <a:pt x="17847" y="241575"/>
                      <a:pt x="26603" y="223391"/>
                    </a:cubicBezTo>
                    <a:cubicBezTo>
                      <a:pt x="33674" y="208237"/>
                      <a:pt x="40746" y="193084"/>
                      <a:pt x="48491" y="177931"/>
                    </a:cubicBezTo>
                    <a:cubicBezTo>
                      <a:pt x="52531" y="170186"/>
                      <a:pt x="51858" y="164461"/>
                      <a:pt x="46807" y="156716"/>
                    </a:cubicBezTo>
                    <a:cubicBezTo>
                      <a:pt x="22225" y="119675"/>
                      <a:pt x="22898" y="76235"/>
                      <a:pt x="47144" y="41887"/>
                    </a:cubicBezTo>
                    <a:cubicBezTo>
                      <a:pt x="71726" y="7203"/>
                      <a:pt x="112808" y="-7277"/>
                      <a:pt x="155574" y="3499"/>
                    </a:cubicBezTo>
                    <a:cubicBezTo>
                      <a:pt x="219218" y="19326"/>
                      <a:pt x="248515" y="96439"/>
                      <a:pt x="212147" y="153349"/>
                    </a:cubicBezTo>
                    <a:cubicBezTo>
                      <a:pt x="205749" y="163451"/>
                      <a:pt x="204738" y="170859"/>
                      <a:pt x="210126" y="181972"/>
                    </a:cubicBezTo>
                    <a:cubicBezTo>
                      <a:pt x="225953" y="213288"/>
                      <a:pt x="240433" y="245279"/>
                      <a:pt x="256933" y="280300"/>
                    </a:cubicBezTo>
                    <a:close/>
                  </a:path>
                </a:pathLst>
              </a:custGeom>
              <a:solidFill>
                <a:schemeClr val="accent1"/>
              </a:solidFill>
              <a:ln w="3363" cap="flat">
                <a:noFill/>
                <a:prstDash val="solid"/>
                <a:miter/>
              </a:ln>
            </p:spPr>
            <p:txBody>
              <a:bodyPr rtlCol="0" anchor="ctr"/>
              <a:lstStyle/>
              <a:p>
                <a:endParaRPr lang="en-US"/>
              </a:p>
            </p:txBody>
          </p:sp>
        </p:grpSp>
        <p:sp>
          <p:nvSpPr>
            <p:cNvPr id="200" name="자유형: 도형 199">
              <a:extLst>
                <a:ext uri="{FF2B5EF4-FFF2-40B4-BE49-F238E27FC236}">
                  <a16:creationId xmlns:a16="http://schemas.microsoft.com/office/drawing/2014/main" id="{C6A2B402-8DAD-4F2D-9F42-F80B5EE7884C}"/>
                </a:ext>
              </a:extLst>
            </p:cNvPr>
            <p:cNvSpPr/>
            <p:nvPr/>
          </p:nvSpPr>
          <p:spPr>
            <a:xfrm>
              <a:off x="2267763" y="2147227"/>
              <a:ext cx="1749704" cy="3776509"/>
            </a:xfrm>
            <a:custGeom>
              <a:avLst/>
              <a:gdLst>
                <a:gd name="connsiteX0" fmla="*/ 1841056 w 2385361"/>
                <a:gd name="connsiteY0" fmla="*/ 1780729 h 5148490"/>
                <a:gd name="connsiteX1" fmla="*/ 1748825 w 2385361"/>
                <a:gd name="connsiteY1" fmla="*/ 1888381 h 5148490"/>
                <a:gd name="connsiteX2" fmla="*/ 1615817 w 2385361"/>
                <a:gd name="connsiteY2" fmla="*/ 2068469 h 5148490"/>
                <a:gd name="connsiteX3" fmla="*/ 1335417 w 2385361"/>
                <a:gd name="connsiteY3" fmla="*/ 2669452 h 5148490"/>
                <a:gd name="connsiteX4" fmla="*/ 1135831 w 2385361"/>
                <a:gd name="connsiteY4" fmla="*/ 2951186 h 5148490"/>
                <a:gd name="connsiteX5" fmla="*/ 960711 w 2385361"/>
                <a:gd name="connsiteY5" fmla="*/ 3089384 h 5148490"/>
                <a:gd name="connsiteX6" fmla="*/ 862252 w 2385361"/>
                <a:gd name="connsiteY6" fmla="*/ 3092053 h 5148490"/>
                <a:gd name="connsiteX7" fmla="*/ 1323036 w 2385361"/>
                <a:gd name="connsiteY7" fmla="*/ 3562252 h 5148490"/>
                <a:gd name="connsiteX8" fmla="*/ 1769288 w 2385361"/>
                <a:gd name="connsiteY8" fmla="*/ 3857183 h 5148490"/>
                <a:gd name="connsiteX9" fmla="*/ 2121530 w 2385361"/>
                <a:gd name="connsiteY9" fmla="*/ 4060329 h 5148490"/>
                <a:gd name="connsiteX10" fmla="*/ 2169795 w 2385361"/>
                <a:gd name="connsiteY10" fmla="*/ 4429474 h 5148490"/>
                <a:gd name="connsiteX11" fmla="*/ 2384876 w 2385361"/>
                <a:gd name="connsiteY11" fmla="*/ 5143151 h 5148490"/>
                <a:gd name="connsiteX12" fmla="*/ 2108258 w 2385361"/>
                <a:gd name="connsiteY12" fmla="*/ 5066045 h 5148490"/>
                <a:gd name="connsiteX13" fmla="*/ 1496895 w 2385361"/>
                <a:gd name="connsiteY13" fmla="*/ 4630395 h 5148490"/>
                <a:gd name="connsiteX14" fmla="*/ 1145543 w 2385361"/>
                <a:gd name="connsiteY14" fmla="*/ 4295502 h 5148490"/>
                <a:gd name="connsiteX15" fmla="*/ 427937 w 2385361"/>
                <a:gd name="connsiteY15" fmla="*/ 3440291 h 5148490"/>
                <a:gd name="connsiteX16" fmla="*/ 326884 w 2385361"/>
                <a:gd name="connsiteY16" fmla="*/ 3345391 h 5148490"/>
                <a:gd name="connsiteX17" fmla="*/ 212559 w 2385361"/>
                <a:gd name="connsiteY17" fmla="*/ 3206600 h 5148490"/>
                <a:gd name="connsiteX18" fmla="*/ 213597 w 2385361"/>
                <a:gd name="connsiteY18" fmla="*/ 3074556 h 5148490"/>
                <a:gd name="connsiteX19" fmla="*/ 213597 w 2385361"/>
                <a:gd name="connsiteY19" fmla="*/ 2852134 h 5148490"/>
                <a:gd name="connsiteX20" fmla="*/ 100829 w 2385361"/>
                <a:gd name="connsiteY20" fmla="*/ 2709859 h 5148490"/>
                <a:gd name="connsiteX21" fmla="*/ 103572 w 2385361"/>
                <a:gd name="connsiteY21" fmla="*/ 2577073 h 5148490"/>
                <a:gd name="connsiteX22" fmla="*/ 120328 w 2385361"/>
                <a:gd name="connsiteY22" fmla="*/ 2507751 h 5148490"/>
                <a:gd name="connsiteX23" fmla="*/ 171559 w 2385361"/>
                <a:gd name="connsiteY23" fmla="*/ 2402250 h 5148490"/>
                <a:gd name="connsiteX24" fmla="*/ 203588 w 2385361"/>
                <a:gd name="connsiteY24" fmla="*/ 2367403 h 5148490"/>
                <a:gd name="connsiteX25" fmla="*/ 186980 w 2385361"/>
                <a:gd name="connsiteY25" fmla="*/ 2364215 h 5148490"/>
                <a:gd name="connsiteX26" fmla="*/ 115954 w 2385361"/>
                <a:gd name="connsiteY26" fmla="*/ 2378228 h 5148490"/>
                <a:gd name="connsiteX27" fmla="*/ 58421 w 2385361"/>
                <a:gd name="connsiteY27" fmla="*/ 2330630 h 5148490"/>
                <a:gd name="connsiteX28" fmla="*/ 72878 w 2385361"/>
                <a:gd name="connsiteY28" fmla="*/ 2249298 h 5148490"/>
                <a:gd name="connsiteX29" fmla="*/ 51451 w 2385361"/>
                <a:gd name="connsiteY29" fmla="*/ 2208224 h 5148490"/>
                <a:gd name="connsiteX30" fmla="*/ 17940 w 2385361"/>
                <a:gd name="connsiteY30" fmla="*/ 2191913 h 5148490"/>
                <a:gd name="connsiteX31" fmla="*/ 6300 w 2385361"/>
                <a:gd name="connsiteY31" fmla="*/ 2142906 h 5148490"/>
                <a:gd name="connsiteX32" fmla="*/ 153914 w 2385361"/>
                <a:gd name="connsiteY32" fmla="*/ 2048896 h 5148490"/>
                <a:gd name="connsiteX33" fmla="*/ 269943 w 2385361"/>
                <a:gd name="connsiteY33" fmla="*/ 2059720 h 5148490"/>
                <a:gd name="connsiteX34" fmla="*/ 485248 w 2385361"/>
                <a:gd name="connsiteY34" fmla="*/ 2115845 h 5148490"/>
                <a:gd name="connsiteX35" fmla="*/ 524023 w 2385361"/>
                <a:gd name="connsiteY35" fmla="*/ 2130450 h 5148490"/>
                <a:gd name="connsiteX36" fmla="*/ 526618 w 2385361"/>
                <a:gd name="connsiteY36" fmla="*/ 2091378 h 5148490"/>
                <a:gd name="connsiteX37" fmla="*/ 557090 w 2385361"/>
                <a:gd name="connsiteY37" fmla="*/ 2004115 h 5148490"/>
                <a:gd name="connsiteX38" fmla="*/ 600091 w 2385361"/>
                <a:gd name="connsiteY38" fmla="*/ 1836557 h 5148490"/>
                <a:gd name="connsiteX39" fmla="*/ 445731 w 2385361"/>
                <a:gd name="connsiteY39" fmla="*/ 1312235 h 5148490"/>
                <a:gd name="connsiteX40" fmla="*/ 409995 w 2385361"/>
                <a:gd name="connsiteY40" fmla="*/ 1291328 h 5148490"/>
                <a:gd name="connsiteX41" fmla="*/ 247850 w 2385361"/>
                <a:gd name="connsiteY41" fmla="*/ 1210069 h 5148490"/>
                <a:gd name="connsiteX42" fmla="*/ 211002 w 2385361"/>
                <a:gd name="connsiteY42" fmla="*/ 1132519 h 5148490"/>
                <a:gd name="connsiteX43" fmla="*/ 211298 w 2385361"/>
                <a:gd name="connsiteY43" fmla="*/ 937900 h 5148490"/>
                <a:gd name="connsiteX44" fmla="*/ 213671 w 2385361"/>
                <a:gd name="connsiteY44" fmla="*/ 868578 h 5148490"/>
                <a:gd name="connsiteX45" fmla="*/ 189353 w 2385361"/>
                <a:gd name="connsiteY45" fmla="*/ 844557 h 5148490"/>
                <a:gd name="connsiteX46" fmla="*/ 125221 w 2385361"/>
                <a:gd name="connsiteY46" fmla="*/ 844334 h 5148490"/>
                <a:gd name="connsiteX47" fmla="*/ 93118 w 2385361"/>
                <a:gd name="connsiteY47" fmla="*/ 835289 h 5148490"/>
                <a:gd name="connsiteX48" fmla="*/ 114619 w 2385361"/>
                <a:gd name="connsiteY48" fmla="*/ 766635 h 5148490"/>
                <a:gd name="connsiteX49" fmla="*/ 122552 w 2385361"/>
                <a:gd name="connsiteY49" fmla="*/ 736311 h 5148490"/>
                <a:gd name="connsiteX50" fmla="*/ 182310 w 2385361"/>
                <a:gd name="connsiteY50" fmla="*/ 723559 h 5148490"/>
                <a:gd name="connsiteX51" fmla="*/ 397836 w 2385361"/>
                <a:gd name="connsiteY51" fmla="*/ 896677 h 5148490"/>
                <a:gd name="connsiteX52" fmla="*/ 407919 w 2385361"/>
                <a:gd name="connsiteY52" fmla="*/ 905500 h 5148490"/>
                <a:gd name="connsiteX53" fmla="*/ 443951 w 2385361"/>
                <a:gd name="connsiteY53" fmla="*/ 892081 h 5148490"/>
                <a:gd name="connsiteX54" fmla="*/ 498667 w 2385361"/>
                <a:gd name="connsiteY54" fmla="*/ 530942 h 5148490"/>
                <a:gd name="connsiteX55" fmla="*/ 496295 w 2385361"/>
                <a:gd name="connsiteY55" fmla="*/ 480156 h 5148490"/>
                <a:gd name="connsiteX56" fmla="*/ 481022 w 2385361"/>
                <a:gd name="connsiteY56" fmla="*/ 384737 h 5148490"/>
                <a:gd name="connsiteX57" fmla="*/ 510159 w 2385361"/>
                <a:gd name="connsiteY57" fmla="*/ 293396 h 5148490"/>
                <a:gd name="connsiteX58" fmla="*/ 610323 w 2385361"/>
                <a:gd name="connsiteY58" fmla="*/ 217550 h 5148490"/>
                <a:gd name="connsiteX59" fmla="*/ 1057613 w 2385361"/>
                <a:gd name="connsiteY59" fmla="*/ 50808 h 5148490"/>
                <a:gd name="connsiteX60" fmla="*/ 1244076 w 2385361"/>
                <a:gd name="connsiteY60" fmla="*/ 11069 h 5148490"/>
                <a:gd name="connsiteX61" fmla="*/ 1492892 w 2385361"/>
                <a:gd name="connsiteY61" fmla="*/ 8177 h 5148490"/>
                <a:gd name="connsiteX62" fmla="*/ 1700115 w 2385361"/>
                <a:gd name="connsiteY62" fmla="*/ 140666 h 5148490"/>
                <a:gd name="connsiteX63" fmla="*/ 1809101 w 2385361"/>
                <a:gd name="connsiteY63" fmla="*/ 451760 h 5148490"/>
                <a:gd name="connsiteX64" fmla="*/ 1813772 w 2385361"/>
                <a:gd name="connsiteY64" fmla="*/ 571126 h 5148490"/>
                <a:gd name="connsiteX65" fmla="*/ 1816070 w 2385361"/>
                <a:gd name="connsiteY65" fmla="*/ 739796 h 5148490"/>
                <a:gd name="connsiteX66" fmla="*/ 1853586 w 2385361"/>
                <a:gd name="connsiteY66" fmla="*/ 995581 h 5148490"/>
                <a:gd name="connsiteX67" fmla="*/ 1855735 w 2385361"/>
                <a:gd name="connsiteY67" fmla="*/ 1003217 h 5148490"/>
                <a:gd name="connsiteX68" fmla="*/ 1865374 w 2385361"/>
                <a:gd name="connsiteY68" fmla="*/ 1193684 h 5148490"/>
                <a:gd name="connsiteX69" fmla="*/ 1831418 w 2385361"/>
                <a:gd name="connsiteY69" fmla="*/ 1288436 h 5148490"/>
                <a:gd name="connsiteX70" fmla="*/ 1659560 w 2385361"/>
                <a:gd name="connsiteY70" fmla="*/ 1615841 h 5148490"/>
                <a:gd name="connsiteX71" fmla="*/ 1629014 w 2385361"/>
                <a:gd name="connsiteY71" fmla="*/ 1667665 h 5148490"/>
                <a:gd name="connsiteX72" fmla="*/ 1652072 w 2385361"/>
                <a:gd name="connsiteY72" fmla="*/ 1717562 h 5148490"/>
                <a:gd name="connsiteX73" fmla="*/ 1841056 w 2385361"/>
                <a:gd name="connsiteY73" fmla="*/ 1780729 h 5148490"/>
                <a:gd name="connsiteX0" fmla="*/ 1841056 w 2385361"/>
                <a:gd name="connsiteY0" fmla="*/ 1780729 h 5148490"/>
                <a:gd name="connsiteX1" fmla="*/ 1748825 w 2385361"/>
                <a:gd name="connsiteY1" fmla="*/ 1888381 h 5148490"/>
                <a:gd name="connsiteX2" fmla="*/ 1615817 w 2385361"/>
                <a:gd name="connsiteY2" fmla="*/ 2068469 h 5148490"/>
                <a:gd name="connsiteX3" fmla="*/ 1335417 w 2385361"/>
                <a:gd name="connsiteY3" fmla="*/ 2669452 h 5148490"/>
                <a:gd name="connsiteX4" fmla="*/ 1135831 w 2385361"/>
                <a:gd name="connsiteY4" fmla="*/ 2951186 h 5148490"/>
                <a:gd name="connsiteX5" fmla="*/ 960711 w 2385361"/>
                <a:gd name="connsiteY5" fmla="*/ 3089384 h 5148490"/>
                <a:gd name="connsiteX6" fmla="*/ 862252 w 2385361"/>
                <a:gd name="connsiteY6" fmla="*/ 3092053 h 5148490"/>
                <a:gd name="connsiteX7" fmla="*/ 1323036 w 2385361"/>
                <a:gd name="connsiteY7" fmla="*/ 3562252 h 5148490"/>
                <a:gd name="connsiteX8" fmla="*/ 1769288 w 2385361"/>
                <a:gd name="connsiteY8" fmla="*/ 3857183 h 5148490"/>
                <a:gd name="connsiteX9" fmla="*/ 2121530 w 2385361"/>
                <a:gd name="connsiteY9" fmla="*/ 4060329 h 5148490"/>
                <a:gd name="connsiteX10" fmla="*/ 2169795 w 2385361"/>
                <a:gd name="connsiteY10" fmla="*/ 4429474 h 5148490"/>
                <a:gd name="connsiteX11" fmla="*/ 2384876 w 2385361"/>
                <a:gd name="connsiteY11" fmla="*/ 5143151 h 5148490"/>
                <a:gd name="connsiteX12" fmla="*/ 2108258 w 2385361"/>
                <a:gd name="connsiteY12" fmla="*/ 5066045 h 5148490"/>
                <a:gd name="connsiteX13" fmla="*/ 1496895 w 2385361"/>
                <a:gd name="connsiteY13" fmla="*/ 4630395 h 5148490"/>
                <a:gd name="connsiteX14" fmla="*/ 1145543 w 2385361"/>
                <a:gd name="connsiteY14" fmla="*/ 4295502 h 5148490"/>
                <a:gd name="connsiteX15" fmla="*/ 427937 w 2385361"/>
                <a:gd name="connsiteY15" fmla="*/ 3440291 h 5148490"/>
                <a:gd name="connsiteX16" fmla="*/ 326884 w 2385361"/>
                <a:gd name="connsiteY16" fmla="*/ 3345391 h 5148490"/>
                <a:gd name="connsiteX17" fmla="*/ 212559 w 2385361"/>
                <a:gd name="connsiteY17" fmla="*/ 3206600 h 5148490"/>
                <a:gd name="connsiteX18" fmla="*/ 213597 w 2385361"/>
                <a:gd name="connsiteY18" fmla="*/ 3074556 h 5148490"/>
                <a:gd name="connsiteX19" fmla="*/ 213597 w 2385361"/>
                <a:gd name="connsiteY19" fmla="*/ 2852134 h 5148490"/>
                <a:gd name="connsiteX20" fmla="*/ 100829 w 2385361"/>
                <a:gd name="connsiteY20" fmla="*/ 2709859 h 5148490"/>
                <a:gd name="connsiteX21" fmla="*/ 103572 w 2385361"/>
                <a:gd name="connsiteY21" fmla="*/ 2577073 h 5148490"/>
                <a:gd name="connsiteX22" fmla="*/ 120328 w 2385361"/>
                <a:gd name="connsiteY22" fmla="*/ 2507751 h 5148490"/>
                <a:gd name="connsiteX23" fmla="*/ 171559 w 2385361"/>
                <a:gd name="connsiteY23" fmla="*/ 2402250 h 5148490"/>
                <a:gd name="connsiteX24" fmla="*/ 203588 w 2385361"/>
                <a:gd name="connsiteY24" fmla="*/ 2367403 h 5148490"/>
                <a:gd name="connsiteX25" fmla="*/ 186980 w 2385361"/>
                <a:gd name="connsiteY25" fmla="*/ 2364215 h 5148490"/>
                <a:gd name="connsiteX26" fmla="*/ 115954 w 2385361"/>
                <a:gd name="connsiteY26" fmla="*/ 2378228 h 5148490"/>
                <a:gd name="connsiteX27" fmla="*/ 58421 w 2385361"/>
                <a:gd name="connsiteY27" fmla="*/ 2330630 h 5148490"/>
                <a:gd name="connsiteX28" fmla="*/ 72878 w 2385361"/>
                <a:gd name="connsiteY28" fmla="*/ 2249298 h 5148490"/>
                <a:gd name="connsiteX29" fmla="*/ 51451 w 2385361"/>
                <a:gd name="connsiteY29" fmla="*/ 2208224 h 5148490"/>
                <a:gd name="connsiteX30" fmla="*/ 17940 w 2385361"/>
                <a:gd name="connsiteY30" fmla="*/ 2191913 h 5148490"/>
                <a:gd name="connsiteX31" fmla="*/ 6300 w 2385361"/>
                <a:gd name="connsiteY31" fmla="*/ 2142906 h 5148490"/>
                <a:gd name="connsiteX32" fmla="*/ 153914 w 2385361"/>
                <a:gd name="connsiteY32" fmla="*/ 2048896 h 5148490"/>
                <a:gd name="connsiteX33" fmla="*/ 269943 w 2385361"/>
                <a:gd name="connsiteY33" fmla="*/ 2059720 h 5148490"/>
                <a:gd name="connsiteX34" fmla="*/ 485248 w 2385361"/>
                <a:gd name="connsiteY34" fmla="*/ 2115845 h 5148490"/>
                <a:gd name="connsiteX35" fmla="*/ 524023 w 2385361"/>
                <a:gd name="connsiteY35" fmla="*/ 2130450 h 5148490"/>
                <a:gd name="connsiteX36" fmla="*/ 526618 w 2385361"/>
                <a:gd name="connsiteY36" fmla="*/ 2091378 h 5148490"/>
                <a:gd name="connsiteX37" fmla="*/ 557090 w 2385361"/>
                <a:gd name="connsiteY37" fmla="*/ 2004115 h 5148490"/>
                <a:gd name="connsiteX38" fmla="*/ 600091 w 2385361"/>
                <a:gd name="connsiteY38" fmla="*/ 1836557 h 5148490"/>
                <a:gd name="connsiteX39" fmla="*/ 445731 w 2385361"/>
                <a:gd name="connsiteY39" fmla="*/ 1312235 h 5148490"/>
                <a:gd name="connsiteX40" fmla="*/ 409995 w 2385361"/>
                <a:gd name="connsiteY40" fmla="*/ 1291328 h 5148490"/>
                <a:gd name="connsiteX41" fmla="*/ 247850 w 2385361"/>
                <a:gd name="connsiteY41" fmla="*/ 1210069 h 5148490"/>
                <a:gd name="connsiteX42" fmla="*/ 211002 w 2385361"/>
                <a:gd name="connsiteY42" fmla="*/ 1132519 h 5148490"/>
                <a:gd name="connsiteX43" fmla="*/ 211298 w 2385361"/>
                <a:gd name="connsiteY43" fmla="*/ 937900 h 5148490"/>
                <a:gd name="connsiteX44" fmla="*/ 213671 w 2385361"/>
                <a:gd name="connsiteY44" fmla="*/ 868578 h 5148490"/>
                <a:gd name="connsiteX45" fmla="*/ 125221 w 2385361"/>
                <a:gd name="connsiteY45" fmla="*/ 844334 h 5148490"/>
                <a:gd name="connsiteX46" fmla="*/ 93118 w 2385361"/>
                <a:gd name="connsiteY46" fmla="*/ 835289 h 5148490"/>
                <a:gd name="connsiteX47" fmla="*/ 114619 w 2385361"/>
                <a:gd name="connsiteY47" fmla="*/ 766635 h 5148490"/>
                <a:gd name="connsiteX48" fmla="*/ 122552 w 2385361"/>
                <a:gd name="connsiteY48" fmla="*/ 736311 h 5148490"/>
                <a:gd name="connsiteX49" fmla="*/ 182310 w 2385361"/>
                <a:gd name="connsiteY49" fmla="*/ 723559 h 5148490"/>
                <a:gd name="connsiteX50" fmla="*/ 397836 w 2385361"/>
                <a:gd name="connsiteY50" fmla="*/ 896677 h 5148490"/>
                <a:gd name="connsiteX51" fmla="*/ 407919 w 2385361"/>
                <a:gd name="connsiteY51" fmla="*/ 905500 h 5148490"/>
                <a:gd name="connsiteX52" fmla="*/ 443951 w 2385361"/>
                <a:gd name="connsiteY52" fmla="*/ 892081 h 5148490"/>
                <a:gd name="connsiteX53" fmla="*/ 498667 w 2385361"/>
                <a:gd name="connsiteY53" fmla="*/ 530942 h 5148490"/>
                <a:gd name="connsiteX54" fmla="*/ 496295 w 2385361"/>
                <a:gd name="connsiteY54" fmla="*/ 480156 h 5148490"/>
                <a:gd name="connsiteX55" fmla="*/ 481022 w 2385361"/>
                <a:gd name="connsiteY55" fmla="*/ 384737 h 5148490"/>
                <a:gd name="connsiteX56" fmla="*/ 510159 w 2385361"/>
                <a:gd name="connsiteY56" fmla="*/ 293396 h 5148490"/>
                <a:gd name="connsiteX57" fmla="*/ 610323 w 2385361"/>
                <a:gd name="connsiteY57" fmla="*/ 217550 h 5148490"/>
                <a:gd name="connsiteX58" fmla="*/ 1057613 w 2385361"/>
                <a:gd name="connsiteY58" fmla="*/ 50808 h 5148490"/>
                <a:gd name="connsiteX59" fmla="*/ 1244076 w 2385361"/>
                <a:gd name="connsiteY59" fmla="*/ 11069 h 5148490"/>
                <a:gd name="connsiteX60" fmla="*/ 1492892 w 2385361"/>
                <a:gd name="connsiteY60" fmla="*/ 8177 h 5148490"/>
                <a:gd name="connsiteX61" fmla="*/ 1700115 w 2385361"/>
                <a:gd name="connsiteY61" fmla="*/ 140666 h 5148490"/>
                <a:gd name="connsiteX62" fmla="*/ 1809101 w 2385361"/>
                <a:gd name="connsiteY62" fmla="*/ 451760 h 5148490"/>
                <a:gd name="connsiteX63" fmla="*/ 1813772 w 2385361"/>
                <a:gd name="connsiteY63" fmla="*/ 571126 h 5148490"/>
                <a:gd name="connsiteX64" fmla="*/ 1816070 w 2385361"/>
                <a:gd name="connsiteY64" fmla="*/ 739796 h 5148490"/>
                <a:gd name="connsiteX65" fmla="*/ 1853586 w 2385361"/>
                <a:gd name="connsiteY65" fmla="*/ 995581 h 5148490"/>
                <a:gd name="connsiteX66" fmla="*/ 1855735 w 2385361"/>
                <a:gd name="connsiteY66" fmla="*/ 1003217 h 5148490"/>
                <a:gd name="connsiteX67" fmla="*/ 1865374 w 2385361"/>
                <a:gd name="connsiteY67" fmla="*/ 1193684 h 5148490"/>
                <a:gd name="connsiteX68" fmla="*/ 1831418 w 2385361"/>
                <a:gd name="connsiteY68" fmla="*/ 1288436 h 5148490"/>
                <a:gd name="connsiteX69" fmla="*/ 1659560 w 2385361"/>
                <a:gd name="connsiteY69" fmla="*/ 1615841 h 5148490"/>
                <a:gd name="connsiteX70" fmla="*/ 1629014 w 2385361"/>
                <a:gd name="connsiteY70" fmla="*/ 1667665 h 5148490"/>
                <a:gd name="connsiteX71" fmla="*/ 1652072 w 2385361"/>
                <a:gd name="connsiteY71" fmla="*/ 1717562 h 5148490"/>
                <a:gd name="connsiteX72" fmla="*/ 1841056 w 2385361"/>
                <a:gd name="connsiteY72" fmla="*/ 1780729 h 5148490"/>
                <a:gd name="connsiteX0" fmla="*/ 1841056 w 2385361"/>
                <a:gd name="connsiteY0" fmla="*/ 1780729 h 5148490"/>
                <a:gd name="connsiteX1" fmla="*/ 1748825 w 2385361"/>
                <a:gd name="connsiteY1" fmla="*/ 1888381 h 5148490"/>
                <a:gd name="connsiteX2" fmla="*/ 1615817 w 2385361"/>
                <a:gd name="connsiteY2" fmla="*/ 2068469 h 5148490"/>
                <a:gd name="connsiteX3" fmla="*/ 1335417 w 2385361"/>
                <a:gd name="connsiteY3" fmla="*/ 2669452 h 5148490"/>
                <a:gd name="connsiteX4" fmla="*/ 1135831 w 2385361"/>
                <a:gd name="connsiteY4" fmla="*/ 2951186 h 5148490"/>
                <a:gd name="connsiteX5" fmla="*/ 960711 w 2385361"/>
                <a:gd name="connsiteY5" fmla="*/ 3089384 h 5148490"/>
                <a:gd name="connsiteX6" fmla="*/ 862252 w 2385361"/>
                <a:gd name="connsiteY6" fmla="*/ 3092053 h 5148490"/>
                <a:gd name="connsiteX7" fmla="*/ 1323036 w 2385361"/>
                <a:gd name="connsiteY7" fmla="*/ 3562252 h 5148490"/>
                <a:gd name="connsiteX8" fmla="*/ 1769288 w 2385361"/>
                <a:gd name="connsiteY8" fmla="*/ 3857183 h 5148490"/>
                <a:gd name="connsiteX9" fmla="*/ 2121530 w 2385361"/>
                <a:gd name="connsiteY9" fmla="*/ 4060329 h 5148490"/>
                <a:gd name="connsiteX10" fmla="*/ 2169795 w 2385361"/>
                <a:gd name="connsiteY10" fmla="*/ 4429474 h 5148490"/>
                <a:gd name="connsiteX11" fmla="*/ 2384876 w 2385361"/>
                <a:gd name="connsiteY11" fmla="*/ 5143151 h 5148490"/>
                <a:gd name="connsiteX12" fmla="*/ 2108258 w 2385361"/>
                <a:gd name="connsiteY12" fmla="*/ 5066045 h 5148490"/>
                <a:gd name="connsiteX13" fmla="*/ 1496895 w 2385361"/>
                <a:gd name="connsiteY13" fmla="*/ 4630395 h 5148490"/>
                <a:gd name="connsiteX14" fmla="*/ 1145543 w 2385361"/>
                <a:gd name="connsiteY14" fmla="*/ 4295502 h 5148490"/>
                <a:gd name="connsiteX15" fmla="*/ 427937 w 2385361"/>
                <a:gd name="connsiteY15" fmla="*/ 3440291 h 5148490"/>
                <a:gd name="connsiteX16" fmla="*/ 326884 w 2385361"/>
                <a:gd name="connsiteY16" fmla="*/ 3345391 h 5148490"/>
                <a:gd name="connsiteX17" fmla="*/ 212559 w 2385361"/>
                <a:gd name="connsiteY17" fmla="*/ 3206600 h 5148490"/>
                <a:gd name="connsiteX18" fmla="*/ 213597 w 2385361"/>
                <a:gd name="connsiteY18" fmla="*/ 3074556 h 5148490"/>
                <a:gd name="connsiteX19" fmla="*/ 213597 w 2385361"/>
                <a:gd name="connsiteY19" fmla="*/ 2852134 h 5148490"/>
                <a:gd name="connsiteX20" fmla="*/ 100829 w 2385361"/>
                <a:gd name="connsiteY20" fmla="*/ 2709859 h 5148490"/>
                <a:gd name="connsiteX21" fmla="*/ 103572 w 2385361"/>
                <a:gd name="connsiteY21" fmla="*/ 2577073 h 5148490"/>
                <a:gd name="connsiteX22" fmla="*/ 120328 w 2385361"/>
                <a:gd name="connsiteY22" fmla="*/ 2507751 h 5148490"/>
                <a:gd name="connsiteX23" fmla="*/ 171559 w 2385361"/>
                <a:gd name="connsiteY23" fmla="*/ 2402250 h 5148490"/>
                <a:gd name="connsiteX24" fmla="*/ 203588 w 2385361"/>
                <a:gd name="connsiteY24" fmla="*/ 2367403 h 5148490"/>
                <a:gd name="connsiteX25" fmla="*/ 186980 w 2385361"/>
                <a:gd name="connsiteY25" fmla="*/ 2364215 h 5148490"/>
                <a:gd name="connsiteX26" fmla="*/ 115954 w 2385361"/>
                <a:gd name="connsiteY26" fmla="*/ 2378228 h 5148490"/>
                <a:gd name="connsiteX27" fmla="*/ 58421 w 2385361"/>
                <a:gd name="connsiteY27" fmla="*/ 2330630 h 5148490"/>
                <a:gd name="connsiteX28" fmla="*/ 72878 w 2385361"/>
                <a:gd name="connsiteY28" fmla="*/ 2249298 h 5148490"/>
                <a:gd name="connsiteX29" fmla="*/ 51451 w 2385361"/>
                <a:gd name="connsiteY29" fmla="*/ 2208224 h 5148490"/>
                <a:gd name="connsiteX30" fmla="*/ 17940 w 2385361"/>
                <a:gd name="connsiteY30" fmla="*/ 2191913 h 5148490"/>
                <a:gd name="connsiteX31" fmla="*/ 6300 w 2385361"/>
                <a:gd name="connsiteY31" fmla="*/ 2142906 h 5148490"/>
                <a:gd name="connsiteX32" fmla="*/ 153914 w 2385361"/>
                <a:gd name="connsiteY32" fmla="*/ 2048896 h 5148490"/>
                <a:gd name="connsiteX33" fmla="*/ 269943 w 2385361"/>
                <a:gd name="connsiteY33" fmla="*/ 2059720 h 5148490"/>
                <a:gd name="connsiteX34" fmla="*/ 485248 w 2385361"/>
                <a:gd name="connsiteY34" fmla="*/ 2115845 h 5148490"/>
                <a:gd name="connsiteX35" fmla="*/ 524023 w 2385361"/>
                <a:gd name="connsiteY35" fmla="*/ 2130450 h 5148490"/>
                <a:gd name="connsiteX36" fmla="*/ 526618 w 2385361"/>
                <a:gd name="connsiteY36" fmla="*/ 2091378 h 5148490"/>
                <a:gd name="connsiteX37" fmla="*/ 557090 w 2385361"/>
                <a:gd name="connsiteY37" fmla="*/ 2004115 h 5148490"/>
                <a:gd name="connsiteX38" fmla="*/ 600091 w 2385361"/>
                <a:gd name="connsiteY38" fmla="*/ 1836557 h 5148490"/>
                <a:gd name="connsiteX39" fmla="*/ 445731 w 2385361"/>
                <a:gd name="connsiteY39" fmla="*/ 1312235 h 5148490"/>
                <a:gd name="connsiteX40" fmla="*/ 409995 w 2385361"/>
                <a:gd name="connsiteY40" fmla="*/ 1291328 h 5148490"/>
                <a:gd name="connsiteX41" fmla="*/ 247850 w 2385361"/>
                <a:gd name="connsiteY41" fmla="*/ 1210069 h 5148490"/>
                <a:gd name="connsiteX42" fmla="*/ 211002 w 2385361"/>
                <a:gd name="connsiteY42" fmla="*/ 1132519 h 5148490"/>
                <a:gd name="connsiteX43" fmla="*/ 211298 w 2385361"/>
                <a:gd name="connsiteY43" fmla="*/ 937900 h 5148490"/>
                <a:gd name="connsiteX44" fmla="*/ 125221 w 2385361"/>
                <a:gd name="connsiteY44" fmla="*/ 844334 h 5148490"/>
                <a:gd name="connsiteX45" fmla="*/ 93118 w 2385361"/>
                <a:gd name="connsiteY45" fmla="*/ 835289 h 5148490"/>
                <a:gd name="connsiteX46" fmla="*/ 114619 w 2385361"/>
                <a:gd name="connsiteY46" fmla="*/ 766635 h 5148490"/>
                <a:gd name="connsiteX47" fmla="*/ 122552 w 2385361"/>
                <a:gd name="connsiteY47" fmla="*/ 736311 h 5148490"/>
                <a:gd name="connsiteX48" fmla="*/ 182310 w 2385361"/>
                <a:gd name="connsiteY48" fmla="*/ 723559 h 5148490"/>
                <a:gd name="connsiteX49" fmla="*/ 397836 w 2385361"/>
                <a:gd name="connsiteY49" fmla="*/ 896677 h 5148490"/>
                <a:gd name="connsiteX50" fmla="*/ 407919 w 2385361"/>
                <a:gd name="connsiteY50" fmla="*/ 905500 h 5148490"/>
                <a:gd name="connsiteX51" fmla="*/ 443951 w 2385361"/>
                <a:gd name="connsiteY51" fmla="*/ 892081 h 5148490"/>
                <a:gd name="connsiteX52" fmla="*/ 498667 w 2385361"/>
                <a:gd name="connsiteY52" fmla="*/ 530942 h 5148490"/>
                <a:gd name="connsiteX53" fmla="*/ 496295 w 2385361"/>
                <a:gd name="connsiteY53" fmla="*/ 480156 h 5148490"/>
                <a:gd name="connsiteX54" fmla="*/ 481022 w 2385361"/>
                <a:gd name="connsiteY54" fmla="*/ 384737 h 5148490"/>
                <a:gd name="connsiteX55" fmla="*/ 510159 w 2385361"/>
                <a:gd name="connsiteY55" fmla="*/ 293396 h 5148490"/>
                <a:gd name="connsiteX56" fmla="*/ 610323 w 2385361"/>
                <a:gd name="connsiteY56" fmla="*/ 217550 h 5148490"/>
                <a:gd name="connsiteX57" fmla="*/ 1057613 w 2385361"/>
                <a:gd name="connsiteY57" fmla="*/ 50808 h 5148490"/>
                <a:gd name="connsiteX58" fmla="*/ 1244076 w 2385361"/>
                <a:gd name="connsiteY58" fmla="*/ 11069 h 5148490"/>
                <a:gd name="connsiteX59" fmla="*/ 1492892 w 2385361"/>
                <a:gd name="connsiteY59" fmla="*/ 8177 h 5148490"/>
                <a:gd name="connsiteX60" fmla="*/ 1700115 w 2385361"/>
                <a:gd name="connsiteY60" fmla="*/ 140666 h 5148490"/>
                <a:gd name="connsiteX61" fmla="*/ 1809101 w 2385361"/>
                <a:gd name="connsiteY61" fmla="*/ 451760 h 5148490"/>
                <a:gd name="connsiteX62" fmla="*/ 1813772 w 2385361"/>
                <a:gd name="connsiteY62" fmla="*/ 571126 h 5148490"/>
                <a:gd name="connsiteX63" fmla="*/ 1816070 w 2385361"/>
                <a:gd name="connsiteY63" fmla="*/ 739796 h 5148490"/>
                <a:gd name="connsiteX64" fmla="*/ 1853586 w 2385361"/>
                <a:gd name="connsiteY64" fmla="*/ 995581 h 5148490"/>
                <a:gd name="connsiteX65" fmla="*/ 1855735 w 2385361"/>
                <a:gd name="connsiteY65" fmla="*/ 1003217 h 5148490"/>
                <a:gd name="connsiteX66" fmla="*/ 1865374 w 2385361"/>
                <a:gd name="connsiteY66" fmla="*/ 1193684 h 5148490"/>
                <a:gd name="connsiteX67" fmla="*/ 1831418 w 2385361"/>
                <a:gd name="connsiteY67" fmla="*/ 1288436 h 5148490"/>
                <a:gd name="connsiteX68" fmla="*/ 1659560 w 2385361"/>
                <a:gd name="connsiteY68" fmla="*/ 1615841 h 5148490"/>
                <a:gd name="connsiteX69" fmla="*/ 1629014 w 2385361"/>
                <a:gd name="connsiteY69" fmla="*/ 1667665 h 5148490"/>
                <a:gd name="connsiteX70" fmla="*/ 1652072 w 2385361"/>
                <a:gd name="connsiteY70" fmla="*/ 1717562 h 5148490"/>
                <a:gd name="connsiteX71" fmla="*/ 1841056 w 2385361"/>
                <a:gd name="connsiteY71" fmla="*/ 1780729 h 5148490"/>
                <a:gd name="connsiteX0" fmla="*/ 1841056 w 2385361"/>
                <a:gd name="connsiteY0" fmla="*/ 1780729 h 5148490"/>
                <a:gd name="connsiteX1" fmla="*/ 1748825 w 2385361"/>
                <a:gd name="connsiteY1" fmla="*/ 1888381 h 5148490"/>
                <a:gd name="connsiteX2" fmla="*/ 1615817 w 2385361"/>
                <a:gd name="connsiteY2" fmla="*/ 2068469 h 5148490"/>
                <a:gd name="connsiteX3" fmla="*/ 1335417 w 2385361"/>
                <a:gd name="connsiteY3" fmla="*/ 2669452 h 5148490"/>
                <a:gd name="connsiteX4" fmla="*/ 1135831 w 2385361"/>
                <a:gd name="connsiteY4" fmla="*/ 2951186 h 5148490"/>
                <a:gd name="connsiteX5" fmla="*/ 960711 w 2385361"/>
                <a:gd name="connsiteY5" fmla="*/ 3089384 h 5148490"/>
                <a:gd name="connsiteX6" fmla="*/ 862252 w 2385361"/>
                <a:gd name="connsiteY6" fmla="*/ 3092053 h 5148490"/>
                <a:gd name="connsiteX7" fmla="*/ 1323036 w 2385361"/>
                <a:gd name="connsiteY7" fmla="*/ 3562252 h 5148490"/>
                <a:gd name="connsiteX8" fmla="*/ 1769288 w 2385361"/>
                <a:gd name="connsiteY8" fmla="*/ 3857183 h 5148490"/>
                <a:gd name="connsiteX9" fmla="*/ 2121530 w 2385361"/>
                <a:gd name="connsiteY9" fmla="*/ 4060329 h 5148490"/>
                <a:gd name="connsiteX10" fmla="*/ 2169795 w 2385361"/>
                <a:gd name="connsiteY10" fmla="*/ 4429474 h 5148490"/>
                <a:gd name="connsiteX11" fmla="*/ 2384876 w 2385361"/>
                <a:gd name="connsiteY11" fmla="*/ 5143151 h 5148490"/>
                <a:gd name="connsiteX12" fmla="*/ 2108258 w 2385361"/>
                <a:gd name="connsiteY12" fmla="*/ 5066045 h 5148490"/>
                <a:gd name="connsiteX13" fmla="*/ 1496895 w 2385361"/>
                <a:gd name="connsiteY13" fmla="*/ 4630395 h 5148490"/>
                <a:gd name="connsiteX14" fmla="*/ 1145543 w 2385361"/>
                <a:gd name="connsiteY14" fmla="*/ 4295502 h 5148490"/>
                <a:gd name="connsiteX15" fmla="*/ 427937 w 2385361"/>
                <a:gd name="connsiteY15" fmla="*/ 3440291 h 5148490"/>
                <a:gd name="connsiteX16" fmla="*/ 326884 w 2385361"/>
                <a:gd name="connsiteY16" fmla="*/ 3345391 h 5148490"/>
                <a:gd name="connsiteX17" fmla="*/ 212559 w 2385361"/>
                <a:gd name="connsiteY17" fmla="*/ 3206600 h 5148490"/>
                <a:gd name="connsiteX18" fmla="*/ 213597 w 2385361"/>
                <a:gd name="connsiteY18" fmla="*/ 3074556 h 5148490"/>
                <a:gd name="connsiteX19" fmla="*/ 213597 w 2385361"/>
                <a:gd name="connsiteY19" fmla="*/ 2852134 h 5148490"/>
                <a:gd name="connsiteX20" fmla="*/ 100829 w 2385361"/>
                <a:gd name="connsiteY20" fmla="*/ 2709859 h 5148490"/>
                <a:gd name="connsiteX21" fmla="*/ 103572 w 2385361"/>
                <a:gd name="connsiteY21" fmla="*/ 2577073 h 5148490"/>
                <a:gd name="connsiteX22" fmla="*/ 120328 w 2385361"/>
                <a:gd name="connsiteY22" fmla="*/ 2507751 h 5148490"/>
                <a:gd name="connsiteX23" fmla="*/ 171559 w 2385361"/>
                <a:gd name="connsiteY23" fmla="*/ 2402250 h 5148490"/>
                <a:gd name="connsiteX24" fmla="*/ 203588 w 2385361"/>
                <a:gd name="connsiteY24" fmla="*/ 2367403 h 5148490"/>
                <a:gd name="connsiteX25" fmla="*/ 186980 w 2385361"/>
                <a:gd name="connsiteY25" fmla="*/ 2364215 h 5148490"/>
                <a:gd name="connsiteX26" fmla="*/ 115954 w 2385361"/>
                <a:gd name="connsiteY26" fmla="*/ 2378228 h 5148490"/>
                <a:gd name="connsiteX27" fmla="*/ 58421 w 2385361"/>
                <a:gd name="connsiteY27" fmla="*/ 2330630 h 5148490"/>
                <a:gd name="connsiteX28" fmla="*/ 72878 w 2385361"/>
                <a:gd name="connsiteY28" fmla="*/ 2249298 h 5148490"/>
                <a:gd name="connsiteX29" fmla="*/ 51451 w 2385361"/>
                <a:gd name="connsiteY29" fmla="*/ 2208224 h 5148490"/>
                <a:gd name="connsiteX30" fmla="*/ 17940 w 2385361"/>
                <a:gd name="connsiteY30" fmla="*/ 2191913 h 5148490"/>
                <a:gd name="connsiteX31" fmla="*/ 6300 w 2385361"/>
                <a:gd name="connsiteY31" fmla="*/ 2142906 h 5148490"/>
                <a:gd name="connsiteX32" fmla="*/ 153914 w 2385361"/>
                <a:gd name="connsiteY32" fmla="*/ 2048896 h 5148490"/>
                <a:gd name="connsiteX33" fmla="*/ 269943 w 2385361"/>
                <a:gd name="connsiteY33" fmla="*/ 2059720 h 5148490"/>
                <a:gd name="connsiteX34" fmla="*/ 485248 w 2385361"/>
                <a:gd name="connsiteY34" fmla="*/ 2115845 h 5148490"/>
                <a:gd name="connsiteX35" fmla="*/ 524023 w 2385361"/>
                <a:gd name="connsiteY35" fmla="*/ 2130450 h 5148490"/>
                <a:gd name="connsiteX36" fmla="*/ 526618 w 2385361"/>
                <a:gd name="connsiteY36" fmla="*/ 2091378 h 5148490"/>
                <a:gd name="connsiteX37" fmla="*/ 557090 w 2385361"/>
                <a:gd name="connsiteY37" fmla="*/ 2004115 h 5148490"/>
                <a:gd name="connsiteX38" fmla="*/ 600091 w 2385361"/>
                <a:gd name="connsiteY38" fmla="*/ 1836557 h 5148490"/>
                <a:gd name="connsiteX39" fmla="*/ 445731 w 2385361"/>
                <a:gd name="connsiteY39" fmla="*/ 1312235 h 5148490"/>
                <a:gd name="connsiteX40" fmla="*/ 409995 w 2385361"/>
                <a:gd name="connsiteY40" fmla="*/ 1291328 h 5148490"/>
                <a:gd name="connsiteX41" fmla="*/ 247850 w 2385361"/>
                <a:gd name="connsiteY41" fmla="*/ 1210069 h 5148490"/>
                <a:gd name="connsiteX42" fmla="*/ 211002 w 2385361"/>
                <a:gd name="connsiteY42" fmla="*/ 1132519 h 5148490"/>
                <a:gd name="connsiteX43" fmla="*/ 125221 w 2385361"/>
                <a:gd name="connsiteY43" fmla="*/ 844334 h 5148490"/>
                <a:gd name="connsiteX44" fmla="*/ 93118 w 2385361"/>
                <a:gd name="connsiteY44" fmla="*/ 835289 h 5148490"/>
                <a:gd name="connsiteX45" fmla="*/ 114619 w 2385361"/>
                <a:gd name="connsiteY45" fmla="*/ 766635 h 5148490"/>
                <a:gd name="connsiteX46" fmla="*/ 122552 w 2385361"/>
                <a:gd name="connsiteY46" fmla="*/ 736311 h 5148490"/>
                <a:gd name="connsiteX47" fmla="*/ 182310 w 2385361"/>
                <a:gd name="connsiteY47" fmla="*/ 723559 h 5148490"/>
                <a:gd name="connsiteX48" fmla="*/ 397836 w 2385361"/>
                <a:gd name="connsiteY48" fmla="*/ 896677 h 5148490"/>
                <a:gd name="connsiteX49" fmla="*/ 407919 w 2385361"/>
                <a:gd name="connsiteY49" fmla="*/ 905500 h 5148490"/>
                <a:gd name="connsiteX50" fmla="*/ 443951 w 2385361"/>
                <a:gd name="connsiteY50" fmla="*/ 892081 h 5148490"/>
                <a:gd name="connsiteX51" fmla="*/ 498667 w 2385361"/>
                <a:gd name="connsiteY51" fmla="*/ 530942 h 5148490"/>
                <a:gd name="connsiteX52" fmla="*/ 496295 w 2385361"/>
                <a:gd name="connsiteY52" fmla="*/ 480156 h 5148490"/>
                <a:gd name="connsiteX53" fmla="*/ 481022 w 2385361"/>
                <a:gd name="connsiteY53" fmla="*/ 384737 h 5148490"/>
                <a:gd name="connsiteX54" fmla="*/ 510159 w 2385361"/>
                <a:gd name="connsiteY54" fmla="*/ 293396 h 5148490"/>
                <a:gd name="connsiteX55" fmla="*/ 610323 w 2385361"/>
                <a:gd name="connsiteY55" fmla="*/ 217550 h 5148490"/>
                <a:gd name="connsiteX56" fmla="*/ 1057613 w 2385361"/>
                <a:gd name="connsiteY56" fmla="*/ 50808 h 5148490"/>
                <a:gd name="connsiteX57" fmla="*/ 1244076 w 2385361"/>
                <a:gd name="connsiteY57" fmla="*/ 11069 h 5148490"/>
                <a:gd name="connsiteX58" fmla="*/ 1492892 w 2385361"/>
                <a:gd name="connsiteY58" fmla="*/ 8177 h 5148490"/>
                <a:gd name="connsiteX59" fmla="*/ 1700115 w 2385361"/>
                <a:gd name="connsiteY59" fmla="*/ 140666 h 5148490"/>
                <a:gd name="connsiteX60" fmla="*/ 1809101 w 2385361"/>
                <a:gd name="connsiteY60" fmla="*/ 451760 h 5148490"/>
                <a:gd name="connsiteX61" fmla="*/ 1813772 w 2385361"/>
                <a:gd name="connsiteY61" fmla="*/ 571126 h 5148490"/>
                <a:gd name="connsiteX62" fmla="*/ 1816070 w 2385361"/>
                <a:gd name="connsiteY62" fmla="*/ 739796 h 5148490"/>
                <a:gd name="connsiteX63" fmla="*/ 1853586 w 2385361"/>
                <a:gd name="connsiteY63" fmla="*/ 995581 h 5148490"/>
                <a:gd name="connsiteX64" fmla="*/ 1855735 w 2385361"/>
                <a:gd name="connsiteY64" fmla="*/ 1003217 h 5148490"/>
                <a:gd name="connsiteX65" fmla="*/ 1865374 w 2385361"/>
                <a:gd name="connsiteY65" fmla="*/ 1193684 h 5148490"/>
                <a:gd name="connsiteX66" fmla="*/ 1831418 w 2385361"/>
                <a:gd name="connsiteY66" fmla="*/ 1288436 h 5148490"/>
                <a:gd name="connsiteX67" fmla="*/ 1659560 w 2385361"/>
                <a:gd name="connsiteY67" fmla="*/ 1615841 h 5148490"/>
                <a:gd name="connsiteX68" fmla="*/ 1629014 w 2385361"/>
                <a:gd name="connsiteY68" fmla="*/ 1667665 h 5148490"/>
                <a:gd name="connsiteX69" fmla="*/ 1652072 w 2385361"/>
                <a:gd name="connsiteY69" fmla="*/ 1717562 h 5148490"/>
                <a:gd name="connsiteX70" fmla="*/ 1841056 w 2385361"/>
                <a:gd name="connsiteY70" fmla="*/ 1780729 h 5148490"/>
                <a:gd name="connsiteX0" fmla="*/ 1841056 w 2385361"/>
                <a:gd name="connsiteY0" fmla="*/ 1780729 h 5148490"/>
                <a:gd name="connsiteX1" fmla="*/ 1748825 w 2385361"/>
                <a:gd name="connsiteY1" fmla="*/ 1888381 h 5148490"/>
                <a:gd name="connsiteX2" fmla="*/ 1615817 w 2385361"/>
                <a:gd name="connsiteY2" fmla="*/ 2068469 h 5148490"/>
                <a:gd name="connsiteX3" fmla="*/ 1335417 w 2385361"/>
                <a:gd name="connsiteY3" fmla="*/ 2669452 h 5148490"/>
                <a:gd name="connsiteX4" fmla="*/ 1135831 w 2385361"/>
                <a:gd name="connsiteY4" fmla="*/ 2951186 h 5148490"/>
                <a:gd name="connsiteX5" fmla="*/ 960711 w 2385361"/>
                <a:gd name="connsiteY5" fmla="*/ 3089384 h 5148490"/>
                <a:gd name="connsiteX6" fmla="*/ 862252 w 2385361"/>
                <a:gd name="connsiteY6" fmla="*/ 3092053 h 5148490"/>
                <a:gd name="connsiteX7" fmla="*/ 1323036 w 2385361"/>
                <a:gd name="connsiteY7" fmla="*/ 3562252 h 5148490"/>
                <a:gd name="connsiteX8" fmla="*/ 1769288 w 2385361"/>
                <a:gd name="connsiteY8" fmla="*/ 3857183 h 5148490"/>
                <a:gd name="connsiteX9" fmla="*/ 2121530 w 2385361"/>
                <a:gd name="connsiteY9" fmla="*/ 4060329 h 5148490"/>
                <a:gd name="connsiteX10" fmla="*/ 2169795 w 2385361"/>
                <a:gd name="connsiteY10" fmla="*/ 4429474 h 5148490"/>
                <a:gd name="connsiteX11" fmla="*/ 2384876 w 2385361"/>
                <a:gd name="connsiteY11" fmla="*/ 5143151 h 5148490"/>
                <a:gd name="connsiteX12" fmla="*/ 2108258 w 2385361"/>
                <a:gd name="connsiteY12" fmla="*/ 5066045 h 5148490"/>
                <a:gd name="connsiteX13" fmla="*/ 1496895 w 2385361"/>
                <a:gd name="connsiteY13" fmla="*/ 4630395 h 5148490"/>
                <a:gd name="connsiteX14" fmla="*/ 1145543 w 2385361"/>
                <a:gd name="connsiteY14" fmla="*/ 4295502 h 5148490"/>
                <a:gd name="connsiteX15" fmla="*/ 427937 w 2385361"/>
                <a:gd name="connsiteY15" fmla="*/ 3440291 h 5148490"/>
                <a:gd name="connsiteX16" fmla="*/ 326884 w 2385361"/>
                <a:gd name="connsiteY16" fmla="*/ 3345391 h 5148490"/>
                <a:gd name="connsiteX17" fmla="*/ 212559 w 2385361"/>
                <a:gd name="connsiteY17" fmla="*/ 3206600 h 5148490"/>
                <a:gd name="connsiteX18" fmla="*/ 213597 w 2385361"/>
                <a:gd name="connsiteY18" fmla="*/ 3074556 h 5148490"/>
                <a:gd name="connsiteX19" fmla="*/ 213597 w 2385361"/>
                <a:gd name="connsiteY19" fmla="*/ 2852134 h 5148490"/>
                <a:gd name="connsiteX20" fmla="*/ 100829 w 2385361"/>
                <a:gd name="connsiteY20" fmla="*/ 2709859 h 5148490"/>
                <a:gd name="connsiteX21" fmla="*/ 103572 w 2385361"/>
                <a:gd name="connsiteY21" fmla="*/ 2577073 h 5148490"/>
                <a:gd name="connsiteX22" fmla="*/ 120328 w 2385361"/>
                <a:gd name="connsiteY22" fmla="*/ 2507751 h 5148490"/>
                <a:gd name="connsiteX23" fmla="*/ 171559 w 2385361"/>
                <a:gd name="connsiteY23" fmla="*/ 2402250 h 5148490"/>
                <a:gd name="connsiteX24" fmla="*/ 203588 w 2385361"/>
                <a:gd name="connsiteY24" fmla="*/ 2367403 h 5148490"/>
                <a:gd name="connsiteX25" fmla="*/ 186980 w 2385361"/>
                <a:gd name="connsiteY25" fmla="*/ 2364215 h 5148490"/>
                <a:gd name="connsiteX26" fmla="*/ 115954 w 2385361"/>
                <a:gd name="connsiteY26" fmla="*/ 2378228 h 5148490"/>
                <a:gd name="connsiteX27" fmla="*/ 58421 w 2385361"/>
                <a:gd name="connsiteY27" fmla="*/ 2330630 h 5148490"/>
                <a:gd name="connsiteX28" fmla="*/ 72878 w 2385361"/>
                <a:gd name="connsiteY28" fmla="*/ 2249298 h 5148490"/>
                <a:gd name="connsiteX29" fmla="*/ 51451 w 2385361"/>
                <a:gd name="connsiteY29" fmla="*/ 2208224 h 5148490"/>
                <a:gd name="connsiteX30" fmla="*/ 17940 w 2385361"/>
                <a:gd name="connsiteY30" fmla="*/ 2191913 h 5148490"/>
                <a:gd name="connsiteX31" fmla="*/ 6300 w 2385361"/>
                <a:gd name="connsiteY31" fmla="*/ 2142906 h 5148490"/>
                <a:gd name="connsiteX32" fmla="*/ 153914 w 2385361"/>
                <a:gd name="connsiteY32" fmla="*/ 2048896 h 5148490"/>
                <a:gd name="connsiteX33" fmla="*/ 269943 w 2385361"/>
                <a:gd name="connsiteY33" fmla="*/ 2059720 h 5148490"/>
                <a:gd name="connsiteX34" fmla="*/ 485248 w 2385361"/>
                <a:gd name="connsiteY34" fmla="*/ 2115845 h 5148490"/>
                <a:gd name="connsiteX35" fmla="*/ 524023 w 2385361"/>
                <a:gd name="connsiteY35" fmla="*/ 2130450 h 5148490"/>
                <a:gd name="connsiteX36" fmla="*/ 526618 w 2385361"/>
                <a:gd name="connsiteY36" fmla="*/ 2091378 h 5148490"/>
                <a:gd name="connsiteX37" fmla="*/ 557090 w 2385361"/>
                <a:gd name="connsiteY37" fmla="*/ 2004115 h 5148490"/>
                <a:gd name="connsiteX38" fmla="*/ 600091 w 2385361"/>
                <a:gd name="connsiteY38" fmla="*/ 1836557 h 5148490"/>
                <a:gd name="connsiteX39" fmla="*/ 445731 w 2385361"/>
                <a:gd name="connsiteY39" fmla="*/ 1312235 h 5148490"/>
                <a:gd name="connsiteX40" fmla="*/ 409995 w 2385361"/>
                <a:gd name="connsiteY40" fmla="*/ 1291328 h 5148490"/>
                <a:gd name="connsiteX41" fmla="*/ 247850 w 2385361"/>
                <a:gd name="connsiteY41" fmla="*/ 1210069 h 5148490"/>
                <a:gd name="connsiteX42" fmla="*/ 125221 w 2385361"/>
                <a:gd name="connsiteY42" fmla="*/ 844334 h 5148490"/>
                <a:gd name="connsiteX43" fmla="*/ 93118 w 2385361"/>
                <a:gd name="connsiteY43" fmla="*/ 835289 h 5148490"/>
                <a:gd name="connsiteX44" fmla="*/ 114619 w 2385361"/>
                <a:gd name="connsiteY44" fmla="*/ 766635 h 5148490"/>
                <a:gd name="connsiteX45" fmla="*/ 122552 w 2385361"/>
                <a:gd name="connsiteY45" fmla="*/ 736311 h 5148490"/>
                <a:gd name="connsiteX46" fmla="*/ 182310 w 2385361"/>
                <a:gd name="connsiteY46" fmla="*/ 723559 h 5148490"/>
                <a:gd name="connsiteX47" fmla="*/ 397836 w 2385361"/>
                <a:gd name="connsiteY47" fmla="*/ 896677 h 5148490"/>
                <a:gd name="connsiteX48" fmla="*/ 407919 w 2385361"/>
                <a:gd name="connsiteY48" fmla="*/ 905500 h 5148490"/>
                <a:gd name="connsiteX49" fmla="*/ 443951 w 2385361"/>
                <a:gd name="connsiteY49" fmla="*/ 892081 h 5148490"/>
                <a:gd name="connsiteX50" fmla="*/ 498667 w 2385361"/>
                <a:gd name="connsiteY50" fmla="*/ 530942 h 5148490"/>
                <a:gd name="connsiteX51" fmla="*/ 496295 w 2385361"/>
                <a:gd name="connsiteY51" fmla="*/ 480156 h 5148490"/>
                <a:gd name="connsiteX52" fmla="*/ 481022 w 2385361"/>
                <a:gd name="connsiteY52" fmla="*/ 384737 h 5148490"/>
                <a:gd name="connsiteX53" fmla="*/ 510159 w 2385361"/>
                <a:gd name="connsiteY53" fmla="*/ 293396 h 5148490"/>
                <a:gd name="connsiteX54" fmla="*/ 610323 w 2385361"/>
                <a:gd name="connsiteY54" fmla="*/ 217550 h 5148490"/>
                <a:gd name="connsiteX55" fmla="*/ 1057613 w 2385361"/>
                <a:gd name="connsiteY55" fmla="*/ 50808 h 5148490"/>
                <a:gd name="connsiteX56" fmla="*/ 1244076 w 2385361"/>
                <a:gd name="connsiteY56" fmla="*/ 11069 h 5148490"/>
                <a:gd name="connsiteX57" fmla="*/ 1492892 w 2385361"/>
                <a:gd name="connsiteY57" fmla="*/ 8177 h 5148490"/>
                <a:gd name="connsiteX58" fmla="*/ 1700115 w 2385361"/>
                <a:gd name="connsiteY58" fmla="*/ 140666 h 5148490"/>
                <a:gd name="connsiteX59" fmla="*/ 1809101 w 2385361"/>
                <a:gd name="connsiteY59" fmla="*/ 451760 h 5148490"/>
                <a:gd name="connsiteX60" fmla="*/ 1813772 w 2385361"/>
                <a:gd name="connsiteY60" fmla="*/ 571126 h 5148490"/>
                <a:gd name="connsiteX61" fmla="*/ 1816070 w 2385361"/>
                <a:gd name="connsiteY61" fmla="*/ 739796 h 5148490"/>
                <a:gd name="connsiteX62" fmla="*/ 1853586 w 2385361"/>
                <a:gd name="connsiteY62" fmla="*/ 995581 h 5148490"/>
                <a:gd name="connsiteX63" fmla="*/ 1855735 w 2385361"/>
                <a:gd name="connsiteY63" fmla="*/ 1003217 h 5148490"/>
                <a:gd name="connsiteX64" fmla="*/ 1865374 w 2385361"/>
                <a:gd name="connsiteY64" fmla="*/ 1193684 h 5148490"/>
                <a:gd name="connsiteX65" fmla="*/ 1831418 w 2385361"/>
                <a:gd name="connsiteY65" fmla="*/ 1288436 h 5148490"/>
                <a:gd name="connsiteX66" fmla="*/ 1659560 w 2385361"/>
                <a:gd name="connsiteY66" fmla="*/ 1615841 h 5148490"/>
                <a:gd name="connsiteX67" fmla="*/ 1629014 w 2385361"/>
                <a:gd name="connsiteY67" fmla="*/ 1667665 h 5148490"/>
                <a:gd name="connsiteX68" fmla="*/ 1652072 w 2385361"/>
                <a:gd name="connsiteY68" fmla="*/ 1717562 h 5148490"/>
                <a:gd name="connsiteX69" fmla="*/ 1841056 w 2385361"/>
                <a:gd name="connsiteY69" fmla="*/ 1780729 h 5148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385361" h="5148490">
                  <a:moveTo>
                    <a:pt x="1841056" y="1780729"/>
                  </a:moveTo>
                  <a:cubicBezTo>
                    <a:pt x="1813401" y="1819505"/>
                    <a:pt x="1780631" y="1853610"/>
                    <a:pt x="1748825" y="1888381"/>
                  </a:cubicBezTo>
                  <a:cubicBezTo>
                    <a:pt x="1698039" y="1943764"/>
                    <a:pt x="1645102" y="1997590"/>
                    <a:pt x="1615817" y="2068469"/>
                  </a:cubicBezTo>
                  <a:cubicBezTo>
                    <a:pt x="1582379" y="2149356"/>
                    <a:pt x="1404146" y="2554386"/>
                    <a:pt x="1335417" y="2669452"/>
                  </a:cubicBezTo>
                  <a:cubicBezTo>
                    <a:pt x="1276253" y="2768504"/>
                    <a:pt x="1212937" y="2864886"/>
                    <a:pt x="1135831" y="2951186"/>
                  </a:cubicBezTo>
                  <a:cubicBezTo>
                    <a:pt x="1085638" y="3007385"/>
                    <a:pt x="1032998" y="3060840"/>
                    <a:pt x="960711" y="3089384"/>
                  </a:cubicBezTo>
                  <a:cubicBezTo>
                    <a:pt x="929720" y="3101617"/>
                    <a:pt x="898359" y="3104286"/>
                    <a:pt x="862252" y="3092053"/>
                  </a:cubicBezTo>
                  <a:cubicBezTo>
                    <a:pt x="867887" y="3100209"/>
                    <a:pt x="1170825" y="3423239"/>
                    <a:pt x="1323036" y="3562252"/>
                  </a:cubicBezTo>
                  <a:cubicBezTo>
                    <a:pt x="1456341" y="3683991"/>
                    <a:pt x="1611072" y="3773182"/>
                    <a:pt x="1769288" y="3857183"/>
                  </a:cubicBezTo>
                  <a:cubicBezTo>
                    <a:pt x="1878126" y="3915013"/>
                    <a:pt x="2120862" y="4042238"/>
                    <a:pt x="2121530" y="4060329"/>
                  </a:cubicBezTo>
                  <a:cubicBezTo>
                    <a:pt x="2126348" y="4184811"/>
                    <a:pt x="2146515" y="4307365"/>
                    <a:pt x="2169795" y="4429474"/>
                  </a:cubicBezTo>
                  <a:cubicBezTo>
                    <a:pt x="2190035" y="4535570"/>
                    <a:pt x="2396665" y="5136627"/>
                    <a:pt x="2384876" y="5143151"/>
                  </a:cubicBezTo>
                  <a:cubicBezTo>
                    <a:pt x="2339874" y="5167988"/>
                    <a:pt x="2150815" y="5100002"/>
                    <a:pt x="2108258" y="5066045"/>
                  </a:cubicBezTo>
                  <a:cubicBezTo>
                    <a:pt x="1985778" y="4968550"/>
                    <a:pt x="1571184" y="4687928"/>
                    <a:pt x="1496895" y="4630395"/>
                  </a:cubicBezTo>
                  <a:cubicBezTo>
                    <a:pt x="1368336" y="4530824"/>
                    <a:pt x="1254901" y="4415165"/>
                    <a:pt x="1145543" y="4295502"/>
                  </a:cubicBezTo>
                  <a:cubicBezTo>
                    <a:pt x="894207" y="4020589"/>
                    <a:pt x="661702" y="3729884"/>
                    <a:pt x="427937" y="3440291"/>
                  </a:cubicBezTo>
                  <a:cubicBezTo>
                    <a:pt x="398281" y="3403517"/>
                    <a:pt x="363509" y="3374010"/>
                    <a:pt x="326884" y="3345391"/>
                  </a:cubicBezTo>
                  <a:cubicBezTo>
                    <a:pt x="281287" y="3309878"/>
                    <a:pt x="215228" y="3208973"/>
                    <a:pt x="212559" y="3206600"/>
                  </a:cubicBezTo>
                  <a:cubicBezTo>
                    <a:pt x="191354" y="3156111"/>
                    <a:pt x="202253" y="3101765"/>
                    <a:pt x="213597" y="3074556"/>
                  </a:cubicBezTo>
                  <a:cubicBezTo>
                    <a:pt x="250667" y="2985587"/>
                    <a:pt x="287737" y="2933689"/>
                    <a:pt x="213597" y="2852134"/>
                  </a:cubicBezTo>
                  <a:cubicBezTo>
                    <a:pt x="202772" y="2840272"/>
                    <a:pt x="107650" y="2720386"/>
                    <a:pt x="100829" y="2709859"/>
                  </a:cubicBezTo>
                  <a:cubicBezTo>
                    <a:pt x="67392" y="2658998"/>
                    <a:pt x="67095" y="2625412"/>
                    <a:pt x="103572" y="2577073"/>
                  </a:cubicBezTo>
                  <a:cubicBezTo>
                    <a:pt x="119883" y="2555498"/>
                    <a:pt x="126333" y="2535035"/>
                    <a:pt x="120328" y="2507751"/>
                  </a:cubicBezTo>
                  <a:cubicBezTo>
                    <a:pt x="109874" y="2460524"/>
                    <a:pt x="142422" y="2431535"/>
                    <a:pt x="171559" y="2402250"/>
                  </a:cubicBezTo>
                  <a:cubicBezTo>
                    <a:pt x="182754" y="2391054"/>
                    <a:pt x="197879" y="2383492"/>
                    <a:pt x="203588" y="2367403"/>
                  </a:cubicBezTo>
                  <a:cubicBezTo>
                    <a:pt x="199065" y="2359100"/>
                    <a:pt x="192541" y="2362658"/>
                    <a:pt x="186980" y="2364215"/>
                  </a:cubicBezTo>
                  <a:cubicBezTo>
                    <a:pt x="163700" y="2370814"/>
                    <a:pt x="139827" y="2374892"/>
                    <a:pt x="115954" y="2378228"/>
                  </a:cubicBezTo>
                  <a:cubicBezTo>
                    <a:pt x="82368" y="2382899"/>
                    <a:pt x="60126" y="2364438"/>
                    <a:pt x="58421" y="2330630"/>
                  </a:cubicBezTo>
                  <a:cubicBezTo>
                    <a:pt x="57012" y="2302679"/>
                    <a:pt x="64352" y="2275766"/>
                    <a:pt x="72878" y="2249298"/>
                  </a:cubicBezTo>
                  <a:cubicBezTo>
                    <a:pt x="82739" y="2218529"/>
                    <a:pt x="81775" y="2216231"/>
                    <a:pt x="51451" y="2208224"/>
                  </a:cubicBezTo>
                  <a:cubicBezTo>
                    <a:pt x="38996" y="2204961"/>
                    <a:pt x="28023" y="2199475"/>
                    <a:pt x="17940" y="2191913"/>
                  </a:cubicBezTo>
                  <a:cubicBezTo>
                    <a:pt x="-373" y="2178048"/>
                    <a:pt x="-5414" y="2162553"/>
                    <a:pt x="6300" y="2142906"/>
                  </a:cubicBezTo>
                  <a:cubicBezTo>
                    <a:pt x="39441" y="2087004"/>
                    <a:pt x="83109" y="2046226"/>
                    <a:pt x="153914" y="2048896"/>
                  </a:cubicBezTo>
                  <a:cubicBezTo>
                    <a:pt x="175414" y="2049711"/>
                    <a:pt x="250741" y="2055865"/>
                    <a:pt x="269943" y="2059720"/>
                  </a:cubicBezTo>
                  <a:cubicBezTo>
                    <a:pt x="342824" y="2074252"/>
                    <a:pt x="416297" y="2086262"/>
                    <a:pt x="485248" y="2115845"/>
                  </a:cubicBezTo>
                  <a:cubicBezTo>
                    <a:pt x="498222" y="2121405"/>
                    <a:pt x="512383" y="2136233"/>
                    <a:pt x="524023" y="2130450"/>
                  </a:cubicBezTo>
                  <a:cubicBezTo>
                    <a:pt x="538703" y="2123184"/>
                    <a:pt x="525061" y="2104946"/>
                    <a:pt x="526618" y="2091378"/>
                  </a:cubicBezTo>
                  <a:cubicBezTo>
                    <a:pt x="530399" y="2059868"/>
                    <a:pt x="536479" y="2030138"/>
                    <a:pt x="557090" y="2004115"/>
                  </a:cubicBezTo>
                  <a:cubicBezTo>
                    <a:pt x="615142" y="1931086"/>
                    <a:pt x="614104" y="1930864"/>
                    <a:pt x="600091" y="1836557"/>
                  </a:cubicBezTo>
                  <a:cubicBezTo>
                    <a:pt x="579480" y="1697692"/>
                    <a:pt x="461152" y="1352345"/>
                    <a:pt x="445731" y="1312235"/>
                  </a:cubicBezTo>
                  <a:cubicBezTo>
                    <a:pt x="438984" y="1294738"/>
                    <a:pt x="431199" y="1288436"/>
                    <a:pt x="409995" y="1291328"/>
                  </a:cubicBezTo>
                  <a:cubicBezTo>
                    <a:pt x="330220" y="1302226"/>
                    <a:pt x="295312" y="1284568"/>
                    <a:pt x="247850" y="1210069"/>
                  </a:cubicBezTo>
                  <a:cubicBezTo>
                    <a:pt x="200388" y="1135570"/>
                    <a:pt x="151010" y="906797"/>
                    <a:pt x="125221" y="844334"/>
                  </a:cubicBezTo>
                  <a:cubicBezTo>
                    <a:pt x="99432" y="781871"/>
                    <a:pt x="101719" y="845743"/>
                    <a:pt x="93118" y="835289"/>
                  </a:cubicBezTo>
                  <a:cubicBezTo>
                    <a:pt x="92599" y="810007"/>
                    <a:pt x="101126" y="787543"/>
                    <a:pt x="114619" y="766635"/>
                  </a:cubicBezTo>
                  <a:cubicBezTo>
                    <a:pt x="112395" y="755217"/>
                    <a:pt x="117066" y="745727"/>
                    <a:pt x="122552" y="736311"/>
                  </a:cubicBezTo>
                  <a:cubicBezTo>
                    <a:pt x="140865" y="705247"/>
                    <a:pt x="152727" y="702503"/>
                    <a:pt x="182310" y="723559"/>
                  </a:cubicBezTo>
                  <a:cubicBezTo>
                    <a:pt x="257488" y="777163"/>
                    <a:pt x="331406" y="832249"/>
                    <a:pt x="397836" y="896677"/>
                  </a:cubicBezTo>
                  <a:cubicBezTo>
                    <a:pt x="401024" y="899791"/>
                    <a:pt x="404360" y="902831"/>
                    <a:pt x="407919" y="905500"/>
                  </a:cubicBezTo>
                  <a:cubicBezTo>
                    <a:pt x="429346" y="921959"/>
                    <a:pt x="440096" y="918623"/>
                    <a:pt x="443951" y="892081"/>
                  </a:cubicBezTo>
                  <a:cubicBezTo>
                    <a:pt x="461671" y="771602"/>
                    <a:pt x="480503" y="651346"/>
                    <a:pt x="498667" y="530942"/>
                  </a:cubicBezTo>
                  <a:cubicBezTo>
                    <a:pt x="501188" y="514112"/>
                    <a:pt x="499853" y="496986"/>
                    <a:pt x="496295" y="480156"/>
                  </a:cubicBezTo>
                  <a:cubicBezTo>
                    <a:pt x="489622" y="448646"/>
                    <a:pt x="484803" y="416840"/>
                    <a:pt x="481022" y="384737"/>
                  </a:cubicBezTo>
                  <a:cubicBezTo>
                    <a:pt x="476796" y="349224"/>
                    <a:pt x="486656" y="319493"/>
                    <a:pt x="510159" y="293396"/>
                  </a:cubicBezTo>
                  <a:cubicBezTo>
                    <a:pt x="538703" y="261664"/>
                    <a:pt x="572659" y="237197"/>
                    <a:pt x="610323" y="217550"/>
                  </a:cubicBezTo>
                  <a:cubicBezTo>
                    <a:pt x="752450" y="143335"/>
                    <a:pt x="903475" y="92772"/>
                    <a:pt x="1057613" y="50808"/>
                  </a:cubicBezTo>
                  <a:cubicBezTo>
                    <a:pt x="1119001" y="34052"/>
                    <a:pt x="1181057" y="19817"/>
                    <a:pt x="1244076" y="11069"/>
                  </a:cubicBezTo>
                  <a:cubicBezTo>
                    <a:pt x="1326817" y="-423"/>
                    <a:pt x="1410077" y="-5391"/>
                    <a:pt x="1492892" y="8177"/>
                  </a:cubicBezTo>
                  <a:cubicBezTo>
                    <a:pt x="1580378" y="22486"/>
                    <a:pt x="1648661" y="69269"/>
                    <a:pt x="1700115" y="140666"/>
                  </a:cubicBezTo>
                  <a:cubicBezTo>
                    <a:pt x="1767064" y="233564"/>
                    <a:pt x="1794569" y="340623"/>
                    <a:pt x="1809101" y="451760"/>
                  </a:cubicBezTo>
                  <a:cubicBezTo>
                    <a:pt x="1814291" y="491203"/>
                    <a:pt x="1827043" y="530794"/>
                    <a:pt x="1813772" y="571126"/>
                  </a:cubicBezTo>
                  <a:cubicBezTo>
                    <a:pt x="1813624" y="627547"/>
                    <a:pt x="1804875" y="685748"/>
                    <a:pt x="1816070" y="739796"/>
                  </a:cubicBezTo>
                  <a:cubicBezTo>
                    <a:pt x="1825264" y="783984"/>
                    <a:pt x="1845059" y="966518"/>
                    <a:pt x="1853586" y="995581"/>
                  </a:cubicBezTo>
                  <a:cubicBezTo>
                    <a:pt x="1854327" y="998102"/>
                    <a:pt x="1855513" y="1000622"/>
                    <a:pt x="1855735" y="1003217"/>
                  </a:cubicBezTo>
                  <a:cubicBezTo>
                    <a:pt x="1861593" y="1066608"/>
                    <a:pt x="1875234" y="1130294"/>
                    <a:pt x="1865374" y="1193684"/>
                  </a:cubicBezTo>
                  <a:cubicBezTo>
                    <a:pt x="1860332" y="1225936"/>
                    <a:pt x="1847284" y="1257594"/>
                    <a:pt x="1831418" y="1288436"/>
                  </a:cubicBezTo>
                  <a:cubicBezTo>
                    <a:pt x="1813253" y="1323801"/>
                    <a:pt x="1698632" y="1542367"/>
                    <a:pt x="1659560" y="1615841"/>
                  </a:cubicBezTo>
                  <a:cubicBezTo>
                    <a:pt x="1650292" y="1633264"/>
                    <a:pt x="1637466" y="1649204"/>
                    <a:pt x="1629014" y="1667665"/>
                  </a:cubicBezTo>
                  <a:cubicBezTo>
                    <a:pt x="1614186" y="1700287"/>
                    <a:pt x="1618338" y="1706737"/>
                    <a:pt x="1652072" y="1717562"/>
                  </a:cubicBezTo>
                  <a:cubicBezTo>
                    <a:pt x="1693145" y="1730981"/>
                    <a:pt x="1826747" y="1771387"/>
                    <a:pt x="1841056" y="1780729"/>
                  </a:cubicBezTo>
                  <a:close/>
                </a:path>
              </a:pathLst>
            </a:custGeom>
            <a:solidFill>
              <a:srgbClr val="FDC790"/>
            </a:solidFill>
            <a:ln w="7404" cap="flat">
              <a:noFill/>
              <a:prstDash val="solid"/>
              <a:miter/>
            </a:ln>
          </p:spPr>
          <p:txBody>
            <a:bodyPr rtlCol="0" anchor="ctr"/>
            <a:lstStyle/>
            <a:p>
              <a:endParaRPr lang="ko-KR" altLang="en-US" dirty="0"/>
            </a:p>
          </p:txBody>
        </p:sp>
        <p:sp>
          <p:nvSpPr>
            <p:cNvPr id="201" name="자유형: 도형 200">
              <a:extLst>
                <a:ext uri="{FF2B5EF4-FFF2-40B4-BE49-F238E27FC236}">
                  <a16:creationId xmlns:a16="http://schemas.microsoft.com/office/drawing/2014/main" id="{67491667-9904-4C96-9214-799015867AC6}"/>
                </a:ext>
              </a:extLst>
            </p:cNvPr>
            <p:cNvSpPr/>
            <p:nvPr/>
          </p:nvSpPr>
          <p:spPr>
            <a:xfrm>
              <a:off x="295274" y="3670790"/>
              <a:ext cx="384638" cy="836090"/>
            </a:xfrm>
            <a:custGeom>
              <a:avLst/>
              <a:gdLst>
                <a:gd name="connsiteX0" fmla="*/ 405381 w 524376"/>
                <a:gd name="connsiteY0" fmla="*/ 0 h 1139836"/>
                <a:gd name="connsiteX1" fmla="*/ 431553 w 524376"/>
                <a:gd name="connsiteY1" fmla="*/ 56198 h 1139836"/>
                <a:gd name="connsiteX2" fmla="*/ 413388 w 524376"/>
                <a:gd name="connsiteY2" fmla="*/ 136122 h 1139836"/>
                <a:gd name="connsiteX3" fmla="*/ 436298 w 524376"/>
                <a:gd name="connsiteY3" fmla="*/ 172080 h 1139836"/>
                <a:gd name="connsiteX4" fmla="*/ 512885 w 524376"/>
                <a:gd name="connsiteY4" fmla="*/ 270984 h 1139836"/>
                <a:gd name="connsiteX5" fmla="*/ 451274 w 524376"/>
                <a:gd name="connsiteY5" fmla="*/ 322956 h 1139836"/>
                <a:gd name="connsiteX6" fmla="*/ 395521 w 524376"/>
                <a:gd name="connsiteY6" fmla="*/ 386865 h 1139836"/>
                <a:gd name="connsiteX7" fmla="*/ 395372 w 524376"/>
                <a:gd name="connsiteY7" fmla="*/ 402954 h 1139836"/>
                <a:gd name="connsiteX8" fmla="*/ 421692 w 524376"/>
                <a:gd name="connsiteY8" fmla="*/ 430163 h 1139836"/>
                <a:gd name="connsiteX9" fmla="*/ 461876 w 524376"/>
                <a:gd name="connsiteY9" fmla="*/ 429496 h 1139836"/>
                <a:gd name="connsiteX10" fmla="*/ 515925 w 524376"/>
                <a:gd name="connsiteY10" fmla="*/ 459301 h 1139836"/>
                <a:gd name="connsiteX11" fmla="*/ 510587 w 524376"/>
                <a:gd name="connsiteY11" fmla="*/ 538186 h 1139836"/>
                <a:gd name="connsiteX12" fmla="*/ 413907 w 524376"/>
                <a:gd name="connsiteY12" fmla="*/ 579853 h 1139836"/>
                <a:gd name="connsiteX13" fmla="*/ 389886 w 524376"/>
                <a:gd name="connsiteY13" fmla="*/ 605209 h 1139836"/>
                <a:gd name="connsiteX14" fmla="*/ 392407 w 524376"/>
                <a:gd name="connsiteY14" fmla="*/ 658220 h 1139836"/>
                <a:gd name="connsiteX15" fmla="*/ 440227 w 524376"/>
                <a:gd name="connsiteY15" fmla="*/ 673196 h 1139836"/>
                <a:gd name="connsiteX16" fmla="*/ 491681 w 524376"/>
                <a:gd name="connsiteY16" fmla="*/ 730507 h 1139836"/>
                <a:gd name="connsiteX17" fmla="*/ 448531 w 524376"/>
                <a:gd name="connsiteY17" fmla="*/ 785593 h 1139836"/>
                <a:gd name="connsiteX18" fmla="*/ 390034 w 524376"/>
                <a:gd name="connsiteY18" fmla="*/ 852023 h 1139836"/>
                <a:gd name="connsiteX19" fmla="*/ 379803 w 524376"/>
                <a:gd name="connsiteY19" fmla="*/ 1122043 h 1139836"/>
                <a:gd name="connsiteX20" fmla="*/ 368756 w 524376"/>
                <a:gd name="connsiteY20" fmla="*/ 1139837 h 1139836"/>
                <a:gd name="connsiteX21" fmla="*/ 262587 w 524376"/>
                <a:gd name="connsiteY21" fmla="*/ 1114184 h 1139836"/>
                <a:gd name="connsiteX22" fmla="*/ 181922 w 524376"/>
                <a:gd name="connsiteY22" fmla="*/ 1067550 h 1139836"/>
                <a:gd name="connsiteX23" fmla="*/ 122238 w 524376"/>
                <a:gd name="connsiteY23" fmla="*/ 952558 h 1139836"/>
                <a:gd name="connsiteX24" fmla="*/ 98439 w 524376"/>
                <a:gd name="connsiteY24" fmla="*/ 829929 h 1139836"/>
                <a:gd name="connsiteX25" fmla="*/ 31046 w 524376"/>
                <a:gd name="connsiteY25" fmla="*/ 666523 h 1139836"/>
                <a:gd name="connsiteX26" fmla="*/ 5022 w 524376"/>
                <a:gd name="connsiteY26" fmla="*/ 538483 h 1139836"/>
                <a:gd name="connsiteX27" fmla="*/ 66040 w 524376"/>
                <a:gd name="connsiteY27" fmla="*/ 474425 h 1139836"/>
                <a:gd name="connsiteX28" fmla="*/ 86725 w 524376"/>
                <a:gd name="connsiteY28" fmla="*/ 412963 h 1139836"/>
                <a:gd name="connsiteX29" fmla="*/ 139143 w 524376"/>
                <a:gd name="connsiteY29" fmla="*/ 249112 h 1139836"/>
                <a:gd name="connsiteX30" fmla="*/ 231596 w 524376"/>
                <a:gd name="connsiteY30" fmla="*/ 184536 h 1139836"/>
                <a:gd name="connsiteX31" fmla="*/ 271409 w 524376"/>
                <a:gd name="connsiteY31" fmla="*/ 103871 h 1139836"/>
                <a:gd name="connsiteX32" fmla="*/ 345476 w 524376"/>
                <a:gd name="connsiteY32" fmla="*/ 6450 h 1139836"/>
                <a:gd name="connsiteX33" fmla="*/ 405381 w 524376"/>
                <a:gd name="connsiteY33" fmla="*/ 0 h 113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24376" h="1139836">
                  <a:moveTo>
                    <a:pt x="405381" y="0"/>
                  </a:moveTo>
                  <a:cubicBezTo>
                    <a:pt x="428661" y="11937"/>
                    <a:pt x="436446" y="32548"/>
                    <a:pt x="431553" y="56198"/>
                  </a:cubicBezTo>
                  <a:cubicBezTo>
                    <a:pt x="425992" y="82815"/>
                    <a:pt x="425622" y="110395"/>
                    <a:pt x="413388" y="136122"/>
                  </a:cubicBezTo>
                  <a:cubicBezTo>
                    <a:pt x="402564" y="159031"/>
                    <a:pt x="411387" y="170004"/>
                    <a:pt x="436298" y="172080"/>
                  </a:cubicBezTo>
                  <a:cubicBezTo>
                    <a:pt x="492793" y="176677"/>
                    <a:pt x="523191" y="215971"/>
                    <a:pt x="512885" y="270984"/>
                  </a:cubicBezTo>
                  <a:cubicBezTo>
                    <a:pt x="508140" y="296191"/>
                    <a:pt x="481449" y="318730"/>
                    <a:pt x="451274" y="322956"/>
                  </a:cubicBezTo>
                  <a:cubicBezTo>
                    <a:pt x="395669" y="330667"/>
                    <a:pt x="395669" y="330667"/>
                    <a:pt x="395521" y="386865"/>
                  </a:cubicBezTo>
                  <a:cubicBezTo>
                    <a:pt x="395521" y="392203"/>
                    <a:pt x="396039" y="397690"/>
                    <a:pt x="395372" y="402954"/>
                  </a:cubicBezTo>
                  <a:cubicBezTo>
                    <a:pt x="392629" y="423343"/>
                    <a:pt x="399228" y="433203"/>
                    <a:pt x="421692" y="430163"/>
                  </a:cubicBezTo>
                  <a:cubicBezTo>
                    <a:pt x="434889" y="428384"/>
                    <a:pt x="448679" y="431350"/>
                    <a:pt x="461876" y="429496"/>
                  </a:cubicBezTo>
                  <a:cubicBezTo>
                    <a:pt x="487974" y="425789"/>
                    <a:pt x="506509" y="438096"/>
                    <a:pt x="515925" y="459301"/>
                  </a:cubicBezTo>
                  <a:cubicBezTo>
                    <a:pt x="527417" y="485176"/>
                    <a:pt x="528603" y="513497"/>
                    <a:pt x="510587" y="538186"/>
                  </a:cubicBezTo>
                  <a:cubicBezTo>
                    <a:pt x="486862" y="570660"/>
                    <a:pt x="449050" y="574218"/>
                    <a:pt x="413907" y="579853"/>
                  </a:cubicBezTo>
                  <a:cubicBezTo>
                    <a:pt x="396114" y="582745"/>
                    <a:pt x="388255" y="586452"/>
                    <a:pt x="389886" y="605209"/>
                  </a:cubicBezTo>
                  <a:cubicBezTo>
                    <a:pt x="391443" y="622929"/>
                    <a:pt x="385734" y="643095"/>
                    <a:pt x="392407" y="658220"/>
                  </a:cubicBezTo>
                  <a:cubicBezTo>
                    <a:pt x="400043" y="675420"/>
                    <a:pt x="423916" y="668155"/>
                    <a:pt x="440227" y="673196"/>
                  </a:cubicBezTo>
                  <a:cubicBezTo>
                    <a:pt x="469883" y="682390"/>
                    <a:pt x="487825" y="699145"/>
                    <a:pt x="491681" y="730507"/>
                  </a:cubicBezTo>
                  <a:cubicBezTo>
                    <a:pt x="495610" y="762758"/>
                    <a:pt x="481227" y="781589"/>
                    <a:pt x="448531" y="785593"/>
                  </a:cubicBezTo>
                  <a:cubicBezTo>
                    <a:pt x="390034" y="792711"/>
                    <a:pt x="388996" y="792785"/>
                    <a:pt x="390034" y="852023"/>
                  </a:cubicBezTo>
                  <a:cubicBezTo>
                    <a:pt x="391591" y="942252"/>
                    <a:pt x="380248" y="1031888"/>
                    <a:pt x="379803" y="1122043"/>
                  </a:cubicBezTo>
                  <a:cubicBezTo>
                    <a:pt x="379729" y="1130272"/>
                    <a:pt x="380173" y="1138725"/>
                    <a:pt x="368756" y="1139837"/>
                  </a:cubicBezTo>
                  <a:cubicBezTo>
                    <a:pt x="332798" y="1133609"/>
                    <a:pt x="297284" y="1125528"/>
                    <a:pt x="262587" y="1114184"/>
                  </a:cubicBezTo>
                  <a:cubicBezTo>
                    <a:pt x="232560" y="1104323"/>
                    <a:pt x="206166" y="1089940"/>
                    <a:pt x="181922" y="1067550"/>
                  </a:cubicBezTo>
                  <a:cubicBezTo>
                    <a:pt x="147224" y="1035521"/>
                    <a:pt x="137586" y="992519"/>
                    <a:pt x="122238" y="952558"/>
                  </a:cubicBezTo>
                  <a:cubicBezTo>
                    <a:pt x="107410" y="913782"/>
                    <a:pt x="102665" y="871819"/>
                    <a:pt x="98439" y="829929"/>
                  </a:cubicBezTo>
                  <a:cubicBezTo>
                    <a:pt x="92360" y="769653"/>
                    <a:pt x="72490" y="714048"/>
                    <a:pt x="31046" y="666523"/>
                  </a:cubicBezTo>
                  <a:cubicBezTo>
                    <a:pt x="-687" y="630195"/>
                    <a:pt x="-5506" y="582671"/>
                    <a:pt x="5022" y="538483"/>
                  </a:cubicBezTo>
                  <a:cubicBezTo>
                    <a:pt x="11769" y="510161"/>
                    <a:pt x="40610" y="490143"/>
                    <a:pt x="66040" y="474425"/>
                  </a:cubicBezTo>
                  <a:cubicBezTo>
                    <a:pt x="98588" y="454333"/>
                    <a:pt x="103481" y="445362"/>
                    <a:pt x="86725" y="412963"/>
                  </a:cubicBezTo>
                  <a:cubicBezTo>
                    <a:pt x="52620" y="346755"/>
                    <a:pt x="71749" y="284625"/>
                    <a:pt x="139143" y="249112"/>
                  </a:cubicBezTo>
                  <a:cubicBezTo>
                    <a:pt x="172802" y="231393"/>
                    <a:pt x="200086" y="205073"/>
                    <a:pt x="231596" y="184536"/>
                  </a:cubicBezTo>
                  <a:cubicBezTo>
                    <a:pt x="259398" y="166371"/>
                    <a:pt x="260807" y="132119"/>
                    <a:pt x="271409" y="103871"/>
                  </a:cubicBezTo>
                  <a:cubicBezTo>
                    <a:pt x="286460" y="63761"/>
                    <a:pt x="302771" y="26320"/>
                    <a:pt x="345476" y="6450"/>
                  </a:cubicBezTo>
                  <a:cubicBezTo>
                    <a:pt x="365790" y="-3262"/>
                    <a:pt x="385586" y="3188"/>
                    <a:pt x="405381" y="0"/>
                  </a:cubicBezTo>
                  <a:close/>
                </a:path>
              </a:pathLst>
            </a:custGeom>
            <a:solidFill>
              <a:srgbClr val="FDC68E"/>
            </a:solidFill>
            <a:ln w="7404" cap="flat">
              <a:noFill/>
              <a:prstDash val="solid"/>
              <a:miter/>
            </a:ln>
          </p:spPr>
          <p:txBody>
            <a:bodyPr rtlCol="0" anchor="ctr"/>
            <a:lstStyle/>
            <a:p>
              <a:endParaRPr lang="ko-KR" altLang="en-US"/>
            </a:p>
          </p:txBody>
        </p:sp>
        <p:grpSp>
          <p:nvGrpSpPr>
            <p:cNvPr id="202" name="그룹 201">
              <a:extLst>
                <a:ext uri="{FF2B5EF4-FFF2-40B4-BE49-F238E27FC236}">
                  <a16:creationId xmlns:a16="http://schemas.microsoft.com/office/drawing/2014/main" id="{66ECB659-9C06-4220-A86D-76F0FFC5C189}"/>
                </a:ext>
              </a:extLst>
            </p:cNvPr>
            <p:cNvGrpSpPr/>
            <p:nvPr/>
          </p:nvGrpSpPr>
          <p:grpSpPr>
            <a:xfrm flipH="1">
              <a:off x="1606479" y="1063756"/>
              <a:ext cx="2462144" cy="2061784"/>
              <a:chOff x="5993622" y="3666659"/>
              <a:chExt cx="1427229" cy="1195153"/>
            </a:xfrm>
          </p:grpSpPr>
          <p:sp>
            <p:nvSpPr>
              <p:cNvPr id="203" name="Freeform: Shape 93">
                <a:extLst>
                  <a:ext uri="{FF2B5EF4-FFF2-40B4-BE49-F238E27FC236}">
                    <a16:creationId xmlns:a16="http://schemas.microsoft.com/office/drawing/2014/main" id="{86869DB6-8C41-4EC2-AF8C-47A3E8CFC11F}"/>
                  </a:ext>
                </a:extLst>
              </p:cNvPr>
              <p:cNvSpPr/>
              <p:nvPr/>
            </p:nvSpPr>
            <p:spPr>
              <a:xfrm>
                <a:off x="5993622" y="3666659"/>
                <a:ext cx="1427229" cy="874269"/>
              </a:xfrm>
              <a:custGeom>
                <a:avLst/>
                <a:gdLst>
                  <a:gd name="connsiteX0" fmla="*/ 2185699 w 2832111"/>
                  <a:gd name="connsiteY0" fmla="*/ 580067 h 1734850"/>
                  <a:gd name="connsiteX1" fmla="*/ 1082858 w 2832111"/>
                  <a:gd name="connsiteY1" fmla="*/ 10111 h 1734850"/>
                  <a:gd name="connsiteX2" fmla="*/ 1024936 w 2832111"/>
                  <a:gd name="connsiteY2" fmla="*/ 10883 h 1734850"/>
                  <a:gd name="connsiteX3" fmla="*/ 19405 w 2832111"/>
                  <a:gd name="connsiteY3" fmla="*/ 802488 h 1734850"/>
                  <a:gd name="connsiteX4" fmla="*/ 24039 w 2832111"/>
                  <a:gd name="connsiteY4" fmla="*/ 843420 h 1734850"/>
                  <a:gd name="connsiteX5" fmla="*/ 543795 w 2832111"/>
                  <a:gd name="connsiteY5" fmla="*/ 1074337 h 1734850"/>
                  <a:gd name="connsiteX6" fmla="*/ 563874 w 2832111"/>
                  <a:gd name="connsiteY6" fmla="*/ 1109090 h 1734850"/>
                  <a:gd name="connsiteX7" fmla="*/ 548429 w 2832111"/>
                  <a:gd name="connsiteY7" fmla="*/ 1211806 h 1734850"/>
                  <a:gd name="connsiteX8" fmla="*/ 543022 w 2832111"/>
                  <a:gd name="connsiteY8" fmla="*/ 1407197 h 1734850"/>
                  <a:gd name="connsiteX9" fmla="*/ 724512 w 2832111"/>
                  <a:gd name="connsiteY9" fmla="*/ 1298303 h 1734850"/>
                  <a:gd name="connsiteX10" fmla="*/ 1208743 w 2832111"/>
                  <a:gd name="connsiteY10" fmla="*/ 1228796 h 1734850"/>
                  <a:gd name="connsiteX11" fmla="*/ 1538514 w 2832111"/>
                  <a:gd name="connsiteY11" fmla="*/ 1306026 h 1734850"/>
                  <a:gd name="connsiteX12" fmla="*/ 1899949 w 2832111"/>
                  <a:gd name="connsiteY12" fmla="*/ 1596410 h 1734850"/>
                  <a:gd name="connsiteX13" fmla="*/ 1981040 w 2832111"/>
                  <a:gd name="connsiteY13" fmla="*/ 1713027 h 1734850"/>
                  <a:gd name="connsiteX14" fmla="*/ 2018110 w 2832111"/>
                  <a:gd name="connsiteY14" fmla="*/ 1726156 h 1734850"/>
                  <a:gd name="connsiteX15" fmla="*/ 2076805 w 2832111"/>
                  <a:gd name="connsiteY15" fmla="*/ 1440406 h 1734850"/>
                  <a:gd name="connsiteX16" fmla="*/ 2150173 w 2832111"/>
                  <a:gd name="connsiteY16" fmla="*/ 1320700 h 1734850"/>
                  <a:gd name="connsiteX17" fmla="*/ 2832112 w 2832111"/>
                  <a:gd name="connsiteY17" fmla="*/ 916016 h 1734850"/>
                  <a:gd name="connsiteX18" fmla="*/ 2185699 w 2832111"/>
                  <a:gd name="connsiteY18" fmla="*/ 580067 h 1734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832111" h="1734850">
                    <a:moveTo>
                      <a:pt x="2185699" y="580067"/>
                    </a:moveTo>
                    <a:cubicBezTo>
                      <a:pt x="2181837" y="579294"/>
                      <a:pt x="1446610" y="199324"/>
                      <a:pt x="1082858" y="10111"/>
                    </a:cubicBezTo>
                    <a:cubicBezTo>
                      <a:pt x="1062006" y="-701"/>
                      <a:pt x="1046560" y="-6107"/>
                      <a:pt x="1024936" y="10883"/>
                    </a:cubicBezTo>
                    <a:cubicBezTo>
                      <a:pt x="690531" y="275781"/>
                      <a:pt x="355354" y="539135"/>
                      <a:pt x="19405" y="802488"/>
                    </a:cubicBezTo>
                    <a:cubicBezTo>
                      <a:pt x="-5309" y="821796"/>
                      <a:pt x="-9170" y="828746"/>
                      <a:pt x="24039" y="843420"/>
                    </a:cubicBezTo>
                    <a:cubicBezTo>
                      <a:pt x="197806" y="919105"/>
                      <a:pt x="370800" y="997107"/>
                      <a:pt x="543795" y="1074337"/>
                    </a:cubicBezTo>
                    <a:cubicBezTo>
                      <a:pt x="560013" y="1081287"/>
                      <a:pt x="568508" y="1088238"/>
                      <a:pt x="563874" y="1109090"/>
                    </a:cubicBezTo>
                    <a:cubicBezTo>
                      <a:pt x="556152" y="1143071"/>
                      <a:pt x="552290" y="1177052"/>
                      <a:pt x="548429" y="1211806"/>
                    </a:cubicBezTo>
                    <a:cubicBezTo>
                      <a:pt x="541478" y="1276679"/>
                      <a:pt x="533755" y="1341552"/>
                      <a:pt x="543022" y="1407197"/>
                    </a:cubicBezTo>
                    <a:cubicBezTo>
                      <a:pt x="583182" y="1367037"/>
                      <a:pt x="706749" y="1306026"/>
                      <a:pt x="724512" y="1298303"/>
                    </a:cubicBezTo>
                    <a:cubicBezTo>
                      <a:pt x="865843" y="1231885"/>
                      <a:pt x="1069729" y="1219529"/>
                      <a:pt x="1208743" y="1228796"/>
                    </a:cubicBezTo>
                    <a:cubicBezTo>
                      <a:pt x="1306824" y="1234975"/>
                      <a:pt x="1467462" y="1278996"/>
                      <a:pt x="1538514" y="1306026"/>
                    </a:cubicBezTo>
                    <a:cubicBezTo>
                      <a:pt x="1617288" y="1336146"/>
                      <a:pt x="1859017" y="1524586"/>
                      <a:pt x="1899949" y="1596410"/>
                    </a:cubicBezTo>
                    <a:cubicBezTo>
                      <a:pt x="1923890" y="1637342"/>
                      <a:pt x="1953237" y="1674412"/>
                      <a:pt x="1981040" y="1713027"/>
                    </a:cubicBezTo>
                    <a:cubicBezTo>
                      <a:pt x="1989535" y="1725383"/>
                      <a:pt x="1997258" y="1747008"/>
                      <a:pt x="2018110" y="1726156"/>
                    </a:cubicBezTo>
                    <a:cubicBezTo>
                      <a:pt x="2040507" y="1631935"/>
                      <a:pt x="2061359" y="1536171"/>
                      <a:pt x="2076805" y="1440406"/>
                    </a:cubicBezTo>
                    <a:cubicBezTo>
                      <a:pt x="2085300" y="1388662"/>
                      <a:pt x="2096112" y="1342324"/>
                      <a:pt x="2150173" y="1320700"/>
                    </a:cubicBezTo>
                    <a:cubicBezTo>
                      <a:pt x="2153262" y="1319155"/>
                      <a:pt x="2737891" y="970077"/>
                      <a:pt x="2832112" y="916016"/>
                    </a:cubicBezTo>
                    <a:cubicBezTo>
                      <a:pt x="2621274" y="807122"/>
                      <a:pt x="2194194" y="593196"/>
                      <a:pt x="2185699" y="580067"/>
                    </a:cubicBezTo>
                    <a:close/>
                  </a:path>
                </a:pathLst>
              </a:custGeom>
              <a:solidFill>
                <a:srgbClr val="170B00"/>
              </a:solidFill>
              <a:ln w="7712" cap="flat">
                <a:noFill/>
                <a:prstDash val="solid"/>
                <a:miter/>
              </a:ln>
            </p:spPr>
            <p:txBody>
              <a:bodyPr rtlCol="0" anchor="ctr"/>
              <a:lstStyle/>
              <a:p>
                <a:endParaRPr lang="en-US"/>
              </a:p>
            </p:txBody>
          </p:sp>
          <p:sp>
            <p:nvSpPr>
              <p:cNvPr id="204" name="Freeform: Shape 94">
                <a:extLst>
                  <a:ext uri="{FF2B5EF4-FFF2-40B4-BE49-F238E27FC236}">
                    <a16:creationId xmlns:a16="http://schemas.microsoft.com/office/drawing/2014/main" id="{57D16573-58A9-45B0-AC0F-E1D4FF2781C3}"/>
                  </a:ext>
                </a:extLst>
              </p:cNvPr>
              <p:cNvSpPr/>
              <p:nvPr/>
            </p:nvSpPr>
            <p:spPr>
              <a:xfrm>
                <a:off x="7036927" y="3959298"/>
                <a:ext cx="111546" cy="902514"/>
              </a:xfrm>
              <a:custGeom>
                <a:avLst/>
                <a:gdLst>
                  <a:gd name="connsiteX0" fmla="*/ 18886 w 221345"/>
                  <a:gd name="connsiteY0" fmla="*/ 1774880 h 1790897"/>
                  <a:gd name="connsiteX1" fmla="*/ 351 w 221345"/>
                  <a:gd name="connsiteY1" fmla="*/ 1751711 h 1790897"/>
                  <a:gd name="connsiteX2" fmla="*/ 104612 w 221345"/>
                  <a:gd name="connsiteY2" fmla="*/ 314465 h 1790897"/>
                  <a:gd name="connsiteX3" fmla="*/ 92255 w 221345"/>
                  <a:gd name="connsiteY3" fmla="*/ 280484 h 1790897"/>
                  <a:gd name="connsiteX4" fmla="*/ 71403 w 221345"/>
                  <a:gd name="connsiteY4" fmla="*/ 133748 h 1790897"/>
                  <a:gd name="connsiteX5" fmla="*/ 115424 w 221345"/>
                  <a:gd name="connsiteY5" fmla="*/ 140 h 1790897"/>
                  <a:gd name="connsiteX6" fmla="*/ 141682 w 221345"/>
                  <a:gd name="connsiteY6" fmla="*/ 16359 h 1790897"/>
                  <a:gd name="connsiteX7" fmla="*/ 192653 w 221345"/>
                  <a:gd name="connsiteY7" fmla="*/ 97450 h 1790897"/>
                  <a:gd name="connsiteX8" fmla="*/ 208099 w 221345"/>
                  <a:gd name="connsiteY8" fmla="*/ 220245 h 1790897"/>
                  <a:gd name="connsiteX9" fmla="*/ 172574 w 221345"/>
                  <a:gd name="connsiteY9" fmla="*/ 535342 h 1790897"/>
                  <a:gd name="connsiteX10" fmla="*/ 188020 w 221345"/>
                  <a:gd name="connsiteY10" fmla="*/ 1744760 h 1790897"/>
                  <a:gd name="connsiteX11" fmla="*/ 140909 w 221345"/>
                  <a:gd name="connsiteY11" fmla="*/ 1788781 h 1790897"/>
                  <a:gd name="connsiteX12" fmla="*/ 18886 w 221345"/>
                  <a:gd name="connsiteY12" fmla="*/ 1774880 h 1790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345" h="1790897">
                    <a:moveTo>
                      <a:pt x="18886" y="1774880"/>
                    </a:moveTo>
                    <a:cubicBezTo>
                      <a:pt x="1896" y="1773335"/>
                      <a:pt x="-1193" y="1769473"/>
                      <a:pt x="351" y="1751711"/>
                    </a:cubicBezTo>
                    <a:cubicBezTo>
                      <a:pt x="6530" y="1688382"/>
                      <a:pt x="95344" y="453479"/>
                      <a:pt x="104612" y="314465"/>
                    </a:cubicBezTo>
                    <a:cubicBezTo>
                      <a:pt x="105384" y="299792"/>
                      <a:pt x="102295" y="289752"/>
                      <a:pt x="92255" y="280484"/>
                    </a:cubicBezTo>
                    <a:cubicBezTo>
                      <a:pt x="44372" y="237236"/>
                      <a:pt x="45145" y="187036"/>
                      <a:pt x="71403" y="133748"/>
                    </a:cubicBezTo>
                    <a:cubicBezTo>
                      <a:pt x="92255" y="91271"/>
                      <a:pt x="115424" y="49567"/>
                      <a:pt x="115424" y="140"/>
                    </a:cubicBezTo>
                    <a:cubicBezTo>
                      <a:pt x="128553" y="-1404"/>
                      <a:pt x="133186" y="10180"/>
                      <a:pt x="141682" y="16359"/>
                    </a:cubicBezTo>
                    <a:cubicBezTo>
                      <a:pt x="157900" y="44161"/>
                      <a:pt x="174118" y="71192"/>
                      <a:pt x="192653" y="97450"/>
                    </a:cubicBezTo>
                    <a:cubicBezTo>
                      <a:pt x="218911" y="134520"/>
                      <a:pt x="233585" y="177769"/>
                      <a:pt x="208099" y="220245"/>
                    </a:cubicBezTo>
                    <a:cubicBezTo>
                      <a:pt x="147088" y="320644"/>
                      <a:pt x="169484" y="429538"/>
                      <a:pt x="172574" y="535342"/>
                    </a:cubicBezTo>
                    <a:cubicBezTo>
                      <a:pt x="174118" y="583997"/>
                      <a:pt x="184158" y="1674481"/>
                      <a:pt x="188020" y="1744760"/>
                    </a:cubicBezTo>
                    <a:cubicBezTo>
                      <a:pt x="190337" y="1783375"/>
                      <a:pt x="177207" y="1796504"/>
                      <a:pt x="140909" y="1788781"/>
                    </a:cubicBezTo>
                    <a:cubicBezTo>
                      <a:pt x="133959" y="1787236"/>
                      <a:pt x="52868" y="1777196"/>
                      <a:pt x="18886" y="1774880"/>
                    </a:cubicBezTo>
                    <a:close/>
                  </a:path>
                </a:pathLst>
              </a:custGeom>
              <a:solidFill>
                <a:schemeClr val="accent1"/>
              </a:solidFill>
              <a:ln w="7712" cap="flat">
                <a:noFill/>
                <a:prstDash val="solid"/>
                <a:miter/>
              </a:ln>
            </p:spPr>
            <p:txBody>
              <a:bodyPr rtlCol="0" anchor="ctr"/>
              <a:lstStyle/>
              <a:p>
                <a:endParaRPr lang="en-US"/>
              </a:p>
            </p:txBody>
          </p:sp>
        </p:grpSp>
      </p:grpSp>
      <p:grpSp>
        <p:nvGrpSpPr>
          <p:cNvPr id="219" name="그룹 218">
            <a:extLst>
              <a:ext uri="{FF2B5EF4-FFF2-40B4-BE49-F238E27FC236}">
                <a16:creationId xmlns:a16="http://schemas.microsoft.com/office/drawing/2014/main" id="{A1FEB5D6-4C20-4C51-A85D-8FC16F5F4600}"/>
              </a:ext>
            </a:extLst>
          </p:cNvPr>
          <p:cNvGrpSpPr/>
          <p:nvPr/>
        </p:nvGrpSpPr>
        <p:grpSpPr>
          <a:xfrm>
            <a:off x="6771815" y="4312704"/>
            <a:ext cx="1668567" cy="2317582"/>
            <a:chOff x="9238103" y="3424490"/>
            <a:chExt cx="1999368" cy="2777053"/>
          </a:xfrm>
          <a:effectLst/>
        </p:grpSpPr>
        <p:grpSp>
          <p:nvGrpSpPr>
            <p:cNvPr id="220" name="그룹 219">
              <a:extLst>
                <a:ext uri="{FF2B5EF4-FFF2-40B4-BE49-F238E27FC236}">
                  <a16:creationId xmlns:a16="http://schemas.microsoft.com/office/drawing/2014/main" id="{D6767A49-E305-4257-A7B6-2862E28FB7FC}"/>
                </a:ext>
              </a:extLst>
            </p:cNvPr>
            <p:cNvGrpSpPr/>
            <p:nvPr/>
          </p:nvGrpSpPr>
          <p:grpSpPr>
            <a:xfrm flipH="1">
              <a:off x="9238103" y="5736960"/>
              <a:ext cx="1738952" cy="464583"/>
              <a:chOff x="972634" y="5913280"/>
              <a:chExt cx="1466941" cy="391912"/>
            </a:xfrm>
          </p:grpSpPr>
          <p:sp>
            <p:nvSpPr>
              <p:cNvPr id="226" name="자유형: 도형 225">
                <a:extLst>
                  <a:ext uri="{FF2B5EF4-FFF2-40B4-BE49-F238E27FC236}">
                    <a16:creationId xmlns:a16="http://schemas.microsoft.com/office/drawing/2014/main" id="{E5DB20A6-A3C7-45F8-8101-1B9D160C508D}"/>
                  </a:ext>
                </a:extLst>
              </p:cNvPr>
              <p:cNvSpPr/>
              <p:nvPr/>
            </p:nvSpPr>
            <p:spPr>
              <a:xfrm flipH="1">
                <a:off x="972634" y="5913280"/>
                <a:ext cx="1466941" cy="391912"/>
              </a:xfrm>
              <a:custGeom>
                <a:avLst/>
                <a:gdLst>
                  <a:gd name="connsiteX0" fmla="*/ 1364856 w 1466941"/>
                  <a:gd name="connsiteY0" fmla="*/ 68150 h 391912"/>
                  <a:gd name="connsiteX1" fmla="*/ 1364856 w 1466941"/>
                  <a:gd name="connsiteY1" fmla="*/ 323896 h 391912"/>
                  <a:gd name="connsiteX2" fmla="*/ 174208 w 1466941"/>
                  <a:gd name="connsiteY2" fmla="*/ 323896 h 391912"/>
                  <a:gd name="connsiteX3" fmla="*/ 174208 w 1466941"/>
                  <a:gd name="connsiteY3" fmla="*/ 323750 h 391912"/>
                  <a:gd name="connsiteX4" fmla="*/ 103272 w 1466941"/>
                  <a:gd name="connsiteY4" fmla="*/ 323750 h 391912"/>
                  <a:gd name="connsiteX5" fmla="*/ 75759 w 1466941"/>
                  <a:gd name="connsiteY5" fmla="*/ 296237 h 391912"/>
                  <a:gd name="connsiteX6" fmla="*/ 75759 w 1466941"/>
                  <a:gd name="connsiteY6" fmla="*/ 95663 h 391912"/>
                  <a:gd name="connsiteX7" fmla="*/ 103272 w 1466941"/>
                  <a:gd name="connsiteY7" fmla="*/ 68150 h 391912"/>
                  <a:gd name="connsiteX8" fmla="*/ 174208 w 1466941"/>
                  <a:gd name="connsiteY8" fmla="*/ 68150 h 391912"/>
                  <a:gd name="connsiteX9" fmla="*/ 442035 w 1466941"/>
                  <a:gd name="connsiteY9" fmla="*/ 68150 h 391912"/>
                  <a:gd name="connsiteX10" fmla="*/ 1404882 w 1466941"/>
                  <a:gd name="connsiteY10" fmla="*/ 0 h 391912"/>
                  <a:gd name="connsiteX11" fmla="*/ 63813 w 1466941"/>
                  <a:gd name="connsiteY11" fmla="*/ 0 h 391912"/>
                  <a:gd name="connsiteX12" fmla="*/ 0 w 1466941"/>
                  <a:gd name="connsiteY12" fmla="*/ 77328 h 391912"/>
                  <a:gd name="connsiteX13" fmla="*/ 0 w 1466941"/>
                  <a:gd name="connsiteY13" fmla="*/ 314584 h 391912"/>
                  <a:gd name="connsiteX14" fmla="*/ 63813 w 1466941"/>
                  <a:gd name="connsiteY14" fmla="*/ 391912 h 391912"/>
                  <a:gd name="connsiteX15" fmla="*/ 1404882 w 1466941"/>
                  <a:gd name="connsiteY15" fmla="*/ 391912 h 391912"/>
                  <a:gd name="connsiteX16" fmla="*/ 1450005 w 1466941"/>
                  <a:gd name="connsiteY16" fmla="*/ 369263 h 391912"/>
                  <a:gd name="connsiteX17" fmla="*/ 1466940 w 1466941"/>
                  <a:gd name="connsiteY17" fmla="*/ 319718 h 391912"/>
                  <a:gd name="connsiteX18" fmla="*/ 1385452 w 1466941"/>
                  <a:gd name="connsiteY18" fmla="*/ 319718 h 391912"/>
                  <a:gd name="connsiteX19" fmla="*/ 1364140 w 1466941"/>
                  <a:gd name="connsiteY19" fmla="*/ 264245 h 391912"/>
                  <a:gd name="connsiteX20" fmla="*/ 1363441 w 1466941"/>
                  <a:gd name="connsiteY20" fmla="*/ 127726 h 391912"/>
                  <a:gd name="connsiteX21" fmla="*/ 1383686 w 1466941"/>
                  <a:gd name="connsiteY21" fmla="*/ 72196 h 391912"/>
                  <a:gd name="connsiteX22" fmla="*/ 1466941 w 1466941"/>
                  <a:gd name="connsiteY22" fmla="*/ 72196 h 391912"/>
                  <a:gd name="connsiteX23" fmla="*/ 1450005 w 1466941"/>
                  <a:gd name="connsiteY23" fmla="*/ 22649 h 391912"/>
                  <a:gd name="connsiteX24" fmla="*/ 1404882 w 1466941"/>
                  <a:gd name="connsiteY24" fmla="*/ 0 h 39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6941" h="391912">
                    <a:moveTo>
                      <a:pt x="1364856" y="68150"/>
                    </a:moveTo>
                    <a:cubicBezTo>
                      <a:pt x="1319792" y="165616"/>
                      <a:pt x="1322044" y="235593"/>
                      <a:pt x="1364856" y="323896"/>
                    </a:cubicBezTo>
                    <a:lnTo>
                      <a:pt x="174208" y="323896"/>
                    </a:lnTo>
                    <a:lnTo>
                      <a:pt x="174208" y="323750"/>
                    </a:lnTo>
                    <a:lnTo>
                      <a:pt x="103272" y="323750"/>
                    </a:lnTo>
                    <a:cubicBezTo>
                      <a:pt x="88077" y="323750"/>
                      <a:pt x="75759" y="311432"/>
                      <a:pt x="75759" y="296237"/>
                    </a:cubicBezTo>
                    <a:lnTo>
                      <a:pt x="75759" y="95663"/>
                    </a:lnTo>
                    <a:cubicBezTo>
                      <a:pt x="75759" y="80468"/>
                      <a:pt x="88077" y="68150"/>
                      <a:pt x="103272" y="68150"/>
                    </a:cubicBezTo>
                    <a:lnTo>
                      <a:pt x="174208" y="68150"/>
                    </a:lnTo>
                    <a:lnTo>
                      <a:pt x="442035" y="68150"/>
                    </a:lnTo>
                    <a:close/>
                    <a:moveTo>
                      <a:pt x="1404882" y="0"/>
                    </a:moveTo>
                    <a:lnTo>
                      <a:pt x="63813" y="0"/>
                    </a:lnTo>
                    <a:cubicBezTo>
                      <a:pt x="28570" y="0"/>
                      <a:pt x="0" y="34621"/>
                      <a:pt x="0" y="77328"/>
                    </a:cubicBezTo>
                    <a:lnTo>
                      <a:pt x="0" y="314584"/>
                    </a:lnTo>
                    <a:cubicBezTo>
                      <a:pt x="0" y="357291"/>
                      <a:pt x="28570" y="391912"/>
                      <a:pt x="63813" y="391912"/>
                    </a:cubicBezTo>
                    <a:lnTo>
                      <a:pt x="1404882" y="391912"/>
                    </a:lnTo>
                    <a:cubicBezTo>
                      <a:pt x="1422504" y="391912"/>
                      <a:pt x="1438457" y="383257"/>
                      <a:pt x="1450005" y="369263"/>
                    </a:cubicBezTo>
                    <a:lnTo>
                      <a:pt x="1466940" y="319718"/>
                    </a:lnTo>
                    <a:lnTo>
                      <a:pt x="1385452" y="319718"/>
                    </a:lnTo>
                    <a:lnTo>
                      <a:pt x="1364140" y="264245"/>
                    </a:lnTo>
                    <a:cubicBezTo>
                      <a:pt x="1351928" y="218950"/>
                      <a:pt x="1351384" y="175552"/>
                      <a:pt x="1363441" y="127726"/>
                    </a:cubicBezTo>
                    <a:lnTo>
                      <a:pt x="1383686" y="72196"/>
                    </a:lnTo>
                    <a:lnTo>
                      <a:pt x="1466941" y="72196"/>
                    </a:lnTo>
                    <a:lnTo>
                      <a:pt x="1450005" y="22649"/>
                    </a:lnTo>
                    <a:cubicBezTo>
                      <a:pt x="1438457" y="8656"/>
                      <a:pt x="1422504" y="0"/>
                      <a:pt x="140488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227" name="자유형: 도형 226">
                <a:extLst>
                  <a:ext uri="{FF2B5EF4-FFF2-40B4-BE49-F238E27FC236}">
                    <a16:creationId xmlns:a16="http://schemas.microsoft.com/office/drawing/2014/main" id="{16FB0165-5828-4AE2-8AD8-8B01096B9316}"/>
                  </a:ext>
                </a:extLst>
              </p:cNvPr>
              <p:cNvSpPr/>
              <p:nvPr/>
            </p:nvSpPr>
            <p:spPr>
              <a:xfrm flipH="1">
                <a:off x="1077955" y="5981363"/>
                <a:ext cx="1289097" cy="255746"/>
              </a:xfrm>
              <a:custGeom>
                <a:avLst/>
                <a:gdLst>
                  <a:gd name="connsiteX0" fmla="*/ 1289097 w 1289097"/>
                  <a:gd name="connsiteY0" fmla="*/ 0 h 255746"/>
                  <a:gd name="connsiteX1" fmla="*/ 366276 w 1289097"/>
                  <a:gd name="connsiteY1" fmla="*/ 0 h 255746"/>
                  <a:gd name="connsiteX2" fmla="*/ 98449 w 1289097"/>
                  <a:gd name="connsiteY2" fmla="*/ 0 h 255746"/>
                  <a:gd name="connsiteX3" fmla="*/ 27513 w 1289097"/>
                  <a:gd name="connsiteY3" fmla="*/ 0 h 255746"/>
                  <a:gd name="connsiteX4" fmla="*/ 0 w 1289097"/>
                  <a:gd name="connsiteY4" fmla="*/ 27513 h 255746"/>
                  <a:gd name="connsiteX5" fmla="*/ 0 w 1289097"/>
                  <a:gd name="connsiteY5" fmla="*/ 228087 h 255746"/>
                  <a:gd name="connsiteX6" fmla="*/ 27513 w 1289097"/>
                  <a:gd name="connsiteY6" fmla="*/ 255600 h 255746"/>
                  <a:gd name="connsiteX7" fmla="*/ 98449 w 1289097"/>
                  <a:gd name="connsiteY7" fmla="*/ 255600 h 255746"/>
                  <a:gd name="connsiteX8" fmla="*/ 98449 w 1289097"/>
                  <a:gd name="connsiteY8" fmla="*/ 255746 h 255746"/>
                  <a:gd name="connsiteX9" fmla="*/ 1289097 w 1289097"/>
                  <a:gd name="connsiteY9" fmla="*/ 255746 h 255746"/>
                  <a:gd name="connsiteX10" fmla="*/ 1289097 w 1289097"/>
                  <a:gd name="connsiteY10" fmla="*/ 0 h 2557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89097" h="255746">
                    <a:moveTo>
                      <a:pt x="1289097" y="0"/>
                    </a:moveTo>
                    <a:lnTo>
                      <a:pt x="366276" y="0"/>
                    </a:lnTo>
                    <a:lnTo>
                      <a:pt x="98449" y="0"/>
                    </a:lnTo>
                    <a:lnTo>
                      <a:pt x="27513" y="0"/>
                    </a:lnTo>
                    <a:cubicBezTo>
                      <a:pt x="12318" y="0"/>
                      <a:pt x="0" y="12318"/>
                      <a:pt x="0" y="27513"/>
                    </a:cubicBezTo>
                    <a:lnTo>
                      <a:pt x="0" y="228087"/>
                    </a:lnTo>
                    <a:cubicBezTo>
                      <a:pt x="0" y="243282"/>
                      <a:pt x="12318" y="255600"/>
                      <a:pt x="27513" y="255600"/>
                    </a:cubicBezTo>
                    <a:lnTo>
                      <a:pt x="98449" y="255600"/>
                    </a:lnTo>
                    <a:lnTo>
                      <a:pt x="98449" y="255746"/>
                    </a:lnTo>
                    <a:lnTo>
                      <a:pt x="1289097" y="255746"/>
                    </a:lnTo>
                    <a:cubicBezTo>
                      <a:pt x="1246285" y="167443"/>
                      <a:pt x="1244033" y="97466"/>
                      <a:pt x="128909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grpSp>
        <p:sp>
          <p:nvSpPr>
            <p:cNvPr id="221" name="자유형: 도형 220">
              <a:extLst>
                <a:ext uri="{FF2B5EF4-FFF2-40B4-BE49-F238E27FC236}">
                  <a16:creationId xmlns:a16="http://schemas.microsoft.com/office/drawing/2014/main" id="{5BAF97B3-8146-4C21-B561-29D6AE18A0A5}"/>
                </a:ext>
              </a:extLst>
            </p:cNvPr>
            <p:cNvSpPr/>
            <p:nvPr/>
          </p:nvSpPr>
          <p:spPr>
            <a:xfrm>
              <a:off x="9419213" y="5275085"/>
              <a:ext cx="1738952" cy="464583"/>
            </a:xfrm>
            <a:custGeom>
              <a:avLst/>
              <a:gdLst>
                <a:gd name="connsiteX0" fmla="*/ 1364856 w 1466941"/>
                <a:gd name="connsiteY0" fmla="*/ 68150 h 391912"/>
                <a:gd name="connsiteX1" fmla="*/ 1364856 w 1466941"/>
                <a:gd name="connsiteY1" fmla="*/ 323896 h 391912"/>
                <a:gd name="connsiteX2" fmla="*/ 174208 w 1466941"/>
                <a:gd name="connsiteY2" fmla="*/ 323896 h 391912"/>
                <a:gd name="connsiteX3" fmla="*/ 174208 w 1466941"/>
                <a:gd name="connsiteY3" fmla="*/ 323750 h 391912"/>
                <a:gd name="connsiteX4" fmla="*/ 103272 w 1466941"/>
                <a:gd name="connsiteY4" fmla="*/ 323750 h 391912"/>
                <a:gd name="connsiteX5" fmla="*/ 75759 w 1466941"/>
                <a:gd name="connsiteY5" fmla="*/ 296237 h 391912"/>
                <a:gd name="connsiteX6" fmla="*/ 75759 w 1466941"/>
                <a:gd name="connsiteY6" fmla="*/ 95663 h 391912"/>
                <a:gd name="connsiteX7" fmla="*/ 103272 w 1466941"/>
                <a:gd name="connsiteY7" fmla="*/ 68150 h 391912"/>
                <a:gd name="connsiteX8" fmla="*/ 174208 w 1466941"/>
                <a:gd name="connsiteY8" fmla="*/ 68150 h 391912"/>
                <a:gd name="connsiteX9" fmla="*/ 442035 w 1466941"/>
                <a:gd name="connsiteY9" fmla="*/ 68150 h 391912"/>
                <a:gd name="connsiteX10" fmla="*/ 1404882 w 1466941"/>
                <a:gd name="connsiteY10" fmla="*/ 0 h 391912"/>
                <a:gd name="connsiteX11" fmla="*/ 63813 w 1466941"/>
                <a:gd name="connsiteY11" fmla="*/ 0 h 391912"/>
                <a:gd name="connsiteX12" fmla="*/ 0 w 1466941"/>
                <a:gd name="connsiteY12" fmla="*/ 77328 h 391912"/>
                <a:gd name="connsiteX13" fmla="*/ 0 w 1466941"/>
                <a:gd name="connsiteY13" fmla="*/ 314584 h 391912"/>
                <a:gd name="connsiteX14" fmla="*/ 63813 w 1466941"/>
                <a:gd name="connsiteY14" fmla="*/ 391912 h 391912"/>
                <a:gd name="connsiteX15" fmla="*/ 1404882 w 1466941"/>
                <a:gd name="connsiteY15" fmla="*/ 391912 h 391912"/>
                <a:gd name="connsiteX16" fmla="*/ 1450005 w 1466941"/>
                <a:gd name="connsiteY16" fmla="*/ 369263 h 391912"/>
                <a:gd name="connsiteX17" fmla="*/ 1466940 w 1466941"/>
                <a:gd name="connsiteY17" fmla="*/ 319718 h 391912"/>
                <a:gd name="connsiteX18" fmla="*/ 1385452 w 1466941"/>
                <a:gd name="connsiteY18" fmla="*/ 319718 h 391912"/>
                <a:gd name="connsiteX19" fmla="*/ 1364140 w 1466941"/>
                <a:gd name="connsiteY19" fmla="*/ 264245 h 391912"/>
                <a:gd name="connsiteX20" fmla="*/ 1363441 w 1466941"/>
                <a:gd name="connsiteY20" fmla="*/ 127726 h 391912"/>
                <a:gd name="connsiteX21" fmla="*/ 1383686 w 1466941"/>
                <a:gd name="connsiteY21" fmla="*/ 72196 h 391912"/>
                <a:gd name="connsiteX22" fmla="*/ 1466941 w 1466941"/>
                <a:gd name="connsiteY22" fmla="*/ 72196 h 391912"/>
                <a:gd name="connsiteX23" fmla="*/ 1450005 w 1466941"/>
                <a:gd name="connsiteY23" fmla="*/ 22649 h 391912"/>
                <a:gd name="connsiteX24" fmla="*/ 1404882 w 1466941"/>
                <a:gd name="connsiteY24" fmla="*/ 0 h 39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6941" h="391912">
                  <a:moveTo>
                    <a:pt x="1364856" y="68150"/>
                  </a:moveTo>
                  <a:cubicBezTo>
                    <a:pt x="1319792" y="165616"/>
                    <a:pt x="1322044" y="235593"/>
                    <a:pt x="1364856" y="323896"/>
                  </a:cubicBezTo>
                  <a:lnTo>
                    <a:pt x="174208" y="323896"/>
                  </a:lnTo>
                  <a:lnTo>
                    <a:pt x="174208" y="323750"/>
                  </a:lnTo>
                  <a:lnTo>
                    <a:pt x="103272" y="323750"/>
                  </a:lnTo>
                  <a:cubicBezTo>
                    <a:pt x="88077" y="323750"/>
                    <a:pt x="75759" y="311432"/>
                    <a:pt x="75759" y="296237"/>
                  </a:cubicBezTo>
                  <a:lnTo>
                    <a:pt x="75759" y="95663"/>
                  </a:lnTo>
                  <a:cubicBezTo>
                    <a:pt x="75759" y="80468"/>
                    <a:pt x="88077" y="68150"/>
                    <a:pt x="103272" y="68150"/>
                  </a:cubicBezTo>
                  <a:lnTo>
                    <a:pt x="174208" y="68150"/>
                  </a:lnTo>
                  <a:lnTo>
                    <a:pt x="442035" y="68150"/>
                  </a:lnTo>
                  <a:close/>
                  <a:moveTo>
                    <a:pt x="1404882" y="0"/>
                  </a:moveTo>
                  <a:lnTo>
                    <a:pt x="63813" y="0"/>
                  </a:lnTo>
                  <a:cubicBezTo>
                    <a:pt x="28570" y="0"/>
                    <a:pt x="0" y="34621"/>
                    <a:pt x="0" y="77328"/>
                  </a:cubicBezTo>
                  <a:lnTo>
                    <a:pt x="0" y="314584"/>
                  </a:lnTo>
                  <a:cubicBezTo>
                    <a:pt x="0" y="357291"/>
                    <a:pt x="28570" y="391912"/>
                    <a:pt x="63813" y="391912"/>
                  </a:cubicBezTo>
                  <a:lnTo>
                    <a:pt x="1404882" y="391912"/>
                  </a:lnTo>
                  <a:cubicBezTo>
                    <a:pt x="1422504" y="391912"/>
                    <a:pt x="1438457" y="383257"/>
                    <a:pt x="1450005" y="369263"/>
                  </a:cubicBezTo>
                  <a:lnTo>
                    <a:pt x="1466940" y="319718"/>
                  </a:lnTo>
                  <a:lnTo>
                    <a:pt x="1385452" y="319718"/>
                  </a:lnTo>
                  <a:lnTo>
                    <a:pt x="1364140" y="264245"/>
                  </a:lnTo>
                  <a:cubicBezTo>
                    <a:pt x="1351928" y="218950"/>
                    <a:pt x="1351384" y="175552"/>
                    <a:pt x="1363441" y="127726"/>
                  </a:cubicBezTo>
                  <a:lnTo>
                    <a:pt x="1383686" y="72196"/>
                  </a:lnTo>
                  <a:lnTo>
                    <a:pt x="1466941" y="72196"/>
                  </a:lnTo>
                  <a:lnTo>
                    <a:pt x="1450005" y="22649"/>
                  </a:lnTo>
                  <a:cubicBezTo>
                    <a:pt x="1438457" y="8656"/>
                    <a:pt x="1422504" y="0"/>
                    <a:pt x="140488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222" name="자유형: 도형 221">
              <a:extLst>
                <a:ext uri="{FF2B5EF4-FFF2-40B4-BE49-F238E27FC236}">
                  <a16:creationId xmlns:a16="http://schemas.microsoft.com/office/drawing/2014/main" id="{360E8670-DEE1-4F9D-895C-737BF1D05341}"/>
                </a:ext>
              </a:extLst>
            </p:cNvPr>
            <p:cNvSpPr/>
            <p:nvPr/>
          </p:nvSpPr>
          <p:spPr>
            <a:xfrm>
              <a:off x="9289093" y="4816295"/>
              <a:ext cx="1738952" cy="464583"/>
            </a:xfrm>
            <a:custGeom>
              <a:avLst/>
              <a:gdLst>
                <a:gd name="connsiteX0" fmla="*/ 1364856 w 1466941"/>
                <a:gd name="connsiteY0" fmla="*/ 68150 h 391912"/>
                <a:gd name="connsiteX1" fmla="*/ 1364856 w 1466941"/>
                <a:gd name="connsiteY1" fmla="*/ 323896 h 391912"/>
                <a:gd name="connsiteX2" fmla="*/ 174208 w 1466941"/>
                <a:gd name="connsiteY2" fmla="*/ 323896 h 391912"/>
                <a:gd name="connsiteX3" fmla="*/ 174208 w 1466941"/>
                <a:gd name="connsiteY3" fmla="*/ 323750 h 391912"/>
                <a:gd name="connsiteX4" fmla="*/ 103272 w 1466941"/>
                <a:gd name="connsiteY4" fmla="*/ 323750 h 391912"/>
                <a:gd name="connsiteX5" fmla="*/ 75759 w 1466941"/>
                <a:gd name="connsiteY5" fmla="*/ 296237 h 391912"/>
                <a:gd name="connsiteX6" fmla="*/ 75759 w 1466941"/>
                <a:gd name="connsiteY6" fmla="*/ 95663 h 391912"/>
                <a:gd name="connsiteX7" fmla="*/ 103272 w 1466941"/>
                <a:gd name="connsiteY7" fmla="*/ 68150 h 391912"/>
                <a:gd name="connsiteX8" fmla="*/ 174208 w 1466941"/>
                <a:gd name="connsiteY8" fmla="*/ 68150 h 391912"/>
                <a:gd name="connsiteX9" fmla="*/ 442035 w 1466941"/>
                <a:gd name="connsiteY9" fmla="*/ 68150 h 391912"/>
                <a:gd name="connsiteX10" fmla="*/ 1404882 w 1466941"/>
                <a:gd name="connsiteY10" fmla="*/ 0 h 391912"/>
                <a:gd name="connsiteX11" fmla="*/ 63813 w 1466941"/>
                <a:gd name="connsiteY11" fmla="*/ 0 h 391912"/>
                <a:gd name="connsiteX12" fmla="*/ 0 w 1466941"/>
                <a:gd name="connsiteY12" fmla="*/ 77328 h 391912"/>
                <a:gd name="connsiteX13" fmla="*/ 0 w 1466941"/>
                <a:gd name="connsiteY13" fmla="*/ 314584 h 391912"/>
                <a:gd name="connsiteX14" fmla="*/ 63813 w 1466941"/>
                <a:gd name="connsiteY14" fmla="*/ 391912 h 391912"/>
                <a:gd name="connsiteX15" fmla="*/ 1404882 w 1466941"/>
                <a:gd name="connsiteY15" fmla="*/ 391912 h 391912"/>
                <a:gd name="connsiteX16" fmla="*/ 1450005 w 1466941"/>
                <a:gd name="connsiteY16" fmla="*/ 369263 h 391912"/>
                <a:gd name="connsiteX17" fmla="*/ 1466940 w 1466941"/>
                <a:gd name="connsiteY17" fmla="*/ 319718 h 391912"/>
                <a:gd name="connsiteX18" fmla="*/ 1385452 w 1466941"/>
                <a:gd name="connsiteY18" fmla="*/ 319718 h 391912"/>
                <a:gd name="connsiteX19" fmla="*/ 1364140 w 1466941"/>
                <a:gd name="connsiteY19" fmla="*/ 264245 h 391912"/>
                <a:gd name="connsiteX20" fmla="*/ 1363441 w 1466941"/>
                <a:gd name="connsiteY20" fmla="*/ 127726 h 391912"/>
                <a:gd name="connsiteX21" fmla="*/ 1383686 w 1466941"/>
                <a:gd name="connsiteY21" fmla="*/ 72196 h 391912"/>
                <a:gd name="connsiteX22" fmla="*/ 1466941 w 1466941"/>
                <a:gd name="connsiteY22" fmla="*/ 72196 h 391912"/>
                <a:gd name="connsiteX23" fmla="*/ 1450005 w 1466941"/>
                <a:gd name="connsiteY23" fmla="*/ 22649 h 391912"/>
                <a:gd name="connsiteX24" fmla="*/ 1404882 w 1466941"/>
                <a:gd name="connsiteY24" fmla="*/ 0 h 39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6941" h="391912">
                  <a:moveTo>
                    <a:pt x="1364856" y="68150"/>
                  </a:moveTo>
                  <a:cubicBezTo>
                    <a:pt x="1319792" y="165616"/>
                    <a:pt x="1322044" y="235593"/>
                    <a:pt x="1364856" y="323896"/>
                  </a:cubicBezTo>
                  <a:lnTo>
                    <a:pt x="174208" y="323896"/>
                  </a:lnTo>
                  <a:lnTo>
                    <a:pt x="174208" y="323750"/>
                  </a:lnTo>
                  <a:lnTo>
                    <a:pt x="103272" y="323750"/>
                  </a:lnTo>
                  <a:cubicBezTo>
                    <a:pt x="88077" y="323750"/>
                    <a:pt x="75759" y="311432"/>
                    <a:pt x="75759" y="296237"/>
                  </a:cubicBezTo>
                  <a:lnTo>
                    <a:pt x="75759" y="95663"/>
                  </a:lnTo>
                  <a:cubicBezTo>
                    <a:pt x="75759" y="80468"/>
                    <a:pt x="88077" y="68150"/>
                    <a:pt x="103272" y="68150"/>
                  </a:cubicBezTo>
                  <a:lnTo>
                    <a:pt x="174208" y="68150"/>
                  </a:lnTo>
                  <a:lnTo>
                    <a:pt x="442035" y="68150"/>
                  </a:lnTo>
                  <a:close/>
                  <a:moveTo>
                    <a:pt x="1404882" y="0"/>
                  </a:moveTo>
                  <a:lnTo>
                    <a:pt x="63813" y="0"/>
                  </a:lnTo>
                  <a:cubicBezTo>
                    <a:pt x="28570" y="0"/>
                    <a:pt x="0" y="34621"/>
                    <a:pt x="0" y="77328"/>
                  </a:cubicBezTo>
                  <a:lnTo>
                    <a:pt x="0" y="314584"/>
                  </a:lnTo>
                  <a:cubicBezTo>
                    <a:pt x="0" y="357291"/>
                    <a:pt x="28570" y="391912"/>
                    <a:pt x="63813" y="391912"/>
                  </a:cubicBezTo>
                  <a:lnTo>
                    <a:pt x="1404882" y="391912"/>
                  </a:lnTo>
                  <a:cubicBezTo>
                    <a:pt x="1422504" y="391912"/>
                    <a:pt x="1438457" y="383257"/>
                    <a:pt x="1450005" y="369263"/>
                  </a:cubicBezTo>
                  <a:lnTo>
                    <a:pt x="1466940" y="319718"/>
                  </a:lnTo>
                  <a:lnTo>
                    <a:pt x="1385452" y="319718"/>
                  </a:lnTo>
                  <a:lnTo>
                    <a:pt x="1364140" y="264245"/>
                  </a:lnTo>
                  <a:cubicBezTo>
                    <a:pt x="1351928" y="218950"/>
                    <a:pt x="1351384" y="175552"/>
                    <a:pt x="1363441" y="127726"/>
                  </a:cubicBezTo>
                  <a:lnTo>
                    <a:pt x="1383686" y="72196"/>
                  </a:lnTo>
                  <a:lnTo>
                    <a:pt x="1466941" y="72196"/>
                  </a:lnTo>
                  <a:lnTo>
                    <a:pt x="1450005" y="22649"/>
                  </a:lnTo>
                  <a:cubicBezTo>
                    <a:pt x="1438457" y="8656"/>
                    <a:pt x="1422504" y="0"/>
                    <a:pt x="1404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223" name="자유형: 도형 222">
              <a:extLst>
                <a:ext uri="{FF2B5EF4-FFF2-40B4-BE49-F238E27FC236}">
                  <a16:creationId xmlns:a16="http://schemas.microsoft.com/office/drawing/2014/main" id="{DB10D33C-416E-42FE-BF8C-7ADAF1665B1A}"/>
                </a:ext>
              </a:extLst>
            </p:cNvPr>
            <p:cNvSpPr/>
            <p:nvPr/>
          </p:nvSpPr>
          <p:spPr>
            <a:xfrm>
              <a:off x="9498519" y="4348815"/>
              <a:ext cx="1738952" cy="464583"/>
            </a:xfrm>
            <a:custGeom>
              <a:avLst/>
              <a:gdLst>
                <a:gd name="connsiteX0" fmla="*/ 1364856 w 1466941"/>
                <a:gd name="connsiteY0" fmla="*/ 68150 h 391912"/>
                <a:gd name="connsiteX1" fmla="*/ 1364856 w 1466941"/>
                <a:gd name="connsiteY1" fmla="*/ 323896 h 391912"/>
                <a:gd name="connsiteX2" fmla="*/ 174208 w 1466941"/>
                <a:gd name="connsiteY2" fmla="*/ 323896 h 391912"/>
                <a:gd name="connsiteX3" fmla="*/ 174208 w 1466941"/>
                <a:gd name="connsiteY3" fmla="*/ 323750 h 391912"/>
                <a:gd name="connsiteX4" fmla="*/ 103272 w 1466941"/>
                <a:gd name="connsiteY4" fmla="*/ 323750 h 391912"/>
                <a:gd name="connsiteX5" fmla="*/ 75759 w 1466941"/>
                <a:gd name="connsiteY5" fmla="*/ 296237 h 391912"/>
                <a:gd name="connsiteX6" fmla="*/ 75759 w 1466941"/>
                <a:gd name="connsiteY6" fmla="*/ 95663 h 391912"/>
                <a:gd name="connsiteX7" fmla="*/ 103272 w 1466941"/>
                <a:gd name="connsiteY7" fmla="*/ 68150 h 391912"/>
                <a:gd name="connsiteX8" fmla="*/ 174208 w 1466941"/>
                <a:gd name="connsiteY8" fmla="*/ 68150 h 391912"/>
                <a:gd name="connsiteX9" fmla="*/ 442035 w 1466941"/>
                <a:gd name="connsiteY9" fmla="*/ 68150 h 391912"/>
                <a:gd name="connsiteX10" fmla="*/ 1404882 w 1466941"/>
                <a:gd name="connsiteY10" fmla="*/ 0 h 391912"/>
                <a:gd name="connsiteX11" fmla="*/ 63813 w 1466941"/>
                <a:gd name="connsiteY11" fmla="*/ 0 h 391912"/>
                <a:gd name="connsiteX12" fmla="*/ 0 w 1466941"/>
                <a:gd name="connsiteY12" fmla="*/ 77328 h 391912"/>
                <a:gd name="connsiteX13" fmla="*/ 0 w 1466941"/>
                <a:gd name="connsiteY13" fmla="*/ 314584 h 391912"/>
                <a:gd name="connsiteX14" fmla="*/ 63813 w 1466941"/>
                <a:gd name="connsiteY14" fmla="*/ 391912 h 391912"/>
                <a:gd name="connsiteX15" fmla="*/ 1404882 w 1466941"/>
                <a:gd name="connsiteY15" fmla="*/ 391912 h 391912"/>
                <a:gd name="connsiteX16" fmla="*/ 1450005 w 1466941"/>
                <a:gd name="connsiteY16" fmla="*/ 369263 h 391912"/>
                <a:gd name="connsiteX17" fmla="*/ 1466940 w 1466941"/>
                <a:gd name="connsiteY17" fmla="*/ 319718 h 391912"/>
                <a:gd name="connsiteX18" fmla="*/ 1385452 w 1466941"/>
                <a:gd name="connsiteY18" fmla="*/ 319718 h 391912"/>
                <a:gd name="connsiteX19" fmla="*/ 1364140 w 1466941"/>
                <a:gd name="connsiteY19" fmla="*/ 264245 h 391912"/>
                <a:gd name="connsiteX20" fmla="*/ 1363441 w 1466941"/>
                <a:gd name="connsiteY20" fmla="*/ 127726 h 391912"/>
                <a:gd name="connsiteX21" fmla="*/ 1383686 w 1466941"/>
                <a:gd name="connsiteY21" fmla="*/ 72196 h 391912"/>
                <a:gd name="connsiteX22" fmla="*/ 1466941 w 1466941"/>
                <a:gd name="connsiteY22" fmla="*/ 72196 h 391912"/>
                <a:gd name="connsiteX23" fmla="*/ 1450005 w 1466941"/>
                <a:gd name="connsiteY23" fmla="*/ 22649 h 391912"/>
                <a:gd name="connsiteX24" fmla="*/ 1404882 w 1466941"/>
                <a:gd name="connsiteY24" fmla="*/ 0 h 39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6941" h="391912">
                  <a:moveTo>
                    <a:pt x="1364856" y="68150"/>
                  </a:moveTo>
                  <a:cubicBezTo>
                    <a:pt x="1319792" y="165616"/>
                    <a:pt x="1322044" y="235593"/>
                    <a:pt x="1364856" y="323896"/>
                  </a:cubicBezTo>
                  <a:lnTo>
                    <a:pt x="174208" y="323896"/>
                  </a:lnTo>
                  <a:lnTo>
                    <a:pt x="174208" y="323750"/>
                  </a:lnTo>
                  <a:lnTo>
                    <a:pt x="103272" y="323750"/>
                  </a:lnTo>
                  <a:cubicBezTo>
                    <a:pt x="88077" y="323750"/>
                    <a:pt x="75759" y="311432"/>
                    <a:pt x="75759" y="296237"/>
                  </a:cubicBezTo>
                  <a:lnTo>
                    <a:pt x="75759" y="95663"/>
                  </a:lnTo>
                  <a:cubicBezTo>
                    <a:pt x="75759" y="80468"/>
                    <a:pt x="88077" y="68150"/>
                    <a:pt x="103272" y="68150"/>
                  </a:cubicBezTo>
                  <a:lnTo>
                    <a:pt x="174208" y="68150"/>
                  </a:lnTo>
                  <a:lnTo>
                    <a:pt x="442035" y="68150"/>
                  </a:lnTo>
                  <a:close/>
                  <a:moveTo>
                    <a:pt x="1404882" y="0"/>
                  </a:moveTo>
                  <a:lnTo>
                    <a:pt x="63813" y="0"/>
                  </a:lnTo>
                  <a:cubicBezTo>
                    <a:pt x="28570" y="0"/>
                    <a:pt x="0" y="34621"/>
                    <a:pt x="0" y="77328"/>
                  </a:cubicBezTo>
                  <a:lnTo>
                    <a:pt x="0" y="314584"/>
                  </a:lnTo>
                  <a:cubicBezTo>
                    <a:pt x="0" y="357291"/>
                    <a:pt x="28570" y="391912"/>
                    <a:pt x="63813" y="391912"/>
                  </a:cubicBezTo>
                  <a:lnTo>
                    <a:pt x="1404882" y="391912"/>
                  </a:lnTo>
                  <a:cubicBezTo>
                    <a:pt x="1422504" y="391912"/>
                    <a:pt x="1438457" y="383257"/>
                    <a:pt x="1450005" y="369263"/>
                  </a:cubicBezTo>
                  <a:lnTo>
                    <a:pt x="1466940" y="319718"/>
                  </a:lnTo>
                  <a:lnTo>
                    <a:pt x="1385452" y="319718"/>
                  </a:lnTo>
                  <a:lnTo>
                    <a:pt x="1364140" y="264245"/>
                  </a:lnTo>
                  <a:cubicBezTo>
                    <a:pt x="1351928" y="218950"/>
                    <a:pt x="1351384" y="175552"/>
                    <a:pt x="1363441" y="127726"/>
                  </a:cubicBezTo>
                  <a:lnTo>
                    <a:pt x="1383686" y="72196"/>
                  </a:lnTo>
                  <a:lnTo>
                    <a:pt x="1466941" y="72196"/>
                  </a:lnTo>
                  <a:lnTo>
                    <a:pt x="1450005" y="22649"/>
                  </a:lnTo>
                  <a:cubicBezTo>
                    <a:pt x="1438457" y="8656"/>
                    <a:pt x="1422504" y="0"/>
                    <a:pt x="140488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224" name="자유형: 도형 223">
              <a:extLst>
                <a:ext uri="{FF2B5EF4-FFF2-40B4-BE49-F238E27FC236}">
                  <a16:creationId xmlns:a16="http://schemas.microsoft.com/office/drawing/2014/main" id="{0CCD6174-5BA7-4B56-9C42-79DC06FF2FA9}"/>
                </a:ext>
              </a:extLst>
            </p:cNvPr>
            <p:cNvSpPr/>
            <p:nvPr/>
          </p:nvSpPr>
          <p:spPr>
            <a:xfrm>
              <a:off x="9433519" y="3885458"/>
              <a:ext cx="1738952" cy="464583"/>
            </a:xfrm>
            <a:custGeom>
              <a:avLst/>
              <a:gdLst>
                <a:gd name="connsiteX0" fmla="*/ 1364856 w 1466941"/>
                <a:gd name="connsiteY0" fmla="*/ 68150 h 391912"/>
                <a:gd name="connsiteX1" fmla="*/ 1364856 w 1466941"/>
                <a:gd name="connsiteY1" fmla="*/ 323896 h 391912"/>
                <a:gd name="connsiteX2" fmla="*/ 174208 w 1466941"/>
                <a:gd name="connsiteY2" fmla="*/ 323896 h 391912"/>
                <a:gd name="connsiteX3" fmla="*/ 174208 w 1466941"/>
                <a:gd name="connsiteY3" fmla="*/ 323750 h 391912"/>
                <a:gd name="connsiteX4" fmla="*/ 103272 w 1466941"/>
                <a:gd name="connsiteY4" fmla="*/ 323750 h 391912"/>
                <a:gd name="connsiteX5" fmla="*/ 75759 w 1466941"/>
                <a:gd name="connsiteY5" fmla="*/ 296237 h 391912"/>
                <a:gd name="connsiteX6" fmla="*/ 75759 w 1466941"/>
                <a:gd name="connsiteY6" fmla="*/ 95663 h 391912"/>
                <a:gd name="connsiteX7" fmla="*/ 103272 w 1466941"/>
                <a:gd name="connsiteY7" fmla="*/ 68150 h 391912"/>
                <a:gd name="connsiteX8" fmla="*/ 174208 w 1466941"/>
                <a:gd name="connsiteY8" fmla="*/ 68150 h 391912"/>
                <a:gd name="connsiteX9" fmla="*/ 442035 w 1466941"/>
                <a:gd name="connsiteY9" fmla="*/ 68150 h 391912"/>
                <a:gd name="connsiteX10" fmla="*/ 1404882 w 1466941"/>
                <a:gd name="connsiteY10" fmla="*/ 0 h 391912"/>
                <a:gd name="connsiteX11" fmla="*/ 63813 w 1466941"/>
                <a:gd name="connsiteY11" fmla="*/ 0 h 391912"/>
                <a:gd name="connsiteX12" fmla="*/ 0 w 1466941"/>
                <a:gd name="connsiteY12" fmla="*/ 77328 h 391912"/>
                <a:gd name="connsiteX13" fmla="*/ 0 w 1466941"/>
                <a:gd name="connsiteY13" fmla="*/ 314584 h 391912"/>
                <a:gd name="connsiteX14" fmla="*/ 63813 w 1466941"/>
                <a:gd name="connsiteY14" fmla="*/ 391912 h 391912"/>
                <a:gd name="connsiteX15" fmla="*/ 1404882 w 1466941"/>
                <a:gd name="connsiteY15" fmla="*/ 391912 h 391912"/>
                <a:gd name="connsiteX16" fmla="*/ 1450005 w 1466941"/>
                <a:gd name="connsiteY16" fmla="*/ 369263 h 391912"/>
                <a:gd name="connsiteX17" fmla="*/ 1466940 w 1466941"/>
                <a:gd name="connsiteY17" fmla="*/ 319718 h 391912"/>
                <a:gd name="connsiteX18" fmla="*/ 1385452 w 1466941"/>
                <a:gd name="connsiteY18" fmla="*/ 319718 h 391912"/>
                <a:gd name="connsiteX19" fmla="*/ 1364140 w 1466941"/>
                <a:gd name="connsiteY19" fmla="*/ 264245 h 391912"/>
                <a:gd name="connsiteX20" fmla="*/ 1363441 w 1466941"/>
                <a:gd name="connsiteY20" fmla="*/ 127726 h 391912"/>
                <a:gd name="connsiteX21" fmla="*/ 1383686 w 1466941"/>
                <a:gd name="connsiteY21" fmla="*/ 72196 h 391912"/>
                <a:gd name="connsiteX22" fmla="*/ 1466941 w 1466941"/>
                <a:gd name="connsiteY22" fmla="*/ 72196 h 391912"/>
                <a:gd name="connsiteX23" fmla="*/ 1450005 w 1466941"/>
                <a:gd name="connsiteY23" fmla="*/ 22649 h 391912"/>
                <a:gd name="connsiteX24" fmla="*/ 1404882 w 1466941"/>
                <a:gd name="connsiteY24" fmla="*/ 0 h 39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6941" h="391912">
                  <a:moveTo>
                    <a:pt x="1364856" y="68150"/>
                  </a:moveTo>
                  <a:cubicBezTo>
                    <a:pt x="1319792" y="165616"/>
                    <a:pt x="1322044" y="235593"/>
                    <a:pt x="1364856" y="323896"/>
                  </a:cubicBezTo>
                  <a:lnTo>
                    <a:pt x="174208" y="323896"/>
                  </a:lnTo>
                  <a:lnTo>
                    <a:pt x="174208" y="323750"/>
                  </a:lnTo>
                  <a:lnTo>
                    <a:pt x="103272" y="323750"/>
                  </a:lnTo>
                  <a:cubicBezTo>
                    <a:pt x="88077" y="323750"/>
                    <a:pt x="75759" y="311432"/>
                    <a:pt x="75759" y="296237"/>
                  </a:cubicBezTo>
                  <a:lnTo>
                    <a:pt x="75759" y="95663"/>
                  </a:lnTo>
                  <a:cubicBezTo>
                    <a:pt x="75759" y="80468"/>
                    <a:pt x="88077" y="68150"/>
                    <a:pt x="103272" y="68150"/>
                  </a:cubicBezTo>
                  <a:lnTo>
                    <a:pt x="174208" y="68150"/>
                  </a:lnTo>
                  <a:lnTo>
                    <a:pt x="442035" y="68150"/>
                  </a:lnTo>
                  <a:close/>
                  <a:moveTo>
                    <a:pt x="1404882" y="0"/>
                  </a:moveTo>
                  <a:lnTo>
                    <a:pt x="63813" y="0"/>
                  </a:lnTo>
                  <a:cubicBezTo>
                    <a:pt x="28570" y="0"/>
                    <a:pt x="0" y="34621"/>
                    <a:pt x="0" y="77328"/>
                  </a:cubicBezTo>
                  <a:lnTo>
                    <a:pt x="0" y="314584"/>
                  </a:lnTo>
                  <a:cubicBezTo>
                    <a:pt x="0" y="357291"/>
                    <a:pt x="28570" y="391912"/>
                    <a:pt x="63813" y="391912"/>
                  </a:cubicBezTo>
                  <a:lnTo>
                    <a:pt x="1404882" y="391912"/>
                  </a:lnTo>
                  <a:cubicBezTo>
                    <a:pt x="1422504" y="391912"/>
                    <a:pt x="1438457" y="383257"/>
                    <a:pt x="1450005" y="369263"/>
                  </a:cubicBezTo>
                  <a:lnTo>
                    <a:pt x="1466940" y="319718"/>
                  </a:lnTo>
                  <a:lnTo>
                    <a:pt x="1385452" y="319718"/>
                  </a:lnTo>
                  <a:lnTo>
                    <a:pt x="1364140" y="264245"/>
                  </a:lnTo>
                  <a:cubicBezTo>
                    <a:pt x="1351928" y="218950"/>
                    <a:pt x="1351384" y="175552"/>
                    <a:pt x="1363441" y="127726"/>
                  </a:cubicBezTo>
                  <a:lnTo>
                    <a:pt x="1383686" y="72196"/>
                  </a:lnTo>
                  <a:lnTo>
                    <a:pt x="1466941" y="72196"/>
                  </a:lnTo>
                  <a:lnTo>
                    <a:pt x="1450005" y="22649"/>
                  </a:lnTo>
                  <a:cubicBezTo>
                    <a:pt x="1438457" y="8656"/>
                    <a:pt x="1422504" y="0"/>
                    <a:pt x="1404882"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sp>
          <p:nvSpPr>
            <p:cNvPr id="225" name="자유형: 도형 224">
              <a:extLst>
                <a:ext uri="{FF2B5EF4-FFF2-40B4-BE49-F238E27FC236}">
                  <a16:creationId xmlns:a16="http://schemas.microsoft.com/office/drawing/2014/main" id="{14E736B7-26EC-4B0B-9F4A-1FA34AB10E2F}"/>
                </a:ext>
              </a:extLst>
            </p:cNvPr>
            <p:cNvSpPr/>
            <p:nvPr/>
          </p:nvSpPr>
          <p:spPr>
            <a:xfrm>
              <a:off x="9318648" y="3424490"/>
              <a:ext cx="1738952" cy="464583"/>
            </a:xfrm>
            <a:custGeom>
              <a:avLst/>
              <a:gdLst>
                <a:gd name="connsiteX0" fmla="*/ 1364856 w 1466941"/>
                <a:gd name="connsiteY0" fmla="*/ 68150 h 391912"/>
                <a:gd name="connsiteX1" fmla="*/ 1364856 w 1466941"/>
                <a:gd name="connsiteY1" fmla="*/ 323896 h 391912"/>
                <a:gd name="connsiteX2" fmla="*/ 174208 w 1466941"/>
                <a:gd name="connsiteY2" fmla="*/ 323896 h 391912"/>
                <a:gd name="connsiteX3" fmla="*/ 174208 w 1466941"/>
                <a:gd name="connsiteY3" fmla="*/ 323750 h 391912"/>
                <a:gd name="connsiteX4" fmla="*/ 103272 w 1466941"/>
                <a:gd name="connsiteY4" fmla="*/ 323750 h 391912"/>
                <a:gd name="connsiteX5" fmla="*/ 75759 w 1466941"/>
                <a:gd name="connsiteY5" fmla="*/ 296237 h 391912"/>
                <a:gd name="connsiteX6" fmla="*/ 75759 w 1466941"/>
                <a:gd name="connsiteY6" fmla="*/ 95663 h 391912"/>
                <a:gd name="connsiteX7" fmla="*/ 103272 w 1466941"/>
                <a:gd name="connsiteY7" fmla="*/ 68150 h 391912"/>
                <a:gd name="connsiteX8" fmla="*/ 174208 w 1466941"/>
                <a:gd name="connsiteY8" fmla="*/ 68150 h 391912"/>
                <a:gd name="connsiteX9" fmla="*/ 442035 w 1466941"/>
                <a:gd name="connsiteY9" fmla="*/ 68150 h 391912"/>
                <a:gd name="connsiteX10" fmla="*/ 1404882 w 1466941"/>
                <a:gd name="connsiteY10" fmla="*/ 0 h 391912"/>
                <a:gd name="connsiteX11" fmla="*/ 63813 w 1466941"/>
                <a:gd name="connsiteY11" fmla="*/ 0 h 391912"/>
                <a:gd name="connsiteX12" fmla="*/ 0 w 1466941"/>
                <a:gd name="connsiteY12" fmla="*/ 77328 h 391912"/>
                <a:gd name="connsiteX13" fmla="*/ 0 w 1466941"/>
                <a:gd name="connsiteY13" fmla="*/ 314584 h 391912"/>
                <a:gd name="connsiteX14" fmla="*/ 63813 w 1466941"/>
                <a:gd name="connsiteY14" fmla="*/ 391912 h 391912"/>
                <a:gd name="connsiteX15" fmla="*/ 1404882 w 1466941"/>
                <a:gd name="connsiteY15" fmla="*/ 391912 h 391912"/>
                <a:gd name="connsiteX16" fmla="*/ 1450005 w 1466941"/>
                <a:gd name="connsiteY16" fmla="*/ 369263 h 391912"/>
                <a:gd name="connsiteX17" fmla="*/ 1466940 w 1466941"/>
                <a:gd name="connsiteY17" fmla="*/ 319718 h 391912"/>
                <a:gd name="connsiteX18" fmla="*/ 1385452 w 1466941"/>
                <a:gd name="connsiteY18" fmla="*/ 319718 h 391912"/>
                <a:gd name="connsiteX19" fmla="*/ 1364140 w 1466941"/>
                <a:gd name="connsiteY19" fmla="*/ 264245 h 391912"/>
                <a:gd name="connsiteX20" fmla="*/ 1363441 w 1466941"/>
                <a:gd name="connsiteY20" fmla="*/ 127726 h 391912"/>
                <a:gd name="connsiteX21" fmla="*/ 1383686 w 1466941"/>
                <a:gd name="connsiteY21" fmla="*/ 72196 h 391912"/>
                <a:gd name="connsiteX22" fmla="*/ 1466941 w 1466941"/>
                <a:gd name="connsiteY22" fmla="*/ 72196 h 391912"/>
                <a:gd name="connsiteX23" fmla="*/ 1450005 w 1466941"/>
                <a:gd name="connsiteY23" fmla="*/ 22649 h 391912"/>
                <a:gd name="connsiteX24" fmla="*/ 1404882 w 1466941"/>
                <a:gd name="connsiteY24" fmla="*/ 0 h 39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466941" h="391912">
                  <a:moveTo>
                    <a:pt x="1364856" y="68150"/>
                  </a:moveTo>
                  <a:cubicBezTo>
                    <a:pt x="1319792" y="165616"/>
                    <a:pt x="1322044" y="235593"/>
                    <a:pt x="1364856" y="323896"/>
                  </a:cubicBezTo>
                  <a:lnTo>
                    <a:pt x="174208" y="323896"/>
                  </a:lnTo>
                  <a:lnTo>
                    <a:pt x="174208" y="323750"/>
                  </a:lnTo>
                  <a:lnTo>
                    <a:pt x="103272" y="323750"/>
                  </a:lnTo>
                  <a:cubicBezTo>
                    <a:pt x="88077" y="323750"/>
                    <a:pt x="75759" y="311432"/>
                    <a:pt x="75759" y="296237"/>
                  </a:cubicBezTo>
                  <a:lnTo>
                    <a:pt x="75759" y="95663"/>
                  </a:lnTo>
                  <a:cubicBezTo>
                    <a:pt x="75759" y="80468"/>
                    <a:pt x="88077" y="68150"/>
                    <a:pt x="103272" y="68150"/>
                  </a:cubicBezTo>
                  <a:lnTo>
                    <a:pt x="174208" y="68150"/>
                  </a:lnTo>
                  <a:lnTo>
                    <a:pt x="442035" y="68150"/>
                  </a:lnTo>
                  <a:close/>
                  <a:moveTo>
                    <a:pt x="1404882" y="0"/>
                  </a:moveTo>
                  <a:lnTo>
                    <a:pt x="63813" y="0"/>
                  </a:lnTo>
                  <a:cubicBezTo>
                    <a:pt x="28570" y="0"/>
                    <a:pt x="0" y="34621"/>
                    <a:pt x="0" y="77328"/>
                  </a:cubicBezTo>
                  <a:lnTo>
                    <a:pt x="0" y="314584"/>
                  </a:lnTo>
                  <a:cubicBezTo>
                    <a:pt x="0" y="357291"/>
                    <a:pt x="28570" y="391912"/>
                    <a:pt x="63813" y="391912"/>
                  </a:cubicBezTo>
                  <a:lnTo>
                    <a:pt x="1404882" y="391912"/>
                  </a:lnTo>
                  <a:cubicBezTo>
                    <a:pt x="1422504" y="391912"/>
                    <a:pt x="1438457" y="383257"/>
                    <a:pt x="1450005" y="369263"/>
                  </a:cubicBezTo>
                  <a:lnTo>
                    <a:pt x="1466940" y="319718"/>
                  </a:lnTo>
                  <a:lnTo>
                    <a:pt x="1385452" y="319718"/>
                  </a:lnTo>
                  <a:lnTo>
                    <a:pt x="1364140" y="264245"/>
                  </a:lnTo>
                  <a:cubicBezTo>
                    <a:pt x="1351928" y="218950"/>
                    <a:pt x="1351384" y="175552"/>
                    <a:pt x="1363441" y="127726"/>
                  </a:cubicBezTo>
                  <a:lnTo>
                    <a:pt x="1383686" y="72196"/>
                  </a:lnTo>
                  <a:lnTo>
                    <a:pt x="1466941" y="72196"/>
                  </a:lnTo>
                  <a:lnTo>
                    <a:pt x="1450005" y="22649"/>
                  </a:lnTo>
                  <a:cubicBezTo>
                    <a:pt x="1438457" y="8656"/>
                    <a:pt x="1422504" y="0"/>
                    <a:pt x="14048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ko-KR" altLang="en-US" sz="2701"/>
            </a:p>
          </p:txBody>
        </p:sp>
      </p:grpSp>
    </p:spTree>
    <p:extLst>
      <p:ext uri="{BB962C8B-B14F-4D97-AF65-F5344CB8AC3E}">
        <p14:creationId xmlns:p14="http://schemas.microsoft.com/office/powerpoint/2010/main" val="1597715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5CE6DC-AD26-48F1-8965-5D880A2F2288}"/>
              </a:ext>
            </a:extLst>
          </p:cNvPr>
          <p:cNvSpPr>
            <a:spLocks noGrp="1"/>
          </p:cNvSpPr>
          <p:nvPr>
            <p:ph type="body" sz="quarter" idx="10"/>
          </p:nvPr>
        </p:nvSpPr>
        <p:spPr/>
        <p:txBody>
          <a:bodyPr/>
          <a:lstStyle/>
          <a:p>
            <a:r>
              <a:rPr lang="en-US" dirty="0"/>
              <a:t>Fully Editable Shapes</a:t>
            </a:r>
          </a:p>
        </p:txBody>
      </p:sp>
      <p:sp>
        <p:nvSpPr>
          <p:cNvPr id="3" name="Oval 84">
            <a:extLst>
              <a:ext uri="{FF2B5EF4-FFF2-40B4-BE49-F238E27FC236}">
                <a16:creationId xmlns:a16="http://schemas.microsoft.com/office/drawing/2014/main" id="{536567AB-5B7E-4E55-A5DE-77F2F4AB385A}"/>
              </a:ext>
            </a:extLst>
          </p:cNvPr>
          <p:cNvSpPr/>
          <p:nvPr/>
        </p:nvSpPr>
        <p:spPr>
          <a:xfrm>
            <a:off x="5852401" y="5837943"/>
            <a:ext cx="4782651" cy="517394"/>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nvGrpSpPr>
          <p:cNvPr id="4" name="Graphic 14">
            <a:extLst>
              <a:ext uri="{FF2B5EF4-FFF2-40B4-BE49-F238E27FC236}">
                <a16:creationId xmlns:a16="http://schemas.microsoft.com/office/drawing/2014/main" id="{32BF4B80-4247-4FD6-A291-51E9CABF8525}"/>
              </a:ext>
            </a:extLst>
          </p:cNvPr>
          <p:cNvGrpSpPr/>
          <p:nvPr/>
        </p:nvGrpSpPr>
        <p:grpSpPr>
          <a:xfrm>
            <a:off x="5990857" y="2558365"/>
            <a:ext cx="4505740" cy="3543840"/>
            <a:chOff x="2444748" y="555045"/>
            <a:chExt cx="7282048" cy="5727454"/>
          </a:xfrm>
        </p:grpSpPr>
        <p:sp>
          <p:nvSpPr>
            <p:cNvPr id="5" name="Freeform: Shape 86">
              <a:extLst>
                <a:ext uri="{FF2B5EF4-FFF2-40B4-BE49-F238E27FC236}">
                  <a16:creationId xmlns:a16="http://schemas.microsoft.com/office/drawing/2014/main" id="{3A0BA4B0-CF6F-4E3F-8680-1F21F0DFC244}"/>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6" name="Freeform: Shape 87">
              <a:extLst>
                <a:ext uri="{FF2B5EF4-FFF2-40B4-BE49-F238E27FC236}">
                  <a16:creationId xmlns:a16="http://schemas.microsoft.com/office/drawing/2014/main" id="{191BC05B-9DDC-48D5-8F69-705827832F5B}"/>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7" name="Freeform: Shape 88">
              <a:extLst>
                <a:ext uri="{FF2B5EF4-FFF2-40B4-BE49-F238E27FC236}">
                  <a16:creationId xmlns:a16="http://schemas.microsoft.com/office/drawing/2014/main" id="{CFB30127-363E-494A-A232-13A8AE8FB5FD}"/>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8" name="Freeform: Shape 89">
              <a:extLst>
                <a:ext uri="{FF2B5EF4-FFF2-40B4-BE49-F238E27FC236}">
                  <a16:creationId xmlns:a16="http://schemas.microsoft.com/office/drawing/2014/main" id="{660C5DEA-6BC0-41A5-9DE2-6048440575A4}"/>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dirty="0"/>
            </a:p>
          </p:txBody>
        </p:sp>
        <p:sp>
          <p:nvSpPr>
            <p:cNvPr id="9" name="Freeform: Shape 90">
              <a:extLst>
                <a:ext uri="{FF2B5EF4-FFF2-40B4-BE49-F238E27FC236}">
                  <a16:creationId xmlns:a16="http://schemas.microsoft.com/office/drawing/2014/main" id="{A3964738-9FEB-4381-B508-38CC99C3D9A1}"/>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0" name="Freeform: Shape 91">
              <a:extLst>
                <a:ext uri="{FF2B5EF4-FFF2-40B4-BE49-F238E27FC236}">
                  <a16:creationId xmlns:a16="http://schemas.microsoft.com/office/drawing/2014/main" id="{D752F44E-00E0-40AA-AAD5-5FB18C2885DF}"/>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1" name="Freeform: Shape 92">
              <a:extLst>
                <a:ext uri="{FF2B5EF4-FFF2-40B4-BE49-F238E27FC236}">
                  <a16:creationId xmlns:a16="http://schemas.microsoft.com/office/drawing/2014/main" id="{067A8DCA-2771-4FB7-BC06-62728B42B8FF}"/>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2" name="Freeform: Shape 93">
              <a:extLst>
                <a:ext uri="{FF2B5EF4-FFF2-40B4-BE49-F238E27FC236}">
                  <a16:creationId xmlns:a16="http://schemas.microsoft.com/office/drawing/2014/main" id="{ECA46B75-A6BE-405F-86E2-1DDE1B89C6EE}"/>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grpSp>
        <p:nvGrpSpPr>
          <p:cNvPr id="13" name="그룹 12">
            <a:extLst>
              <a:ext uri="{FF2B5EF4-FFF2-40B4-BE49-F238E27FC236}">
                <a16:creationId xmlns:a16="http://schemas.microsoft.com/office/drawing/2014/main" id="{B4501097-5A88-4133-A96D-1DFA677EA278}"/>
              </a:ext>
            </a:extLst>
          </p:cNvPr>
          <p:cNvGrpSpPr/>
          <p:nvPr/>
        </p:nvGrpSpPr>
        <p:grpSpPr>
          <a:xfrm>
            <a:off x="8703366" y="1383841"/>
            <a:ext cx="2932720" cy="4304060"/>
            <a:chOff x="2098763" y="3508403"/>
            <a:chExt cx="2563365" cy="3761995"/>
          </a:xfrm>
          <a:effectLst>
            <a:outerShdw blurRad="50800" dist="38100" dir="8100000" algn="tr" rotWithShape="0">
              <a:prstClr val="black">
                <a:alpha val="40000"/>
              </a:prstClr>
            </a:outerShdw>
          </a:effectLst>
        </p:grpSpPr>
        <p:sp>
          <p:nvSpPr>
            <p:cNvPr id="14" name="자유형: 도형 13">
              <a:extLst>
                <a:ext uri="{FF2B5EF4-FFF2-40B4-BE49-F238E27FC236}">
                  <a16:creationId xmlns:a16="http://schemas.microsoft.com/office/drawing/2014/main" id="{E7F25F3A-A53F-4CCD-9685-FD4CC2D195D7}"/>
                </a:ext>
              </a:extLst>
            </p:cNvPr>
            <p:cNvSpPr/>
            <p:nvPr/>
          </p:nvSpPr>
          <p:spPr>
            <a:xfrm>
              <a:off x="4505392" y="6051399"/>
              <a:ext cx="47115" cy="266987"/>
            </a:xfrm>
            <a:custGeom>
              <a:avLst/>
              <a:gdLst>
                <a:gd name="connsiteX0" fmla="*/ 0 w 47115"/>
                <a:gd name="connsiteY0" fmla="*/ 0 h 266987"/>
                <a:gd name="connsiteX1" fmla="*/ 47115 w 47115"/>
                <a:gd name="connsiteY1" fmla="*/ 0 h 266987"/>
                <a:gd name="connsiteX2" fmla="*/ 47115 w 47115"/>
                <a:gd name="connsiteY2" fmla="*/ 266987 h 266987"/>
                <a:gd name="connsiteX3" fmla="*/ 0 w 47115"/>
                <a:gd name="connsiteY3" fmla="*/ 266987 h 266987"/>
              </a:gdLst>
              <a:ahLst/>
              <a:cxnLst>
                <a:cxn ang="0">
                  <a:pos x="connsiteX0" y="connsiteY0"/>
                </a:cxn>
                <a:cxn ang="0">
                  <a:pos x="connsiteX1" y="connsiteY1"/>
                </a:cxn>
                <a:cxn ang="0">
                  <a:pos x="connsiteX2" y="connsiteY2"/>
                </a:cxn>
                <a:cxn ang="0">
                  <a:pos x="connsiteX3" y="connsiteY3"/>
                </a:cxn>
              </a:cxnLst>
              <a:rect l="l" t="t" r="r" b="b"/>
              <a:pathLst>
                <a:path w="47115" h="266987">
                  <a:moveTo>
                    <a:pt x="0" y="0"/>
                  </a:moveTo>
                  <a:lnTo>
                    <a:pt x="47115" y="0"/>
                  </a:lnTo>
                  <a:lnTo>
                    <a:pt x="47115" y="266987"/>
                  </a:lnTo>
                  <a:lnTo>
                    <a:pt x="0" y="266987"/>
                  </a:lnTo>
                  <a:close/>
                </a:path>
              </a:pathLst>
            </a:custGeom>
            <a:solidFill>
              <a:srgbClr val="1F2537"/>
            </a:solidFill>
            <a:ln w="5227" cap="flat">
              <a:noFill/>
              <a:prstDash val="solid"/>
              <a:miter/>
            </a:ln>
          </p:spPr>
          <p:txBody>
            <a:bodyPr rtlCol="0" anchor="ctr"/>
            <a:lstStyle/>
            <a:p>
              <a:endParaRPr lang="ko-KR" altLang="en-US"/>
            </a:p>
          </p:txBody>
        </p:sp>
        <p:sp>
          <p:nvSpPr>
            <p:cNvPr id="15" name="자유형: 도형 14">
              <a:extLst>
                <a:ext uri="{FF2B5EF4-FFF2-40B4-BE49-F238E27FC236}">
                  <a16:creationId xmlns:a16="http://schemas.microsoft.com/office/drawing/2014/main" id="{50B921FE-7902-4967-8B2C-B6BACEEA1B8E}"/>
                </a:ext>
              </a:extLst>
            </p:cNvPr>
            <p:cNvSpPr/>
            <p:nvPr/>
          </p:nvSpPr>
          <p:spPr>
            <a:xfrm>
              <a:off x="2185737" y="4130138"/>
              <a:ext cx="1136992" cy="1293055"/>
            </a:xfrm>
            <a:custGeom>
              <a:avLst/>
              <a:gdLst>
                <a:gd name="connsiteX0" fmla="*/ 523504 w 1136992"/>
                <a:gd name="connsiteY0" fmla="*/ 0 h 1293055"/>
                <a:gd name="connsiteX1" fmla="*/ 540571 w 1136992"/>
                <a:gd name="connsiteY1" fmla="*/ 159669 h 1293055"/>
                <a:gd name="connsiteX2" fmla="*/ 788188 w 1136992"/>
                <a:gd name="connsiteY2" fmla="*/ 411108 h 1293055"/>
                <a:gd name="connsiteX3" fmla="*/ 1087737 w 1136992"/>
                <a:gd name="connsiteY3" fmla="*/ 791015 h 1293055"/>
                <a:gd name="connsiteX4" fmla="*/ 1135743 w 1136992"/>
                <a:gd name="connsiteY4" fmla="*/ 1062975 h 1293055"/>
                <a:gd name="connsiteX5" fmla="*/ 1073184 w 1136992"/>
                <a:gd name="connsiteY5" fmla="*/ 1293055 h 1293055"/>
                <a:gd name="connsiteX6" fmla="*/ 724006 w 1136992"/>
                <a:gd name="connsiteY6" fmla="*/ 1127785 h 1293055"/>
                <a:gd name="connsiteX7" fmla="*/ 118364 w 1136992"/>
                <a:gd name="connsiteY7" fmla="*/ 516908 h 1293055"/>
                <a:gd name="connsiteX8" fmla="*/ 0 w 1136992"/>
                <a:gd name="connsiteY8" fmla="*/ 298397 h 1293055"/>
                <a:gd name="connsiteX9" fmla="*/ 523504 w 1136992"/>
                <a:gd name="connsiteY9" fmla="*/ 0 h 1293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6992" h="1293055">
                  <a:moveTo>
                    <a:pt x="523504" y="0"/>
                  </a:moveTo>
                  <a:cubicBezTo>
                    <a:pt x="505496" y="50204"/>
                    <a:pt x="513087" y="113234"/>
                    <a:pt x="540571" y="159669"/>
                  </a:cubicBezTo>
                  <a:cubicBezTo>
                    <a:pt x="600774" y="261438"/>
                    <a:pt x="698774" y="333786"/>
                    <a:pt x="788188" y="411108"/>
                  </a:cubicBezTo>
                  <a:cubicBezTo>
                    <a:pt x="911212" y="517536"/>
                    <a:pt x="1024027" y="641345"/>
                    <a:pt x="1087737" y="791015"/>
                  </a:cubicBezTo>
                  <a:cubicBezTo>
                    <a:pt x="1124068" y="876503"/>
                    <a:pt x="1142077" y="970053"/>
                    <a:pt x="1135743" y="1062975"/>
                  </a:cubicBezTo>
                  <a:cubicBezTo>
                    <a:pt x="1132654" y="1108939"/>
                    <a:pt x="1130769" y="1204060"/>
                    <a:pt x="1073184" y="1293055"/>
                  </a:cubicBezTo>
                  <a:cubicBezTo>
                    <a:pt x="965237" y="1249395"/>
                    <a:pt x="823001" y="1189402"/>
                    <a:pt x="724006" y="1127785"/>
                  </a:cubicBezTo>
                  <a:cubicBezTo>
                    <a:pt x="477802" y="974608"/>
                    <a:pt x="277405" y="757668"/>
                    <a:pt x="118364" y="516908"/>
                  </a:cubicBezTo>
                  <a:cubicBezTo>
                    <a:pt x="95016" y="481571"/>
                    <a:pt x="36645" y="382158"/>
                    <a:pt x="0" y="298397"/>
                  </a:cubicBezTo>
                  <a:cubicBezTo>
                    <a:pt x="151816" y="146581"/>
                    <a:pt x="371688" y="31410"/>
                    <a:pt x="523504" y="0"/>
                  </a:cubicBezTo>
                  <a:close/>
                </a:path>
              </a:pathLst>
            </a:custGeom>
            <a:solidFill>
              <a:srgbClr val="222E3C"/>
            </a:solidFill>
            <a:ln w="5227" cap="flat">
              <a:noFill/>
              <a:prstDash val="solid"/>
              <a:miter/>
            </a:ln>
          </p:spPr>
          <p:txBody>
            <a:bodyPr rtlCol="0" anchor="ctr"/>
            <a:lstStyle/>
            <a:p>
              <a:endParaRPr lang="ko-KR" altLang="en-US"/>
            </a:p>
          </p:txBody>
        </p:sp>
        <p:sp>
          <p:nvSpPr>
            <p:cNvPr id="16" name="자유형: 도형 15">
              <a:extLst>
                <a:ext uri="{FF2B5EF4-FFF2-40B4-BE49-F238E27FC236}">
                  <a16:creationId xmlns:a16="http://schemas.microsoft.com/office/drawing/2014/main" id="{5204ABA2-62A3-4442-BBC0-E2265833C18B}"/>
                </a:ext>
              </a:extLst>
            </p:cNvPr>
            <p:cNvSpPr/>
            <p:nvPr/>
          </p:nvSpPr>
          <p:spPr>
            <a:xfrm>
              <a:off x="2236262" y="3508403"/>
              <a:ext cx="2376624" cy="1691599"/>
            </a:xfrm>
            <a:custGeom>
              <a:avLst/>
              <a:gdLst>
                <a:gd name="connsiteX0" fmla="*/ 2372364 w 2376624"/>
                <a:gd name="connsiteY0" fmla="*/ 1668535 h 1691599"/>
                <a:gd name="connsiteX1" fmla="*/ 2357497 w 2376624"/>
                <a:gd name="connsiteY1" fmla="*/ 1690208 h 1691599"/>
                <a:gd name="connsiteX2" fmla="*/ 1075540 w 2376624"/>
                <a:gd name="connsiteY2" fmla="*/ 1098177 h 1691599"/>
                <a:gd name="connsiteX3" fmla="*/ 990365 w 2376624"/>
                <a:gd name="connsiteY3" fmla="*/ 1034466 h 1691599"/>
                <a:gd name="connsiteX4" fmla="*/ 0 w 2376624"/>
                <a:gd name="connsiteY4" fmla="*/ 4472 h 1691599"/>
                <a:gd name="connsiteX5" fmla="*/ 13506 w 2376624"/>
                <a:gd name="connsiteY5" fmla="*/ 2168 h 1691599"/>
                <a:gd name="connsiteX6" fmla="*/ 1314624 w 2376624"/>
                <a:gd name="connsiteY6" fmla="*/ 664715 h 1691599"/>
                <a:gd name="connsiteX7" fmla="*/ 1327240 w 2376624"/>
                <a:gd name="connsiteY7" fmla="*/ 674295 h 1691599"/>
                <a:gd name="connsiteX8" fmla="*/ 2372364 w 2376624"/>
                <a:gd name="connsiteY8" fmla="*/ 1668535 h 1691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6624" h="1691599">
                  <a:moveTo>
                    <a:pt x="2372364" y="1668535"/>
                  </a:moveTo>
                  <a:cubicBezTo>
                    <a:pt x="2383358" y="1678952"/>
                    <a:pt x="2371160" y="1696699"/>
                    <a:pt x="2357497" y="1690208"/>
                  </a:cubicBezTo>
                  <a:cubicBezTo>
                    <a:pt x="2130505" y="1582523"/>
                    <a:pt x="1216153" y="1158694"/>
                    <a:pt x="1075540" y="1098177"/>
                  </a:cubicBezTo>
                  <a:cubicBezTo>
                    <a:pt x="1038161" y="1074933"/>
                    <a:pt x="1007118" y="1053469"/>
                    <a:pt x="990365" y="1034466"/>
                  </a:cubicBezTo>
                  <a:cubicBezTo>
                    <a:pt x="969478" y="1010699"/>
                    <a:pt x="9632" y="15099"/>
                    <a:pt x="0" y="4472"/>
                  </a:cubicBezTo>
                  <a:cubicBezTo>
                    <a:pt x="3403" y="-2491"/>
                    <a:pt x="9214" y="284"/>
                    <a:pt x="13506" y="2168"/>
                  </a:cubicBezTo>
                  <a:cubicBezTo>
                    <a:pt x="136216" y="55985"/>
                    <a:pt x="1105903" y="540174"/>
                    <a:pt x="1314624" y="664715"/>
                  </a:cubicBezTo>
                  <a:cubicBezTo>
                    <a:pt x="1319178" y="667437"/>
                    <a:pt x="1323367" y="670631"/>
                    <a:pt x="1327240" y="674295"/>
                  </a:cubicBezTo>
                  <a:cubicBezTo>
                    <a:pt x="1439270" y="780881"/>
                    <a:pt x="2282897" y="1583884"/>
                    <a:pt x="2372364" y="1668535"/>
                  </a:cubicBezTo>
                  <a:close/>
                </a:path>
              </a:pathLst>
            </a:custGeom>
            <a:solidFill>
              <a:srgbClr val="152235"/>
            </a:solidFill>
            <a:ln w="5227" cap="flat">
              <a:noFill/>
              <a:prstDash val="solid"/>
              <a:miter/>
            </a:ln>
          </p:spPr>
          <p:txBody>
            <a:bodyPr rtlCol="0" anchor="ctr"/>
            <a:lstStyle/>
            <a:p>
              <a:endParaRPr lang="ko-KR" altLang="en-US"/>
            </a:p>
          </p:txBody>
        </p:sp>
        <p:sp>
          <p:nvSpPr>
            <p:cNvPr id="17" name="자유형: 도형 16">
              <a:extLst>
                <a:ext uri="{FF2B5EF4-FFF2-40B4-BE49-F238E27FC236}">
                  <a16:creationId xmlns:a16="http://schemas.microsoft.com/office/drawing/2014/main" id="{75FC90E7-05EF-4450-8827-1DCF07E03244}"/>
                </a:ext>
              </a:extLst>
            </p:cNvPr>
            <p:cNvSpPr/>
            <p:nvPr/>
          </p:nvSpPr>
          <p:spPr>
            <a:xfrm>
              <a:off x="2685467" y="4119721"/>
              <a:ext cx="1186740" cy="1429166"/>
            </a:xfrm>
            <a:custGeom>
              <a:avLst/>
              <a:gdLst>
                <a:gd name="connsiteX0" fmla="*/ 563514 w 1186740"/>
                <a:gd name="connsiteY0" fmla="*/ 1303473 h 1429166"/>
                <a:gd name="connsiteX1" fmla="*/ 606599 w 1186740"/>
                <a:gd name="connsiteY1" fmla="*/ 1176576 h 1429166"/>
                <a:gd name="connsiteX2" fmla="*/ 587020 w 1186740"/>
                <a:gd name="connsiteY2" fmla="*/ 832529 h 1429166"/>
                <a:gd name="connsiteX3" fmla="*/ 314117 w 1186740"/>
                <a:gd name="connsiteY3" fmla="*/ 460056 h 1429166"/>
                <a:gd name="connsiteX4" fmla="*/ 5825 w 1186740"/>
                <a:gd name="connsiteY4" fmla="*/ 127787 h 1429166"/>
                <a:gd name="connsiteX5" fmla="*/ 14829 w 1186740"/>
                <a:gd name="connsiteY5" fmla="*/ 8952 h 1429166"/>
                <a:gd name="connsiteX6" fmla="*/ 50480 w 1186740"/>
                <a:gd name="connsiteY6" fmla="*/ 0 h 1429166"/>
                <a:gd name="connsiteX7" fmla="*/ 504044 w 1186740"/>
                <a:gd name="connsiteY7" fmla="*/ 465448 h 1429166"/>
                <a:gd name="connsiteX8" fmla="*/ 591783 w 1186740"/>
                <a:gd name="connsiteY8" fmla="*/ 525389 h 1429166"/>
                <a:gd name="connsiteX9" fmla="*/ 1186484 w 1186740"/>
                <a:gd name="connsiteY9" fmla="*/ 795726 h 1429166"/>
                <a:gd name="connsiteX10" fmla="*/ 1180621 w 1186740"/>
                <a:gd name="connsiteY10" fmla="*/ 1020676 h 1429166"/>
                <a:gd name="connsiteX11" fmla="*/ 1071313 w 1186740"/>
                <a:gd name="connsiteY11" fmla="*/ 1429166 h 1429166"/>
                <a:gd name="connsiteX12" fmla="*/ 563514 w 1186740"/>
                <a:gd name="connsiteY12" fmla="*/ 1303473 h 1429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6740" h="1429166">
                  <a:moveTo>
                    <a:pt x="563514" y="1303473"/>
                  </a:moveTo>
                  <a:cubicBezTo>
                    <a:pt x="584454" y="1235418"/>
                    <a:pt x="598694" y="1204740"/>
                    <a:pt x="606599" y="1176576"/>
                  </a:cubicBezTo>
                  <a:cubicBezTo>
                    <a:pt x="638114" y="1064022"/>
                    <a:pt x="627434" y="941418"/>
                    <a:pt x="587020" y="832529"/>
                  </a:cubicBezTo>
                  <a:cubicBezTo>
                    <a:pt x="532889" y="686785"/>
                    <a:pt x="429968" y="563709"/>
                    <a:pt x="314117" y="460056"/>
                  </a:cubicBezTo>
                  <a:cubicBezTo>
                    <a:pt x="207688" y="364778"/>
                    <a:pt x="55663" y="268976"/>
                    <a:pt x="5825" y="127787"/>
                  </a:cubicBezTo>
                  <a:cubicBezTo>
                    <a:pt x="-3860" y="100460"/>
                    <a:pt x="-1870" y="41828"/>
                    <a:pt x="14829" y="8952"/>
                  </a:cubicBezTo>
                  <a:cubicBezTo>
                    <a:pt x="15876" y="6963"/>
                    <a:pt x="24305" y="5235"/>
                    <a:pt x="50480" y="0"/>
                  </a:cubicBezTo>
                  <a:cubicBezTo>
                    <a:pt x="125079" y="73709"/>
                    <a:pt x="425257" y="382158"/>
                    <a:pt x="504044" y="465448"/>
                  </a:cubicBezTo>
                  <a:cubicBezTo>
                    <a:pt x="529539" y="492408"/>
                    <a:pt x="558017" y="511568"/>
                    <a:pt x="591783" y="525389"/>
                  </a:cubicBezTo>
                  <a:cubicBezTo>
                    <a:pt x="624555" y="538843"/>
                    <a:pt x="1046185" y="737356"/>
                    <a:pt x="1186484" y="795726"/>
                  </a:cubicBezTo>
                  <a:cubicBezTo>
                    <a:pt x="1187531" y="889172"/>
                    <a:pt x="1185333" y="975079"/>
                    <a:pt x="1180621" y="1020676"/>
                  </a:cubicBezTo>
                  <a:cubicBezTo>
                    <a:pt x="1168423" y="1139145"/>
                    <a:pt x="1113194" y="1355876"/>
                    <a:pt x="1071313" y="1429166"/>
                  </a:cubicBezTo>
                  <a:cubicBezTo>
                    <a:pt x="990118" y="1415660"/>
                    <a:pt x="666016" y="1358336"/>
                    <a:pt x="563514" y="1303473"/>
                  </a:cubicBezTo>
                  <a:close/>
                </a:path>
              </a:pathLst>
            </a:custGeom>
            <a:solidFill>
              <a:srgbClr val="152235"/>
            </a:solidFill>
            <a:ln w="5227" cap="flat">
              <a:noFill/>
              <a:prstDash val="solid"/>
              <a:miter/>
            </a:ln>
          </p:spPr>
          <p:txBody>
            <a:bodyPr rtlCol="0" anchor="ctr"/>
            <a:lstStyle/>
            <a:p>
              <a:endParaRPr lang="ko-KR" altLang="en-US"/>
            </a:p>
          </p:txBody>
        </p:sp>
        <p:sp>
          <p:nvSpPr>
            <p:cNvPr id="18" name="자유형: 도형 17">
              <a:extLst>
                <a:ext uri="{FF2B5EF4-FFF2-40B4-BE49-F238E27FC236}">
                  <a16:creationId xmlns:a16="http://schemas.microsoft.com/office/drawing/2014/main" id="{277F17A5-F051-4CA8-A56B-9FDDF06D5A04}"/>
                </a:ext>
              </a:extLst>
            </p:cNvPr>
            <p:cNvSpPr/>
            <p:nvPr/>
          </p:nvSpPr>
          <p:spPr>
            <a:xfrm>
              <a:off x="2200559" y="3512246"/>
              <a:ext cx="2399011" cy="1722538"/>
            </a:xfrm>
            <a:custGeom>
              <a:avLst/>
              <a:gdLst>
                <a:gd name="connsiteX0" fmla="*/ 1031461 w 2399011"/>
                <a:gd name="connsiteY0" fmla="*/ 1116634 h 1722538"/>
                <a:gd name="connsiteX1" fmla="*/ 997643 w 2399011"/>
                <a:gd name="connsiteY1" fmla="*/ 1087580 h 1722538"/>
                <a:gd name="connsiteX2" fmla="*/ 3927 w 2399011"/>
                <a:gd name="connsiteY2" fmla="*/ 54444 h 1722538"/>
                <a:gd name="connsiteX3" fmla="*/ 3089 w 2399011"/>
                <a:gd name="connsiteY3" fmla="*/ 45126 h 1722538"/>
                <a:gd name="connsiteX4" fmla="*/ 36594 w 2399011"/>
                <a:gd name="connsiteY4" fmla="*/ 0 h 1722538"/>
                <a:gd name="connsiteX5" fmla="*/ 1048580 w 2399011"/>
                <a:gd name="connsiteY5" fmla="*/ 1049312 h 1722538"/>
                <a:gd name="connsiteX6" fmla="*/ 1093706 w 2399011"/>
                <a:gd name="connsiteY6" fmla="*/ 1074859 h 1722538"/>
                <a:gd name="connsiteX7" fmla="*/ 2399012 w 2399011"/>
                <a:gd name="connsiteY7" fmla="*/ 1685893 h 1722538"/>
                <a:gd name="connsiteX8" fmla="*/ 2372836 w 2399011"/>
                <a:gd name="connsiteY8" fmla="*/ 1722538 h 1722538"/>
                <a:gd name="connsiteX9" fmla="*/ 1031461 w 2399011"/>
                <a:gd name="connsiteY9" fmla="*/ 1116634 h 1722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99011" h="1722538">
                  <a:moveTo>
                    <a:pt x="1031461" y="1116634"/>
                  </a:moveTo>
                  <a:cubicBezTo>
                    <a:pt x="1017431" y="1110352"/>
                    <a:pt x="1007694" y="1098102"/>
                    <a:pt x="997643" y="1087580"/>
                  </a:cubicBezTo>
                  <a:cubicBezTo>
                    <a:pt x="701968" y="777194"/>
                    <a:pt x="8848" y="58266"/>
                    <a:pt x="3927" y="54444"/>
                  </a:cubicBezTo>
                  <a:cubicBezTo>
                    <a:pt x="1414" y="52507"/>
                    <a:pt x="-3036" y="48738"/>
                    <a:pt x="3089" y="45126"/>
                  </a:cubicBezTo>
                  <a:cubicBezTo>
                    <a:pt x="12827" y="29002"/>
                    <a:pt x="19946" y="10994"/>
                    <a:pt x="36594" y="0"/>
                  </a:cubicBezTo>
                  <a:cubicBezTo>
                    <a:pt x="59314" y="12826"/>
                    <a:pt x="1025650" y="1023922"/>
                    <a:pt x="1048580" y="1049312"/>
                  </a:cubicBezTo>
                  <a:cubicBezTo>
                    <a:pt x="1061039" y="1063080"/>
                    <a:pt x="1078001" y="1067739"/>
                    <a:pt x="1093706" y="1074859"/>
                  </a:cubicBezTo>
                  <a:cubicBezTo>
                    <a:pt x="1291748" y="1164378"/>
                    <a:pt x="2351896" y="1664953"/>
                    <a:pt x="2399012" y="1685893"/>
                  </a:cubicBezTo>
                  <a:cubicBezTo>
                    <a:pt x="2399012" y="1696363"/>
                    <a:pt x="2378386" y="1711911"/>
                    <a:pt x="2372836" y="1722538"/>
                  </a:cubicBezTo>
                  <a:cubicBezTo>
                    <a:pt x="2165372" y="1631448"/>
                    <a:pt x="1071614" y="1134538"/>
                    <a:pt x="1031461" y="1116634"/>
                  </a:cubicBezTo>
                  <a:close/>
                </a:path>
              </a:pathLst>
            </a:custGeom>
            <a:solidFill>
              <a:srgbClr val="222E3C"/>
            </a:solidFill>
            <a:ln w="5227" cap="flat">
              <a:noFill/>
              <a:prstDash val="solid"/>
              <a:miter/>
            </a:ln>
          </p:spPr>
          <p:txBody>
            <a:bodyPr rtlCol="0" anchor="ctr"/>
            <a:lstStyle/>
            <a:p>
              <a:endParaRPr lang="ko-KR" altLang="en-US"/>
            </a:p>
          </p:txBody>
        </p:sp>
        <p:sp>
          <p:nvSpPr>
            <p:cNvPr id="19" name="자유형: 도형 18">
              <a:extLst>
                <a:ext uri="{FF2B5EF4-FFF2-40B4-BE49-F238E27FC236}">
                  <a16:creationId xmlns:a16="http://schemas.microsoft.com/office/drawing/2014/main" id="{2F552DD4-2654-4076-A674-CA280F2888B8}"/>
                </a:ext>
              </a:extLst>
            </p:cNvPr>
            <p:cNvSpPr/>
            <p:nvPr/>
          </p:nvSpPr>
          <p:spPr>
            <a:xfrm>
              <a:off x="3486894" y="4361400"/>
              <a:ext cx="1101855" cy="1691726"/>
            </a:xfrm>
            <a:custGeom>
              <a:avLst/>
              <a:gdLst>
                <a:gd name="connsiteX0" fmla="*/ 1039438 w 1101855"/>
                <a:gd name="connsiteY0" fmla="*/ 836687 h 1691726"/>
                <a:gd name="connsiteX1" fmla="*/ 14050 w 1101855"/>
                <a:gd name="connsiteY1" fmla="*/ 44782 h 1691726"/>
                <a:gd name="connsiteX2" fmla="*/ 6040 w 1101855"/>
                <a:gd name="connsiteY2" fmla="*/ 7718 h 1691726"/>
                <a:gd name="connsiteX3" fmla="*/ 43314 w 1101855"/>
                <a:gd name="connsiteY3" fmla="*/ 8974 h 1691726"/>
                <a:gd name="connsiteX4" fmla="*/ 1089904 w 1101855"/>
                <a:gd name="connsiteY4" fmla="*/ 824384 h 1691726"/>
                <a:gd name="connsiteX5" fmla="*/ 1101840 w 1101855"/>
                <a:gd name="connsiteY5" fmla="*/ 852078 h 1691726"/>
                <a:gd name="connsiteX6" fmla="*/ 1065351 w 1101855"/>
                <a:gd name="connsiteY6" fmla="*/ 1691412 h 1691726"/>
                <a:gd name="connsiteX7" fmla="*/ 1018131 w 1101855"/>
                <a:gd name="connsiteY7" fmla="*/ 1691726 h 1691726"/>
                <a:gd name="connsiteX8" fmla="*/ 1045982 w 1101855"/>
                <a:gd name="connsiteY8" fmla="*/ 857470 h 1691726"/>
                <a:gd name="connsiteX9" fmla="*/ 1039438 w 1101855"/>
                <a:gd name="connsiteY9" fmla="*/ 836687 h 16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855" h="1691726">
                  <a:moveTo>
                    <a:pt x="1039438" y="836687"/>
                  </a:moveTo>
                  <a:cubicBezTo>
                    <a:pt x="981852" y="794806"/>
                    <a:pt x="188796" y="182307"/>
                    <a:pt x="14050" y="44782"/>
                  </a:cubicBezTo>
                  <a:cubicBezTo>
                    <a:pt x="-1236" y="32741"/>
                    <a:pt x="-4273" y="19706"/>
                    <a:pt x="6040" y="7718"/>
                  </a:cubicBezTo>
                  <a:cubicBezTo>
                    <a:pt x="15516" y="-3276"/>
                    <a:pt x="28918" y="-2229"/>
                    <a:pt x="43314" y="8974"/>
                  </a:cubicBezTo>
                  <a:cubicBezTo>
                    <a:pt x="79802" y="37558"/>
                    <a:pt x="973738" y="721778"/>
                    <a:pt x="1089904" y="824384"/>
                  </a:cubicBezTo>
                  <a:cubicBezTo>
                    <a:pt x="1097809" y="831399"/>
                    <a:pt x="1102154" y="841503"/>
                    <a:pt x="1101840" y="852078"/>
                  </a:cubicBezTo>
                  <a:cubicBezTo>
                    <a:pt x="1098856" y="949502"/>
                    <a:pt x="1080167" y="1422331"/>
                    <a:pt x="1065351" y="1691412"/>
                  </a:cubicBezTo>
                  <a:cubicBezTo>
                    <a:pt x="1049908" y="1689999"/>
                    <a:pt x="1034203" y="1689999"/>
                    <a:pt x="1018131" y="1691726"/>
                  </a:cubicBezTo>
                  <a:cubicBezTo>
                    <a:pt x="1023733" y="1412489"/>
                    <a:pt x="1044673" y="883750"/>
                    <a:pt x="1045982" y="857470"/>
                  </a:cubicBezTo>
                  <a:cubicBezTo>
                    <a:pt x="1046976" y="851450"/>
                    <a:pt x="1049908" y="847157"/>
                    <a:pt x="1039438" y="836687"/>
                  </a:cubicBezTo>
                  <a:close/>
                </a:path>
              </a:pathLst>
            </a:custGeom>
            <a:solidFill>
              <a:schemeClr val="accent2"/>
            </a:solidFill>
            <a:ln w="5227" cap="flat">
              <a:noFill/>
              <a:prstDash val="solid"/>
              <a:miter/>
            </a:ln>
          </p:spPr>
          <p:txBody>
            <a:bodyPr rtlCol="0" anchor="ctr"/>
            <a:lstStyle/>
            <a:p>
              <a:endParaRPr lang="ko-KR" altLang="en-US"/>
            </a:p>
          </p:txBody>
        </p:sp>
        <p:sp>
          <p:nvSpPr>
            <p:cNvPr id="20" name="자유형: 도형 19">
              <a:extLst>
                <a:ext uri="{FF2B5EF4-FFF2-40B4-BE49-F238E27FC236}">
                  <a16:creationId xmlns:a16="http://schemas.microsoft.com/office/drawing/2014/main" id="{8644BFBE-3E48-450C-BC37-72D8DDF767A3}"/>
                </a:ext>
              </a:extLst>
            </p:cNvPr>
            <p:cNvSpPr/>
            <p:nvPr/>
          </p:nvSpPr>
          <p:spPr>
            <a:xfrm>
              <a:off x="4475778" y="6051503"/>
              <a:ext cx="6055" cy="15862"/>
            </a:xfrm>
            <a:custGeom>
              <a:avLst/>
              <a:gdLst>
                <a:gd name="connsiteX0" fmla="*/ 6056 w 6055"/>
                <a:gd name="connsiteY0" fmla="*/ 0 h 15862"/>
                <a:gd name="connsiteX1" fmla="*/ 2705 w 6055"/>
                <a:gd name="connsiteY1" fmla="*/ 15862 h 15862"/>
                <a:gd name="connsiteX2" fmla="*/ 6056 w 6055"/>
                <a:gd name="connsiteY2" fmla="*/ 0 h 15862"/>
              </a:gdLst>
              <a:ahLst/>
              <a:cxnLst>
                <a:cxn ang="0">
                  <a:pos x="connsiteX0" y="connsiteY0"/>
                </a:cxn>
                <a:cxn ang="0">
                  <a:pos x="connsiteX1" y="connsiteY1"/>
                </a:cxn>
                <a:cxn ang="0">
                  <a:pos x="connsiteX2" y="connsiteY2"/>
                </a:cxn>
              </a:cxnLst>
              <a:rect l="l" t="t" r="r" b="b"/>
              <a:pathLst>
                <a:path w="6055" h="15862">
                  <a:moveTo>
                    <a:pt x="6056" y="0"/>
                  </a:moveTo>
                  <a:cubicBezTo>
                    <a:pt x="5270" y="5706"/>
                    <a:pt x="7260" y="11151"/>
                    <a:pt x="2705" y="15862"/>
                  </a:cubicBezTo>
                  <a:cubicBezTo>
                    <a:pt x="507" y="10365"/>
                    <a:pt x="-3420" y="4712"/>
                    <a:pt x="6056" y="0"/>
                  </a:cubicBezTo>
                  <a:close/>
                </a:path>
              </a:pathLst>
            </a:custGeom>
            <a:solidFill>
              <a:srgbClr val="FCFCFC"/>
            </a:solidFill>
            <a:ln w="5227" cap="flat">
              <a:noFill/>
              <a:prstDash val="solid"/>
              <a:miter/>
            </a:ln>
          </p:spPr>
          <p:txBody>
            <a:bodyPr rtlCol="0" anchor="ctr"/>
            <a:lstStyle/>
            <a:p>
              <a:endParaRPr lang="ko-KR" altLang="en-US"/>
            </a:p>
          </p:txBody>
        </p:sp>
        <p:sp>
          <p:nvSpPr>
            <p:cNvPr id="21" name="자유형: 도형 20">
              <a:extLst>
                <a:ext uri="{FF2B5EF4-FFF2-40B4-BE49-F238E27FC236}">
                  <a16:creationId xmlns:a16="http://schemas.microsoft.com/office/drawing/2014/main" id="{3B960315-A523-4FBA-BA3C-8CC54EE20EE4}"/>
                </a:ext>
              </a:extLst>
            </p:cNvPr>
            <p:cNvSpPr/>
            <p:nvPr/>
          </p:nvSpPr>
          <p:spPr>
            <a:xfrm>
              <a:off x="2098763" y="4428536"/>
              <a:ext cx="1161152" cy="1106687"/>
            </a:xfrm>
            <a:custGeom>
              <a:avLst/>
              <a:gdLst>
                <a:gd name="connsiteX0" fmla="*/ 3004 w 1161152"/>
                <a:gd name="connsiteY0" fmla="*/ 105853 h 1106687"/>
                <a:gd name="connsiteX1" fmla="*/ 7925 w 1161152"/>
                <a:gd name="connsiteY1" fmla="*/ 82504 h 1106687"/>
                <a:gd name="connsiteX2" fmla="*/ 86921 w 1161152"/>
                <a:gd name="connsiteY2" fmla="*/ 0 h 1106687"/>
                <a:gd name="connsiteX3" fmla="*/ 525566 w 1161152"/>
                <a:gd name="connsiteY3" fmla="*/ 601925 h 1106687"/>
                <a:gd name="connsiteX4" fmla="*/ 1161152 w 1161152"/>
                <a:gd name="connsiteY4" fmla="*/ 993506 h 1106687"/>
                <a:gd name="connsiteX5" fmla="*/ 1082155 w 1161152"/>
                <a:gd name="connsiteY5" fmla="*/ 1106688 h 1106687"/>
                <a:gd name="connsiteX6" fmla="*/ 198166 w 1161152"/>
                <a:gd name="connsiteY6" fmla="*/ 432624 h 1106687"/>
                <a:gd name="connsiteX7" fmla="*/ 3004 w 1161152"/>
                <a:gd name="connsiteY7" fmla="*/ 105853 h 1106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61152" h="1106687">
                  <a:moveTo>
                    <a:pt x="3004" y="105853"/>
                  </a:moveTo>
                  <a:cubicBezTo>
                    <a:pt x="-1027" y="97948"/>
                    <a:pt x="-2388" y="88472"/>
                    <a:pt x="7925" y="82504"/>
                  </a:cubicBezTo>
                  <a:cubicBezTo>
                    <a:pt x="11694" y="80724"/>
                    <a:pt x="50276" y="36645"/>
                    <a:pt x="86921" y="0"/>
                  </a:cubicBezTo>
                  <a:cubicBezTo>
                    <a:pt x="191622" y="204167"/>
                    <a:pt x="352233" y="435398"/>
                    <a:pt x="525566" y="601925"/>
                  </a:cubicBezTo>
                  <a:cubicBezTo>
                    <a:pt x="699893" y="769394"/>
                    <a:pt x="919293" y="884722"/>
                    <a:pt x="1161152" y="993506"/>
                  </a:cubicBezTo>
                  <a:cubicBezTo>
                    <a:pt x="1140840" y="1024288"/>
                    <a:pt x="1092050" y="1103494"/>
                    <a:pt x="1082155" y="1106688"/>
                  </a:cubicBezTo>
                  <a:cubicBezTo>
                    <a:pt x="730832" y="968483"/>
                    <a:pt x="420969" y="739868"/>
                    <a:pt x="198166" y="432624"/>
                  </a:cubicBezTo>
                  <a:cubicBezTo>
                    <a:pt x="168117" y="391110"/>
                    <a:pt x="55563" y="209402"/>
                    <a:pt x="3004" y="105853"/>
                  </a:cubicBezTo>
                  <a:close/>
                </a:path>
              </a:pathLst>
            </a:custGeom>
            <a:solidFill>
              <a:schemeClr val="accent2"/>
            </a:solidFill>
            <a:ln w="5227" cap="flat">
              <a:noFill/>
              <a:prstDash val="solid"/>
              <a:miter/>
            </a:ln>
          </p:spPr>
          <p:txBody>
            <a:bodyPr rtlCol="0" anchor="ctr"/>
            <a:lstStyle/>
            <a:p>
              <a:endParaRPr lang="ko-KR" altLang="en-US" dirty="0"/>
            </a:p>
          </p:txBody>
        </p:sp>
        <p:sp>
          <p:nvSpPr>
            <p:cNvPr id="22" name="자유형: 도형 21">
              <a:extLst>
                <a:ext uri="{FF2B5EF4-FFF2-40B4-BE49-F238E27FC236}">
                  <a16:creationId xmlns:a16="http://schemas.microsoft.com/office/drawing/2014/main" id="{FE724220-BB64-449F-8C3A-AEF51B233D42}"/>
                </a:ext>
              </a:extLst>
            </p:cNvPr>
            <p:cNvSpPr/>
            <p:nvPr/>
          </p:nvSpPr>
          <p:spPr>
            <a:xfrm>
              <a:off x="3116737" y="3989046"/>
              <a:ext cx="741445" cy="513512"/>
            </a:xfrm>
            <a:custGeom>
              <a:avLst/>
              <a:gdLst>
                <a:gd name="connsiteX0" fmla="*/ 402006 w 741445"/>
                <a:gd name="connsiteY0" fmla="*/ 197683 h 513512"/>
                <a:gd name="connsiteX1" fmla="*/ 421428 w 741445"/>
                <a:gd name="connsiteY1" fmla="*/ 210247 h 513512"/>
                <a:gd name="connsiteX2" fmla="*/ 741446 w 741445"/>
                <a:gd name="connsiteY2" fmla="*/ 513513 h 513512"/>
                <a:gd name="connsiteX3" fmla="*/ 397137 w 741445"/>
                <a:gd name="connsiteY3" fmla="*/ 245845 h 513512"/>
                <a:gd name="connsiteX4" fmla="*/ 7 w 741445"/>
                <a:gd name="connsiteY4" fmla="*/ 8 h 513512"/>
                <a:gd name="connsiteX5" fmla="*/ 402006 w 741445"/>
                <a:gd name="connsiteY5" fmla="*/ 197683 h 513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1445" h="513512">
                  <a:moveTo>
                    <a:pt x="402006" y="197683"/>
                  </a:moveTo>
                  <a:cubicBezTo>
                    <a:pt x="408864" y="200614"/>
                    <a:pt x="415722" y="204593"/>
                    <a:pt x="421428" y="210247"/>
                  </a:cubicBezTo>
                  <a:cubicBezTo>
                    <a:pt x="455665" y="243856"/>
                    <a:pt x="681923" y="460430"/>
                    <a:pt x="741446" y="513513"/>
                  </a:cubicBezTo>
                  <a:cubicBezTo>
                    <a:pt x="645278" y="455194"/>
                    <a:pt x="434620" y="274847"/>
                    <a:pt x="397137" y="245845"/>
                  </a:cubicBezTo>
                  <a:cubicBezTo>
                    <a:pt x="359497" y="216791"/>
                    <a:pt x="79894" y="62566"/>
                    <a:pt x="7" y="8"/>
                  </a:cubicBezTo>
                  <a:cubicBezTo>
                    <a:pt x="-1825" y="-1354"/>
                    <a:pt x="364313" y="181402"/>
                    <a:pt x="402006" y="197683"/>
                  </a:cubicBezTo>
                  <a:close/>
                </a:path>
              </a:pathLst>
            </a:custGeom>
            <a:solidFill>
              <a:srgbClr val="222E3C"/>
            </a:solidFill>
            <a:ln w="5227" cap="flat">
              <a:noFill/>
              <a:prstDash val="solid"/>
              <a:miter/>
            </a:ln>
          </p:spPr>
          <p:txBody>
            <a:bodyPr rtlCol="0" anchor="ctr"/>
            <a:lstStyle/>
            <a:p>
              <a:endParaRPr lang="ko-KR" altLang="en-US"/>
            </a:p>
          </p:txBody>
        </p:sp>
        <p:sp>
          <p:nvSpPr>
            <p:cNvPr id="23" name="자유형: 도형 22">
              <a:extLst>
                <a:ext uri="{FF2B5EF4-FFF2-40B4-BE49-F238E27FC236}">
                  <a16:creationId xmlns:a16="http://schemas.microsoft.com/office/drawing/2014/main" id="{92F07A3D-3185-4515-8E7D-B530480A9F76}"/>
                </a:ext>
              </a:extLst>
            </p:cNvPr>
            <p:cNvSpPr/>
            <p:nvPr/>
          </p:nvSpPr>
          <p:spPr>
            <a:xfrm>
              <a:off x="2960373" y="4214946"/>
              <a:ext cx="737426" cy="523691"/>
            </a:xfrm>
            <a:custGeom>
              <a:avLst/>
              <a:gdLst>
                <a:gd name="connsiteX0" fmla="*/ 0 w 737426"/>
                <a:gd name="connsiteY0" fmla="*/ 0 h 523691"/>
                <a:gd name="connsiteX1" fmla="*/ 326614 w 737426"/>
                <a:gd name="connsiteY1" fmla="*/ 293948 h 523691"/>
                <a:gd name="connsiteX2" fmla="*/ 737408 w 737426"/>
                <a:gd name="connsiteY2" fmla="*/ 523452 h 523691"/>
                <a:gd name="connsiteX3" fmla="*/ 319809 w 737426"/>
                <a:gd name="connsiteY3" fmla="*/ 341744 h 523691"/>
                <a:gd name="connsiteX4" fmla="*/ 0 w 737426"/>
                <a:gd name="connsiteY4" fmla="*/ 0 h 5236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7426" h="523691">
                  <a:moveTo>
                    <a:pt x="0" y="0"/>
                  </a:moveTo>
                  <a:cubicBezTo>
                    <a:pt x="1413" y="1099"/>
                    <a:pt x="294733" y="264317"/>
                    <a:pt x="326614" y="293948"/>
                  </a:cubicBezTo>
                  <a:cubicBezTo>
                    <a:pt x="341168" y="307506"/>
                    <a:pt x="740549" y="517065"/>
                    <a:pt x="737408" y="523452"/>
                  </a:cubicBezTo>
                  <a:cubicBezTo>
                    <a:pt x="733691" y="531043"/>
                    <a:pt x="351167" y="355721"/>
                    <a:pt x="319809" y="341744"/>
                  </a:cubicBezTo>
                  <a:cubicBezTo>
                    <a:pt x="288608" y="323526"/>
                    <a:pt x="68736" y="93184"/>
                    <a:pt x="0" y="0"/>
                  </a:cubicBezTo>
                  <a:close/>
                </a:path>
              </a:pathLst>
            </a:custGeom>
            <a:solidFill>
              <a:srgbClr val="222E3C"/>
            </a:solidFill>
            <a:ln w="5227" cap="flat">
              <a:noFill/>
              <a:prstDash val="solid"/>
              <a:miter/>
            </a:ln>
          </p:spPr>
          <p:txBody>
            <a:bodyPr rtlCol="0" anchor="ctr"/>
            <a:lstStyle/>
            <a:p>
              <a:endParaRPr lang="ko-KR" altLang="en-US"/>
            </a:p>
          </p:txBody>
        </p:sp>
        <p:sp>
          <p:nvSpPr>
            <p:cNvPr id="24" name="자유형: 도형 23">
              <a:extLst>
                <a:ext uri="{FF2B5EF4-FFF2-40B4-BE49-F238E27FC236}">
                  <a16:creationId xmlns:a16="http://schemas.microsoft.com/office/drawing/2014/main" id="{1EB4066E-B0CE-46A4-854B-5D762CEAEB0C}"/>
                </a:ext>
              </a:extLst>
            </p:cNvPr>
            <p:cNvSpPr/>
            <p:nvPr/>
          </p:nvSpPr>
          <p:spPr>
            <a:xfrm>
              <a:off x="3170403" y="5422042"/>
              <a:ext cx="589622" cy="241963"/>
            </a:xfrm>
            <a:custGeom>
              <a:avLst/>
              <a:gdLst>
                <a:gd name="connsiteX0" fmla="*/ 0 w 589622"/>
                <a:gd name="connsiteY0" fmla="*/ 110931 h 241963"/>
                <a:gd name="connsiteX1" fmla="*/ 79625 w 589622"/>
                <a:gd name="connsiteY1" fmla="*/ 0 h 241963"/>
                <a:gd name="connsiteX2" fmla="*/ 589623 w 589622"/>
                <a:gd name="connsiteY2" fmla="*/ 123390 h 241963"/>
                <a:gd name="connsiteX3" fmla="*/ 507851 w 589622"/>
                <a:gd name="connsiteY3" fmla="*/ 241964 h 241963"/>
                <a:gd name="connsiteX4" fmla="*/ 0 w 589622"/>
                <a:gd name="connsiteY4" fmla="*/ 110931 h 2419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9622" h="241963">
                  <a:moveTo>
                    <a:pt x="0" y="110931"/>
                  </a:moveTo>
                  <a:cubicBezTo>
                    <a:pt x="21568" y="95016"/>
                    <a:pt x="36698" y="58737"/>
                    <a:pt x="79625" y="0"/>
                  </a:cubicBezTo>
                  <a:cubicBezTo>
                    <a:pt x="272274" y="63972"/>
                    <a:pt x="455501" y="111088"/>
                    <a:pt x="589623" y="123390"/>
                  </a:cubicBezTo>
                  <a:cubicBezTo>
                    <a:pt x="544497" y="179143"/>
                    <a:pt x="539262" y="210553"/>
                    <a:pt x="507851" y="241964"/>
                  </a:cubicBezTo>
                  <a:cubicBezTo>
                    <a:pt x="337817" y="218772"/>
                    <a:pt x="183279" y="179143"/>
                    <a:pt x="0" y="110931"/>
                  </a:cubicBezTo>
                  <a:close/>
                </a:path>
              </a:pathLst>
            </a:custGeom>
            <a:solidFill>
              <a:schemeClr val="accent2">
                <a:lumMod val="75000"/>
              </a:schemeClr>
            </a:solidFill>
            <a:ln w="5227" cap="flat">
              <a:noFill/>
              <a:prstDash val="solid"/>
              <a:miter/>
            </a:ln>
          </p:spPr>
          <p:txBody>
            <a:bodyPr rtlCol="0" anchor="ctr"/>
            <a:lstStyle/>
            <a:p>
              <a:endParaRPr lang="ko-KR" altLang="en-US"/>
            </a:p>
          </p:txBody>
        </p:sp>
        <p:sp>
          <p:nvSpPr>
            <p:cNvPr id="25" name="자유형: 도형 24">
              <a:extLst>
                <a:ext uri="{FF2B5EF4-FFF2-40B4-BE49-F238E27FC236}">
                  <a16:creationId xmlns:a16="http://schemas.microsoft.com/office/drawing/2014/main" id="{D80596E7-2B69-4255-8776-27649DDFFFFB}"/>
                </a:ext>
              </a:extLst>
            </p:cNvPr>
            <p:cNvSpPr/>
            <p:nvPr/>
          </p:nvSpPr>
          <p:spPr>
            <a:xfrm>
              <a:off x="4368457" y="6316352"/>
              <a:ext cx="291734" cy="948337"/>
            </a:xfrm>
            <a:custGeom>
              <a:avLst/>
              <a:gdLst>
                <a:gd name="connsiteX0" fmla="*/ 278909 w 291734"/>
                <a:gd name="connsiteY0" fmla="*/ 849012 h 948337"/>
                <a:gd name="connsiteX1" fmla="*/ 245666 w 291734"/>
                <a:gd name="connsiteY1" fmla="*/ 630920 h 948337"/>
                <a:gd name="connsiteX2" fmla="*/ 225354 w 291734"/>
                <a:gd name="connsiteY2" fmla="*/ 373565 h 948337"/>
                <a:gd name="connsiteX3" fmla="*/ 225564 w 291734"/>
                <a:gd name="connsiteY3" fmla="*/ 144009 h 948337"/>
                <a:gd name="connsiteX4" fmla="*/ 198812 w 291734"/>
                <a:gd name="connsiteY4" fmla="*/ 12242 h 948337"/>
                <a:gd name="connsiteX5" fmla="*/ 184259 w 291734"/>
                <a:gd name="connsiteY5" fmla="*/ 830 h 948337"/>
                <a:gd name="connsiteX6" fmla="*/ 139447 w 291734"/>
                <a:gd name="connsiteY6" fmla="*/ 359 h 948337"/>
                <a:gd name="connsiteX7" fmla="*/ 98875 w 291734"/>
                <a:gd name="connsiteY7" fmla="*/ 62028 h 948337"/>
                <a:gd name="connsiteX8" fmla="*/ 87463 w 291734"/>
                <a:gd name="connsiteY8" fmla="*/ 263682 h 948337"/>
                <a:gd name="connsiteX9" fmla="*/ 60346 w 291734"/>
                <a:gd name="connsiteY9" fmla="*/ 595897 h 948337"/>
                <a:gd name="connsiteX10" fmla="*/ 614 w 291734"/>
                <a:gd name="connsiteY10" fmla="*/ 888588 h 948337"/>
                <a:gd name="connsiteX11" fmla="*/ 65214 w 291734"/>
                <a:gd name="connsiteY11" fmla="*/ 930940 h 948337"/>
                <a:gd name="connsiteX12" fmla="*/ 174941 w 291734"/>
                <a:gd name="connsiteY12" fmla="*/ 948111 h 948337"/>
                <a:gd name="connsiteX13" fmla="*/ 290845 w 291734"/>
                <a:gd name="connsiteY13" fmla="*/ 910366 h 948337"/>
                <a:gd name="connsiteX14" fmla="*/ 278909 w 291734"/>
                <a:gd name="connsiteY14" fmla="*/ 849012 h 948337"/>
                <a:gd name="connsiteX15" fmla="*/ 163685 w 291734"/>
                <a:gd name="connsiteY15" fmla="*/ 67525 h 948337"/>
                <a:gd name="connsiteX16" fmla="*/ 163214 w 291734"/>
                <a:gd name="connsiteY16" fmla="*/ 69095 h 948337"/>
                <a:gd name="connsiteX17" fmla="*/ 163528 w 291734"/>
                <a:gd name="connsiteY17" fmla="*/ 65849 h 948337"/>
                <a:gd name="connsiteX18" fmla="*/ 163685 w 291734"/>
                <a:gd name="connsiteY18" fmla="*/ 67525 h 948337"/>
                <a:gd name="connsiteX19" fmla="*/ 37783 w 291734"/>
                <a:gd name="connsiteY19" fmla="*/ 875396 h 948337"/>
                <a:gd name="connsiteX20" fmla="*/ 37730 w 291734"/>
                <a:gd name="connsiteY20" fmla="*/ 875448 h 948337"/>
                <a:gd name="connsiteX21" fmla="*/ 37783 w 291734"/>
                <a:gd name="connsiteY21" fmla="*/ 875134 h 948337"/>
                <a:gd name="connsiteX22" fmla="*/ 37783 w 291734"/>
                <a:gd name="connsiteY22" fmla="*/ 875396 h 9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1734" h="948337">
                  <a:moveTo>
                    <a:pt x="278909" y="849012"/>
                  </a:moveTo>
                  <a:cubicBezTo>
                    <a:pt x="271318" y="808126"/>
                    <a:pt x="249435" y="662696"/>
                    <a:pt x="245666" y="630920"/>
                  </a:cubicBezTo>
                  <a:cubicBezTo>
                    <a:pt x="243781" y="615058"/>
                    <a:pt x="225302" y="381313"/>
                    <a:pt x="225354" y="373565"/>
                  </a:cubicBezTo>
                  <a:cubicBezTo>
                    <a:pt x="225406" y="297029"/>
                    <a:pt x="225511" y="220545"/>
                    <a:pt x="225564" y="144009"/>
                  </a:cubicBezTo>
                  <a:cubicBezTo>
                    <a:pt x="225616" y="99301"/>
                    <a:pt x="225773" y="49987"/>
                    <a:pt x="198812" y="12242"/>
                  </a:cubicBezTo>
                  <a:cubicBezTo>
                    <a:pt x="195148" y="7112"/>
                    <a:pt x="190803" y="2505"/>
                    <a:pt x="184259" y="830"/>
                  </a:cubicBezTo>
                  <a:cubicBezTo>
                    <a:pt x="169339" y="-583"/>
                    <a:pt x="154367" y="202"/>
                    <a:pt x="139447" y="359"/>
                  </a:cubicBezTo>
                  <a:cubicBezTo>
                    <a:pt x="116779" y="1615"/>
                    <a:pt x="103849" y="44595"/>
                    <a:pt x="98875" y="62028"/>
                  </a:cubicBezTo>
                  <a:cubicBezTo>
                    <a:pt x="90761" y="90611"/>
                    <a:pt x="88144" y="225937"/>
                    <a:pt x="87463" y="263682"/>
                  </a:cubicBezTo>
                  <a:cubicBezTo>
                    <a:pt x="86992" y="288862"/>
                    <a:pt x="67518" y="548939"/>
                    <a:pt x="60346" y="595897"/>
                  </a:cubicBezTo>
                  <a:cubicBezTo>
                    <a:pt x="45321" y="694369"/>
                    <a:pt x="24486" y="791897"/>
                    <a:pt x="614" y="888588"/>
                  </a:cubicBezTo>
                  <a:cubicBezTo>
                    <a:pt x="-6192" y="916020"/>
                    <a:pt x="45426" y="924763"/>
                    <a:pt x="65214" y="930940"/>
                  </a:cubicBezTo>
                  <a:cubicBezTo>
                    <a:pt x="100394" y="941986"/>
                    <a:pt x="137877" y="949786"/>
                    <a:pt x="174941" y="948111"/>
                  </a:cubicBezTo>
                  <a:cubicBezTo>
                    <a:pt x="197556" y="947064"/>
                    <a:pt x="283987" y="928846"/>
                    <a:pt x="290845" y="910366"/>
                  </a:cubicBezTo>
                  <a:cubicBezTo>
                    <a:pt x="295347" y="898064"/>
                    <a:pt x="281421" y="862466"/>
                    <a:pt x="278909" y="849012"/>
                  </a:cubicBezTo>
                  <a:close/>
                  <a:moveTo>
                    <a:pt x="163685" y="67525"/>
                  </a:moveTo>
                  <a:cubicBezTo>
                    <a:pt x="163528" y="67996"/>
                    <a:pt x="163371" y="68571"/>
                    <a:pt x="163214" y="69095"/>
                  </a:cubicBezTo>
                  <a:cubicBezTo>
                    <a:pt x="163319" y="67996"/>
                    <a:pt x="163424" y="66949"/>
                    <a:pt x="163528" y="65849"/>
                  </a:cubicBezTo>
                  <a:cubicBezTo>
                    <a:pt x="163633" y="66425"/>
                    <a:pt x="163685" y="67001"/>
                    <a:pt x="163685" y="67525"/>
                  </a:cubicBezTo>
                  <a:close/>
                  <a:moveTo>
                    <a:pt x="37783" y="875396"/>
                  </a:moveTo>
                  <a:cubicBezTo>
                    <a:pt x="37783" y="875396"/>
                    <a:pt x="37730" y="875448"/>
                    <a:pt x="37730" y="875448"/>
                  </a:cubicBezTo>
                  <a:cubicBezTo>
                    <a:pt x="37730" y="875344"/>
                    <a:pt x="37783" y="875239"/>
                    <a:pt x="37783" y="875134"/>
                  </a:cubicBezTo>
                  <a:cubicBezTo>
                    <a:pt x="37783" y="875239"/>
                    <a:pt x="37783" y="875292"/>
                    <a:pt x="37783" y="875396"/>
                  </a:cubicBezTo>
                  <a:close/>
                </a:path>
              </a:pathLst>
            </a:custGeom>
            <a:solidFill>
              <a:schemeClr val="accent2">
                <a:lumMod val="75000"/>
              </a:schemeClr>
            </a:solidFill>
            <a:ln w="5227" cap="flat">
              <a:noFill/>
              <a:prstDash val="solid"/>
              <a:miter/>
            </a:ln>
          </p:spPr>
          <p:txBody>
            <a:bodyPr rtlCol="0" anchor="ctr"/>
            <a:lstStyle/>
            <a:p>
              <a:endParaRPr lang="ko-KR" altLang="en-US"/>
            </a:p>
          </p:txBody>
        </p:sp>
        <p:sp>
          <p:nvSpPr>
            <p:cNvPr id="26" name="자유형: 도형 25">
              <a:extLst>
                <a:ext uri="{FF2B5EF4-FFF2-40B4-BE49-F238E27FC236}">
                  <a16:creationId xmlns:a16="http://schemas.microsoft.com/office/drawing/2014/main" id="{0EF04421-3C90-48DA-9794-DD418BD76786}"/>
                </a:ext>
              </a:extLst>
            </p:cNvPr>
            <p:cNvSpPr/>
            <p:nvPr/>
          </p:nvSpPr>
          <p:spPr>
            <a:xfrm>
              <a:off x="4504757" y="6056828"/>
              <a:ext cx="49272" cy="263338"/>
            </a:xfrm>
            <a:custGeom>
              <a:avLst/>
              <a:gdLst>
                <a:gd name="connsiteX0" fmla="*/ 59 w 49272"/>
                <a:gd name="connsiteY0" fmla="*/ 263076 h 263338"/>
                <a:gd name="connsiteX1" fmla="*/ 530 w 49272"/>
                <a:gd name="connsiteY1" fmla="*/ 260721 h 263338"/>
                <a:gd name="connsiteX2" fmla="*/ 5451 w 49272"/>
                <a:gd name="connsiteY2" fmla="*/ 255329 h 263338"/>
                <a:gd name="connsiteX3" fmla="*/ 20685 w 49272"/>
                <a:gd name="connsiteY3" fmla="*/ 253392 h 263338"/>
                <a:gd name="connsiteX4" fmla="*/ 39374 w 49272"/>
                <a:gd name="connsiteY4" fmla="*/ 233655 h 263338"/>
                <a:gd name="connsiteX5" fmla="*/ 39479 w 49272"/>
                <a:gd name="connsiteY5" fmla="*/ 26086 h 263338"/>
                <a:gd name="connsiteX6" fmla="*/ 41678 w 49272"/>
                <a:gd name="connsiteY6" fmla="*/ 3157 h 263338"/>
                <a:gd name="connsiteX7" fmla="*/ 48640 w 49272"/>
                <a:gd name="connsiteY7" fmla="*/ 539 h 263338"/>
                <a:gd name="connsiteX8" fmla="*/ 49268 w 49272"/>
                <a:gd name="connsiteY8" fmla="*/ 263338 h 263338"/>
                <a:gd name="connsiteX9" fmla="*/ 59 w 49272"/>
                <a:gd name="connsiteY9" fmla="*/ 263076 h 263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72" h="263338">
                  <a:moveTo>
                    <a:pt x="59" y="263076"/>
                  </a:moveTo>
                  <a:cubicBezTo>
                    <a:pt x="-98" y="262239"/>
                    <a:pt x="59" y="261454"/>
                    <a:pt x="530" y="260721"/>
                  </a:cubicBezTo>
                  <a:cubicBezTo>
                    <a:pt x="1629" y="258470"/>
                    <a:pt x="2886" y="256271"/>
                    <a:pt x="5451" y="255329"/>
                  </a:cubicBezTo>
                  <a:cubicBezTo>
                    <a:pt x="10424" y="253653"/>
                    <a:pt x="15607" y="253915"/>
                    <a:pt x="20685" y="253392"/>
                  </a:cubicBezTo>
                  <a:cubicBezTo>
                    <a:pt x="38589" y="252083"/>
                    <a:pt x="39322" y="251559"/>
                    <a:pt x="39374" y="233655"/>
                  </a:cubicBezTo>
                  <a:cubicBezTo>
                    <a:pt x="39531" y="164448"/>
                    <a:pt x="39374" y="95293"/>
                    <a:pt x="39479" y="26086"/>
                  </a:cubicBezTo>
                  <a:cubicBezTo>
                    <a:pt x="39479" y="18391"/>
                    <a:pt x="38589" y="10538"/>
                    <a:pt x="41678" y="3157"/>
                  </a:cubicBezTo>
                  <a:cubicBezTo>
                    <a:pt x="43300" y="382"/>
                    <a:pt x="45499" y="-770"/>
                    <a:pt x="48640" y="539"/>
                  </a:cubicBezTo>
                  <a:cubicBezTo>
                    <a:pt x="48902" y="37289"/>
                    <a:pt x="49321" y="212506"/>
                    <a:pt x="49268" y="263338"/>
                  </a:cubicBezTo>
                  <a:cubicBezTo>
                    <a:pt x="32883" y="263286"/>
                    <a:pt x="16497" y="263181"/>
                    <a:pt x="59" y="263076"/>
                  </a:cubicBezTo>
                  <a:close/>
                </a:path>
              </a:pathLst>
            </a:custGeom>
            <a:solidFill>
              <a:srgbClr val="040E1E"/>
            </a:solidFill>
            <a:ln w="5227" cap="flat">
              <a:noFill/>
              <a:prstDash val="solid"/>
              <a:miter/>
            </a:ln>
          </p:spPr>
          <p:txBody>
            <a:bodyPr rtlCol="0" anchor="ctr"/>
            <a:lstStyle/>
            <a:p>
              <a:endParaRPr lang="ko-KR" altLang="en-US"/>
            </a:p>
          </p:txBody>
        </p:sp>
        <p:sp>
          <p:nvSpPr>
            <p:cNvPr id="27" name="자유형: 도형 26">
              <a:extLst>
                <a:ext uri="{FF2B5EF4-FFF2-40B4-BE49-F238E27FC236}">
                  <a16:creationId xmlns:a16="http://schemas.microsoft.com/office/drawing/2014/main" id="{D1EDEC0C-D9E3-432C-9BCF-1DB700A62547}"/>
                </a:ext>
              </a:extLst>
            </p:cNvPr>
            <p:cNvSpPr/>
            <p:nvPr/>
          </p:nvSpPr>
          <p:spPr>
            <a:xfrm>
              <a:off x="4515914" y="6198032"/>
              <a:ext cx="10417" cy="26122"/>
            </a:xfrm>
            <a:custGeom>
              <a:avLst/>
              <a:gdLst>
                <a:gd name="connsiteX0" fmla="*/ 6596 w 10417"/>
                <a:gd name="connsiteY0" fmla="*/ 26123 h 26122"/>
                <a:gd name="connsiteX1" fmla="*/ 3822 w 10417"/>
                <a:gd name="connsiteY1" fmla="*/ 26123 h 26122"/>
                <a:gd name="connsiteX2" fmla="*/ 0 w 10417"/>
                <a:gd name="connsiteY2" fmla="*/ 22301 h 26122"/>
                <a:gd name="connsiteX3" fmla="*/ 0 w 10417"/>
                <a:gd name="connsiteY3" fmla="*/ 3821 h 26122"/>
                <a:gd name="connsiteX4" fmla="*/ 3822 w 10417"/>
                <a:gd name="connsiteY4" fmla="*/ 0 h 26122"/>
                <a:gd name="connsiteX5" fmla="*/ 6596 w 10417"/>
                <a:gd name="connsiteY5" fmla="*/ 0 h 26122"/>
                <a:gd name="connsiteX6" fmla="*/ 10418 w 10417"/>
                <a:gd name="connsiteY6" fmla="*/ 3821 h 26122"/>
                <a:gd name="connsiteX7" fmla="*/ 10418 w 10417"/>
                <a:gd name="connsiteY7" fmla="*/ 22301 h 26122"/>
                <a:gd name="connsiteX8" fmla="*/ 6596 w 10417"/>
                <a:gd name="connsiteY8" fmla="*/ 26123 h 26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 h="26122">
                  <a:moveTo>
                    <a:pt x="6596" y="26123"/>
                  </a:moveTo>
                  <a:lnTo>
                    <a:pt x="3822" y="26123"/>
                  </a:lnTo>
                  <a:cubicBezTo>
                    <a:pt x="1675" y="26123"/>
                    <a:pt x="0" y="24395"/>
                    <a:pt x="0" y="22301"/>
                  </a:cubicBezTo>
                  <a:lnTo>
                    <a:pt x="0" y="3821"/>
                  </a:lnTo>
                  <a:cubicBezTo>
                    <a:pt x="0" y="1675"/>
                    <a:pt x="1728" y="0"/>
                    <a:pt x="3822" y="0"/>
                  </a:cubicBezTo>
                  <a:lnTo>
                    <a:pt x="6596" y="0"/>
                  </a:lnTo>
                  <a:cubicBezTo>
                    <a:pt x="8743" y="0"/>
                    <a:pt x="10418" y="1727"/>
                    <a:pt x="10418" y="3821"/>
                  </a:cubicBezTo>
                  <a:lnTo>
                    <a:pt x="10418" y="22301"/>
                  </a:lnTo>
                  <a:cubicBezTo>
                    <a:pt x="10418" y="24395"/>
                    <a:pt x="8690" y="26123"/>
                    <a:pt x="6596" y="26123"/>
                  </a:cubicBezTo>
                  <a:close/>
                </a:path>
              </a:pathLst>
            </a:custGeom>
            <a:solidFill>
              <a:srgbClr val="333F54"/>
            </a:solidFill>
            <a:ln w="5227" cap="flat">
              <a:noFill/>
              <a:prstDash val="solid"/>
              <a:miter/>
            </a:ln>
          </p:spPr>
          <p:txBody>
            <a:bodyPr rtlCol="0" anchor="ctr"/>
            <a:lstStyle/>
            <a:p>
              <a:endParaRPr lang="ko-KR" altLang="en-US"/>
            </a:p>
          </p:txBody>
        </p:sp>
        <p:sp>
          <p:nvSpPr>
            <p:cNvPr id="28" name="자유형: 도형 27">
              <a:extLst>
                <a:ext uri="{FF2B5EF4-FFF2-40B4-BE49-F238E27FC236}">
                  <a16:creationId xmlns:a16="http://schemas.microsoft.com/office/drawing/2014/main" id="{25CA942A-C29E-4AA6-BC83-C0897C459A7C}"/>
                </a:ext>
              </a:extLst>
            </p:cNvPr>
            <p:cNvSpPr/>
            <p:nvPr/>
          </p:nvSpPr>
          <p:spPr>
            <a:xfrm>
              <a:off x="4510881" y="6072339"/>
              <a:ext cx="20431" cy="115170"/>
            </a:xfrm>
            <a:custGeom>
              <a:avLst/>
              <a:gdLst>
                <a:gd name="connsiteX0" fmla="*/ 13200 w 20431"/>
                <a:gd name="connsiteY0" fmla="*/ 115171 h 115170"/>
                <a:gd name="connsiteX1" fmla="*/ 7232 w 20431"/>
                <a:gd name="connsiteY1" fmla="*/ 115171 h 115170"/>
                <a:gd name="connsiteX2" fmla="*/ 4876 w 20431"/>
                <a:gd name="connsiteY2" fmla="*/ 112920 h 115170"/>
                <a:gd name="connsiteX3" fmla="*/ 7 w 20431"/>
                <a:gd name="connsiteY3" fmla="*/ 5392 h 115170"/>
                <a:gd name="connsiteX4" fmla="*/ 5138 w 20431"/>
                <a:gd name="connsiteY4" fmla="*/ 0 h 115170"/>
                <a:gd name="connsiteX5" fmla="*/ 15294 w 20431"/>
                <a:gd name="connsiteY5" fmla="*/ 0 h 115170"/>
                <a:gd name="connsiteX6" fmla="*/ 20424 w 20431"/>
                <a:gd name="connsiteY6" fmla="*/ 5392 h 115170"/>
                <a:gd name="connsiteX7" fmla="*/ 15556 w 20431"/>
                <a:gd name="connsiteY7" fmla="*/ 112920 h 115170"/>
                <a:gd name="connsiteX8" fmla="*/ 13200 w 20431"/>
                <a:gd name="connsiteY8" fmla="*/ 115171 h 115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31" h="115170">
                  <a:moveTo>
                    <a:pt x="13200" y="115171"/>
                  </a:moveTo>
                  <a:lnTo>
                    <a:pt x="7232" y="115171"/>
                  </a:lnTo>
                  <a:cubicBezTo>
                    <a:pt x="5975" y="115171"/>
                    <a:pt x="4928" y="114176"/>
                    <a:pt x="4876" y="112920"/>
                  </a:cubicBezTo>
                  <a:lnTo>
                    <a:pt x="7" y="5392"/>
                  </a:lnTo>
                  <a:cubicBezTo>
                    <a:pt x="-150" y="2460"/>
                    <a:pt x="2206" y="0"/>
                    <a:pt x="5138" y="0"/>
                  </a:cubicBezTo>
                  <a:lnTo>
                    <a:pt x="15294" y="0"/>
                  </a:lnTo>
                  <a:cubicBezTo>
                    <a:pt x="18225" y="0"/>
                    <a:pt x="20581" y="2460"/>
                    <a:pt x="20424" y="5392"/>
                  </a:cubicBezTo>
                  <a:lnTo>
                    <a:pt x="15556" y="112920"/>
                  </a:lnTo>
                  <a:cubicBezTo>
                    <a:pt x="15503" y="114176"/>
                    <a:pt x="14456" y="115171"/>
                    <a:pt x="13200" y="115171"/>
                  </a:cubicBezTo>
                  <a:close/>
                </a:path>
              </a:pathLst>
            </a:custGeom>
            <a:solidFill>
              <a:srgbClr val="333F54"/>
            </a:solidFill>
            <a:ln w="5227" cap="flat">
              <a:noFill/>
              <a:prstDash val="solid"/>
              <a:miter/>
            </a:ln>
          </p:spPr>
          <p:txBody>
            <a:bodyPr rtlCol="0" anchor="ctr"/>
            <a:lstStyle/>
            <a:p>
              <a:endParaRPr lang="ko-KR" altLang="en-US"/>
            </a:p>
          </p:txBody>
        </p:sp>
        <p:sp>
          <p:nvSpPr>
            <p:cNvPr id="29" name="자유형: 도형 28">
              <a:extLst>
                <a:ext uri="{FF2B5EF4-FFF2-40B4-BE49-F238E27FC236}">
                  <a16:creationId xmlns:a16="http://schemas.microsoft.com/office/drawing/2014/main" id="{323BD31A-CAD3-425D-A242-7EC9BFE7EADC}"/>
                </a:ext>
              </a:extLst>
            </p:cNvPr>
            <p:cNvSpPr/>
            <p:nvPr/>
          </p:nvSpPr>
          <p:spPr>
            <a:xfrm>
              <a:off x="4457696" y="6314341"/>
              <a:ext cx="138528" cy="424104"/>
            </a:xfrm>
            <a:custGeom>
              <a:avLst/>
              <a:gdLst>
                <a:gd name="connsiteX0" fmla="*/ 138366 w 138528"/>
                <a:gd name="connsiteY0" fmla="*/ 397092 h 424104"/>
                <a:gd name="connsiteX1" fmla="*/ 112243 w 138528"/>
                <a:gd name="connsiteY1" fmla="*/ 132984 h 424104"/>
                <a:gd name="connsiteX2" fmla="*/ 98632 w 138528"/>
                <a:gd name="connsiteY2" fmla="*/ 416357 h 424104"/>
                <a:gd name="connsiteX3" fmla="*/ 93659 w 138528"/>
                <a:gd name="connsiteY3" fmla="*/ 412588 h 424104"/>
                <a:gd name="connsiteX4" fmla="*/ 83922 w 138528"/>
                <a:gd name="connsiteY4" fmla="*/ 161253 h 424104"/>
                <a:gd name="connsiteX5" fmla="*/ 76645 w 138528"/>
                <a:gd name="connsiteY5" fmla="*/ 65818 h 424104"/>
                <a:gd name="connsiteX6" fmla="*/ 40366 w 138528"/>
                <a:gd name="connsiteY6" fmla="*/ 424105 h 424104"/>
                <a:gd name="connsiteX7" fmla="*/ 37173 w 138528"/>
                <a:gd name="connsiteY7" fmla="*/ 423947 h 424104"/>
                <a:gd name="connsiteX8" fmla="*/ 44188 w 138528"/>
                <a:gd name="connsiteY8" fmla="*/ 118169 h 424104"/>
                <a:gd name="connsiteX9" fmla="*/ 41151 w 138528"/>
                <a:gd name="connsiteY9" fmla="*/ 117907 h 424104"/>
                <a:gd name="connsiteX10" fmla="*/ 4401 w 138528"/>
                <a:gd name="connsiteY10" fmla="*/ 371283 h 424104"/>
                <a:gd name="connsiteX11" fmla="*/ 423 w 138528"/>
                <a:gd name="connsiteY11" fmla="*/ 263703 h 424104"/>
                <a:gd name="connsiteX12" fmla="*/ 2569 w 138528"/>
                <a:gd name="connsiteY12" fmla="*/ 150469 h 424104"/>
                <a:gd name="connsiteX13" fmla="*/ 11835 w 138528"/>
                <a:gd name="connsiteY13" fmla="*/ 62049 h 424104"/>
                <a:gd name="connsiteX14" fmla="*/ 52407 w 138528"/>
                <a:gd name="connsiteY14" fmla="*/ 380 h 424104"/>
                <a:gd name="connsiteX15" fmla="*/ 97219 w 138528"/>
                <a:gd name="connsiteY15" fmla="*/ 851 h 424104"/>
                <a:gd name="connsiteX16" fmla="*/ 111772 w 138528"/>
                <a:gd name="connsiteY16" fmla="*/ 12264 h 424104"/>
                <a:gd name="connsiteX17" fmla="*/ 138523 w 138528"/>
                <a:gd name="connsiteY17" fmla="*/ 144030 h 424104"/>
                <a:gd name="connsiteX18" fmla="*/ 138366 w 138528"/>
                <a:gd name="connsiteY18" fmla="*/ 397092 h 424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38528" h="424104">
                  <a:moveTo>
                    <a:pt x="138366" y="397092"/>
                  </a:moveTo>
                  <a:cubicBezTo>
                    <a:pt x="125802" y="358614"/>
                    <a:pt x="110568" y="154605"/>
                    <a:pt x="112243" y="132984"/>
                  </a:cubicBezTo>
                  <a:cubicBezTo>
                    <a:pt x="105333" y="227372"/>
                    <a:pt x="102506" y="321969"/>
                    <a:pt x="98632" y="416357"/>
                  </a:cubicBezTo>
                  <a:cubicBezTo>
                    <a:pt x="93921" y="416566"/>
                    <a:pt x="93554" y="414368"/>
                    <a:pt x="93659" y="412588"/>
                  </a:cubicBezTo>
                  <a:cubicBezTo>
                    <a:pt x="95229" y="386360"/>
                    <a:pt x="83869" y="219048"/>
                    <a:pt x="83922" y="161253"/>
                  </a:cubicBezTo>
                  <a:cubicBezTo>
                    <a:pt x="83922" y="129581"/>
                    <a:pt x="78634" y="97804"/>
                    <a:pt x="76645" y="65818"/>
                  </a:cubicBezTo>
                  <a:cubicBezTo>
                    <a:pt x="64552" y="185230"/>
                    <a:pt x="52459" y="304641"/>
                    <a:pt x="40366" y="424105"/>
                  </a:cubicBezTo>
                  <a:cubicBezTo>
                    <a:pt x="39319" y="424052"/>
                    <a:pt x="38220" y="424000"/>
                    <a:pt x="37173" y="423947"/>
                  </a:cubicBezTo>
                  <a:cubicBezTo>
                    <a:pt x="39528" y="322021"/>
                    <a:pt x="41832" y="220095"/>
                    <a:pt x="44188" y="118169"/>
                  </a:cubicBezTo>
                  <a:cubicBezTo>
                    <a:pt x="43193" y="118064"/>
                    <a:pt x="42198" y="118012"/>
                    <a:pt x="41151" y="117907"/>
                  </a:cubicBezTo>
                  <a:cubicBezTo>
                    <a:pt x="39476" y="117750"/>
                    <a:pt x="8014" y="348877"/>
                    <a:pt x="4401" y="371283"/>
                  </a:cubicBezTo>
                  <a:cubicBezTo>
                    <a:pt x="-886" y="335737"/>
                    <a:pt x="-205" y="299615"/>
                    <a:pt x="423" y="263703"/>
                  </a:cubicBezTo>
                  <a:cubicBezTo>
                    <a:pt x="1156" y="225958"/>
                    <a:pt x="1836" y="188214"/>
                    <a:pt x="2569" y="150469"/>
                  </a:cubicBezTo>
                  <a:cubicBezTo>
                    <a:pt x="3145" y="120734"/>
                    <a:pt x="3721" y="90632"/>
                    <a:pt x="11835" y="62049"/>
                  </a:cubicBezTo>
                  <a:cubicBezTo>
                    <a:pt x="16808" y="44617"/>
                    <a:pt x="29739" y="1637"/>
                    <a:pt x="52407" y="380"/>
                  </a:cubicBezTo>
                  <a:cubicBezTo>
                    <a:pt x="67379" y="223"/>
                    <a:pt x="82299" y="-614"/>
                    <a:pt x="97219" y="851"/>
                  </a:cubicBezTo>
                  <a:cubicBezTo>
                    <a:pt x="103710" y="2527"/>
                    <a:pt x="108055" y="7133"/>
                    <a:pt x="111772" y="12264"/>
                  </a:cubicBezTo>
                  <a:cubicBezTo>
                    <a:pt x="138733" y="50008"/>
                    <a:pt x="138576" y="99375"/>
                    <a:pt x="138523" y="144030"/>
                  </a:cubicBezTo>
                  <a:cubicBezTo>
                    <a:pt x="138523" y="220566"/>
                    <a:pt x="138366" y="389292"/>
                    <a:pt x="138366" y="397092"/>
                  </a:cubicBezTo>
                  <a:close/>
                </a:path>
              </a:pathLst>
            </a:custGeom>
            <a:solidFill>
              <a:schemeClr val="accent2"/>
            </a:solidFill>
            <a:ln w="5227" cap="flat">
              <a:noFill/>
              <a:prstDash val="solid"/>
              <a:miter/>
            </a:ln>
          </p:spPr>
          <p:txBody>
            <a:bodyPr rtlCol="0" anchor="ctr"/>
            <a:lstStyle/>
            <a:p>
              <a:endParaRPr lang="ko-KR" altLang="en-US"/>
            </a:p>
          </p:txBody>
        </p:sp>
        <p:sp>
          <p:nvSpPr>
            <p:cNvPr id="30" name="자유형: 도형 29">
              <a:extLst>
                <a:ext uri="{FF2B5EF4-FFF2-40B4-BE49-F238E27FC236}">
                  <a16:creationId xmlns:a16="http://schemas.microsoft.com/office/drawing/2014/main" id="{A6515EFD-BC8D-464E-987F-6D128C10D9DA}"/>
                </a:ext>
              </a:extLst>
            </p:cNvPr>
            <p:cNvSpPr/>
            <p:nvPr/>
          </p:nvSpPr>
          <p:spPr>
            <a:xfrm>
              <a:off x="4479216" y="6746193"/>
              <a:ext cx="104700" cy="524205"/>
            </a:xfrm>
            <a:custGeom>
              <a:avLst/>
              <a:gdLst>
                <a:gd name="connsiteX0" fmla="*/ 0 w 104700"/>
                <a:gd name="connsiteY0" fmla="*/ 514500 h 524205"/>
                <a:gd name="connsiteX1" fmla="*/ 49157 w 104700"/>
                <a:gd name="connsiteY1" fmla="*/ 0 h 524205"/>
                <a:gd name="connsiteX2" fmla="*/ 104701 w 104700"/>
                <a:gd name="connsiteY2" fmla="*/ 509265 h 524205"/>
                <a:gd name="connsiteX3" fmla="*/ 0 w 104700"/>
                <a:gd name="connsiteY3" fmla="*/ 514500 h 524205"/>
              </a:gdLst>
              <a:ahLst/>
              <a:cxnLst>
                <a:cxn ang="0">
                  <a:pos x="connsiteX0" y="connsiteY0"/>
                </a:cxn>
                <a:cxn ang="0">
                  <a:pos x="connsiteX1" y="connsiteY1"/>
                </a:cxn>
                <a:cxn ang="0">
                  <a:pos x="connsiteX2" y="connsiteY2"/>
                </a:cxn>
                <a:cxn ang="0">
                  <a:pos x="connsiteX3" y="connsiteY3"/>
                </a:cxn>
              </a:cxnLst>
              <a:rect l="l" t="t" r="r" b="b"/>
              <a:pathLst>
                <a:path w="104700" h="524205">
                  <a:moveTo>
                    <a:pt x="0" y="514500"/>
                  </a:moveTo>
                  <a:cubicBezTo>
                    <a:pt x="21987" y="381477"/>
                    <a:pt x="41880" y="90462"/>
                    <a:pt x="49157" y="0"/>
                  </a:cubicBezTo>
                  <a:cubicBezTo>
                    <a:pt x="68056" y="153282"/>
                    <a:pt x="76327" y="371269"/>
                    <a:pt x="104701" y="509265"/>
                  </a:cubicBezTo>
                  <a:cubicBezTo>
                    <a:pt x="71092" y="528320"/>
                    <a:pt x="37692" y="528111"/>
                    <a:pt x="0" y="514500"/>
                  </a:cubicBezTo>
                  <a:close/>
                </a:path>
              </a:pathLst>
            </a:custGeom>
            <a:solidFill>
              <a:schemeClr val="accent2"/>
            </a:solidFill>
            <a:ln w="5227" cap="flat">
              <a:noFill/>
              <a:prstDash val="solid"/>
              <a:miter/>
            </a:ln>
          </p:spPr>
          <p:txBody>
            <a:bodyPr rtlCol="0" anchor="ctr"/>
            <a:lstStyle/>
            <a:p>
              <a:endParaRPr lang="ko-KR" altLang="en-US"/>
            </a:p>
          </p:txBody>
        </p:sp>
        <p:sp>
          <p:nvSpPr>
            <p:cNvPr id="31" name="자유형: 도형 30">
              <a:extLst>
                <a:ext uri="{FF2B5EF4-FFF2-40B4-BE49-F238E27FC236}">
                  <a16:creationId xmlns:a16="http://schemas.microsoft.com/office/drawing/2014/main" id="{FFBB9C87-8481-4724-B709-7605769A6BAD}"/>
                </a:ext>
              </a:extLst>
            </p:cNvPr>
            <p:cNvSpPr/>
            <p:nvPr/>
          </p:nvSpPr>
          <p:spPr>
            <a:xfrm>
              <a:off x="4411161" y="7120813"/>
              <a:ext cx="57585" cy="134645"/>
            </a:xfrm>
            <a:custGeom>
              <a:avLst/>
              <a:gdLst>
                <a:gd name="connsiteX0" fmla="*/ 0 w 57585"/>
                <a:gd name="connsiteY0" fmla="*/ 118940 h 134645"/>
                <a:gd name="connsiteX1" fmla="*/ 46801 w 57585"/>
                <a:gd name="connsiteY1" fmla="*/ 0 h 134645"/>
                <a:gd name="connsiteX2" fmla="*/ 57585 w 57585"/>
                <a:gd name="connsiteY2" fmla="*/ 134645 h 134645"/>
                <a:gd name="connsiteX3" fmla="*/ 0 w 57585"/>
                <a:gd name="connsiteY3" fmla="*/ 118940 h 134645"/>
              </a:gdLst>
              <a:ahLst/>
              <a:cxnLst>
                <a:cxn ang="0">
                  <a:pos x="connsiteX0" y="connsiteY0"/>
                </a:cxn>
                <a:cxn ang="0">
                  <a:pos x="connsiteX1" y="connsiteY1"/>
                </a:cxn>
                <a:cxn ang="0">
                  <a:pos x="connsiteX2" y="connsiteY2"/>
                </a:cxn>
                <a:cxn ang="0">
                  <a:pos x="connsiteX3" y="connsiteY3"/>
                </a:cxn>
              </a:cxnLst>
              <a:rect l="l" t="t" r="r" b="b"/>
              <a:pathLst>
                <a:path w="57585" h="134645">
                  <a:moveTo>
                    <a:pt x="0" y="118940"/>
                  </a:moveTo>
                  <a:cubicBezTo>
                    <a:pt x="12564" y="79992"/>
                    <a:pt x="34237" y="38949"/>
                    <a:pt x="46801" y="0"/>
                  </a:cubicBezTo>
                  <a:cubicBezTo>
                    <a:pt x="50413" y="22773"/>
                    <a:pt x="55177" y="120092"/>
                    <a:pt x="57585" y="134645"/>
                  </a:cubicBezTo>
                  <a:cubicBezTo>
                    <a:pt x="31410" y="134645"/>
                    <a:pt x="10470" y="124175"/>
                    <a:pt x="0" y="118940"/>
                  </a:cubicBezTo>
                  <a:close/>
                </a:path>
              </a:pathLst>
            </a:custGeom>
            <a:solidFill>
              <a:srgbClr val="F39D1E"/>
            </a:solidFill>
            <a:ln w="5227" cap="flat">
              <a:noFill/>
              <a:prstDash val="solid"/>
              <a:miter/>
            </a:ln>
          </p:spPr>
          <p:txBody>
            <a:bodyPr rtlCol="0" anchor="ctr"/>
            <a:lstStyle/>
            <a:p>
              <a:endParaRPr lang="ko-KR" altLang="en-US"/>
            </a:p>
          </p:txBody>
        </p:sp>
        <p:sp>
          <p:nvSpPr>
            <p:cNvPr id="32" name="자유형: 도형 31">
              <a:extLst>
                <a:ext uri="{FF2B5EF4-FFF2-40B4-BE49-F238E27FC236}">
                  <a16:creationId xmlns:a16="http://schemas.microsoft.com/office/drawing/2014/main" id="{491F9080-A7AE-4E95-A088-6E184E3DB0E7}"/>
                </a:ext>
              </a:extLst>
            </p:cNvPr>
            <p:cNvSpPr/>
            <p:nvPr/>
          </p:nvSpPr>
          <p:spPr>
            <a:xfrm>
              <a:off x="4594387" y="6881822"/>
              <a:ext cx="67741" cy="375815"/>
            </a:xfrm>
            <a:custGeom>
              <a:avLst/>
              <a:gdLst>
                <a:gd name="connsiteX0" fmla="*/ 0 w 67741"/>
                <a:gd name="connsiteY0" fmla="*/ 373637 h 375815"/>
                <a:gd name="connsiteX1" fmla="*/ 11203 w 67741"/>
                <a:gd name="connsiteY1" fmla="*/ 221 h 375815"/>
                <a:gd name="connsiteX2" fmla="*/ 67741 w 67741"/>
                <a:gd name="connsiteY2" fmla="*/ 344373 h 375815"/>
                <a:gd name="connsiteX3" fmla="*/ 0 w 67741"/>
                <a:gd name="connsiteY3" fmla="*/ 373637 h 375815"/>
              </a:gdLst>
              <a:ahLst/>
              <a:cxnLst>
                <a:cxn ang="0">
                  <a:pos x="connsiteX0" y="connsiteY0"/>
                </a:cxn>
                <a:cxn ang="0">
                  <a:pos x="connsiteX1" y="connsiteY1"/>
                </a:cxn>
                <a:cxn ang="0">
                  <a:pos x="connsiteX2" y="connsiteY2"/>
                </a:cxn>
                <a:cxn ang="0">
                  <a:pos x="connsiteX3" y="connsiteY3"/>
                </a:cxn>
              </a:cxnLst>
              <a:rect l="l" t="t" r="r" b="b"/>
              <a:pathLst>
                <a:path w="67741" h="375815">
                  <a:moveTo>
                    <a:pt x="0" y="373637"/>
                  </a:moveTo>
                  <a:cubicBezTo>
                    <a:pt x="8062" y="331233"/>
                    <a:pt x="9214" y="4200"/>
                    <a:pt x="11203" y="221"/>
                  </a:cubicBezTo>
                  <a:cubicBezTo>
                    <a:pt x="15443" y="-8312"/>
                    <a:pt x="47115" y="232291"/>
                    <a:pt x="67741" y="344373"/>
                  </a:cubicBezTo>
                  <a:cubicBezTo>
                    <a:pt x="54392" y="353953"/>
                    <a:pt x="31410" y="384107"/>
                    <a:pt x="0" y="373637"/>
                  </a:cubicBezTo>
                  <a:close/>
                </a:path>
              </a:pathLst>
            </a:custGeom>
            <a:solidFill>
              <a:srgbClr val="F49D1E"/>
            </a:solidFill>
            <a:ln w="5227" cap="flat">
              <a:noFill/>
              <a:prstDash val="solid"/>
              <a:miter/>
            </a:ln>
          </p:spPr>
          <p:txBody>
            <a:bodyPr rtlCol="0" anchor="ctr"/>
            <a:lstStyle/>
            <a:p>
              <a:endParaRPr lang="ko-KR" altLang="en-US"/>
            </a:p>
          </p:txBody>
        </p:sp>
        <p:sp>
          <p:nvSpPr>
            <p:cNvPr id="33" name="자유형: 도형 32">
              <a:extLst>
                <a:ext uri="{FF2B5EF4-FFF2-40B4-BE49-F238E27FC236}">
                  <a16:creationId xmlns:a16="http://schemas.microsoft.com/office/drawing/2014/main" id="{8A259A8E-7BE3-4198-8DED-A2CABC06B0D9}"/>
                </a:ext>
              </a:extLst>
            </p:cNvPr>
            <p:cNvSpPr/>
            <p:nvPr/>
          </p:nvSpPr>
          <p:spPr>
            <a:xfrm>
              <a:off x="4373540" y="7187403"/>
              <a:ext cx="30528" cy="47115"/>
            </a:xfrm>
            <a:custGeom>
              <a:avLst/>
              <a:gdLst>
                <a:gd name="connsiteX0" fmla="*/ 1132 w 30528"/>
                <a:gd name="connsiteY0" fmla="*/ 33609 h 47115"/>
                <a:gd name="connsiteX1" fmla="*/ 30134 w 30528"/>
                <a:gd name="connsiteY1" fmla="*/ 0 h 47115"/>
                <a:gd name="connsiteX2" fmla="*/ 21915 w 30528"/>
                <a:gd name="connsiteY2" fmla="*/ 47115 h 47115"/>
                <a:gd name="connsiteX3" fmla="*/ 1132 w 30528"/>
                <a:gd name="connsiteY3" fmla="*/ 34342 h 47115"/>
                <a:gd name="connsiteX4" fmla="*/ 1184 w 30528"/>
                <a:gd name="connsiteY4" fmla="*/ 34342 h 47115"/>
                <a:gd name="connsiteX5" fmla="*/ 1132 w 30528"/>
                <a:gd name="connsiteY5" fmla="*/ 33609 h 47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528" h="47115">
                  <a:moveTo>
                    <a:pt x="1132" y="33609"/>
                  </a:moveTo>
                  <a:cubicBezTo>
                    <a:pt x="10817" y="22406"/>
                    <a:pt x="20502" y="11203"/>
                    <a:pt x="30134" y="0"/>
                  </a:cubicBezTo>
                  <a:cubicBezTo>
                    <a:pt x="32909" y="6544"/>
                    <a:pt x="20083" y="42927"/>
                    <a:pt x="21915" y="47115"/>
                  </a:cubicBezTo>
                  <a:cubicBezTo>
                    <a:pt x="6210" y="41880"/>
                    <a:pt x="6210" y="41880"/>
                    <a:pt x="1132" y="34342"/>
                  </a:cubicBezTo>
                  <a:lnTo>
                    <a:pt x="1184" y="34342"/>
                  </a:lnTo>
                  <a:cubicBezTo>
                    <a:pt x="-386" y="34132"/>
                    <a:pt x="-386" y="33923"/>
                    <a:pt x="1132" y="33609"/>
                  </a:cubicBezTo>
                  <a:close/>
                </a:path>
              </a:pathLst>
            </a:custGeom>
            <a:solidFill>
              <a:srgbClr val="F39D1E"/>
            </a:solidFill>
            <a:ln w="5227" cap="flat">
              <a:noFill/>
              <a:prstDash val="solid"/>
              <a:miter/>
            </a:ln>
          </p:spPr>
          <p:txBody>
            <a:bodyPr rtlCol="0" anchor="ctr"/>
            <a:lstStyle/>
            <a:p>
              <a:endParaRPr lang="ko-KR" altLang="en-US"/>
            </a:p>
          </p:txBody>
        </p:sp>
      </p:grpSp>
      <p:grpSp>
        <p:nvGrpSpPr>
          <p:cNvPr id="94" name="그룹 93">
            <a:extLst>
              <a:ext uri="{FF2B5EF4-FFF2-40B4-BE49-F238E27FC236}">
                <a16:creationId xmlns:a16="http://schemas.microsoft.com/office/drawing/2014/main" id="{B3A12AB6-4BF6-4BCE-BC04-75F48C4EB374}"/>
              </a:ext>
            </a:extLst>
          </p:cNvPr>
          <p:cNvGrpSpPr/>
          <p:nvPr/>
        </p:nvGrpSpPr>
        <p:grpSpPr>
          <a:xfrm>
            <a:off x="581503" y="1384272"/>
            <a:ext cx="3024998" cy="5473728"/>
            <a:chOff x="8870629" y="1384272"/>
            <a:chExt cx="3024998" cy="5473728"/>
          </a:xfrm>
        </p:grpSpPr>
        <p:grpSp>
          <p:nvGrpSpPr>
            <p:cNvPr id="95" name="그룹 94">
              <a:extLst>
                <a:ext uri="{FF2B5EF4-FFF2-40B4-BE49-F238E27FC236}">
                  <a16:creationId xmlns:a16="http://schemas.microsoft.com/office/drawing/2014/main" id="{0F65001D-80F5-4E2C-A81A-6B81F74E8BD8}"/>
                </a:ext>
              </a:extLst>
            </p:cNvPr>
            <p:cNvGrpSpPr/>
            <p:nvPr/>
          </p:nvGrpSpPr>
          <p:grpSpPr>
            <a:xfrm>
              <a:off x="8870629" y="2840187"/>
              <a:ext cx="1394043" cy="4017813"/>
              <a:chOff x="8870629" y="2840187"/>
              <a:chExt cx="1394043" cy="4017813"/>
            </a:xfrm>
          </p:grpSpPr>
          <p:sp>
            <p:nvSpPr>
              <p:cNvPr id="122" name="자유형: 도형 121">
                <a:extLst>
                  <a:ext uri="{FF2B5EF4-FFF2-40B4-BE49-F238E27FC236}">
                    <a16:creationId xmlns:a16="http://schemas.microsoft.com/office/drawing/2014/main" id="{E44C116F-23A1-471D-A3E7-686716DFDFFF}"/>
                  </a:ext>
                </a:extLst>
              </p:cNvPr>
              <p:cNvSpPr/>
              <p:nvPr/>
            </p:nvSpPr>
            <p:spPr>
              <a:xfrm>
                <a:off x="10089754" y="2840187"/>
                <a:ext cx="174918" cy="4017813"/>
              </a:xfrm>
              <a:custGeom>
                <a:avLst/>
                <a:gdLst>
                  <a:gd name="connsiteX0" fmla="*/ 177591 w 219084"/>
                  <a:gd name="connsiteY0" fmla="*/ 5032299 h 5032298"/>
                  <a:gd name="connsiteX1" fmla="*/ 41493 w 219084"/>
                  <a:gd name="connsiteY1" fmla="*/ 5032299 h 5032298"/>
                  <a:gd name="connsiteX2" fmla="*/ 0 w 219084"/>
                  <a:gd name="connsiteY2" fmla="*/ 4990805 h 5032298"/>
                  <a:gd name="connsiteX3" fmla="*/ 0 w 219084"/>
                  <a:gd name="connsiteY3" fmla="*/ 41493 h 5032298"/>
                  <a:gd name="connsiteX4" fmla="*/ 41493 w 219084"/>
                  <a:gd name="connsiteY4" fmla="*/ 0 h 5032298"/>
                  <a:gd name="connsiteX5" fmla="*/ 177591 w 219084"/>
                  <a:gd name="connsiteY5" fmla="*/ 0 h 5032298"/>
                  <a:gd name="connsiteX6" fmla="*/ 219084 w 219084"/>
                  <a:gd name="connsiteY6" fmla="*/ 41493 h 5032298"/>
                  <a:gd name="connsiteX7" fmla="*/ 219084 w 219084"/>
                  <a:gd name="connsiteY7" fmla="*/ 4990805 h 5032298"/>
                  <a:gd name="connsiteX8" fmla="*/ 177591 w 219084"/>
                  <a:gd name="connsiteY8" fmla="*/ 5032299 h 503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84" h="5032298">
                    <a:moveTo>
                      <a:pt x="177591" y="5032299"/>
                    </a:moveTo>
                    <a:lnTo>
                      <a:pt x="41493" y="5032299"/>
                    </a:lnTo>
                    <a:cubicBezTo>
                      <a:pt x="18589" y="5032299"/>
                      <a:pt x="0" y="5013709"/>
                      <a:pt x="0" y="4990805"/>
                    </a:cubicBezTo>
                    <a:lnTo>
                      <a:pt x="0" y="41493"/>
                    </a:lnTo>
                    <a:cubicBezTo>
                      <a:pt x="0" y="18589"/>
                      <a:pt x="18589" y="0"/>
                      <a:pt x="41493" y="0"/>
                    </a:cubicBezTo>
                    <a:lnTo>
                      <a:pt x="177591" y="0"/>
                    </a:lnTo>
                    <a:cubicBezTo>
                      <a:pt x="200495" y="0"/>
                      <a:pt x="219084" y="18589"/>
                      <a:pt x="219084" y="41493"/>
                    </a:cubicBezTo>
                    <a:lnTo>
                      <a:pt x="219084" y="4990805"/>
                    </a:lnTo>
                    <a:cubicBezTo>
                      <a:pt x="219084" y="5013709"/>
                      <a:pt x="200495" y="5032299"/>
                      <a:pt x="177591" y="5032299"/>
                    </a:cubicBezTo>
                    <a:close/>
                  </a:path>
                </a:pathLst>
              </a:custGeom>
              <a:solidFill>
                <a:srgbClr val="874636"/>
              </a:solidFill>
              <a:ln w="6631" cap="flat">
                <a:noFill/>
                <a:prstDash val="solid"/>
                <a:miter/>
              </a:ln>
            </p:spPr>
            <p:txBody>
              <a:bodyPr rtlCol="0" anchor="ctr"/>
              <a:lstStyle/>
              <a:p>
                <a:endParaRPr lang="ko-KR" altLang="en-US"/>
              </a:p>
            </p:txBody>
          </p:sp>
          <p:sp>
            <p:nvSpPr>
              <p:cNvPr id="123" name="자유형: 도형 122">
                <a:extLst>
                  <a:ext uri="{FF2B5EF4-FFF2-40B4-BE49-F238E27FC236}">
                    <a16:creationId xmlns:a16="http://schemas.microsoft.com/office/drawing/2014/main" id="{45BBB587-C86A-4465-91BC-B882C3F5DA5B}"/>
                  </a:ext>
                </a:extLst>
              </p:cNvPr>
              <p:cNvSpPr/>
              <p:nvPr/>
            </p:nvSpPr>
            <p:spPr>
              <a:xfrm>
                <a:off x="9027571" y="5654935"/>
                <a:ext cx="1087632" cy="346655"/>
              </a:xfrm>
              <a:custGeom>
                <a:avLst/>
                <a:gdLst>
                  <a:gd name="connsiteX0" fmla="*/ 1328323 w 1362255"/>
                  <a:gd name="connsiteY0" fmla="*/ 372443 h 434184"/>
                  <a:gd name="connsiteX1" fmla="*/ 1321883 w 1362255"/>
                  <a:gd name="connsiteY1" fmla="*/ 366800 h 434184"/>
                  <a:gd name="connsiteX2" fmla="*/ 1323609 w 1362255"/>
                  <a:gd name="connsiteY2" fmla="*/ 371447 h 434184"/>
                  <a:gd name="connsiteX3" fmla="*/ 1207561 w 1362255"/>
                  <a:gd name="connsiteY3" fmla="*/ 373638 h 434184"/>
                  <a:gd name="connsiteX4" fmla="*/ 225134 w 1362255"/>
                  <a:gd name="connsiteY4" fmla="*/ 373572 h 434184"/>
                  <a:gd name="connsiteX5" fmla="*/ 56439 w 1362255"/>
                  <a:gd name="connsiteY5" fmla="*/ 234752 h 434184"/>
                  <a:gd name="connsiteX6" fmla="*/ 195259 w 1362255"/>
                  <a:gd name="connsiteY6" fmla="*/ 62007 h 434184"/>
                  <a:gd name="connsiteX7" fmla="*/ 238279 w 1362255"/>
                  <a:gd name="connsiteY7" fmla="*/ 60016 h 434184"/>
                  <a:gd name="connsiteX8" fmla="*/ 1293933 w 1362255"/>
                  <a:gd name="connsiteY8" fmla="*/ 60016 h 434184"/>
                  <a:gd name="connsiteX9" fmla="*/ 1323742 w 1362255"/>
                  <a:gd name="connsiteY9" fmla="*/ 62605 h 434184"/>
                  <a:gd name="connsiteX10" fmla="*/ 1321883 w 1362255"/>
                  <a:gd name="connsiteY10" fmla="*/ 67518 h 434184"/>
                  <a:gd name="connsiteX11" fmla="*/ 1328655 w 1362255"/>
                  <a:gd name="connsiteY11" fmla="*/ 61808 h 434184"/>
                  <a:gd name="connsiteX12" fmla="*/ 1362248 w 1362255"/>
                  <a:gd name="connsiteY12" fmla="*/ 31070 h 434184"/>
                  <a:gd name="connsiteX13" fmla="*/ 1327858 w 1362255"/>
                  <a:gd name="connsiteY13" fmla="*/ 0 h 434184"/>
                  <a:gd name="connsiteX14" fmla="*/ 1327858 w 1362255"/>
                  <a:gd name="connsiteY14" fmla="*/ 0 h 434184"/>
                  <a:gd name="connsiteX15" fmla="*/ 716613 w 1362255"/>
                  <a:gd name="connsiteY15" fmla="*/ 1527 h 434184"/>
                  <a:gd name="connsiteX16" fmla="*/ 221483 w 1362255"/>
                  <a:gd name="connsiteY16" fmla="*/ 2257 h 434184"/>
                  <a:gd name="connsiteX17" fmla="*/ 18465 w 1362255"/>
                  <a:gd name="connsiteY17" fmla="*/ 129724 h 434184"/>
                  <a:gd name="connsiteX18" fmla="*/ 18465 w 1362255"/>
                  <a:gd name="connsiteY18" fmla="*/ 129724 h 434184"/>
                  <a:gd name="connsiteX19" fmla="*/ 18465 w 1362255"/>
                  <a:gd name="connsiteY19" fmla="*/ 129724 h 434184"/>
                  <a:gd name="connsiteX20" fmla="*/ 18133 w 1362255"/>
                  <a:gd name="connsiteY20" fmla="*/ 304925 h 434184"/>
                  <a:gd name="connsiteX21" fmla="*/ 220354 w 1362255"/>
                  <a:gd name="connsiteY21" fmla="*/ 432061 h 434184"/>
                  <a:gd name="connsiteX22" fmla="*/ 879864 w 1362255"/>
                  <a:gd name="connsiteY22" fmla="*/ 432326 h 434184"/>
                  <a:gd name="connsiteX23" fmla="*/ 1328057 w 1362255"/>
                  <a:gd name="connsiteY23" fmla="*/ 434185 h 434184"/>
                  <a:gd name="connsiteX24" fmla="*/ 1362181 w 1362255"/>
                  <a:gd name="connsiteY24" fmla="*/ 402982 h 434184"/>
                  <a:gd name="connsiteX25" fmla="*/ 1328323 w 1362255"/>
                  <a:gd name="connsiteY25" fmla="*/ 372443 h 43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2255" h="434184">
                    <a:moveTo>
                      <a:pt x="1328323" y="372443"/>
                    </a:moveTo>
                    <a:cubicBezTo>
                      <a:pt x="1326331" y="370319"/>
                      <a:pt x="1324207" y="368460"/>
                      <a:pt x="1321883" y="366800"/>
                    </a:cubicBezTo>
                    <a:cubicBezTo>
                      <a:pt x="1322481" y="368327"/>
                      <a:pt x="1323012" y="369920"/>
                      <a:pt x="1323609" y="371447"/>
                    </a:cubicBezTo>
                    <a:cubicBezTo>
                      <a:pt x="1284904" y="372244"/>
                      <a:pt x="1246266" y="373638"/>
                      <a:pt x="1207561" y="373638"/>
                    </a:cubicBezTo>
                    <a:cubicBezTo>
                      <a:pt x="880063" y="373837"/>
                      <a:pt x="552632" y="373970"/>
                      <a:pt x="225134" y="373572"/>
                    </a:cubicBezTo>
                    <a:cubicBezTo>
                      <a:pt x="132521" y="373439"/>
                      <a:pt x="65800" y="317473"/>
                      <a:pt x="56439" y="234752"/>
                    </a:cubicBezTo>
                    <a:cubicBezTo>
                      <a:pt x="47012" y="150969"/>
                      <a:pt x="110214" y="72032"/>
                      <a:pt x="195259" y="62007"/>
                    </a:cubicBezTo>
                    <a:cubicBezTo>
                      <a:pt x="209466" y="60348"/>
                      <a:pt x="223939" y="60016"/>
                      <a:pt x="238279" y="60016"/>
                    </a:cubicBezTo>
                    <a:cubicBezTo>
                      <a:pt x="590142" y="59883"/>
                      <a:pt x="942071" y="59883"/>
                      <a:pt x="1293933" y="60016"/>
                    </a:cubicBezTo>
                    <a:cubicBezTo>
                      <a:pt x="1303892" y="60016"/>
                      <a:pt x="1313784" y="61742"/>
                      <a:pt x="1323742" y="62605"/>
                    </a:cubicBezTo>
                    <a:cubicBezTo>
                      <a:pt x="1323078" y="64265"/>
                      <a:pt x="1322547" y="65924"/>
                      <a:pt x="1321883" y="67518"/>
                    </a:cubicBezTo>
                    <a:cubicBezTo>
                      <a:pt x="1324273" y="65858"/>
                      <a:pt x="1326530" y="63999"/>
                      <a:pt x="1328655" y="61808"/>
                    </a:cubicBezTo>
                    <a:cubicBezTo>
                      <a:pt x="1347642" y="60016"/>
                      <a:pt x="1362646" y="50389"/>
                      <a:pt x="1362248" y="31070"/>
                    </a:cubicBezTo>
                    <a:cubicBezTo>
                      <a:pt x="1361849" y="11950"/>
                      <a:pt x="1346182" y="2855"/>
                      <a:pt x="1327858" y="0"/>
                    </a:cubicBezTo>
                    <a:lnTo>
                      <a:pt x="1327858" y="0"/>
                    </a:lnTo>
                    <a:cubicBezTo>
                      <a:pt x="1124110" y="531"/>
                      <a:pt x="920361" y="1129"/>
                      <a:pt x="716613" y="1527"/>
                    </a:cubicBezTo>
                    <a:cubicBezTo>
                      <a:pt x="551570" y="1792"/>
                      <a:pt x="386526" y="398"/>
                      <a:pt x="221483" y="2257"/>
                    </a:cubicBezTo>
                    <a:cubicBezTo>
                      <a:pt x="129401" y="3319"/>
                      <a:pt x="59892" y="45277"/>
                      <a:pt x="18465" y="129724"/>
                    </a:cubicBezTo>
                    <a:cubicBezTo>
                      <a:pt x="18465" y="129724"/>
                      <a:pt x="18465" y="129724"/>
                      <a:pt x="18465" y="129724"/>
                    </a:cubicBezTo>
                    <a:cubicBezTo>
                      <a:pt x="18465" y="129724"/>
                      <a:pt x="18465" y="129724"/>
                      <a:pt x="18465" y="129724"/>
                    </a:cubicBezTo>
                    <a:cubicBezTo>
                      <a:pt x="-6365" y="188081"/>
                      <a:pt x="-5834" y="246437"/>
                      <a:pt x="18133" y="304925"/>
                    </a:cubicBezTo>
                    <a:cubicBezTo>
                      <a:pt x="58431" y="390501"/>
                      <a:pt x="127077" y="431861"/>
                      <a:pt x="220354" y="432061"/>
                    </a:cubicBezTo>
                    <a:cubicBezTo>
                      <a:pt x="440169" y="432592"/>
                      <a:pt x="660049" y="431994"/>
                      <a:pt x="879864" y="432326"/>
                    </a:cubicBezTo>
                    <a:cubicBezTo>
                      <a:pt x="1029240" y="432525"/>
                      <a:pt x="1178682" y="433521"/>
                      <a:pt x="1328057" y="434185"/>
                    </a:cubicBezTo>
                    <a:cubicBezTo>
                      <a:pt x="1346513" y="431397"/>
                      <a:pt x="1362049" y="422102"/>
                      <a:pt x="1362181" y="402982"/>
                    </a:cubicBezTo>
                    <a:cubicBezTo>
                      <a:pt x="1362380" y="383862"/>
                      <a:pt x="1347376" y="374169"/>
                      <a:pt x="1328323" y="372443"/>
                    </a:cubicBezTo>
                    <a:close/>
                  </a:path>
                </a:pathLst>
              </a:custGeom>
              <a:solidFill>
                <a:schemeClr val="accent5"/>
              </a:solidFill>
              <a:ln w="6631" cap="flat">
                <a:noFill/>
                <a:prstDash val="solid"/>
                <a:miter/>
              </a:ln>
            </p:spPr>
            <p:txBody>
              <a:bodyPr rtlCol="0" anchor="ctr"/>
              <a:lstStyle/>
              <a:p>
                <a:endParaRPr lang="ko-KR" altLang="en-US"/>
              </a:p>
            </p:txBody>
          </p:sp>
          <p:sp>
            <p:nvSpPr>
              <p:cNvPr id="124" name="자유형: 도형 123">
                <a:extLst>
                  <a:ext uri="{FF2B5EF4-FFF2-40B4-BE49-F238E27FC236}">
                    <a16:creationId xmlns:a16="http://schemas.microsoft.com/office/drawing/2014/main" id="{06FB5F29-B7FE-4EFE-B5BE-B6AFD1F87529}"/>
                  </a:ext>
                </a:extLst>
              </p:cNvPr>
              <p:cNvSpPr/>
              <p:nvPr/>
            </p:nvSpPr>
            <p:spPr>
              <a:xfrm>
                <a:off x="9075281" y="5702296"/>
                <a:ext cx="1012565" cy="250630"/>
              </a:xfrm>
              <a:custGeom>
                <a:avLst/>
                <a:gdLst>
                  <a:gd name="connsiteX0" fmla="*/ 1268235 w 1268234"/>
                  <a:gd name="connsiteY0" fmla="*/ 2755 h 313913"/>
                  <a:gd name="connsiteX1" fmla="*/ 1268102 w 1268234"/>
                  <a:gd name="connsiteY1" fmla="*/ 311531 h 313913"/>
                  <a:gd name="connsiteX2" fmla="*/ 1152054 w 1268234"/>
                  <a:gd name="connsiteY2" fmla="*/ 313722 h 313913"/>
                  <a:gd name="connsiteX3" fmla="*/ 169627 w 1268234"/>
                  <a:gd name="connsiteY3" fmla="*/ 313656 h 313913"/>
                  <a:gd name="connsiteX4" fmla="*/ 932 w 1268234"/>
                  <a:gd name="connsiteY4" fmla="*/ 174836 h 313913"/>
                  <a:gd name="connsiteX5" fmla="*/ 139752 w 1268234"/>
                  <a:gd name="connsiteY5" fmla="*/ 2091 h 313913"/>
                  <a:gd name="connsiteX6" fmla="*/ 182772 w 1268234"/>
                  <a:gd name="connsiteY6" fmla="*/ 100 h 313913"/>
                  <a:gd name="connsiteX7" fmla="*/ 1238426 w 1268234"/>
                  <a:gd name="connsiteY7" fmla="*/ 100 h 313913"/>
                  <a:gd name="connsiteX8" fmla="*/ 1268235 w 1268234"/>
                  <a:gd name="connsiteY8" fmla="*/ 2755 h 31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8234" h="313913">
                    <a:moveTo>
                      <a:pt x="1268235" y="2755"/>
                    </a:moveTo>
                    <a:cubicBezTo>
                      <a:pt x="1226542" y="105658"/>
                      <a:pt x="1226874" y="208628"/>
                      <a:pt x="1268102" y="311531"/>
                    </a:cubicBezTo>
                    <a:cubicBezTo>
                      <a:pt x="1229397" y="312328"/>
                      <a:pt x="1190758" y="313722"/>
                      <a:pt x="1152054" y="313722"/>
                    </a:cubicBezTo>
                    <a:cubicBezTo>
                      <a:pt x="824556" y="313921"/>
                      <a:pt x="497125" y="314054"/>
                      <a:pt x="169627" y="313656"/>
                    </a:cubicBezTo>
                    <a:cubicBezTo>
                      <a:pt x="77014" y="313523"/>
                      <a:pt x="10293" y="257557"/>
                      <a:pt x="932" y="174836"/>
                    </a:cubicBezTo>
                    <a:cubicBezTo>
                      <a:pt x="-8495" y="91053"/>
                      <a:pt x="54707" y="12116"/>
                      <a:pt x="139752" y="2091"/>
                    </a:cubicBezTo>
                    <a:cubicBezTo>
                      <a:pt x="153959" y="432"/>
                      <a:pt x="168432" y="100"/>
                      <a:pt x="182772" y="100"/>
                    </a:cubicBezTo>
                    <a:cubicBezTo>
                      <a:pt x="534635" y="-33"/>
                      <a:pt x="886564" y="-33"/>
                      <a:pt x="1238426" y="100"/>
                    </a:cubicBezTo>
                    <a:cubicBezTo>
                      <a:pt x="1248385" y="166"/>
                      <a:pt x="1258343" y="1825"/>
                      <a:pt x="1268235" y="2755"/>
                    </a:cubicBezTo>
                    <a:close/>
                  </a:path>
                </a:pathLst>
              </a:custGeom>
              <a:solidFill>
                <a:schemeClr val="accent6">
                  <a:lumMod val="20000"/>
                  <a:lumOff val="80000"/>
                </a:schemeClr>
              </a:solidFill>
              <a:ln w="6631" cap="flat">
                <a:noFill/>
                <a:prstDash val="solid"/>
                <a:miter/>
              </a:ln>
            </p:spPr>
            <p:txBody>
              <a:bodyPr rtlCol="0" anchor="ctr"/>
              <a:lstStyle/>
              <a:p>
                <a:endParaRPr lang="ko-KR" altLang="en-US"/>
              </a:p>
            </p:txBody>
          </p:sp>
          <p:sp>
            <p:nvSpPr>
              <p:cNvPr id="125" name="자유형: 도형 124">
                <a:extLst>
                  <a:ext uri="{FF2B5EF4-FFF2-40B4-BE49-F238E27FC236}">
                    <a16:creationId xmlns:a16="http://schemas.microsoft.com/office/drawing/2014/main" id="{1488B41E-E64A-4133-BABD-178E6627529D}"/>
                  </a:ext>
                </a:extLst>
              </p:cNvPr>
              <p:cNvSpPr/>
              <p:nvPr/>
            </p:nvSpPr>
            <p:spPr>
              <a:xfrm>
                <a:off x="9027571" y="5018870"/>
                <a:ext cx="1087632" cy="346655"/>
              </a:xfrm>
              <a:custGeom>
                <a:avLst/>
                <a:gdLst>
                  <a:gd name="connsiteX0" fmla="*/ 1328323 w 1362255"/>
                  <a:gd name="connsiteY0" fmla="*/ 372443 h 434184"/>
                  <a:gd name="connsiteX1" fmla="*/ 1321883 w 1362255"/>
                  <a:gd name="connsiteY1" fmla="*/ 366800 h 434184"/>
                  <a:gd name="connsiteX2" fmla="*/ 1323609 w 1362255"/>
                  <a:gd name="connsiteY2" fmla="*/ 371447 h 434184"/>
                  <a:gd name="connsiteX3" fmla="*/ 1207561 w 1362255"/>
                  <a:gd name="connsiteY3" fmla="*/ 373638 h 434184"/>
                  <a:gd name="connsiteX4" fmla="*/ 225134 w 1362255"/>
                  <a:gd name="connsiteY4" fmla="*/ 373572 h 434184"/>
                  <a:gd name="connsiteX5" fmla="*/ 56439 w 1362255"/>
                  <a:gd name="connsiteY5" fmla="*/ 234752 h 434184"/>
                  <a:gd name="connsiteX6" fmla="*/ 195259 w 1362255"/>
                  <a:gd name="connsiteY6" fmla="*/ 62007 h 434184"/>
                  <a:gd name="connsiteX7" fmla="*/ 238279 w 1362255"/>
                  <a:gd name="connsiteY7" fmla="*/ 60016 h 434184"/>
                  <a:gd name="connsiteX8" fmla="*/ 1293933 w 1362255"/>
                  <a:gd name="connsiteY8" fmla="*/ 60016 h 434184"/>
                  <a:gd name="connsiteX9" fmla="*/ 1323742 w 1362255"/>
                  <a:gd name="connsiteY9" fmla="*/ 62605 h 434184"/>
                  <a:gd name="connsiteX10" fmla="*/ 1321883 w 1362255"/>
                  <a:gd name="connsiteY10" fmla="*/ 67518 h 434184"/>
                  <a:gd name="connsiteX11" fmla="*/ 1328655 w 1362255"/>
                  <a:gd name="connsiteY11" fmla="*/ 61808 h 434184"/>
                  <a:gd name="connsiteX12" fmla="*/ 1362248 w 1362255"/>
                  <a:gd name="connsiteY12" fmla="*/ 31070 h 434184"/>
                  <a:gd name="connsiteX13" fmla="*/ 1327858 w 1362255"/>
                  <a:gd name="connsiteY13" fmla="*/ 0 h 434184"/>
                  <a:gd name="connsiteX14" fmla="*/ 1327858 w 1362255"/>
                  <a:gd name="connsiteY14" fmla="*/ 0 h 434184"/>
                  <a:gd name="connsiteX15" fmla="*/ 716613 w 1362255"/>
                  <a:gd name="connsiteY15" fmla="*/ 1527 h 434184"/>
                  <a:gd name="connsiteX16" fmla="*/ 221483 w 1362255"/>
                  <a:gd name="connsiteY16" fmla="*/ 2257 h 434184"/>
                  <a:gd name="connsiteX17" fmla="*/ 18465 w 1362255"/>
                  <a:gd name="connsiteY17" fmla="*/ 129724 h 434184"/>
                  <a:gd name="connsiteX18" fmla="*/ 18465 w 1362255"/>
                  <a:gd name="connsiteY18" fmla="*/ 129724 h 434184"/>
                  <a:gd name="connsiteX19" fmla="*/ 18465 w 1362255"/>
                  <a:gd name="connsiteY19" fmla="*/ 129724 h 434184"/>
                  <a:gd name="connsiteX20" fmla="*/ 18133 w 1362255"/>
                  <a:gd name="connsiteY20" fmla="*/ 304925 h 434184"/>
                  <a:gd name="connsiteX21" fmla="*/ 220354 w 1362255"/>
                  <a:gd name="connsiteY21" fmla="*/ 432061 h 434184"/>
                  <a:gd name="connsiteX22" fmla="*/ 879864 w 1362255"/>
                  <a:gd name="connsiteY22" fmla="*/ 432326 h 434184"/>
                  <a:gd name="connsiteX23" fmla="*/ 1328057 w 1362255"/>
                  <a:gd name="connsiteY23" fmla="*/ 434185 h 434184"/>
                  <a:gd name="connsiteX24" fmla="*/ 1362181 w 1362255"/>
                  <a:gd name="connsiteY24" fmla="*/ 402982 h 434184"/>
                  <a:gd name="connsiteX25" fmla="*/ 1328323 w 1362255"/>
                  <a:gd name="connsiteY25" fmla="*/ 372443 h 43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2255" h="434184">
                    <a:moveTo>
                      <a:pt x="1328323" y="372443"/>
                    </a:moveTo>
                    <a:cubicBezTo>
                      <a:pt x="1326331" y="370319"/>
                      <a:pt x="1324207" y="368460"/>
                      <a:pt x="1321883" y="366800"/>
                    </a:cubicBezTo>
                    <a:cubicBezTo>
                      <a:pt x="1322481" y="368327"/>
                      <a:pt x="1323012" y="369920"/>
                      <a:pt x="1323609" y="371447"/>
                    </a:cubicBezTo>
                    <a:cubicBezTo>
                      <a:pt x="1284904" y="372244"/>
                      <a:pt x="1246266" y="373638"/>
                      <a:pt x="1207561" y="373638"/>
                    </a:cubicBezTo>
                    <a:cubicBezTo>
                      <a:pt x="880063" y="373837"/>
                      <a:pt x="552632" y="373970"/>
                      <a:pt x="225134" y="373572"/>
                    </a:cubicBezTo>
                    <a:cubicBezTo>
                      <a:pt x="132521" y="373439"/>
                      <a:pt x="65800" y="317473"/>
                      <a:pt x="56439" y="234752"/>
                    </a:cubicBezTo>
                    <a:cubicBezTo>
                      <a:pt x="47012" y="150969"/>
                      <a:pt x="110214" y="72032"/>
                      <a:pt x="195259" y="62007"/>
                    </a:cubicBezTo>
                    <a:cubicBezTo>
                      <a:pt x="209466" y="60348"/>
                      <a:pt x="223939" y="60016"/>
                      <a:pt x="238279" y="60016"/>
                    </a:cubicBezTo>
                    <a:cubicBezTo>
                      <a:pt x="590142" y="59883"/>
                      <a:pt x="942071" y="59883"/>
                      <a:pt x="1293933" y="60016"/>
                    </a:cubicBezTo>
                    <a:cubicBezTo>
                      <a:pt x="1303892" y="60016"/>
                      <a:pt x="1313784" y="61742"/>
                      <a:pt x="1323742" y="62605"/>
                    </a:cubicBezTo>
                    <a:cubicBezTo>
                      <a:pt x="1323078" y="64265"/>
                      <a:pt x="1322547" y="65924"/>
                      <a:pt x="1321883" y="67518"/>
                    </a:cubicBezTo>
                    <a:cubicBezTo>
                      <a:pt x="1324273" y="65858"/>
                      <a:pt x="1326530" y="63999"/>
                      <a:pt x="1328655" y="61808"/>
                    </a:cubicBezTo>
                    <a:cubicBezTo>
                      <a:pt x="1347642" y="60016"/>
                      <a:pt x="1362646" y="50389"/>
                      <a:pt x="1362248" y="31070"/>
                    </a:cubicBezTo>
                    <a:cubicBezTo>
                      <a:pt x="1361849" y="11950"/>
                      <a:pt x="1346182" y="2855"/>
                      <a:pt x="1327858" y="0"/>
                    </a:cubicBezTo>
                    <a:lnTo>
                      <a:pt x="1327858" y="0"/>
                    </a:lnTo>
                    <a:cubicBezTo>
                      <a:pt x="1124110" y="531"/>
                      <a:pt x="920361" y="1129"/>
                      <a:pt x="716613" y="1527"/>
                    </a:cubicBezTo>
                    <a:cubicBezTo>
                      <a:pt x="551570" y="1792"/>
                      <a:pt x="386526" y="398"/>
                      <a:pt x="221483" y="2257"/>
                    </a:cubicBezTo>
                    <a:cubicBezTo>
                      <a:pt x="129401" y="3319"/>
                      <a:pt x="59892" y="45277"/>
                      <a:pt x="18465" y="129724"/>
                    </a:cubicBezTo>
                    <a:cubicBezTo>
                      <a:pt x="18465" y="129724"/>
                      <a:pt x="18465" y="129724"/>
                      <a:pt x="18465" y="129724"/>
                    </a:cubicBezTo>
                    <a:cubicBezTo>
                      <a:pt x="18465" y="129724"/>
                      <a:pt x="18465" y="129724"/>
                      <a:pt x="18465" y="129724"/>
                    </a:cubicBezTo>
                    <a:cubicBezTo>
                      <a:pt x="-6365" y="188081"/>
                      <a:pt x="-5834" y="246437"/>
                      <a:pt x="18133" y="304925"/>
                    </a:cubicBezTo>
                    <a:cubicBezTo>
                      <a:pt x="58431" y="390501"/>
                      <a:pt x="127077" y="431861"/>
                      <a:pt x="220354" y="432061"/>
                    </a:cubicBezTo>
                    <a:cubicBezTo>
                      <a:pt x="440169" y="432592"/>
                      <a:pt x="660049" y="431994"/>
                      <a:pt x="879864" y="432326"/>
                    </a:cubicBezTo>
                    <a:cubicBezTo>
                      <a:pt x="1029240" y="432525"/>
                      <a:pt x="1178682" y="433521"/>
                      <a:pt x="1328057" y="434185"/>
                    </a:cubicBezTo>
                    <a:cubicBezTo>
                      <a:pt x="1346513" y="431397"/>
                      <a:pt x="1362049" y="422102"/>
                      <a:pt x="1362181" y="402982"/>
                    </a:cubicBezTo>
                    <a:cubicBezTo>
                      <a:pt x="1362380" y="383862"/>
                      <a:pt x="1347376" y="374169"/>
                      <a:pt x="1328323" y="372443"/>
                    </a:cubicBezTo>
                    <a:close/>
                  </a:path>
                </a:pathLst>
              </a:custGeom>
              <a:solidFill>
                <a:schemeClr val="accent4"/>
              </a:solidFill>
              <a:ln w="6631" cap="flat">
                <a:noFill/>
                <a:prstDash val="solid"/>
                <a:miter/>
              </a:ln>
            </p:spPr>
            <p:txBody>
              <a:bodyPr rtlCol="0" anchor="ctr"/>
              <a:lstStyle/>
              <a:p>
                <a:endParaRPr lang="ko-KR" altLang="en-US"/>
              </a:p>
            </p:txBody>
          </p:sp>
          <p:sp>
            <p:nvSpPr>
              <p:cNvPr id="126" name="자유형: 도형 125">
                <a:extLst>
                  <a:ext uri="{FF2B5EF4-FFF2-40B4-BE49-F238E27FC236}">
                    <a16:creationId xmlns:a16="http://schemas.microsoft.com/office/drawing/2014/main" id="{48F6C7EE-2BAD-4CD8-9F21-24E70046B7C3}"/>
                  </a:ext>
                </a:extLst>
              </p:cNvPr>
              <p:cNvSpPr/>
              <p:nvPr/>
            </p:nvSpPr>
            <p:spPr>
              <a:xfrm>
                <a:off x="9075281" y="5066230"/>
                <a:ext cx="1012565" cy="250630"/>
              </a:xfrm>
              <a:custGeom>
                <a:avLst/>
                <a:gdLst>
                  <a:gd name="connsiteX0" fmla="*/ 1268235 w 1268234"/>
                  <a:gd name="connsiteY0" fmla="*/ 2755 h 313913"/>
                  <a:gd name="connsiteX1" fmla="*/ 1268102 w 1268234"/>
                  <a:gd name="connsiteY1" fmla="*/ 311531 h 313913"/>
                  <a:gd name="connsiteX2" fmla="*/ 1152054 w 1268234"/>
                  <a:gd name="connsiteY2" fmla="*/ 313722 h 313913"/>
                  <a:gd name="connsiteX3" fmla="*/ 169627 w 1268234"/>
                  <a:gd name="connsiteY3" fmla="*/ 313656 h 313913"/>
                  <a:gd name="connsiteX4" fmla="*/ 932 w 1268234"/>
                  <a:gd name="connsiteY4" fmla="*/ 174836 h 313913"/>
                  <a:gd name="connsiteX5" fmla="*/ 139752 w 1268234"/>
                  <a:gd name="connsiteY5" fmla="*/ 2091 h 313913"/>
                  <a:gd name="connsiteX6" fmla="*/ 182772 w 1268234"/>
                  <a:gd name="connsiteY6" fmla="*/ 100 h 313913"/>
                  <a:gd name="connsiteX7" fmla="*/ 1238426 w 1268234"/>
                  <a:gd name="connsiteY7" fmla="*/ 100 h 313913"/>
                  <a:gd name="connsiteX8" fmla="*/ 1268235 w 1268234"/>
                  <a:gd name="connsiteY8" fmla="*/ 2755 h 31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8234" h="313913">
                    <a:moveTo>
                      <a:pt x="1268235" y="2755"/>
                    </a:moveTo>
                    <a:cubicBezTo>
                      <a:pt x="1226542" y="105658"/>
                      <a:pt x="1226874" y="208628"/>
                      <a:pt x="1268102" y="311531"/>
                    </a:cubicBezTo>
                    <a:cubicBezTo>
                      <a:pt x="1229397" y="312328"/>
                      <a:pt x="1190758" y="313722"/>
                      <a:pt x="1152054" y="313722"/>
                    </a:cubicBezTo>
                    <a:cubicBezTo>
                      <a:pt x="824556" y="313921"/>
                      <a:pt x="497125" y="314054"/>
                      <a:pt x="169627" y="313656"/>
                    </a:cubicBezTo>
                    <a:cubicBezTo>
                      <a:pt x="77014" y="313523"/>
                      <a:pt x="10293" y="257557"/>
                      <a:pt x="932" y="174836"/>
                    </a:cubicBezTo>
                    <a:cubicBezTo>
                      <a:pt x="-8495" y="91053"/>
                      <a:pt x="54707" y="12116"/>
                      <a:pt x="139752" y="2091"/>
                    </a:cubicBezTo>
                    <a:cubicBezTo>
                      <a:pt x="153959" y="432"/>
                      <a:pt x="168432" y="100"/>
                      <a:pt x="182772" y="100"/>
                    </a:cubicBezTo>
                    <a:cubicBezTo>
                      <a:pt x="534635" y="-33"/>
                      <a:pt x="886564" y="-33"/>
                      <a:pt x="1238426" y="100"/>
                    </a:cubicBezTo>
                    <a:cubicBezTo>
                      <a:pt x="1248385" y="166"/>
                      <a:pt x="1258343" y="1825"/>
                      <a:pt x="1268235" y="2755"/>
                    </a:cubicBezTo>
                    <a:close/>
                  </a:path>
                </a:pathLst>
              </a:custGeom>
              <a:solidFill>
                <a:schemeClr val="accent6">
                  <a:lumMod val="20000"/>
                  <a:lumOff val="80000"/>
                </a:schemeClr>
              </a:solidFill>
              <a:ln w="6631" cap="flat">
                <a:noFill/>
                <a:prstDash val="solid"/>
                <a:miter/>
              </a:ln>
            </p:spPr>
            <p:txBody>
              <a:bodyPr rtlCol="0" anchor="ctr"/>
              <a:lstStyle/>
              <a:p>
                <a:endParaRPr lang="ko-KR" altLang="en-US"/>
              </a:p>
            </p:txBody>
          </p:sp>
          <p:sp>
            <p:nvSpPr>
              <p:cNvPr id="127" name="자유형: 도형 126">
                <a:extLst>
                  <a:ext uri="{FF2B5EF4-FFF2-40B4-BE49-F238E27FC236}">
                    <a16:creationId xmlns:a16="http://schemas.microsoft.com/office/drawing/2014/main" id="{07CDC6EC-1E25-46B0-AD02-11B0C0362C80}"/>
                  </a:ext>
                </a:extLst>
              </p:cNvPr>
              <p:cNvSpPr/>
              <p:nvPr/>
            </p:nvSpPr>
            <p:spPr>
              <a:xfrm>
                <a:off x="9027571" y="4372203"/>
                <a:ext cx="1087632" cy="346655"/>
              </a:xfrm>
              <a:custGeom>
                <a:avLst/>
                <a:gdLst>
                  <a:gd name="connsiteX0" fmla="*/ 1328323 w 1362255"/>
                  <a:gd name="connsiteY0" fmla="*/ 372443 h 434184"/>
                  <a:gd name="connsiteX1" fmla="*/ 1321883 w 1362255"/>
                  <a:gd name="connsiteY1" fmla="*/ 366800 h 434184"/>
                  <a:gd name="connsiteX2" fmla="*/ 1323609 w 1362255"/>
                  <a:gd name="connsiteY2" fmla="*/ 371447 h 434184"/>
                  <a:gd name="connsiteX3" fmla="*/ 1207561 w 1362255"/>
                  <a:gd name="connsiteY3" fmla="*/ 373638 h 434184"/>
                  <a:gd name="connsiteX4" fmla="*/ 225134 w 1362255"/>
                  <a:gd name="connsiteY4" fmla="*/ 373572 h 434184"/>
                  <a:gd name="connsiteX5" fmla="*/ 56439 w 1362255"/>
                  <a:gd name="connsiteY5" fmla="*/ 234752 h 434184"/>
                  <a:gd name="connsiteX6" fmla="*/ 195259 w 1362255"/>
                  <a:gd name="connsiteY6" fmla="*/ 62007 h 434184"/>
                  <a:gd name="connsiteX7" fmla="*/ 238279 w 1362255"/>
                  <a:gd name="connsiteY7" fmla="*/ 60016 h 434184"/>
                  <a:gd name="connsiteX8" fmla="*/ 1293933 w 1362255"/>
                  <a:gd name="connsiteY8" fmla="*/ 60016 h 434184"/>
                  <a:gd name="connsiteX9" fmla="*/ 1323742 w 1362255"/>
                  <a:gd name="connsiteY9" fmla="*/ 62605 h 434184"/>
                  <a:gd name="connsiteX10" fmla="*/ 1321883 w 1362255"/>
                  <a:gd name="connsiteY10" fmla="*/ 67518 h 434184"/>
                  <a:gd name="connsiteX11" fmla="*/ 1328655 w 1362255"/>
                  <a:gd name="connsiteY11" fmla="*/ 61808 h 434184"/>
                  <a:gd name="connsiteX12" fmla="*/ 1362248 w 1362255"/>
                  <a:gd name="connsiteY12" fmla="*/ 31070 h 434184"/>
                  <a:gd name="connsiteX13" fmla="*/ 1327858 w 1362255"/>
                  <a:gd name="connsiteY13" fmla="*/ 0 h 434184"/>
                  <a:gd name="connsiteX14" fmla="*/ 1327858 w 1362255"/>
                  <a:gd name="connsiteY14" fmla="*/ 0 h 434184"/>
                  <a:gd name="connsiteX15" fmla="*/ 716613 w 1362255"/>
                  <a:gd name="connsiteY15" fmla="*/ 1527 h 434184"/>
                  <a:gd name="connsiteX16" fmla="*/ 221483 w 1362255"/>
                  <a:gd name="connsiteY16" fmla="*/ 2257 h 434184"/>
                  <a:gd name="connsiteX17" fmla="*/ 18465 w 1362255"/>
                  <a:gd name="connsiteY17" fmla="*/ 129724 h 434184"/>
                  <a:gd name="connsiteX18" fmla="*/ 18465 w 1362255"/>
                  <a:gd name="connsiteY18" fmla="*/ 129724 h 434184"/>
                  <a:gd name="connsiteX19" fmla="*/ 18465 w 1362255"/>
                  <a:gd name="connsiteY19" fmla="*/ 129724 h 434184"/>
                  <a:gd name="connsiteX20" fmla="*/ 18133 w 1362255"/>
                  <a:gd name="connsiteY20" fmla="*/ 304925 h 434184"/>
                  <a:gd name="connsiteX21" fmla="*/ 220354 w 1362255"/>
                  <a:gd name="connsiteY21" fmla="*/ 432061 h 434184"/>
                  <a:gd name="connsiteX22" fmla="*/ 879864 w 1362255"/>
                  <a:gd name="connsiteY22" fmla="*/ 432326 h 434184"/>
                  <a:gd name="connsiteX23" fmla="*/ 1328057 w 1362255"/>
                  <a:gd name="connsiteY23" fmla="*/ 434185 h 434184"/>
                  <a:gd name="connsiteX24" fmla="*/ 1362181 w 1362255"/>
                  <a:gd name="connsiteY24" fmla="*/ 402982 h 434184"/>
                  <a:gd name="connsiteX25" fmla="*/ 1328323 w 1362255"/>
                  <a:gd name="connsiteY25" fmla="*/ 372443 h 43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2255" h="434184">
                    <a:moveTo>
                      <a:pt x="1328323" y="372443"/>
                    </a:moveTo>
                    <a:cubicBezTo>
                      <a:pt x="1326331" y="370319"/>
                      <a:pt x="1324207" y="368460"/>
                      <a:pt x="1321883" y="366800"/>
                    </a:cubicBezTo>
                    <a:cubicBezTo>
                      <a:pt x="1322481" y="368327"/>
                      <a:pt x="1323012" y="369920"/>
                      <a:pt x="1323609" y="371447"/>
                    </a:cubicBezTo>
                    <a:cubicBezTo>
                      <a:pt x="1284904" y="372244"/>
                      <a:pt x="1246266" y="373638"/>
                      <a:pt x="1207561" y="373638"/>
                    </a:cubicBezTo>
                    <a:cubicBezTo>
                      <a:pt x="880063" y="373837"/>
                      <a:pt x="552632" y="373970"/>
                      <a:pt x="225134" y="373572"/>
                    </a:cubicBezTo>
                    <a:cubicBezTo>
                      <a:pt x="132521" y="373439"/>
                      <a:pt x="65800" y="317473"/>
                      <a:pt x="56439" y="234752"/>
                    </a:cubicBezTo>
                    <a:cubicBezTo>
                      <a:pt x="47012" y="150969"/>
                      <a:pt x="110214" y="72032"/>
                      <a:pt x="195259" y="62007"/>
                    </a:cubicBezTo>
                    <a:cubicBezTo>
                      <a:pt x="209466" y="60348"/>
                      <a:pt x="223939" y="60016"/>
                      <a:pt x="238279" y="60016"/>
                    </a:cubicBezTo>
                    <a:cubicBezTo>
                      <a:pt x="590142" y="59883"/>
                      <a:pt x="942071" y="59883"/>
                      <a:pt x="1293933" y="60016"/>
                    </a:cubicBezTo>
                    <a:cubicBezTo>
                      <a:pt x="1303892" y="60016"/>
                      <a:pt x="1313784" y="61742"/>
                      <a:pt x="1323742" y="62605"/>
                    </a:cubicBezTo>
                    <a:cubicBezTo>
                      <a:pt x="1323078" y="64265"/>
                      <a:pt x="1322547" y="65924"/>
                      <a:pt x="1321883" y="67518"/>
                    </a:cubicBezTo>
                    <a:cubicBezTo>
                      <a:pt x="1324273" y="65858"/>
                      <a:pt x="1326530" y="63999"/>
                      <a:pt x="1328655" y="61808"/>
                    </a:cubicBezTo>
                    <a:cubicBezTo>
                      <a:pt x="1347642" y="60016"/>
                      <a:pt x="1362646" y="50389"/>
                      <a:pt x="1362248" y="31070"/>
                    </a:cubicBezTo>
                    <a:cubicBezTo>
                      <a:pt x="1361849" y="11950"/>
                      <a:pt x="1346182" y="2855"/>
                      <a:pt x="1327858" y="0"/>
                    </a:cubicBezTo>
                    <a:lnTo>
                      <a:pt x="1327858" y="0"/>
                    </a:lnTo>
                    <a:cubicBezTo>
                      <a:pt x="1124110" y="531"/>
                      <a:pt x="920361" y="1129"/>
                      <a:pt x="716613" y="1527"/>
                    </a:cubicBezTo>
                    <a:cubicBezTo>
                      <a:pt x="551570" y="1792"/>
                      <a:pt x="386526" y="398"/>
                      <a:pt x="221483" y="2257"/>
                    </a:cubicBezTo>
                    <a:cubicBezTo>
                      <a:pt x="129401" y="3319"/>
                      <a:pt x="59892" y="45277"/>
                      <a:pt x="18465" y="129724"/>
                    </a:cubicBezTo>
                    <a:cubicBezTo>
                      <a:pt x="18465" y="129724"/>
                      <a:pt x="18465" y="129724"/>
                      <a:pt x="18465" y="129724"/>
                    </a:cubicBezTo>
                    <a:cubicBezTo>
                      <a:pt x="18465" y="129724"/>
                      <a:pt x="18465" y="129724"/>
                      <a:pt x="18465" y="129724"/>
                    </a:cubicBezTo>
                    <a:cubicBezTo>
                      <a:pt x="-6365" y="188081"/>
                      <a:pt x="-5834" y="246437"/>
                      <a:pt x="18133" y="304925"/>
                    </a:cubicBezTo>
                    <a:cubicBezTo>
                      <a:pt x="58431" y="390501"/>
                      <a:pt x="127077" y="431861"/>
                      <a:pt x="220354" y="432061"/>
                    </a:cubicBezTo>
                    <a:cubicBezTo>
                      <a:pt x="440169" y="432592"/>
                      <a:pt x="660049" y="431994"/>
                      <a:pt x="879864" y="432326"/>
                    </a:cubicBezTo>
                    <a:cubicBezTo>
                      <a:pt x="1029240" y="432525"/>
                      <a:pt x="1178682" y="433521"/>
                      <a:pt x="1328057" y="434185"/>
                    </a:cubicBezTo>
                    <a:cubicBezTo>
                      <a:pt x="1346513" y="431397"/>
                      <a:pt x="1362049" y="422102"/>
                      <a:pt x="1362181" y="402982"/>
                    </a:cubicBezTo>
                    <a:cubicBezTo>
                      <a:pt x="1362380" y="383862"/>
                      <a:pt x="1347376" y="374169"/>
                      <a:pt x="1328323" y="372443"/>
                    </a:cubicBezTo>
                    <a:close/>
                  </a:path>
                </a:pathLst>
              </a:custGeom>
              <a:solidFill>
                <a:schemeClr val="accent3"/>
              </a:solidFill>
              <a:ln w="6631" cap="flat">
                <a:noFill/>
                <a:prstDash val="solid"/>
                <a:miter/>
              </a:ln>
            </p:spPr>
            <p:txBody>
              <a:bodyPr rtlCol="0" anchor="ctr"/>
              <a:lstStyle/>
              <a:p>
                <a:endParaRPr lang="ko-KR" altLang="en-US"/>
              </a:p>
            </p:txBody>
          </p:sp>
          <p:sp>
            <p:nvSpPr>
              <p:cNvPr id="128" name="자유형: 도형 127">
                <a:extLst>
                  <a:ext uri="{FF2B5EF4-FFF2-40B4-BE49-F238E27FC236}">
                    <a16:creationId xmlns:a16="http://schemas.microsoft.com/office/drawing/2014/main" id="{1C478BC3-B078-483E-B4AF-19AA1918746D}"/>
                  </a:ext>
                </a:extLst>
              </p:cNvPr>
              <p:cNvSpPr/>
              <p:nvPr/>
            </p:nvSpPr>
            <p:spPr>
              <a:xfrm>
                <a:off x="9075281" y="4419564"/>
                <a:ext cx="1012565" cy="250630"/>
              </a:xfrm>
              <a:custGeom>
                <a:avLst/>
                <a:gdLst>
                  <a:gd name="connsiteX0" fmla="*/ 1268235 w 1268234"/>
                  <a:gd name="connsiteY0" fmla="*/ 2755 h 313913"/>
                  <a:gd name="connsiteX1" fmla="*/ 1268102 w 1268234"/>
                  <a:gd name="connsiteY1" fmla="*/ 311531 h 313913"/>
                  <a:gd name="connsiteX2" fmla="*/ 1152054 w 1268234"/>
                  <a:gd name="connsiteY2" fmla="*/ 313722 h 313913"/>
                  <a:gd name="connsiteX3" fmla="*/ 169627 w 1268234"/>
                  <a:gd name="connsiteY3" fmla="*/ 313656 h 313913"/>
                  <a:gd name="connsiteX4" fmla="*/ 932 w 1268234"/>
                  <a:gd name="connsiteY4" fmla="*/ 174836 h 313913"/>
                  <a:gd name="connsiteX5" fmla="*/ 139752 w 1268234"/>
                  <a:gd name="connsiteY5" fmla="*/ 2091 h 313913"/>
                  <a:gd name="connsiteX6" fmla="*/ 182772 w 1268234"/>
                  <a:gd name="connsiteY6" fmla="*/ 100 h 313913"/>
                  <a:gd name="connsiteX7" fmla="*/ 1238426 w 1268234"/>
                  <a:gd name="connsiteY7" fmla="*/ 100 h 313913"/>
                  <a:gd name="connsiteX8" fmla="*/ 1268235 w 1268234"/>
                  <a:gd name="connsiteY8" fmla="*/ 2755 h 31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8234" h="313913">
                    <a:moveTo>
                      <a:pt x="1268235" y="2755"/>
                    </a:moveTo>
                    <a:cubicBezTo>
                      <a:pt x="1226542" y="105658"/>
                      <a:pt x="1226874" y="208628"/>
                      <a:pt x="1268102" y="311531"/>
                    </a:cubicBezTo>
                    <a:cubicBezTo>
                      <a:pt x="1229397" y="312328"/>
                      <a:pt x="1190758" y="313722"/>
                      <a:pt x="1152054" y="313722"/>
                    </a:cubicBezTo>
                    <a:cubicBezTo>
                      <a:pt x="824556" y="313921"/>
                      <a:pt x="497125" y="314054"/>
                      <a:pt x="169627" y="313656"/>
                    </a:cubicBezTo>
                    <a:cubicBezTo>
                      <a:pt x="77014" y="313523"/>
                      <a:pt x="10293" y="257557"/>
                      <a:pt x="932" y="174836"/>
                    </a:cubicBezTo>
                    <a:cubicBezTo>
                      <a:pt x="-8495" y="91053"/>
                      <a:pt x="54707" y="12116"/>
                      <a:pt x="139752" y="2091"/>
                    </a:cubicBezTo>
                    <a:cubicBezTo>
                      <a:pt x="153959" y="432"/>
                      <a:pt x="168432" y="100"/>
                      <a:pt x="182772" y="100"/>
                    </a:cubicBezTo>
                    <a:cubicBezTo>
                      <a:pt x="534635" y="-33"/>
                      <a:pt x="886564" y="-33"/>
                      <a:pt x="1238426" y="100"/>
                    </a:cubicBezTo>
                    <a:cubicBezTo>
                      <a:pt x="1248385" y="166"/>
                      <a:pt x="1258343" y="1825"/>
                      <a:pt x="1268235" y="2755"/>
                    </a:cubicBezTo>
                    <a:close/>
                  </a:path>
                </a:pathLst>
              </a:custGeom>
              <a:solidFill>
                <a:schemeClr val="accent6">
                  <a:lumMod val="20000"/>
                  <a:lumOff val="80000"/>
                </a:schemeClr>
              </a:solidFill>
              <a:ln w="6631" cap="flat">
                <a:noFill/>
                <a:prstDash val="solid"/>
                <a:miter/>
              </a:ln>
            </p:spPr>
            <p:txBody>
              <a:bodyPr rtlCol="0" anchor="ctr"/>
              <a:lstStyle/>
              <a:p>
                <a:endParaRPr lang="ko-KR" altLang="en-US"/>
              </a:p>
            </p:txBody>
          </p:sp>
          <p:sp>
            <p:nvSpPr>
              <p:cNvPr id="129" name="자유형: 도형 128">
                <a:extLst>
                  <a:ext uri="{FF2B5EF4-FFF2-40B4-BE49-F238E27FC236}">
                    <a16:creationId xmlns:a16="http://schemas.microsoft.com/office/drawing/2014/main" id="{7F8718CB-C6F0-419B-B789-FD4E96D7A1F7}"/>
                  </a:ext>
                </a:extLst>
              </p:cNvPr>
              <p:cNvSpPr/>
              <p:nvPr/>
            </p:nvSpPr>
            <p:spPr>
              <a:xfrm>
                <a:off x="9027571" y="3714936"/>
                <a:ext cx="1087632" cy="346656"/>
              </a:xfrm>
              <a:custGeom>
                <a:avLst/>
                <a:gdLst>
                  <a:gd name="connsiteX0" fmla="*/ 1328323 w 1362255"/>
                  <a:gd name="connsiteY0" fmla="*/ 372443 h 434185"/>
                  <a:gd name="connsiteX1" fmla="*/ 1321883 w 1362255"/>
                  <a:gd name="connsiteY1" fmla="*/ 366800 h 434185"/>
                  <a:gd name="connsiteX2" fmla="*/ 1323609 w 1362255"/>
                  <a:gd name="connsiteY2" fmla="*/ 371447 h 434185"/>
                  <a:gd name="connsiteX3" fmla="*/ 1207561 w 1362255"/>
                  <a:gd name="connsiteY3" fmla="*/ 373638 h 434185"/>
                  <a:gd name="connsiteX4" fmla="*/ 225134 w 1362255"/>
                  <a:gd name="connsiteY4" fmla="*/ 373572 h 434185"/>
                  <a:gd name="connsiteX5" fmla="*/ 56439 w 1362255"/>
                  <a:gd name="connsiteY5" fmla="*/ 234752 h 434185"/>
                  <a:gd name="connsiteX6" fmla="*/ 195259 w 1362255"/>
                  <a:gd name="connsiteY6" fmla="*/ 62007 h 434185"/>
                  <a:gd name="connsiteX7" fmla="*/ 238279 w 1362255"/>
                  <a:gd name="connsiteY7" fmla="*/ 60016 h 434185"/>
                  <a:gd name="connsiteX8" fmla="*/ 1293933 w 1362255"/>
                  <a:gd name="connsiteY8" fmla="*/ 60016 h 434185"/>
                  <a:gd name="connsiteX9" fmla="*/ 1323742 w 1362255"/>
                  <a:gd name="connsiteY9" fmla="*/ 62605 h 434185"/>
                  <a:gd name="connsiteX10" fmla="*/ 1321883 w 1362255"/>
                  <a:gd name="connsiteY10" fmla="*/ 67518 h 434185"/>
                  <a:gd name="connsiteX11" fmla="*/ 1328655 w 1362255"/>
                  <a:gd name="connsiteY11" fmla="*/ 61808 h 434185"/>
                  <a:gd name="connsiteX12" fmla="*/ 1362248 w 1362255"/>
                  <a:gd name="connsiteY12" fmla="*/ 31070 h 434185"/>
                  <a:gd name="connsiteX13" fmla="*/ 1327858 w 1362255"/>
                  <a:gd name="connsiteY13" fmla="*/ 0 h 434185"/>
                  <a:gd name="connsiteX14" fmla="*/ 1327858 w 1362255"/>
                  <a:gd name="connsiteY14" fmla="*/ 0 h 434185"/>
                  <a:gd name="connsiteX15" fmla="*/ 716613 w 1362255"/>
                  <a:gd name="connsiteY15" fmla="*/ 1527 h 434185"/>
                  <a:gd name="connsiteX16" fmla="*/ 221483 w 1362255"/>
                  <a:gd name="connsiteY16" fmla="*/ 2257 h 434185"/>
                  <a:gd name="connsiteX17" fmla="*/ 18465 w 1362255"/>
                  <a:gd name="connsiteY17" fmla="*/ 129724 h 434185"/>
                  <a:gd name="connsiteX18" fmla="*/ 18465 w 1362255"/>
                  <a:gd name="connsiteY18" fmla="*/ 129724 h 434185"/>
                  <a:gd name="connsiteX19" fmla="*/ 18465 w 1362255"/>
                  <a:gd name="connsiteY19" fmla="*/ 129724 h 434185"/>
                  <a:gd name="connsiteX20" fmla="*/ 18133 w 1362255"/>
                  <a:gd name="connsiteY20" fmla="*/ 304925 h 434185"/>
                  <a:gd name="connsiteX21" fmla="*/ 220354 w 1362255"/>
                  <a:gd name="connsiteY21" fmla="*/ 432061 h 434185"/>
                  <a:gd name="connsiteX22" fmla="*/ 879864 w 1362255"/>
                  <a:gd name="connsiteY22" fmla="*/ 432326 h 434185"/>
                  <a:gd name="connsiteX23" fmla="*/ 1328057 w 1362255"/>
                  <a:gd name="connsiteY23" fmla="*/ 434185 h 434185"/>
                  <a:gd name="connsiteX24" fmla="*/ 1362181 w 1362255"/>
                  <a:gd name="connsiteY24" fmla="*/ 402982 h 434185"/>
                  <a:gd name="connsiteX25" fmla="*/ 1328323 w 1362255"/>
                  <a:gd name="connsiteY25" fmla="*/ 372443 h 4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2255" h="434185">
                    <a:moveTo>
                      <a:pt x="1328323" y="372443"/>
                    </a:moveTo>
                    <a:cubicBezTo>
                      <a:pt x="1326331" y="370319"/>
                      <a:pt x="1324207" y="368460"/>
                      <a:pt x="1321883" y="366800"/>
                    </a:cubicBezTo>
                    <a:cubicBezTo>
                      <a:pt x="1322481" y="368327"/>
                      <a:pt x="1323012" y="369920"/>
                      <a:pt x="1323609" y="371447"/>
                    </a:cubicBezTo>
                    <a:cubicBezTo>
                      <a:pt x="1284904" y="372244"/>
                      <a:pt x="1246266" y="373638"/>
                      <a:pt x="1207561" y="373638"/>
                    </a:cubicBezTo>
                    <a:cubicBezTo>
                      <a:pt x="880063" y="373837"/>
                      <a:pt x="552632" y="373970"/>
                      <a:pt x="225134" y="373572"/>
                    </a:cubicBezTo>
                    <a:cubicBezTo>
                      <a:pt x="132521" y="373439"/>
                      <a:pt x="65800" y="317473"/>
                      <a:pt x="56439" y="234752"/>
                    </a:cubicBezTo>
                    <a:cubicBezTo>
                      <a:pt x="47012" y="150969"/>
                      <a:pt x="110214" y="72032"/>
                      <a:pt x="195259" y="62007"/>
                    </a:cubicBezTo>
                    <a:cubicBezTo>
                      <a:pt x="209466" y="60348"/>
                      <a:pt x="223939" y="60016"/>
                      <a:pt x="238279" y="60016"/>
                    </a:cubicBezTo>
                    <a:cubicBezTo>
                      <a:pt x="590142" y="59883"/>
                      <a:pt x="942071" y="59883"/>
                      <a:pt x="1293933" y="60016"/>
                    </a:cubicBezTo>
                    <a:cubicBezTo>
                      <a:pt x="1303892" y="60016"/>
                      <a:pt x="1313784" y="61742"/>
                      <a:pt x="1323742" y="62605"/>
                    </a:cubicBezTo>
                    <a:cubicBezTo>
                      <a:pt x="1323078" y="64265"/>
                      <a:pt x="1322547" y="65924"/>
                      <a:pt x="1321883" y="67518"/>
                    </a:cubicBezTo>
                    <a:cubicBezTo>
                      <a:pt x="1324273" y="65858"/>
                      <a:pt x="1326530" y="63999"/>
                      <a:pt x="1328655" y="61808"/>
                    </a:cubicBezTo>
                    <a:cubicBezTo>
                      <a:pt x="1347642" y="60016"/>
                      <a:pt x="1362646" y="50389"/>
                      <a:pt x="1362248" y="31070"/>
                    </a:cubicBezTo>
                    <a:cubicBezTo>
                      <a:pt x="1361849" y="11950"/>
                      <a:pt x="1346182" y="2855"/>
                      <a:pt x="1327858" y="0"/>
                    </a:cubicBezTo>
                    <a:lnTo>
                      <a:pt x="1327858" y="0"/>
                    </a:lnTo>
                    <a:cubicBezTo>
                      <a:pt x="1124110" y="531"/>
                      <a:pt x="920361" y="1129"/>
                      <a:pt x="716613" y="1527"/>
                    </a:cubicBezTo>
                    <a:cubicBezTo>
                      <a:pt x="551570" y="1792"/>
                      <a:pt x="386526" y="398"/>
                      <a:pt x="221483" y="2257"/>
                    </a:cubicBezTo>
                    <a:cubicBezTo>
                      <a:pt x="129401" y="3319"/>
                      <a:pt x="59892" y="45277"/>
                      <a:pt x="18465" y="129724"/>
                    </a:cubicBezTo>
                    <a:cubicBezTo>
                      <a:pt x="18465" y="129724"/>
                      <a:pt x="18465" y="129724"/>
                      <a:pt x="18465" y="129724"/>
                    </a:cubicBezTo>
                    <a:cubicBezTo>
                      <a:pt x="18465" y="129724"/>
                      <a:pt x="18465" y="129724"/>
                      <a:pt x="18465" y="129724"/>
                    </a:cubicBezTo>
                    <a:cubicBezTo>
                      <a:pt x="-6365" y="188080"/>
                      <a:pt x="-5834" y="246437"/>
                      <a:pt x="18133" y="304925"/>
                    </a:cubicBezTo>
                    <a:cubicBezTo>
                      <a:pt x="58431" y="390501"/>
                      <a:pt x="127077" y="431861"/>
                      <a:pt x="220354" y="432061"/>
                    </a:cubicBezTo>
                    <a:cubicBezTo>
                      <a:pt x="440169" y="432592"/>
                      <a:pt x="660049" y="431994"/>
                      <a:pt x="879864" y="432326"/>
                    </a:cubicBezTo>
                    <a:cubicBezTo>
                      <a:pt x="1029240" y="432525"/>
                      <a:pt x="1178682" y="433521"/>
                      <a:pt x="1328057" y="434185"/>
                    </a:cubicBezTo>
                    <a:cubicBezTo>
                      <a:pt x="1346513" y="431397"/>
                      <a:pt x="1362049" y="422102"/>
                      <a:pt x="1362181" y="402982"/>
                    </a:cubicBezTo>
                    <a:cubicBezTo>
                      <a:pt x="1362380" y="383862"/>
                      <a:pt x="1347376" y="374169"/>
                      <a:pt x="1328323" y="372443"/>
                    </a:cubicBezTo>
                    <a:close/>
                  </a:path>
                </a:pathLst>
              </a:custGeom>
              <a:solidFill>
                <a:schemeClr val="accent2"/>
              </a:solidFill>
              <a:ln w="6631" cap="flat">
                <a:noFill/>
                <a:prstDash val="solid"/>
                <a:miter/>
              </a:ln>
            </p:spPr>
            <p:txBody>
              <a:bodyPr rtlCol="0" anchor="ctr"/>
              <a:lstStyle/>
              <a:p>
                <a:endParaRPr lang="ko-KR" altLang="en-US"/>
              </a:p>
            </p:txBody>
          </p:sp>
          <p:sp>
            <p:nvSpPr>
              <p:cNvPr id="130" name="자유형: 도형 129">
                <a:extLst>
                  <a:ext uri="{FF2B5EF4-FFF2-40B4-BE49-F238E27FC236}">
                    <a16:creationId xmlns:a16="http://schemas.microsoft.com/office/drawing/2014/main" id="{BA1FEA67-0C48-4FE0-8B00-E60F2DB89F00}"/>
                  </a:ext>
                </a:extLst>
              </p:cNvPr>
              <p:cNvSpPr/>
              <p:nvPr/>
            </p:nvSpPr>
            <p:spPr>
              <a:xfrm>
                <a:off x="9075281" y="3762296"/>
                <a:ext cx="1012565" cy="250630"/>
              </a:xfrm>
              <a:custGeom>
                <a:avLst/>
                <a:gdLst>
                  <a:gd name="connsiteX0" fmla="*/ 1268235 w 1268234"/>
                  <a:gd name="connsiteY0" fmla="*/ 2755 h 313913"/>
                  <a:gd name="connsiteX1" fmla="*/ 1268102 w 1268234"/>
                  <a:gd name="connsiteY1" fmla="*/ 311531 h 313913"/>
                  <a:gd name="connsiteX2" fmla="*/ 1152054 w 1268234"/>
                  <a:gd name="connsiteY2" fmla="*/ 313722 h 313913"/>
                  <a:gd name="connsiteX3" fmla="*/ 169627 w 1268234"/>
                  <a:gd name="connsiteY3" fmla="*/ 313656 h 313913"/>
                  <a:gd name="connsiteX4" fmla="*/ 932 w 1268234"/>
                  <a:gd name="connsiteY4" fmla="*/ 174836 h 313913"/>
                  <a:gd name="connsiteX5" fmla="*/ 139752 w 1268234"/>
                  <a:gd name="connsiteY5" fmla="*/ 2091 h 313913"/>
                  <a:gd name="connsiteX6" fmla="*/ 182772 w 1268234"/>
                  <a:gd name="connsiteY6" fmla="*/ 100 h 313913"/>
                  <a:gd name="connsiteX7" fmla="*/ 1238426 w 1268234"/>
                  <a:gd name="connsiteY7" fmla="*/ 100 h 313913"/>
                  <a:gd name="connsiteX8" fmla="*/ 1268235 w 1268234"/>
                  <a:gd name="connsiteY8" fmla="*/ 2755 h 31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8234" h="313913">
                    <a:moveTo>
                      <a:pt x="1268235" y="2755"/>
                    </a:moveTo>
                    <a:cubicBezTo>
                      <a:pt x="1226542" y="105658"/>
                      <a:pt x="1226874" y="208628"/>
                      <a:pt x="1268102" y="311531"/>
                    </a:cubicBezTo>
                    <a:cubicBezTo>
                      <a:pt x="1229397" y="312328"/>
                      <a:pt x="1190758" y="313722"/>
                      <a:pt x="1152054" y="313722"/>
                    </a:cubicBezTo>
                    <a:cubicBezTo>
                      <a:pt x="824556" y="313921"/>
                      <a:pt x="497125" y="314054"/>
                      <a:pt x="169627" y="313656"/>
                    </a:cubicBezTo>
                    <a:cubicBezTo>
                      <a:pt x="77014" y="313523"/>
                      <a:pt x="10293" y="257557"/>
                      <a:pt x="932" y="174836"/>
                    </a:cubicBezTo>
                    <a:cubicBezTo>
                      <a:pt x="-8495" y="91053"/>
                      <a:pt x="54707" y="12116"/>
                      <a:pt x="139752" y="2091"/>
                    </a:cubicBezTo>
                    <a:cubicBezTo>
                      <a:pt x="153959" y="432"/>
                      <a:pt x="168432" y="100"/>
                      <a:pt x="182772" y="100"/>
                    </a:cubicBezTo>
                    <a:cubicBezTo>
                      <a:pt x="534635" y="-33"/>
                      <a:pt x="886564" y="-33"/>
                      <a:pt x="1238426" y="100"/>
                    </a:cubicBezTo>
                    <a:cubicBezTo>
                      <a:pt x="1248385" y="166"/>
                      <a:pt x="1258343" y="1826"/>
                      <a:pt x="1268235" y="2755"/>
                    </a:cubicBezTo>
                    <a:close/>
                  </a:path>
                </a:pathLst>
              </a:custGeom>
              <a:solidFill>
                <a:schemeClr val="accent6">
                  <a:lumMod val="20000"/>
                  <a:lumOff val="80000"/>
                </a:schemeClr>
              </a:solidFill>
              <a:ln w="6631" cap="flat">
                <a:noFill/>
                <a:prstDash val="solid"/>
                <a:miter/>
              </a:ln>
            </p:spPr>
            <p:txBody>
              <a:bodyPr rtlCol="0" anchor="ctr"/>
              <a:lstStyle/>
              <a:p>
                <a:endParaRPr lang="ko-KR" altLang="en-US"/>
              </a:p>
            </p:txBody>
          </p:sp>
          <p:sp>
            <p:nvSpPr>
              <p:cNvPr id="131" name="자유형: 도형 130">
                <a:extLst>
                  <a:ext uri="{FF2B5EF4-FFF2-40B4-BE49-F238E27FC236}">
                    <a16:creationId xmlns:a16="http://schemas.microsoft.com/office/drawing/2014/main" id="{27CA4560-27D3-4C03-9F43-191C280657EE}"/>
                  </a:ext>
                </a:extLst>
              </p:cNvPr>
              <p:cNvSpPr/>
              <p:nvPr/>
            </p:nvSpPr>
            <p:spPr>
              <a:xfrm>
                <a:off x="9027571" y="3105373"/>
                <a:ext cx="1087632" cy="346656"/>
              </a:xfrm>
              <a:custGeom>
                <a:avLst/>
                <a:gdLst>
                  <a:gd name="connsiteX0" fmla="*/ 1328323 w 1362255"/>
                  <a:gd name="connsiteY0" fmla="*/ 372443 h 434185"/>
                  <a:gd name="connsiteX1" fmla="*/ 1321883 w 1362255"/>
                  <a:gd name="connsiteY1" fmla="*/ 366800 h 434185"/>
                  <a:gd name="connsiteX2" fmla="*/ 1323609 w 1362255"/>
                  <a:gd name="connsiteY2" fmla="*/ 371447 h 434185"/>
                  <a:gd name="connsiteX3" fmla="*/ 1207561 w 1362255"/>
                  <a:gd name="connsiteY3" fmla="*/ 373638 h 434185"/>
                  <a:gd name="connsiteX4" fmla="*/ 225134 w 1362255"/>
                  <a:gd name="connsiteY4" fmla="*/ 373572 h 434185"/>
                  <a:gd name="connsiteX5" fmla="*/ 56439 w 1362255"/>
                  <a:gd name="connsiteY5" fmla="*/ 234752 h 434185"/>
                  <a:gd name="connsiteX6" fmla="*/ 195259 w 1362255"/>
                  <a:gd name="connsiteY6" fmla="*/ 62007 h 434185"/>
                  <a:gd name="connsiteX7" fmla="*/ 238279 w 1362255"/>
                  <a:gd name="connsiteY7" fmla="*/ 60016 h 434185"/>
                  <a:gd name="connsiteX8" fmla="*/ 1293933 w 1362255"/>
                  <a:gd name="connsiteY8" fmla="*/ 60016 h 434185"/>
                  <a:gd name="connsiteX9" fmla="*/ 1323742 w 1362255"/>
                  <a:gd name="connsiteY9" fmla="*/ 62605 h 434185"/>
                  <a:gd name="connsiteX10" fmla="*/ 1321883 w 1362255"/>
                  <a:gd name="connsiteY10" fmla="*/ 67518 h 434185"/>
                  <a:gd name="connsiteX11" fmla="*/ 1328655 w 1362255"/>
                  <a:gd name="connsiteY11" fmla="*/ 61808 h 434185"/>
                  <a:gd name="connsiteX12" fmla="*/ 1362248 w 1362255"/>
                  <a:gd name="connsiteY12" fmla="*/ 31070 h 434185"/>
                  <a:gd name="connsiteX13" fmla="*/ 1327858 w 1362255"/>
                  <a:gd name="connsiteY13" fmla="*/ 0 h 434185"/>
                  <a:gd name="connsiteX14" fmla="*/ 1327858 w 1362255"/>
                  <a:gd name="connsiteY14" fmla="*/ 0 h 434185"/>
                  <a:gd name="connsiteX15" fmla="*/ 716613 w 1362255"/>
                  <a:gd name="connsiteY15" fmla="*/ 1527 h 434185"/>
                  <a:gd name="connsiteX16" fmla="*/ 221483 w 1362255"/>
                  <a:gd name="connsiteY16" fmla="*/ 2257 h 434185"/>
                  <a:gd name="connsiteX17" fmla="*/ 18465 w 1362255"/>
                  <a:gd name="connsiteY17" fmla="*/ 129724 h 434185"/>
                  <a:gd name="connsiteX18" fmla="*/ 18465 w 1362255"/>
                  <a:gd name="connsiteY18" fmla="*/ 129724 h 434185"/>
                  <a:gd name="connsiteX19" fmla="*/ 18465 w 1362255"/>
                  <a:gd name="connsiteY19" fmla="*/ 129724 h 434185"/>
                  <a:gd name="connsiteX20" fmla="*/ 18133 w 1362255"/>
                  <a:gd name="connsiteY20" fmla="*/ 304925 h 434185"/>
                  <a:gd name="connsiteX21" fmla="*/ 220354 w 1362255"/>
                  <a:gd name="connsiteY21" fmla="*/ 432061 h 434185"/>
                  <a:gd name="connsiteX22" fmla="*/ 879864 w 1362255"/>
                  <a:gd name="connsiteY22" fmla="*/ 432326 h 434185"/>
                  <a:gd name="connsiteX23" fmla="*/ 1328057 w 1362255"/>
                  <a:gd name="connsiteY23" fmla="*/ 434185 h 434185"/>
                  <a:gd name="connsiteX24" fmla="*/ 1362181 w 1362255"/>
                  <a:gd name="connsiteY24" fmla="*/ 402982 h 434185"/>
                  <a:gd name="connsiteX25" fmla="*/ 1328323 w 1362255"/>
                  <a:gd name="connsiteY25" fmla="*/ 372443 h 4341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2255" h="434185">
                    <a:moveTo>
                      <a:pt x="1328323" y="372443"/>
                    </a:moveTo>
                    <a:cubicBezTo>
                      <a:pt x="1326331" y="370319"/>
                      <a:pt x="1324207" y="368460"/>
                      <a:pt x="1321883" y="366800"/>
                    </a:cubicBezTo>
                    <a:cubicBezTo>
                      <a:pt x="1322481" y="368327"/>
                      <a:pt x="1323012" y="369920"/>
                      <a:pt x="1323609" y="371447"/>
                    </a:cubicBezTo>
                    <a:cubicBezTo>
                      <a:pt x="1284904" y="372244"/>
                      <a:pt x="1246266" y="373638"/>
                      <a:pt x="1207561" y="373638"/>
                    </a:cubicBezTo>
                    <a:cubicBezTo>
                      <a:pt x="880063" y="373837"/>
                      <a:pt x="552632" y="373970"/>
                      <a:pt x="225134" y="373572"/>
                    </a:cubicBezTo>
                    <a:cubicBezTo>
                      <a:pt x="132521" y="373439"/>
                      <a:pt x="65800" y="317473"/>
                      <a:pt x="56439" y="234752"/>
                    </a:cubicBezTo>
                    <a:cubicBezTo>
                      <a:pt x="47012" y="150969"/>
                      <a:pt x="110214" y="72032"/>
                      <a:pt x="195259" y="62007"/>
                    </a:cubicBezTo>
                    <a:cubicBezTo>
                      <a:pt x="209466" y="60348"/>
                      <a:pt x="223939" y="60016"/>
                      <a:pt x="238279" y="60016"/>
                    </a:cubicBezTo>
                    <a:cubicBezTo>
                      <a:pt x="590142" y="59883"/>
                      <a:pt x="942071" y="59883"/>
                      <a:pt x="1293933" y="60016"/>
                    </a:cubicBezTo>
                    <a:cubicBezTo>
                      <a:pt x="1303892" y="60016"/>
                      <a:pt x="1313784" y="61742"/>
                      <a:pt x="1323742" y="62605"/>
                    </a:cubicBezTo>
                    <a:cubicBezTo>
                      <a:pt x="1323078" y="64265"/>
                      <a:pt x="1322547" y="65924"/>
                      <a:pt x="1321883" y="67518"/>
                    </a:cubicBezTo>
                    <a:cubicBezTo>
                      <a:pt x="1324273" y="65858"/>
                      <a:pt x="1326530" y="63999"/>
                      <a:pt x="1328655" y="61808"/>
                    </a:cubicBezTo>
                    <a:cubicBezTo>
                      <a:pt x="1347642" y="60016"/>
                      <a:pt x="1362646" y="50389"/>
                      <a:pt x="1362248" y="31070"/>
                    </a:cubicBezTo>
                    <a:cubicBezTo>
                      <a:pt x="1361849" y="11950"/>
                      <a:pt x="1346182" y="2855"/>
                      <a:pt x="1327858" y="0"/>
                    </a:cubicBezTo>
                    <a:lnTo>
                      <a:pt x="1327858" y="0"/>
                    </a:lnTo>
                    <a:cubicBezTo>
                      <a:pt x="1124110" y="531"/>
                      <a:pt x="920361" y="1129"/>
                      <a:pt x="716613" y="1527"/>
                    </a:cubicBezTo>
                    <a:cubicBezTo>
                      <a:pt x="551570" y="1792"/>
                      <a:pt x="386526" y="398"/>
                      <a:pt x="221483" y="2257"/>
                    </a:cubicBezTo>
                    <a:cubicBezTo>
                      <a:pt x="129401" y="3319"/>
                      <a:pt x="59892" y="45277"/>
                      <a:pt x="18465" y="129724"/>
                    </a:cubicBezTo>
                    <a:cubicBezTo>
                      <a:pt x="18465" y="129724"/>
                      <a:pt x="18465" y="129724"/>
                      <a:pt x="18465" y="129724"/>
                    </a:cubicBezTo>
                    <a:cubicBezTo>
                      <a:pt x="18465" y="129724"/>
                      <a:pt x="18465" y="129724"/>
                      <a:pt x="18465" y="129724"/>
                    </a:cubicBezTo>
                    <a:cubicBezTo>
                      <a:pt x="-6365" y="188080"/>
                      <a:pt x="-5834" y="246437"/>
                      <a:pt x="18133" y="304925"/>
                    </a:cubicBezTo>
                    <a:cubicBezTo>
                      <a:pt x="58431" y="390501"/>
                      <a:pt x="127077" y="431861"/>
                      <a:pt x="220354" y="432061"/>
                    </a:cubicBezTo>
                    <a:cubicBezTo>
                      <a:pt x="440169" y="432592"/>
                      <a:pt x="660049" y="431994"/>
                      <a:pt x="879864" y="432326"/>
                    </a:cubicBezTo>
                    <a:cubicBezTo>
                      <a:pt x="1029240" y="432525"/>
                      <a:pt x="1178682" y="433521"/>
                      <a:pt x="1328057" y="434185"/>
                    </a:cubicBezTo>
                    <a:cubicBezTo>
                      <a:pt x="1346513" y="431397"/>
                      <a:pt x="1362049" y="422102"/>
                      <a:pt x="1362181" y="402982"/>
                    </a:cubicBezTo>
                    <a:cubicBezTo>
                      <a:pt x="1362380" y="383862"/>
                      <a:pt x="1347376" y="374169"/>
                      <a:pt x="1328323" y="372443"/>
                    </a:cubicBezTo>
                    <a:close/>
                  </a:path>
                </a:pathLst>
              </a:custGeom>
              <a:solidFill>
                <a:schemeClr val="accent1"/>
              </a:solidFill>
              <a:ln w="6631" cap="flat">
                <a:noFill/>
                <a:prstDash val="solid"/>
                <a:miter/>
              </a:ln>
            </p:spPr>
            <p:txBody>
              <a:bodyPr rtlCol="0" anchor="ctr"/>
              <a:lstStyle/>
              <a:p>
                <a:endParaRPr lang="ko-KR" altLang="en-US"/>
              </a:p>
            </p:txBody>
          </p:sp>
          <p:sp>
            <p:nvSpPr>
              <p:cNvPr id="132" name="자유형: 도형 131">
                <a:extLst>
                  <a:ext uri="{FF2B5EF4-FFF2-40B4-BE49-F238E27FC236}">
                    <a16:creationId xmlns:a16="http://schemas.microsoft.com/office/drawing/2014/main" id="{FCAD51A4-BB39-46D2-B64D-F5C23F89DBC8}"/>
                  </a:ext>
                </a:extLst>
              </p:cNvPr>
              <p:cNvSpPr/>
              <p:nvPr/>
            </p:nvSpPr>
            <p:spPr>
              <a:xfrm>
                <a:off x="9075281" y="3152733"/>
                <a:ext cx="1012565" cy="250630"/>
              </a:xfrm>
              <a:custGeom>
                <a:avLst/>
                <a:gdLst>
                  <a:gd name="connsiteX0" fmla="*/ 1268235 w 1268234"/>
                  <a:gd name="connsiteY0" fmla="*/ 2755 h 313913"/>
                  <a:gd name="connsiteX1" fmla="*/ 1268102 w 1268234"/>
                  <a:gd name="connsiteY1" fmla="*/ 311531 h 313913"/>
                  <a:gd name="connsiteX2" fmla="*/ 1152054 w 1268234"/>
                  <a:gd name="connsiteY2" fmla="*/ 313722 h 313913"/>
                  <a:gd name="connsiteX3" fmla="*/ 169627 w 1268234"/>
                  <a:gd name="connsiteY3" fmla="*/ 313656 h 313913"/>
                  <a:gd name="connsiteX4" fmla="*/ 932 w 1268234"/>
                  <a:gd name="connsiteY4" fmla="*/ 174836 h 313913"/>
                  <a:gd name="connsiteX5" fmla="*/ 139752 w 1268234"/>
                  <a:gd name="connsiteY5" fmla="*/ 2091 h 313913"/>
                  <a:gd name="connsiteX6" fmla="*/ 182772 w 1268234"/>
                  <a:gd name="connsiteY6" fmla="*/ 100 h 313913"/>
                  <a:gd name="connsiteX7" fmla="*/ 1238426 w 1268234"/>
                  <a:gd name="connsiteY7" fmla="*/ 100 h 313913"/>
                  <a:gd name="connsiteX8" fmla="*/ 1268235 w 1268234"/>
                  <a:gd name="connsiteY8" fmla="*/ 2755 h 31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8234" h="313913">
                    <a:moveTo>
                      <a:pt x="1268235" y="2755"/>
                    </a:moveTo>
                    <a:cubicBezTo>
                      <a:pt x="1226542" y="105658"/>
                      <a:pt x="1226874" y="208628"/>
                      <a:pt x="1268102" y="311531"/>
                    </a:cubicBezTo>
                    <a:cubicBezTo>
                      <a:pt x="1229397" y="312328"/>
                      <a:pt x="1190758" y="313722"/>
                      <a:pt x="1152054" y="313722"/>
                    </a:cubicBezTo>
                    <a:cubicBezTo>
                      <a:pt x="824556" y="313921"/>
                      <a:pt x="497125" y="314054"/>
                      <a:pt x="169627" y="313656"/>
                    </a:cubicBezTo>
                    <a:cubicBezTo>
                      <a:pt x="77014" y="313523"/>
                      <a:pt x="10293" y="257557"/>
                      <a:pt x="932" y="174836"/>
                    </a:cubicBezTo>
                    <a:cubicBezTo>
                      <a:pt x="-8495" y="91053"/>
                      <a:pt x="54707" y="12116"/>
                      <a:pt x="139752" y="2091"/>
                    </a:cubicBezTo>
                    <a:cubicBezTo>
                      <a:pt x="153959" y="432"/>
                      <a:pt x="168432" y="100"/>
                      <a:pt x="182772" y="100"/>
                    </a:cubicBezTo>
                    <a:cubicBezTo>
                      <a:pt x="534635" y="-33"/>
                      <a:pt x="886564" y="-33"/>
                      <a:pt x="1238426" y="100"/>
                    </a:cubicBezTo>
                    <a:cubicBezTo>
                      <a:pt x="1248385" y="166"/>
                      <a:pt x="1258343" y="1826"/>
                      <a:pt x="1268235" y="2755"/>
                    </a:cubicBezTo>
                    <a:close/>
                  </a:path>
                </a:pathLst>
              </a:custGeom>
              <a:solidFill>
                <a:schemeClr val="accent6">
                  <a:lumMod val="20000"/>
                  <a:lumOff val="80000"/>
                </a:schemeClr>
              </a:solidFill>
              <a:ln w="6631" cap="flat">
                <a:noFill/>
                <a:prstDash val="solid"/>
                <a:miter/>
              </a:ln>
            </p:spPr>
            <p:txBody>
              <a:bodyPr rtlCol="0" anchor="ctr"/>
              <a:lstStyle/>
              <a:p>
                <a:endParaRPr lang="ko-KR" altLang="en-US"/>
              </a:p>
            </p:txBody>
          </p:sp>
          <p:sp>
            <p:nvSpPr>
              <p:cNvPr id="133" name="자유형: 도형 132">
                <a:extLst>
                  <a:ext uri="{FF2B5EF4-FFF2-40B4-BE49-F238E27FC236}">
                    <a16:creationId xmlns:a16="http://schemas.microsoft.com/office/drawing/2014/main" id="{4F5D3A86-1860-458A-80B0-9C84A9D5F528}"/>
                  </a:ext>
                </a:extLst>
              </p:cNvPr>
              <p:cNvSpPr/>
              <p:nvPr/>
            </p:nvSpPr>
            <p:spPr>
              <a:xfrm>
                <a:off x="8870629" y="2840187"/>
                <a:ext cx="174918" cy="4017813"/>
              </a:xfrm>
              <a:custGeom>
                <a:avLst/>
                <a:gdLst>
                  <a:gd name="connsiteX0" fmla="*/ 177591 w 219084"/>
                  <a:gd name="connsiteY0" fmla="*/ 5032299 h 5032298"/>
                  <a:gd name="connsiteX1" fmla="*/ 41493 w 219084"/>
                  <a:gd name="connsiteY1" fmla="*/ 5032299 h 5032298"/>
                  <a:gd name="connsiteX2" fmla="*/ 0 w 219084"/>
                  <a:gd name="connsiteY2" fmla="*/ 4990805 h 5032298"/>
                  <a:gd name="connsiteX3" fmla="*/ 0 w 219084"/>
                  <a:gd name="connsiteY3" fmla="*/ 41493 h 5032298"/>
                  <a:gd name="connsiteX4" fmla="*/ 41493 w 219084"/>
                  <a:gd name="connsiteY4" fmla="*/ 0 h 5032298"/>
                  <a:gd name="connsiteX5" fmla="*/ 177591 w 219084"/>
                  <a:gd name="connsiteY5" fmla="*/ 0 h 5032298"/>
                  <a:gd name="connsiteX6" fmla="*/ 219084 w 219084"/>
                  <a:gd name="connsiteY6" fmla="*/ 41493 h 5032298"/>
                  <a:gd name="connsiteX7" fmla="*/ 219084 w 219084"/>
                  <a:gd name="connsiteY7" fmla="*/ 4990805 h 5032298"/>
                  <a:gd name="connsiteX8" fmla="*/ 177591 w 219084"/>
                  <a:gd name="connsiteY8" fmla="*/ 5032299 h 5032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9084" h="5032298">
                    <a:moveTo>
                      <a:pt x="177591" y="5032299"/>
                    </a:moveTo>
                    <a:lnTo>
                      <a:pt x="41493" y="5032299"/>
                    </a:lnTo>
                    <a:cubicBezTo>
                      <a:pt x="18589" y="5032299"/>
                      <a:pt x="0" y="5013709"/>
                      <a:pt x="0" y="4990805"/>
                    </a:cubicBezTo>
                    <a:lnTo>
                      <a:pt x="0" y="41493"/>
                    </a:lnTo>
                    <a:cubicBezTo>
                      <a:pt x="0" y="18589"/>
                      <a:pt x="18589" y="0"/>
                      <a:pt x="41493" y="0"/>
                    </a:cubicBezTo>
                    <a:lnTo>
                      <a:pt x="177591" y="0"/>
                    </a:lnTo>
                    <a:cubicBezTo>
                      <a:pt x="200495" y="0"/>
                      <a:pt x="219084" y="18589"/>
                      <a:pt x="219084" y="41493"/>
                    </a:cubicBezTo>
                    <a:lnTo>
                      <a:pt x="219084" y="4990805"/>
                    </a:lnTo>
                    <a:cubicBezTo>
                      <a:pt x="219084" y="5013709"/>
                      <a:pt x="200495" y="5032299"/>
                      <a:pt x="177591" y="5032299"/>
                    </a:cubicBezTo>
                    <a:close/>
                  </a:path>
                </a:pathLst>
              </a:custGeom>
              <a:solidFill>
                <a:srgbClr val="874636"/>
              </a:solidFill>
              <a:ln w="6631" cap="flat">
                <a:noFill/>
                <a:prstDash val="solid"/>
                <a:miter/>
              </a:ln>
            </p:spPr>
            <p:txBody>
              <a:bodyPr rtlCol="0" anchor="ctr"/>
              <a:lstStyle/>
              <a:p>
                <a:endParaRPr lang="ko-KR" altLang="en-US"/>
              </a:p>
            </p:txBody>
          </p:sp>
          <p:sp>
            <p:nvSpPr>
              <p:cNvPr id="134" name="자유형: 도형 133">
                <a:extLst>
                  <a:ext uri="{FF2B5EF4-FFF2-40B4-BE49-F238E27FC236}">
                    <a16:creationId xmlns:a16="http://schemas.microsoft.com/office/drawing/2014/main" id="{B8F0BA43-D6C3-475B-B753-511B6D31EF2E}"/>
                  </a:ext>
                </a:extLst>
              </p:cNvPr>
              <p:cNvSpPr/>
              <p:nvPr/>
            </p:nvSpPr>
            <p:spPr>
              <a:xfrm>
                <a:off x="9033083" y="6306902"/>
                <a:ext cx="1087632" cy="346655"/>
              </a:xfrm>
              <a:custGeom>
                <a:avLst/>
                <a:gdLst>
                  <a:gd name="connsiteX0" fmla="*/ 1328323 w 1362255"/>
                  <a:gd name="connsiteY0" fmla="*/ 372443 h 434184"/>
                  <a:gd name="connsiteX1" fmla="*/ 1321883 w 1362255"/>
                  <a:gd name="connsiteY1" fmla="*/ 366800 h 434184"/>
                  <a:gd name="connsiteX2" fmla="*/ 1323609 w 1362255"/>
                  <a:gd name="connsiteY2" fmla="*/ 371447 h 434184"/>
                  <a:gd name="connsiteX3" fmla="*/ 1207561 w 1362255"/>
                  <a:gd name="connsiteY3" fmla="*/ 373638 h 434184"/>
                  <a:gd name="connsiteX4" fmla="*/ 225134 w 1362255"/>
                  <a:gd name="connsiteY4" fmla="*/ 373572 h 434184"/>
                  <a:gd name="connsiteX5" fmla="*/ 56439 w 1362255"/>
                  <a:gd name="connsiteY5" fmla="*/ 234752 h 434184"/>
                  <a:gd name="connsiteX6" fmla="*/ 195259 w 1362255"/>
                  <a:gd name="connsiteY6" fmla="*/ 62007 h 434184"/>
                  <a:gd name="connsiteX7" fmla="*/ 238279 w 1362255"/>
                  <a:gd name="connsiteY7" fmla="*/ 60016 h 434184"/>
                  <a:gd name="connsiteX8" fmla="*/ 1293933 w 1362255"/>
                  <a:gd name="connsiteY8" fmla="*/ 60016 h 434184"/>
                  <a:gd name="connsiteX9" fmla="*/ 1323742 w 1362255"/>
                  <a:gd name="connsiteY9" fmla="*/ 62605 h 434184"/>
                  <a:gd name="connsiteX10" fmla="*/ 1321883 w 1362255"/>
                  <a:gd name="connsiteY10" fmla="*/ 67518 h 434184"/>
                  <a:gd name="connsiteX11" fmla="*/ 1328654 w 1362255"/>
                  <a:gd name="connsiteY11" fmla="*/ 61808 h 434184"/>
                  <a:gd name="connsiteX12" fmla="*/ 1362247 w 1362255"/>
                  <a:gd name="connsiteY12" fmla="*/ 31070 h 434184"/>
                  <a:gd name="connsiteX13" fmla="*/ 1327858 w 1362255"/>
                  <a:gd name="connsiteY13" fmla="*/ 0 h 434184"/>
                  <a:gd name="connsiteX14" fmla="*/ 1327858 w 1362255"/>
                  <a:gd name="connsiteY14" fmla="*/ 0 h 434184"/>
                  <a:gd name="connsiteX15" fmla="*/ 716613 w 1362255"/>
                  <a:gd name="connsiteY15" fmla="*/ 1527 h 434184"/>
                  <a:gd name="connsiteX16" fmla="*/ 221483 w 1362255"/>
                  <a:gd name="connsiteY16" fmla="*/ 2257 h 434184"/>
                  <a:gd name="connsiteX17" fmla="*/ 18465 w 1362255"/>
                  <a:gd name="connsiteY17" fmla="*/ 129724 h 434184"/>
                  <a:gd name="connsiteX18" fmla="*/ 18465 w 1362255"/>
                  <a:gd name="connsiteY18" fmla="*/ 129724 h 434184"/>
                  <a:gd name="connsiteX19" fmla="*/ 18465 w 1362255"/>
                  <a:gd name="connsiteY19" fmla="*/ 129724 h 434184"/>
                  <a:gd name="connsiteX20" fmla="*/ 18133 w 1362255"/>
                  <a:gd name="connsiteY20" fmla="*/ 304925 h 434184"/>
                  <a:gd name="connsiteX21" fmla="*/ 220354 w 1362255"/>
                  <a:gd name="connsiteY21" fmla="*/ 432061 h 434184"/>
                  <a:gd name="connsiteX22" fmla="*/ 879864 w 1362255"/>
                  <a:gd name="connsiteY22" fmla="*/ 432326 h 434184"/>
                  <a:gd name="connsiteX23" fmla="*/ 1328057 w 1362255"/>
                  <a:gd name="connsiteY23" fmla="*/ 434185 h 434184"/>
                  <a:gd name="connsiteX24" fmla="*/ 1362181 w 1362255"/>
                  <a:gd name="connsiteY24" fmla="*/ 402982 h 434184"/>
                  <a:gd name="connsiteX25" fmla="*/ 1328323 w 1362255"/>
                  <a:gd name="connsiteY25" fmla="*/ 372443 h 434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62255" h="434184">
                    <a:moveTo>
                      <a:pt x="1328323" y="372443"/>
                    </a:moveTo>
                    <a:cubicBezTo>
                      <a:pt x="1326331" y="370319"/>
                      <a:pt x="1324207" y="368460"/>
                      <a:pt x="1321883" y="366800"/>
                    </a:cubicBezTo>
                    <a:cubicBezTo>
                      <a:pt x="1322480" y="368327"/>
                      <a:pt x="1323012" y="369920"/>
                      <a:pt x="1323609" y="371447"/>
                    </a:cubicBezTo>
                    <a:cubicBezTo>
                      <a:pt x="1284904" y="372244"/>
                      <a:pt x="1246266" y="373638"/>
                      <a:pt x="1207561" y="373638"/>
                    </a:cubicBezTo>
                    <a:cubicBezTo>
                      <a:pt x="880063" y="373837"/>
                      <a:pt x="552632" y="373970"/>
                      <a:pt x="225134" y="373572"/>
                    </a:cubicBezTo>
                    <a:cubicBezTo>
                      <a:pt x="132521" y="373439"/>
                      <a:pt x="65800" y="317473"/>
                      <a:pt x="56439" y="234752"/>
                    </a:cubicBezTo>
                    <a:cubicBezTo>
                      <a:pt x="47012" y="150969"/>
                      <a:pt x="110214" y="72032"/>
                      <a:pt x="195259" y="62007"/>
                    </a:cubicBezTo>
                    <a:cubicBezTo>
                      <a:pt x="209466" y="60348"/>
                      <a:pt x="223939" y="60016"/>
                      <a:pt x="238279" y="60016"/>
                    </a:cubicBezTo>
                    <a:cubicBezTo>
                      <a:pt x="590142" y="59883"/>
                      <a:pt x="942071" y="59883"/>
                      <a:pt x="1293933" y="60016"/>
                    </a:cubicBezTo>
                    <a:cubicBezTo>
                      <a:pt x="1303891" y="60016"/>
                      <a:pt x="1313783" y="61742"/>
                      <a:pt x="1323742" y="62605"/>
                    </a:cubicBezTo>
                    <a:cubicBezTo>
                      <a:pt x="1323078" y="64265"/>
                      <a:pt x="1322547" y="65924"/>
                      <a:pt x="1321883" y="67518"/>
                    </a:cubicBezTo>
                    <a:cubicBezTo>
                      <a:pt x="1324273" y="65858"/>
                      <a:pt x="1326530" y="63999"/>
                      <a:pt x="1328654" y="61808"/>
                    </a:cubicBezTo>
                    <a:cubicBezTo>
                      <a:pt x="1347642" y="60016"/>
                      <a:pt x="1362646" y="50389"/>
                      <a:pt x="1362247" y="31070"/>
                    </a:cubicBezTo>
                    <a:cubicBezTo>
                      <a:pt x="1361849" y="11950"/>
                      <a:pt x="1346181" y="2855"/>
                      <a:pt x="1327858" y="0"/>
                    </a:cubicBezTo>
                    <a:lnTo>
                      <a:pt x="1327858" y="0"/>
                    </a:lnTo>
                    <a:cubicBezTo>
                      <a:pt x="1124109" y="531"/>
                      <a:pt x="920361" y="1129"/>
                      <a:pt x="716613" y="1527"/>
                    </a:cubicBezTo>
                    <a:cubicBezTo>
                      <a:pt x="551569" y="1792"/>
                      <a:pt x="386526" y="398"/>
                      <a:pt x="221483" y="2257"/>
                    </a:cubicBezTo>
                    <a:cubicBezTo>
                      <a:pt x="129401" y="3319"/>
                      <a:pt x="59891" y="45277"/>
                      <a:pt x="18465" y="129724"/>
                    </a:cubicBezTo>
                    <a:cubicBezTo>
                      <a:pt x="18465" y="129724"/>
                      <a:pt x="18465" y="129724"/>
                      <a:pt x="18465" y="129724"/>
                    </a:cubicBezTo>
                    <a:cubicBezTo>
                      <a:pt x="18465" y="129724"/>
                      <a:pt x="18465" y="129724"/>
                      <a:pt x="18465" y="129724"/>
                    </a:cubicBezTo>
                    <a:cubicBezTo>
                      <a:pt x="-6365" y="188081"/>
                      <a:pt x="-5834" y="246437"/>
                      <a:pt x="18133" y="304925"/>
                    </a:cubicBezTo>
                    <a:cubicBezTo>
                      <a:pt x="58431" y="390501"/>
                      <a:pt x="127077" y="431861"/>
                      <a:pt x="220354" y="432061"/>
                    </a:cubicBezTo>
                    <a:cubicBezTo>
                      <a:pt x="440168" y="432592"/>
                      <a:pt x="660049" y="431994"/>
                      <a:pt x="879864" y="432326"/>
                    </a:cubicBezTo>
                    <a:cubicBezTo>
                      <a:pt x="1029240" y="432525"/>
                      <a:pt x="1178682" y="433521"/>
                      <a:pt x="1328057" y="434185"/>
                    </a:cubicBezTo>
                    <a:cubicBezTo>
                      <a:pt x="1346513" y="431397"/>
                      <a:pt x="1362048" y="422102"/>
                      <a:pt x="1362181" y="402982"/>
                    </a:cubicBezTo>
                    <a:cubicBezTo>
                      <a:pt x="1362380" y="383862"/>
                      <a:pt x="1347376" y="374169"/>
                      <a:pt x="1328323" y="372443"/>
                    </a:cubicBezTo>
                    <a:close/>
                  </a:path>
                </a:pathLst>
              </a:custGeom>
              <a:solidFill>
                <a:schemeClr val="accent6"/>
              </a:solidFill>
              <a:ln w="6631" cap="flat">
                <a:noFill/>
                <a:prstDash val="solid"/>
                <a:miter/>
              </a:ln>
            </p:spPr>
            <p:txBody>
              <a:bodyPr rtlCol="0" anchor="ctr"/>
              <a:lstStyle/>
              <a:p>
                <a:endParaRPr lang="ko-KR" altLang="en-US"/>
              </a:p>
            </p:txBody>
          </p:sp>
          <p:sp>
            <p:nvSpPr>
              <p:cNvPr id="135" name="자유형: 도형 134">
                <a:extLst>
                  <a:ext uri="{FF2B5EF4-FFF2-40B4-BE49-F238E27FC236}">
                    <a16:creationId xmlns:a16="http://schemas.microsoft.com/office/drawing/2014/main" id="{57E99029-EEED-4F0B-A415-73B0CAA3AE7E}"/>
                  </a:ext>
                </a:extLst>
              </p:cNvPr>
              <p:cNvSpPr/>
              <p:nvPr/>
            </p:nvSpPr>
            <p:spPr>
              <a:xfrm>
                <a:off x="9078673" y="6354262"/>
                <a:ext cx="1012565" cy="250630"/>
              </a:xfrm>
              <a:custGeom>
                <a:avLst/>
                <a:gdLst>
                  <a:gd name="connsiteX0" fmla="*/ 1268235 w 1268234"/>
                  <a:gd name="connsiteY0" fmla="*/ 2755 h 313913"/>
                  <a:gd name="connsiteX1" fmla="*/ 1268102 w 1268234"/>
                  <a:gd name="connsiteY1" fmla="*/ 311531 h 313913"/>
                  <a:gd name="connsiteX2" fmla="*/ 1152054 w 1268234"/>
                  <a:gd name="connsiteY2" fmla="*/ 313722 h 313913"/>
                  <a:gd name="connsiteX3" fmla="*/ 169627 w 1268234"/>
                  <a:gd name="connsiteY3" fmla="*/ 313656 h 313913"/>
                  <a:gd name="connsiteX4" fmla="*/ 932 w 1268234"/>
                  <a:gd name="connsiteY4" fmla="*/ 174836 h 313913"/>
                  <a:gd name="connsiteX5" fmla="*/ 139752 w 1268234"/>
                  <a:gd name="connsiteY5" fmla="*/ 2091 h 313913"/>
                  <a:gd name="connsiteX6" fmla="*/ 182772 w 1268234"/>
                  <a:gd name="connsiteY6" fmla="*/ 100 h 313913"/>
                  <a:gd name="connsiteX7" fmla="*/ 1238426 w 1268234"/>
                  <a:gd name="connsiteY7" fmla="*/ 100 h 313913"/>
                  <a:gd name="connsiteX8" fmla="*/ 1268235 w 1268234"/>
                  <a:gd name="connsiteY8" fmla="*/ 2755 h 31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68234" h="313913">
                    <a:moveTo>
                      <a:pt x="1268235" y="2755"/>
                    </a:moveTo>
                    <a:cubicBezTo>
                      <a:pt x="1226543" y="105658"/>
                      <a:pt x="1226874" y="208628"/>
                      <a:pt x="1268102" y="311531"/>
                    </a:cubicBezTo>
                    <a:cubicBezTo>
                      <a:pt x="1229397" y="312328"/>
                      <a:pt x="1190759" y="313722"/>
                      <a:pt x="1152054" y="313722"/>
                    </a:cubicBezTo>
                    <a:cubicBezTo>
                      <a:pt x="824556" y="313921"/>
                      <a:pt x="497125" y="314054"/>
                      <a:pt x="169627" y="313656"/>
                    </a:cubicBezTo>
                    <a:cubicBezTo>
                      <a:pt x="77014" y="313523"/>
                      <a:pt x="10293" y="257557"/>
                      <a:pt x="932" y="174836"/>
                    </a:cubicBezTo>
                    <a:cubicBezTo>
                      <a:pt x="-8495" y="91053"/>
                      <a:pt x="54707" y="12116"/>
                      <a:pt x="139752" y="2091"/>
                    </a:cubicBezTo>
                    <a:cubicBezTo>
                      <a:pt x="153959" y="432"/>
                      <a:pt x="168432" y="100"/>
                      <a:pt x="182772" y="100"/>
                    </a:cubicBezTo>
                    <a:cubicBezTo>
                      <a:pt x="534635" y="-33"/>
                      <a:pt x="886563" y="-33"/>
                      <a:pt x="1238426" y="100"/>
                    </a:cubicBezTo>
                    <a:cubicBezTo>
                      <a:pt x="1248384" y="166"/>
                      <a:pt x="1258343" y="1825"/>
                      <a:pt x="1268235" y="2755"/>
                    </a:cubicBezTo>
                    <a:close/>
                  </a:path>
                </a:pathLst>
              </a:custGeom>
              <a:solidFill>
                <a:schemeClr val="accent6">
                  <a:lumMod val="20000"/>
                  <a:lumOff val="80000"/>
                </a:schemeClr>
              </a:solidFill>
              <a:ln w="6631" cap="flat">
                <a:noFill/>
                <a:prstDash val="solid"/>
                <a:miter/>
              </a:ln>
            </p:spPr>
            <p:txBody>
              <a:bodyPr rtlCol="0" anchor="ctr"/>
              <a:lstStyle/>
              <a:p>
                <a:endParaRPr lang="ko-KR" altLang="en-US"/>
              </a:p>
            </p:txBody>
          </p:sp>
        </p:grpSp>
        <p:grpSp>
          <p:nvGrpSpPr>
            <p:cNvPr id="96" name="그룹 95">
              <a:extLst>
                <a:ext uri="{FF2B5EF4-FFF2-40B4-BE49-F238E27FC236}">
                  <a16:creationId xmlns:a16="http://schemas.microsoft.com/office/drawing/2014/main" id="{CBBFECD0-4643-44D8-89E9-F290B85111CF}"/>
                </a:ext>
              </a:extLst>
            </p:cNvPr>
            <p:cNvGrpSpPr/>
            <p:nvPr/>
          </p:nvGrpSpPr>
          <p:grpSpPr>
            <a:xfrm>
              <a:off x="9655109" y="1384272"/>
              <a:ext cx="1357787" cy="703237"/>
              <a:chOff x="9655109" y="1384272"/>
              <a:chExt cx="1357787" cy="703237"/>
            </a:xfrm>
          </p:grpSpPr>
          <p:sp>
            <p:nvSpPr>
              <p:cNvPr id="118" name="자유형: 도형 117">
                <a:extLst>
                  <a:ext uri="{FF2B5EF4-FFF2-40B4-BE49-F238E27FC236}">
                    <a16:creationId xmlns:a16="http://schemas.microsoft.com/office/drawing/2014/main" id="{3456F025-97BF-4013-B2B7-643542E00B42}"/>
                  </a:ext>
                </a:extLst>
              </p:cNvPr>
              <p:cNvSpPr/>
              <p:nvPr/>
            </p:nvSpPr>
            <p:spPr>
              <a:xfrm>
                <a:off x="9655109" y="1384272"/>
                <a:ext cx="1357787" cy="697884"/>
              </a:xfrm>
              <a:custGeom>
                <a:avLst/>
                <a:gdLst>
                  <a:gd name="connsiteX0" fmla="*/ 869433 w 1700624"/>
                  <a:gd name="connsiteY0" fmla="*/ 5861 h 874098"/>
                  <a:gd name="connsiteX1" fmla="*/ 818313 w 1700624"/>
                  <a:gd name="connsiteY1" fmla="*/ 10242 h 874098"/>
                  <a:gd name="connsiteX2" fmla="*/ 26423 w 1700624"/>
                  <a:gd name="connsiteY2" fmla="*/ 434403 h 874098"/>
                  <a:gd name="connsiteX3" fmla="*/ 0 w 1700624"/>
                  <a:gd name="connsiteY3" fmla="*/ 454651 h 874098"/>
                  <a:gd name="connsiteX4" fmla="*/ 234221 w 1700624"/>
                  <a:gd name="connsiteY4" fmla="*/ 591280 h 874098"/>
                  <a:gd name="connsiteX5" fmla="*/ 334203 w 1700624"/>
                  <a:gd name="connsiteY5" fmla="*/ 775776 h 874098"/>
                  <a:gd name="connsiteX6" fmla="*/ 339248 w 1700624"/>
                  <a:gd name="connsiteY6" fmla="*/ 804257 h 874098"/>
                  <a:gd name="connsiteX7" fmla="*/ 373704 w 1700624"/>
                  <a:gd name="connsiteY7" fmla="*/ 827692 h 874098"/>
                  <a:gd name="connsiteX8" fmla="*/ 846528 w 1700624"/>
                  <a:gd name="connsiteY8" fmla="*/ 874098 h 874098"/>
                  <a:gd name="connsiteX9" fmla="*/ 1317758 w 1700624"/>
                  <a:gd name="connsiteY9" fmla="*/ 828290 h 874098"/>
                  <a:gd name="connsiteX10" fmla="*/ 1344447 w 1700624"/>
                  <a:gd name="connsiteY10" fmla="*/ 815476 h 874098"/>
                  <a:gd name="connsiteX11" fmla="*/ 1361974 w 1700624"/>
                  <a:gd name="connsiteY11" fmla="*/ 774581 h 874098"/>
                  <a:gd name="connsiteX12" fmla="*/ 1361111 w 1700624"/>
                  <a:gd name="connsiteY12" fmla="*/ 676192 h 874098"/>
                  <a:gd name="connsiteX13" fmla="*/ 1383019 w 1700624"/>
                  <a:gd name="connsiteY13" fmla="*/ 635230 h 874098"/>
                  <a:gd name="connsiteX14" fmla="*/ 1700625 w 1700624"/>
                  <a:gd name="connsiteY14" fmla="*/ 450602 h 874098"/>
                  <a:gd name="connsiteX15" fmla="*/ 869433 w 1700624"/>
                  <a:gd name="connsiteY15" fmla="*/ 5861 h 8740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00624" h="874098">
                    <a:moveTo>
                      <a:pt x="869433" y="5861"/>
                    </a:moveTo>
                    <a:cubicBezTo>
                      <a:pt x="848719" y="-5293"/>
                      <a:pt x="834910" y="1346"/>
                      <a:pt x="818313" y="10242"/>
                    </a:cubicBezTo>
                    <a:cubicBezTo>
                      <a:pt x="554350" y="151651"/>
                      <a:pt x="290253" y="292861"/>
                      <a:pt x="26423" y="434403"/>
                    </a:cubicBezTo>
                    <a:cubicBezTo>
                      <a:pt x="17394" y="439249"/>
                      <a:pt x="5311" y="441108"/>
                      <a:pt x="0" y="454651"/>
                    </a:cubicBezTo>
                    <a:cubicBezTo>
                      <a:pt x="78406" y="500394"/>
                      <a:pt x="156280" y="545937"/>
                      <a:pt x="234221" y="591280"/>
                    </a:cubicBezTo>
                    <a:cubicBezTo>
                      <a:pt x="340643" y="653155"/>
                      <a:pt x="341506" y="653155"/>
                      <a:pt x="334203" y="775776"/>
                    </a:cubicBezTo>
                    <a:cubicBezTo>
                      <a:pt x="333473" y="787859"/>
                      <a:pt x="334867" y="797020"/>
                      <a:pt x="339248" y="804257"/>
                    </a:cubicBezTo>
                    <a:cubicBezTo>
                      <a:pt x="341572" y="812024"/>
                      <a:pt x="372509" y="827427"/>
                      <a:pt x="373704" y="827692"/>
                    </a:cubicBezTo>
                    <a:cubicBezTo>
                      <a:pt x="447729" y="854845"/>
                      <a:pt x="631494" y="874098"/>
                      <a:pt x="846528" y="874098"/>
                    </a:cubicBezTo>
                    <a:cubicBezTo>
                      <a:pt x="1060036" y="874098"/>
                      <a:pt x="1242672" y="855177"/>
                      <a:pt x="1317758" y="828290"/>
                    </a:cubicBezTo>
                    <a:cubicBezTo>
                      <a:pt x="1322605" y="827161"/>
                      <a:pt x="1341061" y="817866"/>
                      <a:pt x="1344447" y="815476"/>
                    </a:cubicBezTo>
                    <a:cubicBezTo>
                      <a:pt x="1359318" y="807111"/>
                      <a:pt x="1363169" y="793435"/>
                      <a:pt x="1361974" y="774581"/>
                    </a:cubicBezTo>
                    <a:cubicBezTo>
                      <a:pt x="1359915" y="741917"/>
                      <a:pt x="1362505" y="708988"/>
                      <a:pt x="1361111" y="676192"/>
                    </a:cubicBezTo>
                    <a:cubicBezTo>
                      <a:pt x="1360314" y="657072"/>
                      <a:pt x="1365293" y="645122"/>
                      <a:pt x="1383019" y="635230"/>
                    </a:cubicBezTo>
                    <a:cubicBezTo>
                      <a:pt x="1425176" y="611728"/>
                      <a:pt x="1645655" y="482004"/>
                      <a:pt x="1700625" y="450602"/>
                    </a:cubicBezTo>
                    <a:cubicBezTo>
                      <a:pt x="1420064" y="300894"/>
                      <a:pt x="1144416" y="153975"/>
                      <a:pt x="869433" y="5861"/>
                    </a:cubicBezTo>
                    <a:close/>
                  </a:path>
                </a:pathLst>
              </a:custGeom>
              <a:solidFill>
                <a:schemeClr val="tx1"/>
              </a:solidFill>
              <a:ln w="6631" cap="flat">
                <a:noFill/>
                <a:prstDash val="solid"/>
                <a:miter/>
              </a:ln>
            </p:spPr>
            <p:txBody>
              <a:bodyPr rtlCol="0" anchor="ctr"/>
              <a:lstStyle/>
              <a:p>
                <a:endParaRPr lang="ko-KR" altLang="en-US"/>
              </a:p>
            </p:txBody>
          </p:sp>
          <p:sp>
            <p:nvSpPr>
              <p:cNvPr id="119" name="자유형: 도형 118">
                <a:extLst>
                  <a:ext uri="{FF2B5EF4-FFF2-40B4-BE49-F238E27FC236}">
                    <a16:creationId xmlns:a16="http://schemas.microsoft.com/office/drawing/2014/main" id="{058CC978-3DA5-4B4F-B613-D43689CB2073}"/>
                  </a:ext>
                </a:extLst>
              </p:cNvPr>
              <p:cNvSpPr/>
              <p:nvPr/>
            </p:nvSpPr>
            <p:spPr>
              <a:xfrm>
                <a:off x="9941339" y="1970897"/>
                <a:ext cx="779180" cy="116612"/>
              </a:xfrm>
              <a:custGeom>
                <a:avLst/>
                <a:gdLst>
                  <a:gd name="connsiteX0" fmla="*/ 975921 w 975920"/>
                  <a:gd name="connsiteY0" fmla="*/ 73028 h 146056"/>
                  <a:gd name="connsiteX1" fmla="*/ 487960 w 975920"/>
                  <a:gd name="connsiteY1" fmla="*/ 146056 h 146056"/>
                  <a:gd name="connsiteX2" fmla="*/ 0 w 975920"/>
                  <a:gd name="connsiteY2" fmla="*/ 73028 h 146056"/>
                  <a:gd name="connsiteX3" fmla="*/ 487960 w 975920"/>
                  <a:gd name="connsiteY3" fmla="*/ 0 h 146056"/>
                  <a:gd name="connsiteX4" fmla="*/ 975921 w 975920"/>
                  <a:gd name="connsiteY4" fmla="*/ 73028 h 1460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920" h="146056">
                    <a:moveTo>
                      <a:pt x="975921" y="73028"/>
                    </a:moveTo>
                    <a:cubicBezTo>
                      <a:pt x="975921" y="113360"/>
                      <a:pt x="757454" y="146056"/>
                      <a:pt x="487960" y="146056"/>
                    </a:cubicBezTo>
                    <a:cubicBezTo>
                      <a:pt x="218467" y="146056"/>
                      <a:pt x="0" y="113360"/>
                      <a:pt x="0" y="73028"/>
                    </a:cubicBezTo>
                    <a:cubicBezTo>
                      <a:pt x="0" y="32696"/>
                      <a:pt x="218467" y="0"/>
                      <a:pt x="487960" y="0"/>
                    </a:cubicBezTo>
                    <a:cubicBezTo>
                      <a:pt x="757454" y="0"/>
                      <a:pt x="975921" y="32696"/>
                      <a:pt x="975921" y="73028"/>
                    </a:cubicBezTo>
                    <a:close/>
                  </a:path>
                </a:pathLst>
              </a:custGeom>
              <a:solidFill>
                <a:schemeClr val="tx1">
                  <a:lumMod val="75000"/>
                  <a:lumOff val="25000"/>
                </a:schemeClr>
              </a:solidFill>
              <a:ln w="6631" cap="flat">
                <a:noFill/>
                <a:prstDash val="solid"/>
                <a:miter/>
              </a:ln>
            </p:spPr>
            <p:txBody>
              <a:bodyPr rtlCol="0" anchor="ctr"/>
              <a:lstStyle/>
              <a:p>
                <a:endParaRPr lang="ko-KR" altLang="en-US"/>
              </a:p>
            </p:txBody>
          </p:sp>
          <p:sp>
            <p:nvSpPr>
              <p:cNvPr id="120" name="자유형: 도형 119">
                <a:extLst>
                  <a:ext uri="{FF2B5EF4-FFF2-40B4-BE49-F238E27FC236}">
                    <a16:creationId xmlns:a16="http://schemas.microsoft.com/office/drawing/2014/main" id="{9971D50E-1D47-442F-976C-37F40D19F813}"/>
                  </a:ext>
                </a:extLst>
              </p:cNvPr>
              <p:cNvSpPr/>
              <p:nvPr/>
            </p:nvSpPr>
            <p:spPr>
              <a:xfrm>
                <a:off x="10835868" y="1816015"/>
                <a:ext cx="74720" cy="197730"/>
              </a:xfrm>
              <a:custGeom>
                <a:avLst/>
                <a:gdLst>
                  <a:gd name="connsiteX0" fmla="*/ 28270 w 93586"/>
                  <a:gd name="connsiteY0" fmla="*/ 19983 h 247656"/>
                  <a:gd name="connsiteX1" fmla="*/ 63988 w 93586"/>
                  <a:gd name="connsiteY1" fmla="*/ 0 h 247656"/>
                  <a:gd name="connsiteX2" fmla="*/ 64452 w 93586"/>
                  <a:gd name="connsiteY2" fmla="*/ 103102 h 247656"/>
                  <a:gd name="connsiteX3" fmla="*/ 81249 w 93586"/>
                  <a:gd name="connsiteY3" fmla="*/ 160861 h 247656"/>
                  <a:gd name="connsiteX4" fmla="*/ 80718 w 93586"/>
                  <a:gd name="connsiteY4" fmla="*/ 231632 h 247656"/>
                  <a:gd name="connsiteX5" fmla="*/ 22561 w 93586"/>
                  <a:gd name="connsiteY5" fmla="*/ 239599 h 247656"/>
                  <a:gd name="connsiteX6" fmla="*/ 8221 w 93586"/>
                  <a:gd name="connsiteY6" fmla="*/ 167500 h 247656"/>
                  <a:gd name="connsiteX7" fmla="*/ 28270 w 93586"/>
                  <a:gd name="connsiteY7" fmla="*/ 19983 h 247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586" h="247656">
                    <a:moveTo>
                      <a:pt x="28270" y="19983"/>
                    </a:moveTo>
                    <a:cubicBezTo>
                      <a:pt x="38096" y="9560"/>
                      <a:pt x="49714" y="2523"/>
                      <a:pt x="63988" y="0"/>
                    </a:cubicBezTo>
                    <a:cubicBezTo>
                      <a:pt x="64187" y="34390"/>
                      <a:pt x="64452" y="68713"/>
                      <a:pt x="64452" y="103102"/>
                    </a:cubicBezTo>
                    <a:cubicBezTo>
                      <a:pt x="64452" y="128397"/>
                      <a:pt x="58809" y="139616"/>
                      <a:pt x="81249" y="160861"/>
                    </a:cubicBezTo>
                    <a:cubicBezTo>
                      <a:pt x="98244" y="176927"/>
                      <a:pt x="97315" y="213972"/>
                      <a:pt x="80718" y="231632"/>
                    </a:cubicBezTo>
                    <a:cubicBezTo>
                      <a:pt x="64187" y="249225"/>
                      <a:pt x="43672" y="253009"/>
                      <a:pt x="22561" y="239599"/>
                    </a:cubicBezTo>
                    <a:cubicBezTo>
                      <a:pt x="1316" y="226122"/>
                      <a:pt x="-7978" y="181043"/>
                      <a:pt x="8221" y="167500"/>
                    </a:cubicBezTo>
                    <a:cubicBezTo>
                      <a:pt x="48054" y="134239"/>
                      <a:pt x="28137" y="74489"/>
                      <a:pt x="28270" y="19983"/>
                    </a:cubicBezTo>
                    <a:close/>
                  </a:path>
                </a:pathLst>
              </a:custGeom>
              <a:solidFill>
                <a:schemeClr val="accent2"/>
              </a:solidFill>
              <a:ln w="6631" cap="flat">
                <a:noFill/>
                <a:prstDash val="solid"/>
                <a:miter/>
              </a:ln>
            </p:spPr>
            <p:txBody>
              <a:bodyPr rtlCol="0" anchor="ctr"/>
              <a:lstStyle/>
              <a:p>
                <a:endParaRPr lang="ko-KR" altLang="en-US"/>
              </a:p>
            </p:txBody>
          </p:sp>
          <p:sp>
            <p:nvSpPr>
              <p:cNvPr id="121" name="자유형: 도형 120">
                <a:extLst>
                  <a:ext uri="{FF2B5EF4-FFF2-40B4-BE49-F238E27FC236}">
                    <a16:creationId xmlns:a16="http://schemas.microsoft.com/office/drawing/2014/main" id="{AE2AA43B-A4AD-4A56-9190-BD5DF142B7D3}"/>
                  </a:ext>
                </a:extLst>
              </p:cNvPr>
              <p:cNvSpPr/>
              <p:nvPr/>
            </p:nvSpPr>
            <p:spPr>
              <a:xfrm>
                <a:off x="9930602" y="1678698"/>
                <a:ext cx="802793" cy="143731"/>
              </a:xfrm>
              <a:custGeom>
                <a:avLst/>
                <a:gdLst>
                  <a:gd name="connsiteX0" fmla="*/ 2693 w 1005496"/>
                  <a:gd name="connsiteY0" fmla="*/ 180022 h 180022"/>
                  <a:gd name="connsiteX1" fmla="*/ 33763 w 1005496"/>
                  <a:gd name="connsiteY1" fmla="*/ 117816 h 180022"/>
                  <a:gd name="connsiteX2" fmla="*/ 270175 w 1005496"/>
                  <a:gd name="connsiteY2" fmla="*/ 22282 h 180022"/>
                  <a:gd name="connsiteX3" fmla="*/ 871661 w 1005496"/>
                  <a:gd name="connsiteY3" fmla="*/ 61186 h 180022"/>
                  <a:gd name="connsiteX4" fmla="*/ 985319 w 1005496"/>
                  <a:gd name="connsiteY4" fmla="*/ 129301 h 180022"/>
                  <a:gd name="connsiteX5" fmla="*/ 1002447 w 1005496"/>
                  <a:gd name="connsiteY5" fmla="*/ 179557 h 180022"/>
                  <a:gd name="connsiteX6" fmla="*/ 504263 w 1005496"/>
                  <a:gd name="connsiteY6" fmla="*/ 54480 h 180022"/>
                  <a:gd name="connsiteX7" fmla="*/ 2693 w 1005496"/>
                  <a:gd name="connsiteY7" fmla="*/ 180022 h 180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5496" h="180022">
                    <a:moveTo>
                      <a:pt x="2693" y="180022"/>
                    </a:moveTo>
                    <a:cubicBezTo>
                      <a:pt x="-7929" y="146230"/>
                      <a:pt x="15042" y="132288"/>
                      <a:pt x="33763" y="117816"/>
                    </a:cubicBezTo>
                    <a:cubicBezTo>
                      <a:pt x="103472" y="63775"/>
                      <a:pt x="184732" y="36954"/>
                      <a:pt x="270175" y="22282"/>
                    </a:cubicBezTo>
                    <a:cubicBezTo>
                      <a:pt x="473658" y="-12705"/>
                      <a:pt x="675149" y="-11245"/>
                      <a:pt x="871661" y="61186"/>
                    </a:cubicBezTo>
                    <a:cubicBezTo>
                      <a:pt x="913553" y="76654"/>
                      <a:pt x="951792" y="99227"/>
                      <a:pt x="985319" y="129301"/>
                    </a:cubicBezTo>
                    <a:cubicBezTo>
                      <a:pt x="999925" y="142446"/>
                      <a:pt x="1011144" y="156520"/>
                      <a:pt x="1002447" y="179557"/>
                    </a:cubicBezTo>
                    <a:cubicBezTo>
                      <a:pt x="854134" y="66696"/>
                      <a:pt x="679265" y="54613"/>
                      <a:pt x="504263" y="54480"/>
                    </a:cubicBezTo>
                    <a:cubicBezTo>
                      <a:pt x="329195" y="54414"/>
                      <a:pt x="154060" y="65700"/>
                      <a:pt x="2693" y="180022"/>
                    </a:cubicBezTo>
                    <a:close/>
                  </a:path>
                </a:pathLst>
              </a:custGeom>
              <a:solidFill>
                <a:schemeClr val="accent1"/>
              </a:solidFill>
              <a:ln w="6631" cap="flat">
                <a:noFill/>
                <a:prstDash val="solid"/>
                <a:miter/>
              </a:ln>
            </p:spPr>
            <p:txBody>
              <a:bodyPr rtlCol="0" anchor="ctr"/>
              <a:lstStyle/>
              <a:p>
                <a:endParaRPr lang="ko-KR" altLang="en-US"/>
              </a:p>
            </p:txBody>
          </p:sp>
        </p:grpSp>
        <p:sp>
          <p:nvSpPr>
            <p:cNvPr id="97" name="자유형: 도형 96">
              <a:extLst>
                <a:ext uri="{FF2B5EF4-FFF2-40B4-BE49-F238E27FC236}">
                  <a16:creationId xmlns:a16="http://schemas.microsoft.com/office/drawing/2014/main" id="{0BB237BD-0A3B-4B45-AD69-E1BDAC027553}"/>
                </a:ext>
              </a:extLst>
            </p:cNvPr>
            <p:cNvSpPr/>
            <p:nvPr/>
          </p:nvSpPr>
          <p:spPr>
            <a:xfrm>
              <a:off x="9618005" y="2045105"/>
              <a:ext cx="1547759" cy="275628"/>
            </a:xfrm>
            <a:custGeom>
              <a:avLst/>
              <a:gdLst>
                <a:gd name="connsiteX0" fmla="*/ 1918248 w 1938563"/>
                <a:gd name="connsiteY0" fmla="*/ 345224 h 345223"/>
                <a:gd name="connsiteX1" fmla="*/ 20315 w 1938563"/>
                <a:gd name="connsiteY1" fmla="*/ 345224 h 345223"/>
                <a:gd name="connsiteX2" fmla="*/ 0 w 1938563"/>
                <a:gd name="connsiteY2" fmla="*/ 324909 h 345223"/>
                <a:gd name="connsiteX3" fmla="*/ 0 w 1938563"/>
                <a:gd name="connsiteY3" fmla="*/ 20315 h 345223"/>
                <a:gd name="connsiteX4" fmla="*/ 20315 w 1938563"/>
                <a:gd name="connsiteY4" fmla="*/ 0 h 345223"/>
                <a:gd name="connsiteX5" fmla="*/ 1918248 w 1938563"/>
                <a:gd name="connsiteY5" fmla="*/ 0 h 345223"/>
                <a:gd name="connsiteX6" fmla="*/ 1938563 w 1938563"/>
                <a:gd name="connsiteY6" fmla="*/ 20315 h 345223"/>
                <a:gd name="connsiteX7" fmla="*/ 1938563 w 1938563"/>
                <a:gd name="connsiteY7" fmla="*/ 324909 h 345223"/>
                <a:gd name="connsiteX8" fmla="*/ 1918248 w 1938563"/>
                <a:gd name="connsiteY8" fmla="*/ 345224 h 345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38563" h="345223">
                  <a:moveTo>
                    <a:pt x="1918248" y="345224"/>
                  </a:moveTo>
                  <a:lnTo>
                    <a:pt x="20315" y="345224"/>
                  </a:lnTo>
                  <a:cubicBezTo>
                    <a:pt x="9095" y="345224"/>
                    <a:pt x="0" y="336128"/>
                    <a:pt x="0" y="324909"/>
                  </a:cubicBezTo>
                  <a:lnTo>
                    <a:pt x="0" y="20315"/>
                  </a:lnTo>
                  <a:cubicBezTo>
                    <a:pt x="0" y="9095"/>
                    <a:pt x="9095" y="0"/>
                    <a:pt x="20315" y="0"/>
                  </a:cubicBezTo>
                  <a:lnTo>
                    <a:pt x="1918248" y="0"/>
                  </a:lnTo>
                  <a:cubicBezTo>
                    <a:pt x="1929468" y="0"/>
                    <a:pt x="1938563" y="9095"/>
                    <a:pt x="1938563" y="20315"/>
                  </a:cubicBezTo>
                  <a:lnTo>
                    <a:pt x="1938563" y="324909"/>
                  </a:lnTo>
                  <a:cubicBezTo>
                    <a:pt x="1938563" y="336128"/>
                    <a:pt x="1929468" y="345224"/>
                    <a:pt x="1918248" y="345224"/>
                  </a:cubicBezTo>
                  <a:close/>
                </a:path>
              </a:pathLst>
            </a:custGeom>
            <a:solidFill>
              <a:srgbClr val="6F7B83"/>
            </a:solidFill>
            <a:ln w="6631" cap="flat">
              <a:noFill/>
              <a:prstDash val="solid"/>
              <a:miter/>
            </a:ln>
          </p:spPr>
          <p:txBody>
            <a:bodyPr rtlCol="0" anchor="ctr"/>
            <a:lstStyle/>
            <a:p>
              <a:endParaRPr lang="ko-KR" altLang="en-US"/>
            </a:p>
          </p:txBody>
        </p:sp>
        <p:sp>
          <p:nvSpPr>
            <p:cNvPr id="100" name="자유형: 도형 99">
              <a:extLst>
                <a:ext uri="{FF2B5EF4-FFF2-40B4-BE49-F238E27FC236}">
                  <a16:creationId xmlns:a16="http://schemas.microsoft.com/office/drawing/2014/main" id="{DC26FF1D-75B0-4ED3-A7AA-D5C8073474FF}"/>
                </a:ext>
              </a:extLst>
            </p:cNvPr>
            <p:cNvSpPr/>
            <p:nvPr/>
          </p:nvSpPr>
          <p:spPr>
            <a:xfrm>
              <a:off x="11482669" y="5793805"/>
              <a:ext cx="412958" cy="272786"/>
            </a:xfrm>
            <a:custGeom>
              <a:avLst/>
              <a:gdLst>
                <a:gd name="connsiteX0" fmla="*/ 264749 w 517228"/>
                <a:gd name="connsiteY0" fmla="*/ 339315 h 341664"/>
                <a:gd name="connsiteX1" fmla="*/ 114244 w 517228"/>
                <a:gd name="connsiteY1" fmla="*/ 339116 h 341664"/>
                <a:gd name="connsiteX2" fmla="*/ 6031 w 517228"/>
                <a:gd name="connsiteY2" fmla="*/ 271797 h 341664"/>
                <a:gd name="connsiteX3" fmla="*/ 53897 w 517228"/>
                <a:gd name="connsiteY3" fmla="*/ 160396 h 341664"/>
                <a:gd name="connsiteX4" fmla="*/ 67308 w 517228"/>
                <a:gd name="connsiteY4" fmla="*/ 122687 h 341664"/>
                <a:gd name="connsiteX5" fmla="*/ 163903 w 517228"/>
                <a:gd name="connsiteY5" fmla="*/ 3253 h 341664"/>
                <a:gd name="connsiteX6" fmla="*/ 293495 w 517228"/>
                <a:gd name="connsiteY6" fmla="*/ 64198 h 341664"/>
                <a:gd name="connsiteX7" fmla="*/ 329811 w 517228"/>
                <a:gd name="connsiteY7" fmla="*/ 93542 h 341664"/>
                <a:gd name="connsiteX8" fmla="*/ 490804 w 517228"/>
                <a:gd name="connsiteY8" fmla="*/ 190537 h 341664"/>
                <a:gd name="connsiteX9" fmla="*/ 507534 w 517228"/>
                <a:gd name="connsiteY9" fmla="*/ 284676 h 341664"/>
                <a:gd name="connsiteX10" fmla="*/ 428133 w 517228"/>
                <a:gd name="connsiteY10" fmla="*/ 340974 h 341664"/>
                <a:gd name="connsiteX11" fmla="*/ 264749 w 517228"/>
                <a:gd name="connsiteY11" fmla="*/ 341306 h 341664"/>
                <a:gd name="connsiteX12" fmla="*/ 264749 w 517228"/>
                <a:gd name="connsiteY12" fmla="*/ 339315 h 341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7228" h="341664">
                  <a:moveTo>
                    <a:pt x="264749" y="339315"/>
                  </a:moveTo>
                  <a:cubicBezTo>
                    <a:pt x="214558" y="339315"/>
                    <a:pt x="164435" y="339979"/>
                    <a:pt x="114244" y="339116"/>
                  </a:cubicBezTo>
                  <a:cubicBezTo>
                    <a:pt x="55158" y="338053"/>
                    <a:pt x="21765" y="316676"/>
                    <a:pt x="6031" y="271797"/>
                  </a:cubicBezTo>
                  <a:cubicBezTo>
                    <a:pt x="-8840" y="229374"/>
                    <a:pt x="2578" y="199831"/>
                    <a:pt x="53897" y="160396"/>
                  </a:cubicBezTo>
                  <a:cubicBezTo>
                    <a:pt x="68635" y="149110"/>
                    <a:pt x="66776" y="136562"/>
                    <a:pt x="67308" y="122687"/>
                  </a:cubicBezTo>
                  <a:cubicBezTo>
                    <a:pt x="69963" y="58422"/>
                    <a:pt x="102361" y="18390"/>
                    <a:pt x="163903" y="3253"/>
                  </a:cubicBezTo>
                  <a:cubicBezTo>
                    <a:pt x="213961" y="-9029"/>
                    <a:pt x="264550" y="13941"/>
                    <a:pt x="293495" y="64198"/>
                  </a:cubicBezTo>
                  <a:cubicBezTo>
                    <a:pt x="302458" y="79733"/>
                    <a:pt x="315005" y="84911"/>
                    <a:pt x="329811" y="93542"/>
                  </a:cubicBezTo>
                  <a:cubicBezTo>
                    <a:pt x="383917" y="125077"/>
                    <a:pt x="439087" y="155483"/>
                    <a:pt x="490804" y="190537"/>
                  </a:cubicBezTo>
                  <a:cubicBezTo>
                    <a:pt x="521410" y="211316"/>
                    <a:pt x="523202" y="249689"/>
                    <a:pt x="507534" y="284676"/>
                  </a:cubicBezTo>
                  <a:cubicBezTo>
                    <a:pt x="492265" y="318801"/>
                    <a:pt x="466240" y="340045"/>
                    <a:pt x="428133" y="340974"/>
                  </a:cubicBezTo>
                  <a:cubicBezTo>
                    <a:pt x="373694" y="342302"/>
                    <a:pt x="319188" y="341306"/>
                    <a:pt x="264749" y="341306"/>
                  </a:cubicBezTo>
                  <a:cubicBezTo>
                    <a:pt x="264749" y="340709"/>
                    <a:pt x="264749" y="340045"/>
                    <a:pt x="264749" y="339315"/>
                  </a:cubicBezTo>
                  <a:close/>
                </a:path>
              </a:pathLst>
            </a:custGeom>
            <a:solidFill>
              <a:schemeClr val="accent3">
                <a:lumMod val="20000"/>
                <a:lumOff val="80000"/>
                <a:alpha val="70000"/>
              </a:schemeClr>
            </a:solidFill>
            <a:ln w="6631" cap="flat">
              <a:noFill/>
              <a:prstDash val="solid"/>
              <a:miter/>
            </a:ln>
          </p:spPr>
          <p:txBody>
            <a:bodyPr rtlCol="0" anchor="ctr"/>
            <a:lstStyle/>
            <a:p>
              <a:endParaRPr lang="ko-KR" altLang="en-US"/>
            </a:p>
          </p:txBody>
        </p:sp>
        <p:grpSp>
          <p:nvGrpSpPr>
            <p:cNvPr id="103" name="그룹 102">
              <a:extLst>
                <a:ext uri="{FF2B5EF4-FFF2-40B4-BE49-F238E27FC236}">
                  <a16:creationId xmlns:a16="http://schemas.microsoft.com/office/drawing/2014/main" id="{5F7FDA70-60FE-4B19-BD30-9E663F41F931}"/>
                </a:ext>
              </a:extLst>
            </p:cNvPr>
            <p:cNvGrpSpPr/>
            <p:nvPr/>
          </p:nvGrpSpPr>
          <p:grpSpPr>
            <a:xfrm>
              <a:off x="8927220" y="2434993"/>
              <a:ext cx="1254261" cy="2651092"/>
              <a:chOff x="8927220" y="2434993"/>
              <a:chExt cx="1254261" cy="2651092"/>
            </a:xfrm>
          </p:grpSpPr>
          <p:sp>
            <p:nvSpPr>
              <p:cNvPr id="109" name="자유형: 도형 108">
                <a:extLst>
                  <a:ext uri="{FF2B5EF4-FFF2-40B4-BE49-F238E27FC236}">
                    <a16:creationId xmlns:a16="http://schemas.microsoft.com/office/drawing/2014/main" id="{AC108296-908B-4B5B-A464-B590FE12F63C}"/>
                  </a:ext>
                </a:extLst>
              </p:cNvPr>
              <p:cNvSpPr/>
              <p:nvPr/>
            </p:nvSpPr>
            <p:spPr>
              <a:xfrm>
                <a:off x="9008741" y="2918529"/>
                <a:ext cx="905231" cy="1036514"/>
              </a:xfrm>
              <a:custGeom>
                <a:avLst/>
                <a:gdLst>
                  <a:gd name="connsiteX0" fmla="*/ 739003 w 1133799"/>
                  <a:gd name="connsiteY0" fmla="*/ 0 h 1298230"/>
                  <a:gd name="connsiteX1" fmla="*/ 1105803 w 1133799"/>
                  <a:gd name="connsiteY1" fmla="*/ 132579 h 1298230"/>
                  <a:gd name="connsiteX2" fmla="*/ 1128575 w 1133799"/>
                  <a:gd name="connsiteY2" fmla="*/ 164313 h 1298230"/>
                  <a:gd name="connsiteX3" fmla="*/ 1132094 w 1133799"/>
                  <a:gd name="connsiteY3" fmla="*/ 408559 h 1298230"/>
                  <a:gd name="connsiteX4" fmla="*/ 1078385 w 1133799"/>
                  <a:gd name="connsiteY4" fmla="*/ 474151 h 1298230"/>
                  <a:gd name="connsiteX5" fmla="*/ 995465 w 1133799"/>
                  <a:gd name="connsiteY5" fmla="*/ 565768 h 1298230"/>
                  <a:gd name="connsiteX6" fmla="*/ 1094783 w 1133799"/>
                  <a:gd name="connsiteY6" fmla="*/ 1107371 h 1298230"/>
                  <a:gd name="connsiteX7" fmla="*/ 1087613 w 1133799"/>
                  <a:gd name="connsiteY7" fmla="*/ 1193080 h 1298230"/>
                  <a:gd name="connsiteX8" fmla="*/ 696780 w 1133799"/>
                  <a:gd name="connsiteY8" fmla="*/ 1289344 h 1298230"/>
                  <a:gd name="connsiteX9" fmla="*/ 617113 w 1133799"/>
                  <a:gd name="connsiteY9" fmla="*/ 1295983 h 1298230"/>
                  <a:gd name="connsiteX10" fmla="*/ 221234 w 1133799"/>
                  <a:gd name="connsiteY10" fmla="*/ 1265842 h 1298230"/>
                  <a:gd name="connsiteX11" fmla="*/ 200056 w 1133799"/>
                  <a:gd name="connsiteY11" fmla="*/ 1183188 h 1298230"/>
                  <a:gd name="connsiteX12" fmla="*/ 208819 w 1133799"/>
                  <a:gd name="connsiteY12" fmla="*/ 631029 h 1298230"/>
                  <a:gd name="connsiteX13" fmla="*/ 199259 w 1133799"/>
                  <a:gd name="connsiteY13" fmla="*/ 549702 h 1298230"/>
                  <a:gd name="connsiteX14" fmla="*/ 125899 w 1133799"/>
                  <a:gd name="connsiteY14" fmla="*/ 585220 h 1298230"/>
                  <a:gd name="connsiteX15" fmla="*/ 95559 w 1133799"/>
                  <a:gd name="connsiteY15" fmla="*/ 576723 h 1298230"/>
                  <a:gd name="connsiteX16" fmla="*/ 7063 w 1133799"/>
                  <a:gd name="connsiteY16" fmla="*/ 363813 h 1298230"/>
                  <a:gd name="connsiteX17" fmla="*/ 43178 w 1133799"/>
                  <a:gd name="connsiteY17" fmla="*/ 276112 h 1298230"/>
                  <a:gd name="connsiteX18" fmla="*/ 489314 w 1133799"/>
                  <a:gd name="connsiteY18" fmla="*/ 8697 h 1298230"/>
                  <a:gd name="connsiteX19" fmla="*/ 739003 w 1133799"/>
                  <a:gd name="connsiteY19" fmla="*/ 0 h 1298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33799" h="1298230">
                    <a:moveTo>
                      <a:pt x="739003" y="0"/>
                    </a:moveTo>
                    <a:cubicBezTo>
                      <a:pt x="861292" y="44215"/>
                      <a:pt x="983515" y="88563"/>
                      <a:pt x="1105803" y="132579"/>
                    </a:cubicBezTo>
                    <a:cubicBezTo>
                      <a:pt x="1121206" y="138089"/>
                      <a:pt x="1129637" y="147583"/>
                      <a:pt x="1128575" y="164313"/>
                    </a:cubicBezTo>
                    <a:cubicBezTo>
                      <a:pt x="1134815" y="267017"/>
                      <a:pt x="1134749" y="355912"/>
                      <a:pt x="1132094" y="408559"/>
                    </a:cubicBezTo>
                    <a:cubicBezTo>
                      <a:pt x="1135878" y="448127"/>
                      <a:pt x="1110583" y="465388"/>
                      <a:pt x="1078385" y="474151"/>
                    </a:cubicBezTo>
                    <a:cubicBezTo>
                      <a:pt x="999182" y="495529"/>
                      <a:pt x="995663" y="475413"/>
                      <a:pt x="995465" y="565768"/>
                    </a:cubicBezTo>
                    <a:cubicBezTo>
                      <a:pt x="995465" y="698547"/>
                      <a:pt x="1041937" y="957464"/>
                      <a:pt x="1094783" y="1107371"/>
                    </a:cubicBezTo>
                    <a:cubicBezTo>
                      <a:pt x="1114965" y="1143354"/>
                      <a:pt x="1114965" y="1176549"/>
                      <a:pt x="1087613" y="1193080"/>
                    </a:cubicBezTo>
                    <a:cubicBezTo>
                      <a:pt x="955697" y="1241344"/>
                      <a:pt x="835068" y="1264780"/>
                      <a:pt x="696780" y="1289344"/>
                    </a:cubicBezTo>
                    <a:cubicBezTo>
                      <a:pt x="678257" y="1289941"/>
                      <a:pt x="635370" y="1292398"/>
                      <a:pt x="617113" y="1295983"/>
                    </a:cubicBezTo>
                    <a:cubicBezTo>
                      <a:pt x="480019" y="1300895"/>
                      <a:pt x="354344" y="1300497"/>
                      <a:pt x="221234" y="1265842"/>
                    </a:cubicBezTo>
                    <a:cubicBezTo>
                      <a:pt x="194745" y="1243270"/>
                      <a:pt x="199259" y="1212797"/>
                      <a:pt x="200056" y="1183188"/>
                    </a:cubicBezTo>
                    <a:cubicBezTo>
                      <a:pt x="218711" y="1023787"/>
                      <a:pt x="205434" y="691841"/>
                      <a:pt x="208819" y="631029"/>
                    </a:cubicBezTo>
                    <a:cubicBezTo>
                      <a:pt x="212072" y="578980"/>
                      <a:pt x="225483" y="562980"/>
                      <a:pt x="199259" y="549702"/>
                    </a:cubicBezTo>
                    <a:cubicBezTo>
                      <a:pt x="180405" y="540209"/>
                      <a:pt x="152721" y="575594"/>
                      <a:pt x="125899" y="585220"/>
                    </a:cubicBezTo>
                    <a:cubicBezTo>
                      <a:pt x="114348" y="587478"/>
                      <a:pt x="104057" y="585154"/>
                      <a:pt x="95559" y="576723"/>
                    </a:cubicBezTo>
                    <a:cubicBezTo>
                      <a:pt x="58249" y="509006"/>
                      <a:pt x="39660" y="433521"/>
                      <a:pt x="7063" y="363813"/>
                    </a:cubicBezTo>
                    <a:cubicBezTo>
                      <a:pt x="-7410" y="310037"/>
                      <a:pt x="-1634" y="296029"/>
                      <a:pt x="43178" y="276112"/>
                    </a:cubicBezTo>
                    <a:cubicBezTo>
                      <a:pt x="167392" y="145990"/>
                      <a:pt x="323141" y="68646"/>
                      <a:pt x="489314" y="8697"/>
                    </a:cubicBezTo>
                    <a:cubicBezTo>
                      <a:pt x="583852" y="61211"/>
                      <a:pt x="643602" y="61211"/>
                      <a:pt x="739003" y="0"/>
                    </a:cubicBezTo>
                    <a:close/>
                  </a:path>
                </a:pathLst>
              </a:custGeom>
              <a:solidFill>
                <a:schemeClr val="accent4"/>
              </a:solidFill>
              <a:ln w="6631" cap="flat">
                <a:noFill/>
                <a:prstDash val="solid"/>
                <a:miter/>
              </a:ln>
            </p:spPr>
            <p:txBody>
              <a:bodyPr rtlCol="0" anchor="ctr"/>
              <a:lstStyle/>
              <a:p>
                <a:endParaRPr lang="ko-KR" altLang="en-US"/>
              </a:p>
            </p:txBody>
          </p:sp>
          <p:sp>
            <p:nvSpPr>
              <p:cNvPr id="110" name="자유형: 도형 109">
                <a:extLst>
                  <a:ext uri="{FF2B5EF4-FFF2-40B4-BE49-F238E27FC236}">
                    <a16:creationId xmlns:a16="http://schemas.microsoft.com/office/drawing/2014/main" id="{956F4A28-670C-439B-85EE-F8C660AAFBB9}"/>
                  </a:ext>
                </a:extLst>
              </p:cNvPr>
              <p:cNvSpPr/>
              <p:nvPr/>
            </p:nvSpPr>
            <p:spPr>
              <a:xfrm>
                <a:off x="9315078" y="2462683"/>
                <a:ext cx="380268" cy="443429"/>
              </a:xfrm>
              <a:custGeom>
                <a:avLst/>
                <a:gdLst>
                  <a:gd name="connsiteX0" fmla="*/ 123352 w 476284"/>
                  <a:gd name="connsiteY0" fmla="*/ 511527 h 555393"/>
                  <a:gd name="connsiteX1" fmla="*/ 64664 w 476284"/>
                  <a:gd name="connsiteY1" fmla="*/ 428806 h 555393"/>
                  <a:gd name="connsiteX2" fmla="*/ 25826 w 476284"/>
                  <a:gd name="connsiteY2" fmla="*/ 328891 h 555393"/>
                  <a:gd name="connsiteX3" fmla="*/ 1 w 476284"/>
                  <a:gd name="connsiteY3" fmla="*/ 189938 h 555393"/>
                  <a:gd name="connsiteX4" fmla="*/ 55701 w 476284"/>
                  <a:gd name="connsiteY4" fmla="*/ 101176 h 555393"/>
                  <a:gd name="connsiteX5" fmla="*/ 127070 w 476284"/>
                  <a:gd name="connsiteY5" fmla="*/ 54438 h 555393"/>
                  <a:gd name="connsiteX6" fmla="*/ 369788 w 476284"/>
                  <a:gd name="connsiteY6" fmla="*/ 31467 h 555393"/>
                  <a:gd name="connsiteX7" fmla="*/ 473422 w 476284"/>
                  <a:gd name="connsiteY7" fmla="*/ 254734 h 555393"/>
                  <a:gd name="connsiteX8" fmla="*/ 462202 w 476284"/>
                  <a:gd name="connsiteY8" fmla="*/ 318136 h 555393"/>
                  <a:gd name="connsiteX9" fmla="*/ 423099 w 476284"/>
                  <a:gd name="connsiteY9" fmla="*/ 424093 h 555393"/>
                  <a:gd name="connsiteX10" fmla="*/ 341374 w 476284"/>
                  <a:gd name="connsiteY10" fmla="*/ 525934 h 555393"/>
                  <a:gd name="connsiteX11" fmla="*/ 123352 w 476284"/>
                  <a:gd name="connsiteY11" fmla="*/ 511527 h 555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6284" h="555393">
                    <a:moveTo>
                      <a:pt x="123352" y="511527"/>
                    </a:moveTo>
                    <a:cubicBezTo>
                      <a:pt x="103767" y="483976"/>
                      <a:pt x="84249" y="456358"/>
                      <a:pt x="64664" y="428806"/>
                    </a:cubicBezTo>
                    <a:cubicBezTo>
                      <a:pt x="37644" y="400989"/>
                      <a:pt x="21179" y="369056"/>
                      <a:pt x="25826" y="328891"/>
                    </a:cubicBezTo>
                    <a:cubicBezTo>
                      <a:pt x="13146" y="283348"/>
                      <a:pt x="-132" y="238070"/>
                      <a:pt x="1" y="189938"/>
                    </a:cubicBezTo>
                    <a:cubicBezTo>
                      <a:pt x="67" y="147980"/>
                      <a:pt x="17727" y="117176"/>
                      <a:pt x="55701" y="101176"/>
                    </a:cubicBezTo>
                    <a:cubicBezTo>
                      <a:pt x="82788" y="89757"/>
                      <a:pt x="104697" y="72429"/>
                      <a:pt x="127070" y="54438"/>
                    </a:cubicBezTo>
                    <a:cubicBezTo>
                      <a:pt x="206870" y="-9760"/>
                      <a:pt x="286669" y="-16864"/>
                      <a:pt x="369788" y="31467"/>
                    </a:cubicBezTo>
                    <a:cubicBezTo>
                      <a:pt x="449987" y="78073"/>
                      <a:pt x="487364" y="158271"/>
                      <a:pt x="473422" y="254734"/>
                    </a:cubicBezTo>
                    <a:cubicBezTo>
                      <a:pt x="470368" y="275979"/>
                      <a:pt x="465986" y="297024"/>
                      <a:pt x="462202" y="318136"/>
                    </a:cubicBezTo>
                    <a:cubicBezTo>
                      <a:pt x="469505" y="360957"/>
                      <a:pt x="456559" y="396342"/>
                      <a:pt x="423099" y="424093"/>
                    </a:cubicBezTo>
                    <a:cubicBezTo>
                      <a:pt x="399066" y="460607"/>
                      <a:pt x="376096" y="498050"/>
                      <a:pt x="341374" y="525934"/>
                    </a:cubicBezTo>
                    <a:cubicBezTo>
                      <a:pt x="259915" y="572406"/>
                      <a:pt x="157542" y="561120"/>
                      <a:pt x="123352" y="511527"/>
                    </a:cubicBezTo>
                    <a:close/>
                  </a:path>
                </a:pathLst>
              </a:custGeom>
              <a:solidFill>
                <a:srgbClr val="000000"/>
              </a:solidFill>
              <a:ln w="6631" cap="flat">
                <a:noFill/>
                <a:prstDash val="solid"/>
                <a:miter/>
              </a:ln>
            </p:spPr>
            <p:txBody>
              <a:bodyPr rtlCol="0" anchor="ctr"/>
              <a:lstStyle/>
              <a:p>
                <a:endParaRPr lang="ko-KR" altLang="en-US"/>
              </a:p>
            </p:txBody>
          </p:sp>
          <p:sp>
            <p:nvSpPr>
              <p:cNvPr id="111" name="자유형: 도형 110">
                <a:extLst>
                  <a:ext uri="{FF2B5EF4-FFF2-40B4-BE49-F238E27FC236}">
                    <a16:creationId xmlns:a16="http://schemas.microsoft.com/office/drawing/2014/main" id="{A1EB3412-9083-4FF5-A99A-AA68DB1EB392}"/>
                  </a:ext>
                </a:extLst>
              </p:cNvPr>
              <p:cNvSpPr/>
              <p:nvPr/>
            </p:nvSpPr>
            <p:spPr>
              <a:xfrm>
                <a:off x="9903917" y="2434993"/>
                <a:ext cx="277564" cy="816589"/>
              </a:xfrm>
              <a:custGeom>
                <a:avLst/>
                <a:gdLst>
                  <a:gd name="connsiteX0" fmla="*/ 310967 w 347648"/>
                  <a:gd name="connsiteY0" fmla="*/ 510691 h 1022775"/>
                  <a:gd name="connsiteX1" fmla="*/ 236146 w 347648"/>
                  <a:gd name="connsiteY1" fmla="*/ 854786 h 1022775"/>
                  <a:gd name="connsiteX2" fmla="*/ 189209 w 347648"/>
                  <a:gd name="connsiteY2" fmla="*/ 922901 h 1022775"/>
                  <a:gd name="connsiteX3" fmla="*/ 48796 w 347648"/>
                  <a:gd name="connsiteY3" fmla="*/ 1012194 h 1022775"/>
                  <a:gd name="connsiteX4" fmla="*/ 0 w 347648"/>
                  <a:gd name="connsiteY4" fmla="*/ 1018833 h 1022775"/>
                  <a:gd name="connsiteX5" fmla="*/ 7502 w 347648"/>
                  <a:gd name="connsiteY5" fmla="*/ 770007 h 1022775"/>
                  <a:gd name="connsiteX6" fmla="*/ 169956 w 347648"/>
                  <a:gd name="connsiteY6" fmla="*/ 597926 h 1022775"/>
                  <a:gd name="connsiteX7" fmla="*/ 229441 w 347648"/>
                  <a:gd name="connsiteY7" fmla="*/ 325199 h 1022775"/>
                  <a:gd name="connsiteX8" fmla="*/ 211981 w 347648"/>
                  <a:gd name="connsiteY8" fmla="*/ 224421 h 1022775"/>
                  <a:gd name="connsiteX9" fmla="*/ 222005 w 347648"/>
                  <a:gd name="connsiteY9" fmla="*/ 113617 h 1022775"/>
                  <a:gd name="connsiteX10" fmla="*/ 260046 w 347648"/>
                  <a:gd name="connsiteY10" fmla="*/ 31826 h 1022775"/>
                  <a:gd name="connsiteX11" fmla="*/ 291979 w 347648"/>
                  <a:gd name="connsiteY11" fmla="*/ 2747 h 1022775"/>
                  <a:gd name="connsiteX12" fmla="*/ 344161 w 347648"/>
                  <a:gd name="connsiteY12" fmla="*/ 50083 h 1022775"/>
                  <a:gd name="connsiteX13" fmla="*/ 332742 w 347648"/>
                  <a:gd name="connsiteY13" fmla="*/ 228537 h 1022775"/>
                  <a:gd name="connsiteX14" fmla="*/ 310967 w 347648"/>
                  <a:gd name="connsiteY14" fmla="*/ 510691 h 1022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47648" h="1022775">
                    <a:moveTo>
                      <a:pt x="310967" y="510691"/>
                    </a:moveTo>
                    <a:cubicBezTo>
                      <a:pt x="303133" y="629129"/>
                      <a:pt x="282087" y="744646"/>
                      <a:pt x="236146" y="854786"/>
                    </a:cubicBezTo>
                    <a:cubicBezTo>
                      <a:pt x="227316" y="882204"/>
                      <a:pt x="205673" y="900727"/>
                      <a:pt x="189209" y="922901"/>
                    </a:cubicBezTo>
                    <a:cubicBezTo>
                      <a:pt x="147583" y="960809"/>
                      <a:pt x="101708" y="992012"/>
                      <a:pt x="48796" y="1012194"/>
                    </a:cubicBezTo>
                    <a:cubicBezTo>
                      <a:pt x="33062" y="1018169"/>
                      <a:pt x="17859" y="1028460"/>
                      <a:pt x="0" y="1018833"/>
                    </a:cubicBezTo>
                    <a:cubicBezTo>
                      <a:pt x="2523" y="935913"/>
                      <a:pt x="4979" y="852927"/>
                      <a:pt x="7502" y="770007"/>
                    </a:cubicBezTo>
                    <a:cubicBezTo>
                      <a:pt x="100049" y="748961"/>
                      <a:pt x="143400" y="681643"/>
                      <a:pt x="169956" y="597926"/>
                    </a:cubicBezTo>
                    <a:cubicBezTo>
                      <a:pt x="198171" y="508832"/>
                      <a:pt x="212977" y="416816"/>
                      <a:pt x="229441" y="325199"/>
                    </a:cubicBezTo>
                    <a:cubicBezTo>
                      <a:pt x="235682" y="290345"/>
                      <a:pt x="221740" y="256819"/>
                      <a:pt x="211981" y="224421"/>
                    </a:cubicBezTo>
                    <a:cubicBezTo>
                      <a:pt x="200097" y="184853"/>
                      <a:pt x="201093" y="149799"/>
                      <a:pt x="222005" y="113617"/>
                    </a:cubicBezTo>
                    <a:cubicBezTo>
                      <a:pt x="236943" y="87659"/>
                      <a:pt x="245839" y="58249"/>
                      <a:pt x="260046" y="31826"/>
                    </a:cubicBezTo>
                    <a:cubicBezTo>
                      <a:pt x="266752" y="19344"/>
                      <a:pt x="265025" y="-8871"/>
                      <a:pt x="291979" y="2747"/>
                    </a:cubicBezTo>
                    <a:cubicBezTo>
                      <a:pt x="313689" y="12108"/>
                      <a:pt x="339979" y="13569"/>
                      <a:pt x="344161" y="50083"/>
                    </a:cubicBezTo>
                    <a:cubicBezTo>
                      <a:pt x="351132" y="110962"/>
                      <a:pt x="347813" y="170313"/>
                      <a:pt x="332742" y="228537"/>
                    </a:cubicBezTo>
                    <a:cubicBezTo>
                      <a:pt x="308577" y="321482"/>
                      <a:pt x="321656" y="416883"/>
                      <a:pt x="310967" y="510691"/>
                    </a:cubicBezTo>
                    <a:close/>
                  </a:path>
                </a:pathLst>
              </a:custGeom>
              <a:solidFill>
                <a:srgbClr val="FEB69F"/>
              </a:solidFill>
              <a:ln w="6631" cap="flat">
                <a:noFill/>
                <a:prstDash val="solid"/>
                <a:miter/>
              </a:ln>
            </p:spPr>
            <p:txBody>
              <a:bodyPr rtlCol="0" anchor="ctr"/>
              <a:lstStyle/>
              <a:p>
                <a:endParaRPr lang="ko-KR" altLang="en-US"/>
              </a:p>
            </p:txBody>
          </p:sp>
          <p:sp>
            <p:nvSpPr>
              <p:cNvPr id="112" name="자유형: 도형 111">
                <a:extLst>
                  <a:ext uri="{FF2B5EF4-FFF2-40B4-BE49-F238E27FC236}">
                    <a16:creationId xmlns:a16="http://schemas.microsoft.com/office/drawing/2014/main" id="{7C2A98F8-B26E-4019-9B27-DAECAA2F58A9}"/>
                  </a:ext>
                </a:extLst>
              </p:cNvPr>
              <p:cNvSpPr/>
              <p:nvPr/>
            </p:nvSpPr>
            <p:spPr>
              <a:xfrm>
                <a:off x="9399411" y="2871089"/>
                <a:ext cx="199353" cy="87833"/>
              </a:xfrm>
              <a:custGeom>
                <a:avLst/>
                <a:gdLst>
                  <a:gd name="connsiteX0" fmla="*/ 17726 w 249689"/>
                  <a:gd name="connsiteY0" fmla="*/ 0 h 110011"/>
                  <a:gd name="connsiteX1" fmla="*/ 235748 w 249689"/>
                  <a:gd name="connsiteY1" fmla="*/ 14340 h 110011"/>
                  <a:gd name="connsiteX2" fmla="*/ 249690 w 249689"/>
                  <a:gd name="connsiteY2" fmla="*/ 59352 h 110011"/>
                  <a:gd name="connsiteX3" fmla="*/ 0 w 249689"/>
                  <a:gd name="connsiteY3" fmla="*/ 68115 h 110011"/>
                  <a:gd name="connsiteX4" fmla="*/ 17726 w 249689"/>
                  <a:gd name="connsiteY4" fmla="*/ 0 h 1100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9689" h="110011">
                    <a:moveTo>
                      <a:pt x="17726" y="0"/>
                    </a:moveTo>
                    <a:cubicBezTo>
                      <a:pt x="87567" y="48132"/>
                      <a:pt x="159931" y="57427"/>
                      <a:pt x="235748" y="14340"/>
                    </a:cubicBezTo>
                    <a:cubicBezTo>
                      <a:pt x="240395" y="29344"/>
                      <a:pt x="245042" y="44348"/>
                      <a:pt x="249690" y="59352"/>
                    </a:cubicBezTo>
                    <a:cubicBezTo>
                      <a:pt x="168496" y="120032"/>
                      <a:pt x="85509" y="130123"/>
                      <a:pt x="0" y="68115"/>
                    </a:cubicBezTo>
                    <a:cubicBezTo>
                      <a:pt x="5909" y="45410"/>
                      <a:pt x="11817" y="22705"/>
                      <a:pt x="17726" y="0"/>
                    </a:cubicBezTo>
                    <a:close/>
                  </a:path>
                </a:pathLst>
              </a:custGeom>
              <a:solidFill>
                <a:srgbClr val="FBBFAF"/>
              </a:solidFill>
              <a:ln w="6631" cap="flat">
                <a:noFill/>
                <a:prstDash val="solid"/>
                <a:miter/>
              </a:ln>
            </p:spPr>
            <p:txBody>
              <a:bodyPr rtlCol="0" anchor="ctr"/>
              <a:lstStyle/>
              <a:p>
                <a:endParaRPr lang="ko-KR" altLang="en-US"/>
              </a:p>
            </p:txBody>
          </p:sp>
          <p:sp>
            <p:nvSpPr>
              <p:cNvPr id="113" name="자유형: 도형 112">
                <a:extLst>
                  <a:ext uri="{FF2B5EF4-FFF2-40B4-BE49-F238E27FC236}">
                    <a16:creationId xmlns:a16="http://schemas.microsoft.com/office/drawing/2014/main" id="{24273AD7-CB34-4B90-9EED-5F7E112DED18}"/>
                  </a:ext>
                </a:extLst>
              </p:cNvPr>
              <p:cNvSpPr/>
              <p:nvPr/>
            </p:nvSpPr>
            <p:spPr>
              <a:xfrm>
                <a:off x="9652936" y="2716631"/>
                <a:ext cx="56916" cy="86035"/>
              </a:xfrm>
              <a:custGeom>
                <a:avLst/>
                <a:gdLst>
                  <a:gd name="connsiteX0" fmla="*/ 0 w 71287"/>
                  <a:gd name="connsiteY0" fmla="*/ 105957 h 107758"/>
                  <a:gd name="connsiteX1" fmla="*/ 39037 w 71287"/>
                  <a:gd name="connsiteY1" fmla="*/ 0 h 107758"/>
                  <a:gd name="connsiteX2" fmla="*/ 67252 w 71287"/>
                  <a:gd name="connsiteY2" fmla="*/ 70572 h 107758"/>
                  <a:gd name="connsiteX3" fmla="*/ 0 w 71287"/>
                  <a:gd name="connsiteY3" fmla="*/ 105957 h 107758"/>
                </a:gdLst>
                <a:ahLst/>
                <a:cxnLst>
                  <a:cxn ang="0">
                    <a:pos x="connsiteX0" y="connsiteY0"/>
                  </a:cxn>
                  <a:cxn ang="0">
                    <a:pos x="connsiteX1" y="connsiteY1"/>
                  </a:cxn>
                  <a:cxn ang="0">
                    <a:pos x="connsiteX2" y="connsiteY2"/>
                  </a:cxn>
                  <a:cxn ang="0">
                    <a:pos x="connsiteX3" y="connsiteY3"/>
                  </a:cxn>
                </a:cxnLst>
                <a:rect l="l" t="t" r="r" b="b"/>
                <a:pathLst>
                  <a:path w="71287" h="107758">
                    <a:moveTo>
                      <a:pt x="0" y="105957"/>
                    </a:moveTo>
                    <a:cubicBezTo>
                      <a:pt x="13012" y="70638"/>
                      <a:pt x="26025" y="35319"/>
                      <a:pt x="39037" y="0"/>
                    </a:cubicBezTo>
                    <a:cubicBezTo>
                      <a:pt x="69974" y="14871"/>
                      <a:pt x="76879" y="40962"/>
                      <a:pt x="67252" y="70572"/>
                    </a:cubicBezTo>
                    <a:cubicBezTo>
                      <a:pt x="56895" y="102372"/>
                      <a:pt x="31933" y="112264"/>
                      <a:pt x="0" y="105957"/>
                    </a:cubicBezTo>
                    <a:close/>
                  </a:path>
                </a:pathLst>
              </a:custGeom>
              <a:solidFill>
                <a:srgbClr val="F9BFAF"/>
              </a:solidFill>
              <a:ln w="6631" cap="flat">
                <a:noFill/>
                <a:prstDash val="solid"/>
                <a:miter/>
              </a:ln>
            </p:spPr>
            <p:txBody>
              <a:bodyPr rtlCol="0" anchor="ctr"/>
              <a:lstStyle/>
              <a:p>
                <a:endParaRPr lang="ko-KR" altLang="en-US"/>
              </a:p>
            </p:txBody>
          </p:sp>
          <p:sp>
            <p:nvSpPr>
              <p:cNvPr id="114" name="자유형: 도형 113">
                <a:extLst>
                  <a:ext uri="{FF2B5EF4-FFF2-40B4-BE49-F238E27FC236}">
                    <a16:creationId xmlns:a16="http://schemas.microsoft.com/office/drawing/2014/main" id="{2194E0E0-F337-45EA-A351-91CBDC922F9F}"/>
                  </a:ext>
                </a:extLst>
              </p:cNvPr>
              <p:cNvSpPr/>
              <p:nvPr/>
            </p:nvSpPr>
            <p:spPr>
              <a:xfrm>
                <a:off x="9322628" y="2725271"/>
                <a:ext cx="44131" cy="79773"/>
              </a:xfrm>
              <a:custGeom>
                <a:avLst/>
                <a:gdLst>
                  <a:gd name="connsiteX0" fmla="*/ 16436 w 55274"/>
                  <a:gd name="connsiteY0" fmla="*/ 0 h 99915"/>
                  <a:gd name="connsiteX1" fmla="*/ 55274 w 55274"/>
                  <a:gd name="connsiteY1" fmla="*/ 99916 h 99915"/>
                  <a:gd name="connsiteX2" fmla="*/ 16436 w 55274"/>
                  <a:gd name="connsiteY2" fmla="*/ 0 h 99915"/>
                </a:gdLst>
                <a:ahLst/>
                <a:cxnLst>
                  <a:cxn ang="0">
                    <a:pos x="connsiteX0" y="connsiteY0"/>
                  </a:cxn>
                  <a:cxn ang="0">
                    <a:pos x="connsiteX1" y="connsiteY1"/>
                  </a:cxn>
                  <a:cxn ang="0">
                    <a:pos x="connsiteX2" y="connsiteY2"/>
                  </a:cxn>
                </a:cxnLst>
                <a:rect l="l" t="t" r="r" b="b"/>
                <a:pathLst>
                  <a:path w="55274" h="99915">
                    <a:moveTo>
                      <a:pt x="16436" y="0"/>
                    </a:moveTo>
                    <a:cubicBezTo>
                      <a:pt x="29382" y="33327"/>
                      <a:pt x="42328" y="66655"/>
                      <a:pt x="55274" y="99916"/>
                    </a:cubicBezTo>
                    <a:cubicBezTo>
                      <a:pt x="-1024" y="84115"/>
                      <a:pt x="-14966" y="48265"/>
                      <a:pt x="16436" y="0"/>
                    </a:cubicBezTo>
                    <a:close/>
                  </a:path>
                </a:pathLst>
              </a:custGeom>
              <a:solidFill>
                <a:srgbClr val="F4BDAD"/>
              </a:solidFill>
              <a:ln w="6631" cap="flat">
                <a:noFill/>
                <a:prstDash val="solid"/>
                <a:miter/>
              </a:ln>
            </p:spPr>
            <p:txBody>
              <a:bodyPr rtlCol="0" anchor="ctr"/>
              <a:lstStyle/>
              <a:p>
                <a:endParaRPr lang="ko-KR" altLang="en-US"/>
              </a:p>
            </p:txBody>
          </p:sp>
          <p:sp>
            <p:nvSpPr>
              <p:cNvPr id="115" name="자유형: 도형 114">
                <a:extLst>
                  <a:ext uri="{FF2B5EF4-FFF2-40B4-BE49-F238E27FC236}">
                    <a16:creationId xmlns:a16="http://schemas.microsoft.com/office/drawing/2014/main" id="{37C8F87E-6C24-428F-9FCA-228DA7CBD823}"/>
                  </a:ext>
                </a:extLst>
              </p:cNvPr>
              <p:cNvSpPr/>
              <p:nvPr/>
            </p:nvSpPr>
            <p:spPr>
              <a:xfrm>
                <a:off x="9171855" y="3924254"/>
                <a:ext cx="351448" cy="1161831"/>
              </a:xfrm>
              <a:custGeom>
                <a:avLst/>
                <a:gdLst>
                  <a:gd name="connsiteX0" fmla="*/ 19921 w 440187"/>
                  <a:gd name="connsiteY0" fmla="*/ 0 h 1455190"/>
                  <a:gd name="connsiteX1" fmla="*/ 223338 w 440187"/>
                  <a:gd name="connsiteY1" fmla="*/ 26224 h 1455190"/>
                  <a:gd name="connsiteX2" fmla="*/ 432862 w 440187"/>
                  <a:gd name="connsiteY2" fmla="*/ 34058 h 1455190"/>
                  <a:gd name="connsiteX3" fmla="*/ 409626 w 440187"/>
                  <a:gd name="connsiteY3" fmla="*/ 554615 h 1455190"/>
                  <a:gd name="connsiteX4" fmla="*/ 376829 w 440187"/>
                  <a:gd name="connsiteY4" fmla="*/ 990393 h 1455190"/>
                  <a:gd name="connsiteX5" fmla="*/ 383667 w 440187"/>
                  <a:gd name="connsiteY5" fmla="*/ 1395434 h 1455190"/>
                  <a:gd name="connsiteX6" fmla="*/ 348880 w 440187"/>
                  <a:gd name="connsiteY6" fmla="*/ 1452130 h 1455190"/>
                  <a:gd name="connsiteX7" fmla="*/ 20983 w 440187"/>
                  <a:gd name="connsiteY7" fmla="*/ 1449076 h 1455190"/>
                  <a:gd name="connsiteX8" fmla="*/ 10361 w 440187"/>
                  <a:gd name="connsiteY8" fmla="*/ 1155902 h 1455190"/>
                  <a:gd name="connsiteX9" fmla="*/ 13282 w 440187"/>
                  <a:gd name="connsiteY9" fmla="*/ 784454 h 1455190"/>
                  <a:gd name="connsiteX10" fmla="*/ 19921 w 440187"/>
                  <a:gd name="connsiteY10" fmla="*/ 0 h 1455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0187" h="1455190">
                    <a:moveTo>
                      <a:pt x="19921" y="0"/>
                    </a:moveTo>
                    <a:cubicBezTo>
                      <a:pt x="87705" y="8763"/>
                      <a:pt x="155488" y="18058"/>
                      <a:pt x="223338" y="26224"/>
                    </a:cubicBezTo>
                    <a:cubicBezTo>
                      <a:pt x="292913" y="34589"/>
                      <a:pt x="362888" y="33925"/>
                      <a:pt x="432862" y="34058"/>
                    </a:cubicBezTo>
                    <a:cubicBezTo>
                      <a:pt x="457293" y="34124"/>
                      <a:pt x="413078" y="508674"/>
                      <a:pt x="409626" y="554615"/>
                    </a:cubicBezTo>
                    <a:cubicBezTo>
                      <a:pt x="398672" y="699874"/>
                      <a:pt x="387784" y="845134"/>
                      <a:pt x="376829" y="990393"/>
                    </a:cubicBezTo>
                    <a:cubicBezTo>
                      <a:pt x="366938" y="1122242"/>
                      <a:pt x="340515" y="1267170"/>
                      <a:pt x="383667" y="1395434"/>
                    </a:cubicBezTo>
                    <a:cubicBezTo>
                      <a:pt x="386323" y="1423251"/>
                      <a:pt x="383269" y="1451599"/>
                      <a:pt x="348880" y="1452130"/>
                    </a:cubicBezTo>
                    <a:cubicBezTo>
                      <a:pt x="239603" y="1453723"/>
                      <a:pt x="130194" y="1459566"/>
                      <a:pt x="20983" y="1449076"/>
                    </a:cubicBezTo>
                    <a:cubicBezTo>
                      <a:pt x="-18518" y="1445292"/>
                      <a:pt x="9764" y="1190955"/>
                      <a:pt x="10361" y="1155902"/>
                    </a:cubicBezTo>
                    <a:cubicBezTo>
                      <a:pt x="12287" y="1032086"/>
                      <a:pt x="13282" y="908270"/>
                      <a:pt x="13282" y="784454"/>
                    </a:cubicBezTo>
                    <a:cubicBezTo>
                      <a:pt x="13282" y="713152"/>
                      <a:pt x="-7697" y="0"/>
                      <a:pt x="19921" y="0"/>
                    </a:cubicBezTo>
                    <a:close/>
                  </a:path>
                </a:pathLst>
              </a:custGeom>
              <a:solidFill>
                <a:srgbClr val="000000"/>
              </a:solidFill>
              <a:ln w="6631" cap="flat">
                <a:noFill/>
                <a:prstDash val="solid"/>
                <a:miter/>
              </a:ln>
            </p:spPr>
            <p:txBody>
              <a:bodyPr rtlCol="0" anchor="ctr"/>
              <a:lstStyle/>
              <a:p>
                <a:endParaRPr lang="ko-KR" altLang="en-US"/>
              </a:p>
            </p:txBody>
          </p:sp>
          <p:sp>
            <p:nvSpPr>
              <p:cNvPr id="116" name="자유형: 도형 115">
                <a:extLst>
                  <a:ext uri="{FF2B5EF4-FFF2-40B4-BE49-F238E27FC236}">
                    <a16:creationId xmlns:a16="http://schemas.microsoft.com/office/drawing/2014/main" id="{EF3B3D85-CE26-4674-BB64-3D0874A2C365}"/>
                  </a:ext>
                </a:extLst>
              </p:cNvPr>
              <p:cNvSpPr/>
              <p:nvPr/>
            </p:nvSpPr>
            <p:spPr>
              <a:xfrm>
                <a:off x="9548833" y="3866685"/>
                <a:ext cx="349102" cy="860851"/>
              </a:xfrm>
              <a:custGeom>
                <a:avLst/>
                <a:gdLst>
                  <a:gd name="connsiteX0" fmla="*/ 0 w 437249"/>
                  <a:gd name="connsiteY0" fmla="*/ 102577 h 1078213"/>
                  <a:gd name="connsiteX1" fmla="*/ 405173 w 437249"/>
                  <a:gd name="connsiteY1" fmla="*/ 6 h 1078213"/>
                  <a:gd name="connsiteX2" fmla="*/ 436841 w 437249"/>
                  <a:gd name="connsiteY2" fmla="*/ 477676 h 1078213"/>
                  <a:gd name="connsiteX3" fmla="*/ 422965 w 437249"/>
                  <a:gd name="connsiteY3" fmla="*/ 747283 h 1078213"/>
                  <a:gd name="connsiteX4" fmla="*/ 425488 w 437249"/>
                  <a:gd name="connsiteY4" fmla="*/ 993852 h 1078213"/>
                  <a:gd name="connsiteX5" fmla="*/ 430534 w 437249"/>
                  <a:gd name="connsiteY5" fmla="*/ 1031959 h 1078213"/>
                  <a:gd name="connsiteX6" fmla="*/ 381870 w 437249"/>
                  <a:gd name="connsiteY6" fmla="*/ 1077569 h 1078213"/>
                  <a:gd name="connsiteX7" fmla="*/ 124281 w 437249"/>
                  <a:gd name="connsiteY7" fmla="*/ 1076839 h 1078213"/>
                  <a:gd name="connsiteX8" fmla="*/ 51452 w 437249"/>
                  <a:gd name="connsiteY8" fmla="*/ 1032557 h 1078213"/>
                  <a:gd name="connsiteX9" fmla="*/ 65261 w 437249"/>
                  <a:gd name="connsiteY9" fmla="*/ 858683 h 1078213"/>
                  <a:gd name="connsiteX10" fmla="*/ 65327 w 437249"/>
                  <a:gd name="connsiteY10" fmla="*/ 650819 h 1078213"/>
                  <a:gd name="connsiteX11" fmla="*/ 27552 w 437249"/>
                  <a:gd name="connsiteY11" fmla="*/ 221348 h 1078213"/>
                  <a:gd name="connsiteX12" fmla="*/ 0 w 437249"/>
                  <a:gd name="connsiteY12" fmla="*/ 102577 h 1078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7249" h="1078213">
                    <a:moveTo>
                      <a:pt x="0" y="102577"/>
                    </a:moveTo>
                    <a:cubicBezTo>
                      <a:pt x="132314" y="77283"/>
                      <a:pt x="399862" y="-791"/>
                      <a:pt x="405173" y="6"/>
                    </a:cubicBezTo>
                    <a:cubicBezTo>
                      <a:pt x="411878" y="35392"/>
                      <a:pt x="441023" y="340848"/>
                      <a:pt x="436841" y="477676"/>
                    </a:cubicBezTo>
                    <a:cubicBezTo>
                      <a:pt x="434119" y="567634"/>
                      <a:pt x="429472" y="657524"/>
                      <a:pt x="422965" y="747283"/>
                    </a:cubicBezTo>
                    <a:cubicBezTo>
                      <a:pt x="417389" y="824028"/>
                      <a:pt x="389837" y="921554"/>
                      <a:pt x="425488" y="993852"/>
                    </a:cubicBezTo>
                    <a:cubicBezTo>
                      <a:pt x="431198" y="1005470"/>
                      <a:pt x="430202" y="1019013"/>
                      <a:pt x="430534" y="1031959"/>
                    </a:cubicBezTo>
                    <a:cubicBezTo>
                      <a:pt x="431862" y="1065884"/>
                      <a:pt x="411878" y="1077436"/>
                      <a:pt x="381870" y="1077569"/>
                    </a:cubicBezTo>
                    <a:cubicBezTo>
                      <a:pt x="296029" y="1077834"/>
                      <a:pt x="210122" y="1079228"/>
                      <a:pt x="124281" y="1076839"/>
                    </a:cubicBezTo>
                    <a:cubicBezTo>
                      <a:pt x="93742" y="1075975"/>
                      <a:pt x="58754" y="1075179"/>
                      <a:pt x="51452" y="1032557"/>
                    </a:cubicBezTo>
                    <a:cubicBezTo>
                      <a:pt x="41692" y="975263"/>
                      <a:pt x="61941" y="915845"/>
                      <a:pt x="65261" y="858683"/>
                    </a:cubicBezTo>
                    <a:cubicBezTo>
                      <a:pt x="69310" y="789771"/>
                      <a:pt x="67186" y="719731"/>
                      <a:pt x="65327" y="650819"/>
                    </a:cubicBezTo>
                    <a:cubicBezTo>
                      <a:pt x="61410" y="506290"/>
                      <a:pt x="45742" y="364350"/>
                      <a:pt x="27552" y="221348"/>
                    </a:cubicBezTo>
                    <a:cubicBezTo>
                      <a:pt x="22440" y="180784"/>
                      <a:pt x="13610" y="154959"/>
                      <a:pt x="0" y="102577"/>
                    </a:cubicBezTo>
                    <a:close/>
                  </a:path>
                </a:pathLst>
              </a:custGeom>
              <a:solidFill>
                <a:srgbClr val="000000"/>
              </a:solidFill>
              <a:ln w="6631" cap="flat">
                <a:noFill/>
                <a:prstDash val="solid"/>
                <a:miter/>
              </a:ln>
            </p:spPr>
            <p:txBody>
              <a:bodyPr rtlCol="0" anchor="ctr"/>
              <a:lstStyle/>
              <a:p>
                <a:endParaRPr lang="ko-KR" altLang="en-US"/>
              </a:p>
            </p:txBody>
          </p:sp>
          <p:sp>
            <p:nvSpPr>
              <p:cNvPr id="117" name="자유형: 도형 116">
                <a:extLst>
                  <a:ext uri="{FF2B5EF4-FFF2-40B4-BE49-F238E27FC236}">
                    <a16:creationId xmlns:a16="http://schemas.microsoft.com/office/drawing/2014/main" id="{B69A63B5-6A6A-463F-A952-E5B8340AF2F9}"/>
                  </a:ext>
                </a:extLst>
              </p:cNvPr>
              <p:cNvSpPr/>
              <p:nvPr/>
            </p:nvSpPr>
            <p:spPr>
              <a:xfrm>
                <a:off x="8927220" y="3206455"/>
                <a:ext cx="256671" cy="656830"/>
              </a:xfrm>
              <a:custGeom>
                <a:avLst/>
                <a:gdLst>
                  <a:gd name="connsiteX0" fmla="*/ 145482 w 321480"/>
                  <a:gd name="connsiteY0" fmla="*/ 648622 h 822677"/>
                  <a:gd name="connsiteX1" fmla="*/ 41583 w 321480"/>
                  <a:gd name="connsiteY1" fmla="*/ 440957 h 822677"/>
                  <a:gd name="connsiteX2" fmla="*/ 120918 w 321480"/>
                  <a:gd name="connsiteY2" fmla="*/ 0 h 822677"/>
                  <a:gd name="connsiteX3" fmla="*/ 202046 w 321480"/>
                  <a:gd name="connsiteY3" fmla="*/ 210653 h 822677"/>
                  <a:gd name="connsiteX4" fmla="*/ 181399 w 321480"/>
                  <a:gd name="connsiteY4" fmla="*/ 244976 h 822677"/>
                  <a:gd name="connsiteX5" fmla="*/ 181133 w 321480"/>
                  <a:gd name="connsiteY5" fmla="*/ 428675 h 822677"/>
                  <a:gd name="connsiteX6" fmla="*/ 246128 w 321480"/>
                  <a:gd name="connsiteY6" fmla="*/ 632822 h 822677"/>
                  <a:gd name="connsiteX7" fmla="*/ 292269 w 321480"/>
                  <a:gd name="connsiteY7" fmla="*/ 680622 h 822677"/>
                  <a:gd name="connsiteX8" fmla="*/ 321480 w 321480"/>
                  <a:gd name="connsiteY8" fmla="*/ 703991 h 822677"/>
                  <a:gd name="connsiteX9" fmla="*/ 315239 w 321480"/>
                  <a:gd name="connsiteY9" fmla="*/ 821964 h 822677"/>
                  <a:gd name="connsiteX10" fmla="*/ 198660 w 321480"/>
                  <a:gd name="connsiteY10" fmla="*/ 747808 h 822677"/>
                  <a:gd name="connsiteX11" fmla="*/ 145482 w 321480"/>
                  <a:gd name="connsiteY11" fmla="*/ 648622 h 822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1480" h="822677">
                    <a:moveTo>
                      <a:pt x="145482" y="648622"/>
                    </a:moveTo>
                    <a:cubicBezTo>
                      <a:pt x="111292" y="579179"/>
                      <a:pt x="72653" y="512126"/>
                      <a:pt x="41583" y="440957"/>
                    </a:cubicBezTo>
                    <a:cubicBezTo>
                      <a:pt x="-30648" y="275581"/>
                      <a:pt x="-11594" y="127866"/>
                      <a:pt x="120918" y="0"/>
                    </a:cubicBezTo>
                    <a:cubicBezTo>
                      <a:pt x="148005" y="70240"/>
                      <a:pt x="175026" y="140479"/>
                      <a:pt x="202046" y="210653"/>
                    </a:cubicBezTo>
                    <a:cubicBezTo>
                      <a:pt x="188038" y="225059"/>
                      <a:pt x="187241" y="229043"/>
                      <a:pt x="181399" y="244976"/>
                    </a:cubicBezTo>
                    <a:cubicBezTo>
                      <a:pt x="159291" y="300013"/>
                      <a:pt x="169714" y="371248"/>
                      <a:pt x="181133" y="428675"/>
                    </a:cubicBezTo>
                    <a:cubicBezTo>
                      <a:pt x="195208" y="499180"/>
                      <a:pt x="219573" y="566300"/>
                      <a:pt x="246128" y="632822"/>
                    </a:cubicBezTo>
                    <a:cubicBezTo>
                      <a:pt x="255091" y="655261"/>
                      <a:pt x="269365" y="671792"/>
                      <a:pt x="292269" y="680622"/>
                    </a:cubicBezTo>
                    <a:cubicBezTo>
                      <a:pt x="304285" y="685269"/>
                      <a:pt x="316235" y="690646"/>
                      <a:pt x="321480" y="703991"/>
                    </a:cubicBezTo>
                    <a:cubicBezTo>
                      <a:pt x="319422" y="743293"/>
                      <a:pt x="317297" y="782662"/>
                      <a:pt x="315239" y="821964"/>
                    </a:cubicBezTo>
                    <a:cubicBezTo>
                      <a:pt x="282908" y="830528"/>
                      <a:pt x="216253" y="759426"/>
                      <a:pt x="198660" y="747808"/>
                    </a:cubicBezTo>
                    <a:cubicBezTo>
                      <a:pt x="172038" y="719526"/>
                      <a:pt x="155706" y="685734"/>
                      <a:pt x="145482" y="648622"/>
                    </a:cubicBezTo>
                    <a:close/>
                  </a:path>
                </a:pathLst>
              </a:custGeom>
              <a:solidFill>
                <a:srgbClr val="FEB69F"/>
              </a:solidFill>
              <a:ln w="6631" cap="flat">
                <a:noFill/>
                <a:prstDash val="solid"/>
                <a:miter/>
              </a:ln>
            </p:spPr>
            <p:txBody>
              <a:bodyPr rtlCol="0" anchor="ctr"/>
              <a:lstStyle/>
              <a:p>
                <a:endParaRPr lang="ko-KR" altLang="en-US"/>
              </a:p>
            </p:txBody>
          </p:sp>
        </p:grpSp>
        <p:sp>
          <p:nvSpPr>
            <p:cNvPr id="104" name="자유형: 도형 103">
              <a:extLst>
                <a:ext uri="{FF2B5EF4-FFF2-40B4-BE49-F238E27FC236}">
                  <a16:creationId xmlns:a16="http://schemas.microsoft.com/office/drawing/2014/main" id="{7A4E41FB-3D45-47DB-9D0B-7DB7C3B5299F}"/>
                </a:ext>
              </a:extLst>
            </p:cNvPr>
            <p:cNvSpPr/>
            <p:nvPr/>
          </p:nvSpPr>
          <p:spPr>
            <a:xfrm>
              <a:off x="10485280" y="2152865"/>
              <a:ext cx="16224" cy="78977"/>
            </a:xfrm>
            <a:custGeom>
              <a:avLst/>
              <a:gdLst>
                <a:gd name="connsiteX0" fmla="*/ 4183 w 20321"/>
                <a:gd name="connsiteY0" fmla="*/ 0 h 98919"/>
                <a:gd name="connsiteX1" fmla="*/ 1925 w 20321"/>
                <a:gd name="connsiteY1" fmla="*/ 98920 h 98919"/>
                <a:gd name="connsiteX2" fmla="*/ 0 w 20321"/>
                <a:gd name="connsiteY2" fmla="*/ 3452 h 98919"/>
                <a:gd name="connsiteX3" fmla="*/ 4183 w 20321"/>
                <a:gd name="connsiteY3" fmla="*/ 0 h 98919"/>
              </a:gdLst>
              <a:ahLst/>
              <a:cxnLst>
                <a:cxn ang="0">
                  <a:pos x="connsiteX0" y="connsiteY0"/>
                </a:cxn>
                <a:cxn ang="0">
                  <a:pos x="connsiteX1" y="connsiteY1"/>
                </a:cxn>
                <a:cxn ang="0">
                  <a:pos x="connsiteX2" y="connsiteY2"/>
                </a:cxn>
                <a:cxn ang="0">
                  <a:pos x="connsiteX3" y="connsiteY3"/>
                </a:cxn>
              </a:cxnLst>
              <a:rect l="l" t="t" r="r" b="b"/>
              <a:pathLst>
                <a:path w="20321" h="98919">
                  <a:moveTo>
                    <a:pt x="4183" y="0"/>
                  </a:moveTo>
                  <a:cubicBezTo>
                    <a:pt x="27087" y="33460"/>
                    <a:pt x="24962" y="66389"/>
                    <a:pt x="1925" y="98920"/>
                  </a:cubicBezTo>
                  <a:cubicBezTo>
                    <a:pt x="6307" y="66920"/>
                    <a:pt x="7303" y="35053"/>
                    <a:pt x="0" y="3452"/>
                  </a:cubicBezTo>
                  <a:cubicBezTo>
                    <a:pt x="1527" y="2456"/>
                    <a:pt x="2921" y="1328"/>
                    <a:pt x="4183" y="0"/>
                  </a:cubicBezTo>
                  <a:close/>
                </a:path>
              </a:pathLst>
            </a:custGeom>
            <a:solidFill>
              <a:srgbClr val="FAB8B3"/>
            </a:solidFill>
            <a:ln w="6631" cap="flat">
              <a:noFill/>
              <a:prstDash val="solid"/>
              <a:miter/>
            </a:ln>
          </p:spPr>
          <p:txBody>
            <a:bodyPr rtlCol="0" anchor="ctr"/>
            <a:lstStyle/>
            <a:p>
              <a:endParaRPr lang="ko-KR" altLang="en-US"/>
            </a:p>
          </p:txBody>
        </p:sp>
        <p:grpSp>
          <p:nvGrpSpPr>
            <p:cNvPr id="105" name="그룹 104">
              <a:extLst>
                <a:ext uri="{FF2B5EF4-FFF2-40B4-BE49-F238E27FC236}">
                  <a16:creationId xmlns:a16="http://schemas.microsoft.com/office/drawing/2014/main" id="{E0C4E556-9BD1-4C46-B9C8-59D022A1DA67}"/>
                </a:ext>
              </a:extLst>
            </p:cNvPr>
            <p:cNvGrpSpPr/>
            <p:nvPr/>
          </p:nvGrpSpPr>
          <p:grpSpPr>
            <a:xfrm>
              <a:off x="10262869" y="1867166"/>
              <a:ext cx="291000" cy="633044"/>
              <a:chOff x="10262869" y="1867166"/>
              <a:chExt cx="291000" cy="633044"/>
            </a:xfrm>
          </p:grpSpPr>
          <p:sp>
            <p:nvSpPr>
              <p:cNvPr id="106" name="자유형: 도형 105">
                <a:extLst>
                  <a:ext uri="{FF2B5EF4-FFF2-40B4-BE49-F238E27FC236}">
                    <a16:creationId xmlns:a16="http://schemas.microsoft.com/office/drawing/2014/main" id="{DB7703C8-9E56-424F-9630-36663A881B26}"/>
                  </a:ext>
                </a:extLst>
              </p:cNvPr>
              <p:cNvSpPr/>
              <p:nvPr/>
            </p:nvSpPr>
            <p:spPr>
              <a:xfrm>
                <a:off x="10355364" y="1867166"/>
                <a:ext cx="106063" cy="633044"/>
              </a:xfrm>
              <a:custGeom>
                <a:avLst/>
                <a:gdLst>
                  <a:gd name="connsiteX0" fmla="*/ 43551 w 132844"/>
                  <a:gd name="connsiteY0" fmla="*/ 735459 h 792885"/>
                  <a:gd name="connsiteX1" fmla="*/ 85177 w 132844"/>
                  <a:gd name="connsiteY1" fmla="*/ 735459 h 792885"/>
                  <a:gd name="connsiteX2" fmla="*/ 132845 w 132844"/>
                  <a:gd name="connsiteY2" fmla="*/ 792886 h 792885"/>
                  <a:gd name="connsiteX3" fmla="*/ 132845 w 132844"/>
                  <a:gd name="connsiteY3" fmla="*/ 3718 h 792885"/>
                  <a:gd name="connsiteX4" fmla="*/ 90555 w 132844"/>
                  <a:gd name="connsiteY4" fmla="*/ 54638 h 792885"/>
                  <a:gd name="connsiteX5" fmla="*/ 48929 w 132844"/>
                  <a:gd name="connsiteY5" fmla="*/ 54638 h 792885"/>
                  <a:gd name="connsiteX6" fmla="*/ 3585 w 132844"/>
                  <a:gd name="connsiteY6" fmla="*/ 0 h 792885"/>
                  <a:gd name="connsiteX7" fmla="*/ 0 w 132844"/>
                  <a:gd name="connsiteY7" fmla="*/ 0 h 792885"/>
                  <a:gd name="connsiteX8" fmla="*/ 0 w 132844"/>
                  <a:gd name="connsiteY8" fmla="*/ 787840 h 792885"/>
                  <a:gd name="connsiteX9" fmla="*/ 43551 w 132844"/>
                  <a:gd name="connsiteY9" fmla="*/ 735459 h 792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844" h="792885">
                    <a:moveTo>
                      <a:pt x="43551" y="735459"/>
                    </a:moveTo>
                    <a:cubicBezTo>
                      <a:pt x="54373" y="722447"/>
                      <a:pt x="74356" y="722447"/>
                      <a:pt x="85177" y="735459"/>
                    </a:cubicBezTo>
                    <a:lnTo>
                      <a:pt x="132845" y="792886"/>
                    </a:lnTo>
                    <a:lnTo>
                      <a:pt x="132845" y="3718"/>
                    </a:lnTo>
                    <a:lnTo>
                      <a:pt x="90555" y="54638"/>
                    </a:lnTo>
                    <a:cubicBezTo>
                      <a:pt x="79733" y="67651"/>
                      <a:pt x="59750" y="67651"/>
                      <a:pt x="48929" y="54638"/>
                    </a:cubicBezTo>
                    <a:lnTo>
                      <a:pt x="3585" y="0"/>
                    </a:lnTo>
                    <a:lnTo>
                      <a:pt x="0" y="0"/>
                    </a:lnTo>
                    <a:lnTo>
                      <a:pt x="0" y="787840"/>
                    </a:lnTo>
                    <a:lnTo>
                      <a:pt x="43551" y="735459"/>
                    </a:lnTo>
                    <a:close/>
                  </a:path>
                </a:pathLst>
              </a:custGeom>
              <a:solidFill>
                <a:schemeClr val="accent1"/>
              </a:solidFill>
              <a:ln w="6631" cap="flat">
                <a:noFill/>
                <a:prstDash val="solid"/>
                <a:miter/>
              </a:ln>
            </p:spPr>
            <p:txBody>
              <a:bodyPr rtlCol="0" anchor="ctr"/>
              <a:lstStyle/>
              <a:p>
                <a:endParaRPr lang="ko-KR" altLang="en-US"/>
              </a:p>
            </p:txBody>
          </p:sp>
          <p:sp>
            <p:nvSpPr>
              <p:cNvPr id="107" name="자유형: 도형 106">
                <a:extLst>
                  <a:ext uri="{FF2B5EF4-FFF2-40B4-BE49-F238E27FC236}">
                    <a16:creationId xmlns:a16="http://schemas.microsoft.com/office/drawing/2014/main" id="{43AB4591-1E3C-41D2-B7FE-32105CF367C7}"/>
                  </a:ext>
                </a:extLst>
              </p:cNvPr>
              <p:cNvSpPr/>
              <p:nvPr/>
            </p:nvSpPr>
            <p:spPr>
              <a:xfrm>
                <a:off x="10262869" y="2038215"/>
                <a:ext cx="291000" cy="291000"/>
              </a:xfrm>
              <a:custGeom>
                <a:avLst/>
                <a:gdLst>
                  <a:gd name="connsiteX0" fmla="*/ 324776 w 364476"/>
                  <a:gd name="connsiteY0" fmla="*/ 192529 h 364476"/>
                  <a:gd name="connsiteX1" fmla="*/ 364477 w 364476"/>
                  <a:gd name="connsiteY1" fmla="*/ 182238 h 364476"/>
                  <a:gd name="connsiteX2" fmla="*/ 319531 w 364476"/>
                  <a:gd name="connsiteY2" fmla="*/ 171948 h 364476"/>
                  <a:gd name="connsiteX3" fmla="*/ 362153 w 364476"/>
                  <a:gd name="connsiteY3" fmla="*/ 153226 h 364476"/>
                  <a:gd name="connsiteX4" fmla="*/ 314220 w 364476"/>
                  <a:gd name="connsiteY4" fmla="*/ 150106 h 364476"/>
                  <a:gd name="connsiteX5" fmla="*/ 355580 w 364476"/>
                  <a:gd name="connsiteY5" fmla="*/ 125874 h 364476"/>
                  <a:gd name="connsiteX6" fmla="*/ 306386 w 364476"/>
                  <a:gd name="connsiteY6" fmla="*/ 130388 h 364476"/>
                  <a:gd name="connsiteX7" fmla="*/ 344427 w 364476"/>
                  <a:gd name="connsiteY7" fmla="*/ 99053 h 364476"/>
                  <a:gd name="connsiteX8" fmla="*/ 299614 w 364476"/>
                  <a:gd name="connsiteY8" fmla="*/ 110472 h 364476"/>
                  <a:gd name="connsiteX9" fmla="*/ 329689 w 364476"/>
                  <a:gd name="connsiteY9" fmla="*/ 75086 h 364476"/>
                  <a:gd name="connsiteX10" fmla="*/ 286469 w 364476"/>
                  <a:gd name="connsiteY10" fmla="*/ 93144 h 364476"/>
                  <a:gd name="connsiteX11" fmla="*/ 310768 w 364476"/>
                  <a:gd name="connsiteY11" fmla="*/ 52979 h 364476"/>
                  <a:gd name="connsiteX12" fmla="*/ 270204 w 364476"/>
                  <a:gd name="connsiteY12" fmla="*/ 78206 h 364476"/>
                  <a:gd name="connsiteX13" fmla="*/ 289391 w 364476"/>
                  <a:gd name="connsiteY13" fmla="*/ 34788 h 364476"/>
                  <a:gd name="connsiteX14" fmla="*/ 251814 w 364476"/>
                  <a:gd name="connsiteY14" fmla="*/ 68248 h 364476"/>
                  <a:gd name="connsiteX15" fmla="*/ 264561 w 364476"/>
                  <a:gd name="connsiteY15" fmla="*/ 19585 h 364476"/>
                  <a:gd name="connsiteX16" fmla="*/ 234619 w 364476"/>
                  <a:gd name="connsiteY16" fmla="*/ 56431 h 364476"/>
                  <a:gd name="connsiteX17" fmla="*/ 238536 w 364476"/>
                  <a:gd name="connsiteY17" fmla="*/ 8896 h 364476"/>
                  <a:gd name="connsiteX18" fmla="*/ 213840 w 364476"/>
                  <a:gd name="connsiteY18" fmla="*/ 48597 h 364476"/>
                  <a:gd name="connsiteX19" fmla="*/ 210255 w 364476"/>
                  <a:gd name="connsiteY19" fmla="*/ 2124 h 364476"/>
                  <a:gd name="connsiteX20" fmla="*/ 193325 w 364476"/>
                  <a:gd name="connsiteY20" fmla="*/ 42622 h 364476"/>
                  <a:gd name="connsiteX21" fmla="*/ 182238 w 364476"/>
                  <a:gd name="connsiteY21" fmla="*/ 0 h 364476"/>
                  <a:gd name="connsiteX22" fmla="*/ 171550 w 364476"/>
                  <a:gd name="connsiteY22" fmla="*/ 44082 h 364476"/>
                  <a:gd name="connsiteX23" fmla="*/ 153226 w 364476"/>
                  <a:gd name="connsiteY23" fmla="*/ 2324 h 364476"/>
                  <a:gd name="connsiteX24" fmla="*/ 149708 w 364476"/>
                  <a:gd name="connsiteY24" fmla="*/ 48066 h 364476"/>
                  <a:gd name="connsiteX25" fmla="*/ 125874 w 364476"/>
                  <a:gd name="connsiteY25" fmla="*/ 8896 h 364476"/>
                  <a:gd name="connsiteX26" fmla="*/ 129393 w 364476"/>
                  <a:gd name="connsiteY26" fmla="*/ 55700 h 364476"/>
                  <a:gd name="connsiteX27" fmla="*/ 99053 w 364476"/>
                  <a:gd name="connsiteY27" fmla="*/ 20050 h 364476"/>
                  <a:gd name="connsiteX28" fmla="*/ 109343 w 364476"/>
                  <a:gd name="connsiteY28" fmla="*/ 63202 h 364476"/>
                  <a:gd name="connsiteX29" fmla="*/ 75086 w 364476"/>
                  <a:gd name="connsiteY29" fmla="*/ 34788 h 364476"/>
                  <a:gd name="connsiteX30" fmla="*/ 92016 w 364476"/>
                  <a:gd name="connsiteY30" fmla="*/ 76746 h 364476"/>
                  <a:gd name="connsiteX31" fmla="*/ 52979 w 364476"/>
                  <a:gd name="connsiteY31" fmla="*/ 53709 h 364476"/>
                  <a:gd name="connsiteX32" fmla="*/ 75684 w 364476"/>
                  <a:gd name="connsiteY32" fmla="*/ 91219 h 364476"/>
                  <a:gd name="connsiteX33" fmla="*/ 34788 w 364476"/>
                  <a:gd name="connsiteY33" fmla="*/ 75153 h 364476"/>
                  <a:gd name="connsiteX34" fmla="*/ 64132 w 364476"/>
                  <a:gd name="connsiteY34" fmla="*/ 109675 h 364476"/>
                  <a:gd name="connsiteX35" fmla="*/ 19651 w 364476"/>
                  <a:gd name="connsiteY35" fmla="*/ 99982 h 364476"/>
                  <a:gd name="connsiteX36" fmla="*/ 52381 w 364476"/>
                  <a:gd name="connsiteY36" fmla="*/ 127932 h 364476"/>
                  <a:gd name="connsiteX37" fmla="*/ 8896 w 364476"/>
                  <a:gd name="connsiteY37" fmla="*/ 125940 h 364476"/>
                  <a:gd name="connsiteX38" fmla="*/ 45078 w 364476"/>
                  <a:gd name="connsiteY38" fmla="*/ 149376 h 364476"/>
                  <a:gd name="connsiteX39" fmla="*/ 2125 w 364476"/>
                  <a:gd name="connsiteY39" fmla="*/ 154222 h 364476"/>
                  <a:gd name="connsiteX40" fmla="*/ 39900 w 364476"/>
                  <a:gd name="connsiteY40" fmla="*/ 170886 h 364476"/>
                  <a:gd name="connsiteX41" fmla="*/ 0 w 364476"/>
                  <a:gd name="connsiteY41" fmla="*/ 182238 h 364476"/>
                  <a:gd name="connsiteX42" fmla="*/ 40564 w 364476"/>
                  <a:gd name="connsiteY42" fmla="*/ 193325 h 364476"/>
                  <a:gd name="connsiteX43" fmla="*/ 2324 w 364476"/>
                  <a:gd name="connsiteY43" fmla="*/ 211250 h 364476"/>
                  <a:gd name="connsiteX44" fmla="*/ 42423 w 364476"/>
                  <a:gd name="connsiteY44" fmla="*/ 215566 h 364476"/>
                  <a:gd name="connsiteX45" fmla="*/ 8896 w 364476"/>
                  <a:gd name="connsiteY45" fmla="*/ 238603 h 364476"/>
                  <a:gd name="connsiteX46" fmla="*/ 49991 w 364476"/>
                  <a:gd name="connsiteY46" fmla="*/ 236943 h 364476"/>
                  <a:gd name="connsiteX47" fmla="*/ 20116 w 364476"/>
                  <a:gd name="connsiteY47" fmla="*/ 265424 h 364476"/>
                  <a:gd name="connsiteX48" fmla="*/ 62141 w 364476"/>
                  <a:gd name="connsiteY48" fmla="*/ 256926 h 364476"/>
                  <a:gd name="connsiteX49" fmla="*/ 34788 w 364476"/>
                  <a:gd name="connsiteY49" fmla="*/ 289390 h 364476"/>
                  <a:gd name="connsiteX50" fmla="*/ 77211 w 364476"/>
                  <a:gd name="connsiteY50" fmla="*/ 272262 h 364476"/>
                  <a:gd name="connsiteX51" fmla="*/ 53709 w 364476"/>
                  <a:gd name="connsiteY51" fmla="*/ 311498 h 364476"/>
                  <a:gd name="connsiteX52" fmla="*/ 91285 w 364476"/>
                  <a:gd name="connsiteY52" fmla="*/ 288793 h 364476"/>
                  <a:gd name="connsiteX53" fmla="*/ 75153 w 364476"/>
                  <a:gd name="connsiteY53" fmla="*/ 329689 h 364476"/>
                  <a:gd name="connsiteX54" fmla="*/ 109410 w 364476"/>
                  <a:gd name="connsiteY54" fmla="*/ 301672 h 364476"/>
                  <a:gd name="connsiteX55" fmla="*/ 99982 w 364476"/>
                  <a:gd name="connsiteY55" fmla="*/ 344892 h 364476"/>
                  <a:gd name="connsiteX56" fmla="*/ 128397 w 364476"/>
                  <a:gd name="connsiteY56" fmla="*/ 312826 h 364476"/>
                  <a:gd name="connsiteX57" fmla="*/ 125940 w 364476"/>
                  <a:gd name="connsiteY57" fmla="*/ 355580 h 364476"/>
                  <a:gd name="connsiteX58" fmla="*/ 149907 w 364476"/>
                  <a:gd name="connsiteY58" fmla="*/ 319996 h 364476"/>
                  <a:gd name="connsiteX59" fmla="*/ 154222 w 364476"/>
                  <a:gd name="connsiteY59" fmla="*/ 362352 h 364476"/>
                  <a:gd name="connsiteX60" fmla="*/ 171284 w 364476"/>
                  <a:gd name="connsiteY60" fmla="*/ 325307 h 364476"/>
                  <a:gd name="connsiteX61" fmla="*/ 182305 w 364476"/>
                  <a:gd name="connsiteY61" fmla="*/ 364477 h 364476"/>
                  <a:gd name="connsiteX62" fmla="*/ 193790 w 364476"/>
                  <a:gd name="connsiteY62" fmla="*/ 324311 h 364476"/>
                  <a:gd name="connsiteX63" fmla="*/ 211250 w 364476"/>
                  <a:gd name="connsiteY63" fmla="*/ 362153 h 364476"/>
                  <a:gd name="connsiteX64" fmla="*/ 216163 w 364476"/>
                  <a:gd name="connsiteY64" fmla="*/ 321523 h 364476"/>
                  <a:gd name="connsiteX65" fmla="*/ 238603 w 364476"/>
                  <a:gd name="connsiteY65" fmla="*/ 355580 h 364476"/>
                  <a:gd name="connsiteX66" fmla="*/ 237872 w 364476"/>
                  <a:gd name="connsiteY66" fmla="*/ 314353 h 364476"/>
                  <a:gd name="connsiteX67" fmla="*/ 265424 w 364476"/>
                  <a:gd name="connsiteY67" fmla="*/ 344427 h 364476"/>
                  <a:gd name="connsiteX68" fmla="*/ 258519 w 364476"/>
                  <a:gd name="connsiteY68" fmla="*/ 305921 h 364476"/>
                  <a:gd name="connsiteX69" fmla="*/ 289391 w 364476"/>
                  <a:gd name="connsiteY69" fmla="*/ 329689 h 364476"/>
                  <a:gd name="connsiteX70" fmla="*/ 275117 w 364476"/>
                  <a:gd name="connsiteY70" fmla="*/ 291050 h 364476"/>
                  <a:gd name="connsiteX71" fmla="*/ 311498 w 364476"/>
                  <a:gd name="connsiteY71" fmla="*/ 310768 h 364476"/>
                  <a:gd name="connsiteX72" fmla="*/ 291316 w 364476"/>
                  <a:gd name="connsiteY72" fmla="*/ 275050 h 364476"/>
                  <a:gd name="connsiteX73" fmla="*/ 329689 w 364476"/>
                  <a:gd name="connsiteY73" fmla="*/ 289324 h 364476"/>
                  <a:gd name="connsiteX74" fmla="*/ 304859 w 364476"/>
                  <a:gd name="connsiteY74" fmla="*/ 256528 h 364476"/>
                  <a:gd name="connsiteX75" fmla="*/ 344892 w 364476"/>
                  <a:gd name="connsiteY75" fmla="*/ 264494 h 364476"/>
                  <a:gd name="connsiteX76" fmla="*/ 314220 w 364476"/>
                  <a:gd name="connsiteY76" fmla="*/ 235217 h 364476"/>
                  <a:gd name="connsiteX77" fmla="*/ 355580 w 364476"/>
                  <a:gd name="connsiteY77" fmla="*/ 238536 h 364476"/>
                  <a:gd name="connsiteX78" fmla="*/ 319266 w 364476"/>
                  <a:gd name="connsiteY78" fmla="*/ 213707 h 364476"/>
                  <a:gd name="connsiteX79" fmla="*/ 362352 w 364476"/>
                  <a:gd name="connsiteY79" fmla="*/ 210254 h 3644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364476" h="364476">
                    <a:moveTo>
                      <a:pt x="324776" y="192529"/>
                    </a:moveTo>
                    <a:lnTo>
                      <a:pt x="364477" y="182238"/>
                    </a:lnTo>
                    <a:lnTo>
                      <a:pt x="319531" y="171948"/>
                    </a:lnTo>
                    <a:lnTo>
                      <a:pt x="362153" y="153226"/>
                    </a:lnTo>
                    <a:lnTo>
                      <a:pt x="314220" y="150106"/>
                    </a:lnTo>
                    <a:lnTo>
                      <a:pt x="355580" y="125874"/>
                    </a:lnTo>
                    <a:lnTo>
                      <a:pt x="306386" y="130388"/>
                    </a:lnTo>
                    <a:lnTo>
                      <a:pt x="344427" y="99053"/>
                    </a:lnTo>
                    <a:lnTo>
                      <a:pt x="299614" y="110472"/>
                    </a:lnTo>
                    <a:lnTo>
                      <a:pt x="329689" y="75086"/>
                    </a:lnTo>
                    <a:lnTo>
                      <a:pt x="286469" y="93144"/>
                    </a:lnTo>
                    <a:lnTo>
                      <a:pt x="310768" y="52979"/>
                    </a:lnTo>
                    <a:lnTo>
                      <a:pt x="270204" y="78206"/>
                    </a:lnTo>
                    <a:lnTo>
                      <a:pt x="289391" y="34788"/>
                    </a:lnTo>
                    <a:lnTo>
                      <a:pt x="251814" y="68248"/>
                    </a:lnTo>
                    <a:lnTo>
                      <a:pt x="264561" y="19585"/>
                    </a:lnTo>
                    <a:lnTo>
                      <a:pt x="234619" y="56431"/>
                    </a:lnTo>
                    <a:lnTo>
                      <a:pt x="238536" y="8896"/>
                    </a:lnTo>
                    <a:lnTo>
                      <a:pt x="213840" y="48597"/>
                    </a:lnTo>
                    <a:lnTo>
                      <a:pt x="210255" y="2124"/>
                    </a:lnTo>
                    <a:lnTo>
                      <a:pt x="193325" y="42622"/>
                    </a:lnTo>
                    <a:lnTo>
                      <a:pt x="182238" y="0"/>
                    </a:lnTo>
                    <a:lnTo>
                      <a:pt x="171550" y="44082"/>
                    </a:lnTo>
                    <a:lnTo>
                      <a:pt x="153226" y="2324"/>
                    </a:lnTo>
                    <a:lnTo>
                      <a:pt x="149708" y="48066"/>
                    </a:lnTo>
                    <a:lnTo>
                      <a:pt x="125874" y="8896"/>
                    </a:lnTo>
                    <a:lnTo>
                      <a:pt x="129393" y="55700"/>
                    </a:lnTo>
                    <a:lnTo>
                      <a:pt x="99053" y="20050"/>
                    </a:lnTo>
                    <a:lnTo>
                      <a:pt x="109343" y="63202"/>
                    </a:lnTo>
                    <a:lnTo>
                      <a:pt x="75086" y="34788"/>
                    </a:lnTo>
                    <a:lnTo>
                      <a:pt x="92016" y="76746"/>
                    </a:lnTo>
                    <a:lnTo>
                      <a:pt x="52979" y="53709"/>
                    </a:lnTo>
                    <a:lnTo>
                      <a:pt x="75684" y="91219"/>
                    </a:lnTo>
                    <a:lnTo>
                      <a:pt x="34788" y="75153"/>
                    </a:lnTo>
                    <a:lnTo>
                      <a:pt x="64132" y="109675"/>
                    </a:lnTo>
                    <a:lnTo>
                      <a:pt x="19651" y="99982"/>
                    </a:lnTo>
                    <a:lnTo>
                      <a:pt x="52381" y="127932"/>
                    </a:lnTo>
                    <a:lnTo>
                      <a:pt x="8896" y="125940"/>
                    </a:lnTo>
                    <a:lnTo>
                      <a:pt x="45078" y="149376"/>
                    </a:lnTo>
                    <a:lnTo>
                      <a:pt x="2125" y="154222"/>
                    </a:lnTo>
                    <a:lnTo>
                      <a:pt x="39900" y="170886"/>
                    </a:lnTo>
                    <a:lnTo>
                      <a:pt x="0" y="182238"/>
                    </a:lnTo>
                    <a:lnTo>
                      <a:pt x="40564" y="193325"/>
                    </a:lnTo>
                    <a:lnTo>
                      <a:pt x="2324" y="211250"/>
                    </a:lnTo>
                    <a:lnTo>
                      <a:pt x="42423" y="215566"/>
                    </a:lnTo>
                    <a:lnTo>
                      <a:pt x="8896" y="238603"/>
                    </a:lnTo>
                    <a:lnTo>
                      <a:pt x="49991" y="236943"/>
                    </a:lnTo>
                    <a:lnTo>
                      <a:pt x="20116" y="265424"/>
                    </a:lnTo>
                    <a:lnTo>
                      <a:pt x="62141" y="256926"/>
                    </a:lnTo>
                    <a:lnTo>
                      <a:pt x="34788" y="289390"/>
                    </a:lnTo>
                    <a:lnTo>
                      <a:pt x="77211" y="272262"/>
                    </a:lnTo>
                    <a:lnTo>
                      <a:pt x="53709" y="311498"/>
                    </a:lnTo>
                    <a:lnTo>
                      <a:pt x="91285" y="288793"/>
                    </a:lnTo>
                    <a:lnTo>
                      <a:pt x="75153" y="329689"/>
                    </a:lnTo>
                    <a:lnTo>
                      <a:pt x="109410" y="301672"/>
                    </a:lnTo>
                    <a:lnTo>
                      <a:pt x="99982" y="344892"/>
                    </a:lnTo>
                    <a:lnTo>
                      <a:pt x="128397" y="312826"/>
                    </a:lnTo>
                    <a:lnTo>
                      <a:pt x="125940" y="355580"/>
                    </a:lnTo>
                    <a:lnTo>
                      <a:pt x="149907" y="319996"/>
                    </a:lnTo>
                    <a:lnTo>
                      <a:pt x="154222" y="362352"/>
                    </a:lnTo>
                    <a:lnTo>
                      <a:pt x="171284" y="325307"/>
                    </a:lnTo>
                    <a:lnTo>
                      <a:pt x="182305" y="364477"/>
                    </a:lnTo>
                    <a:lnTo>
                      <a:pt x="193790" y="324311"/>
                    </a:lnTo>
                    <a:lnTo>
                      <a:pt x="211250" y="362153"/>
                    </a:lnTo>
                    <a:lnTo>
                      <a:pt x="216163" y="321523"/>
                    </a:lnTo>
                    <a:lnTo>
                      <a:pt x="238603" y="355580"/>
                    </a:lnTo>
                    <a:lnTo>
                      <a:pt x="237872" y="314353"/>
                    </a:lnTo>
                    <a:lnTo>
                      <a:pt x="265424" y="344427"/>
                    </a:lnTo>
                    <a:lnTo>
                      <a:pt x="258519" y="305921"/>
                    </a:lnTo>
                    <a:lnTo>
                      <a:pt x="289391" y="329689"/>
                    </a:lnTo>
                    <a:lnTo>
                      <a:pt x="275117" y="291050"/>
                    </a:lnTo>
                    <a:lnTo>
                      <a:pt x="311498" y="310768"/>
                    </a:lnTo>
                    <a:lnTo>
                      <a:pt x="291316" y="275050"/>
                    </a:lnTo>
                    <a:lnTo>
                      <a:pt x="329689" y="289324"/>
                    </a:lnTo>
                    <a:lnTo>
                      <a:pt x="304859" y="256528"/>
                    </a:lnTo>
                    <a:lnTo>
                      <a:pt x="344892" y="264494"/>
                    </a:lnTo>
                    <a:lnTo>
                      <a:pt x="314220" y="235217"/>
                    </a:lnTo>
                    <a:lnTo>
                      <a:pt x="355580" y="238536"/>
                    </a:lnTo>
                    <a:lnTo>
                      <a:pt x="319266" y="213707"/>
                    </a:lnTo>
                    <a:lnTo>
                      <a:pt x="362352" y="210254"/>
                    </a:lnTo>
                    <a:close/>
                  </a:path>
                </a:pathLst>
              </a:custGeom>
              <a:solidFill>
                <a:schemeClr val="accent1"/>
              </a:solidFill>
              <a:ln w="6631" cap="flat">
                <a:noFill/>
                <a:prstDash val="solid"/>
                <a:miter/>
              </a:ln>
            </p:spPr>
            <p:txBody>
              <a:bodyPr rtlCol="0" anchor="ctr"/>
              <a:lstStyle/>
              <a:p>
                <a:endParaRPr lang="ko-KR" altLang="en-US"/>
              </a:p>
            </p:txBody>
          </p:sp>
          <p:sp>
            <p:nvSpPr>
              <p:cNvPr id="108" name="자유형: 도형 107">
                <a:extLst>
                  <a:ext uri="{FF2B5EF4-FFF2-40B4-BE49-F238E27FC236}">
                    <a16:creationId xmlns:a16="http://schemas.microsoft.com/office/drawing/2014/main" id="{8E46C454-6354-4AD5-9B79-C9E505B2FF14}"/>
                  </a:ext>
                </a:extLst>
              </p:cNvPr>
              <p:cNvSpPr/>
              <p:nvPr/>
            </p:nvSpPr>
            <p:spPr>
              <a:xfrm>
                <a:off x="10317095" y="2092439"/>
                <a:ext cx="182551" cy="182551"/>
              </a:xfrm>
              <a:custGeom>
                <a:avLst/>
                <a:gdLst>
                  <a:gd name="connsiteX0" fmla="*/ 114322 w 228644"/>
                  <a:gd name="connsiteY0" fmla="*/ 0 h 228644"/>
                  <a:gd name="connsiteX1" fmla="*/ 0 w 228644"/>
                  <a:gd name="connsiteY1" fmla="*/ 114322 h 228644"/>
                  <a:gd name="connsiteX2" fmla="*/ 114322 w 228644"/>
                  <a:gd name="connsiteY2" fmla="*/ 228644 h 228644"/>
                  <a:gd name="connsiteX3" fmla="*/ 228644 w 228644"/>
                  <a:gd name="connsiteY3" fmla="*/ 114322 h 228644"/>
                  <a:gd name="connsiteX4" fmla="*/ 114322 w 228644"/>
                  <a:gd name="connsiteY4" fmla="*/ 0 h 228644"/>
                  <a:gd name="connsiteX5" fmla="*/ 114322 w 228644"/>
                  <a:gd name="connsiteY5" fmla="*/ 211117 h 228644"/>
                  <a:gd name="connsiteX6" fmla="*/ 17526 w 228644"/>
                  <a:gd name="connsiteY6" fmla="*/ 114322 h 228644"/>
                  <a:gd name="connsiteX7" fmla="*/ 114322 w 228644"/>
                  <a:gd name="connsiteY7" fmla="*/ 17527 h 228644"/>
                  <a:gd name="connsiteX8" fmla="*/ 211117 w 228644"/>
                  <a:gd name="connsiteY8" fmla="*/ 114322 h 228644"/>
                  <a:gd name="connsiteX9" fmla="*/ 114322 w 228644"/>
                  <a:gd name="connsiteY9" fmla="*/ 211117 h 22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644" h="228644">
                    <a:moveTo>
                      <a:pt x="114322" y="0"/>
                    </a:moveTo>
                    <a:cubicBezTo>
                      <a:pt x="51186" y="0"/>
                      <a:pt x="0" y="51186"/>
                      <a:pt x="0" y="114322"/>
                    </a:cubicBezTo>
                    <a:cubicBezTo>
                      <a:pt x="0" y="177458"/>
                      <a:pt x="51186" y="228644"/>
                      <a:pt x="114322" y="228644"/>
                    </a:cubicBezTo>
                    <a:cubicBezTo>
                      <a:pt x="177458" y="228644"/>
                      <a:pt x="228644" y="177458"/>
                      <a:pt x="228644" y="114322"/>
                    </a:cubicBezTo>
                    <a:cubicBezTo>
                      <a:pt x="228644" y="51186"/>
                      <a:pt x="177458" y="0"/>
                      <a:pt x="114322" y="0"/>
                    </a:cubicBezTo>
                    <a:close/>
                    <a:moveTo>
                      <a:pt x="114322" y="211117"/>
                    </a:moveTo>
                    <a:cubicBezTo>
                      <a:pt x="60879" y="211117"/>
                      <a:pt x="17526" y="167765"/>
                      <a:pt x="17526" y="114322"/>
                    </a:cubicBezTo>
                    <a:cubicBezTo>
                      <a:pt x="17526" y="60879"/>
                      <a:pt x="60879" y="17527"/>
                      <a:pt x="114322" y="17527"/>
                    </a:cubicBezTo>
                    <a:cubicBezTo>
                      <a:pt x="167765" y="17527"/>
                      <a:pt x="211117" y="60879"/>
                      <a:pt x="211117" y="114322"/>
                    </a:cubicBezTo>
                    <a:cubicBezTo>
                      <a:pt x="211117" y="167765"/>
                      <a:pt x="167765" y="211117"/>
                      <a:pt x="114322" y="211117"/>
                    </a:cubicBezTo>
                    <a:close/>
                  </a:path>
                </a:pathLst>
              </a:custGeom>
              <a:solidFill>
                <a:schemeClr val="accent1">
                  <a:lumMod val="40000"/>
                  <a:lumOff val="60000"/>
                </a:schemeClr>
              </a:solidFill>
              <a:ln w="6631" cap="flat">
                <a:noFill/>
                <a:prstDash val="solid"/>
                <a:miter/>
              </a:ln>
            </p:spPr>
            <p:txBody>
              <a:bodyPr rtlCol="0" anchor="ctr"/>
              <a:lstStyle/>
              <a:p>
                <a:endParaRPr lang="ko-KR" altLang="en-US"/>
              </a:p>
            </p:txBody>
          </p:sp>
        </p:grpSp>
      </p:grpSp>
      <p:grpSp>
        <p:nvGrpSpPr>
          <p:cNvPr id="147" name="그룹 146">
            <a:extLst>
              <a:ext uri="{FF2B5EF4-FFF2-40B4-BE49-F238E27FC236}">
                <a16:creationId xmlns:a16="http://schemas.microsoft.com/office/drawing/2014/main" id="{9A8CE847-A5DF-4059-B88C-A8C5A6518BB5}"/>
              </a:ext>
            </a:extLst>
          </p:cNvPr>
          <p:cNvGrpSpPr/>
          <p:nvPr/>
        </p:nvGrpSpPr>
        <p:grpSpPr>
          <a:xfrm>
            <a:off x="2893298" y="2462683"/>
            <a:ext cx="2450071" cy="4260840"/>
            <a:chOff x="4829319" y="1228628"/>
            <a:chExt cx="2530552" cy="4400803"/>
          </a:xfrm>
        </p:grpSpPr>
        <p:sp>
          <p:nvSpPr>
            <p:cNvPr id="157" name="자유형: 도형 156">
              <a:extLst>
                <a:ext uri="{FF2B5EF4-FFF2-40B4-BE49-F238E27FC236}">
                  <a16:creationId xmlns:a16="http://schemas.microsoft.com/office/drawing/2014/main" id="{BA855EC3-F335-4FD7-8255-AC6DB82BABF4}"/>
                </a:ext>
              </a:extLst>
            </p:cNvPr>
            <p:cNvSpPr/>
            <p:nvPr/>
          </p:nvSpPr>
          <p:spPr>
            <a:xfrm>
              <a:off x="4916342" y="3320268"/>
              <a:ext cx="1291058" cy="1797535"/>
            </a:xfrm>
            <a:custGeom>
              <a:avLst/>
              <a:gdLst>
                <a:gd name="connsiteX0" fmla="*/ 1242713 w 1291058"/>
                <a:gd name="connsiteY0" fmla="*/ 1474616 h 1797535"/>
                <a:gd name="connsiteX1" fmla="*/ 1143082 w 1291058"/>
                <a:gd name="connsiteY1" fmla="*/ 1186295 h 1797535"/>
                <a:gd name="connsiteX2" fmla="*/ 1070120 w 1291058"/>
                <a:gd name="connsiteY2" fmla="*/ 901116 h 1797535"/>
                <a:gd name="connsiteX3" fmla="*/ 1069739 w 1291058"/>
                <a:gd name="connsiteY3" fmla="*/ 616890 h 1797535"/>
                <a:gd name="connsiteX4" fmla="*/ 1093266 w 1291058"/>
                <a:gd name="connsiteY4" fmla="*/ 497066 h 1797535"/>
                <a:gd name="connsiteX5" fmla="*/ 1151559 w 1291058"/>
                <a:gd name="connsiteY5" fmla="*/ 356762 h 1797535"/>
                <a:gd name="connsiteX6" fmla="*/ 1138033 w 1291058"/>
                <a:gd name="connsiteY6" fmla="*/ 183788 h 1797535"/>
                <a:gd name="connsiteX7" fmla="*/ 1082312 w 1291058"/>
                <a:gd name="connsiteY7" fmla="*/ 31484 h 1797535"/>
                <a:gd name="connsiteX8" fmla="*/ 836567 w 1291058"/>
                <a:gd name="connsiteY8" fmla="*/ 1194 h 1797535"/>
                <a:gd name="connsiteX9" fmla="*/ 716266 w 1291058"/>
                <a:gd name="connsiteY9" fmla="*/ 21387 h 1797535"/>
                <a:gd name="connsiteX10" fmla="*/ 692549 w 1291058"/>
                <a:gd name="connsiteY10" fmla="*/ 96730 h 1797535"/>
                <a:gd name="connsiteX11" fmla="*/ 602728 w 1291058"/>
                <a:gd name="connsiteY11" fmla="*/ 94444 h 1797535"/>
                <a:gd name="connsiteX12" fmla="*/ 106381 w 1291058"/>
                <a:gd name="connsiteY12" fmla="*/ 125495 h 1797535"/>
                <a:gd name="connsiteX13" fmla="*/ 23227 w 1291058"/>
                <a:gd name="connsiteY13" fmla="*/ 199600 h 1797535"/>
                <a:gd name="connsiteX14" fmla="*/ 33514 w 1291058"/>
                <a:gd name="connsiteY14" fmla="*/ 426962 h 1797535"/>
                <a:gd name="connsiteX15" fmla="*/ 50659 w 1291058"/>
                <a:gd name="connsiteY15" fmla="*/ 470967 h 1797535"/>
                <a:gd name="connsiteX16" fmla="*/ 193915 w 1291058"/>
                <a:gd name="connsiteY16" fmla="*/ 871208 h 1797535"/>
                <a:gd name="connsiteX17" fmla="*/ 318121 w 1291058"/>
                <a:gd name="connsiteY17" fmla="*/ 854920 h 1797535"/>
                <a:gd name="connsiteX18" fmla="*/ 317169 w 1291058"/>
                <a:gd name="connsiteY18" fmla="*/ 849205 h 1797535"/>
                <a:gd name="connsiteX19" fmla="*/ 265924 w 1291058"/>
                <a:gd name="connsiteY19" fmla="*/ 464395 h 1797535"/>
                <a:gd name="connsiteX20" fmla="*/ 222014 w 1291058"/>
                <a:gd name="connsiteY20" fmla="*/ 369621 h 1797535"/>
                <a:gd name="connsiteX21" fmla="*/ 307168 w 1291058"/>
                <a:gd name="connsiteY21" fmla="*/ 372669 h 1797535"/>
                <a:gd name="connsiteX22" fmla="*/ 679976 w 1291058"/>
                <a:gd name="connsiteY22" fmla="*/ 440392 h 1797535"/>
                <a:gd name="connsiteX23" fmla="*/ 718552 w 1291058"/>
                <a:gd name="connsiteY23" fmla="*/ 483635 h 1797535"/>
                <a:gd name="connsiteX24" fmla="*/ 756843 w 1291058"/>
                <a:gd name="connsiteY24" fmla="*/ 884447 h 1797535"/>
                <a:gd name="connsiteX25" fmla="*/ 851998 w 1291058"/>
                <a:gd name="connsiteY25" fmla="*/ 1166959 h 1797535"/>
                <a:gd name="connsiteX26" fmla="*/ 874096 w 1291058"/>
                <a:gd name="connsiteY26" fmla="*/ 1218299 h 1797535"/>
                <a:gd name="connsiteX27" fmla="*/ 963250 w 1291058"/>
                <a:gd name="connsiteY27" fmla="*/ 1331646 h 1797535"/>
                <a:gd name="connsiteX28" fmla="*/ 1166418 w 1291058"/>
                <a:gd name="connsiteY28" fmla="*/ 1794847 h 1797535"/>
                <a:gd name="connsiteX29" fmla="*/ 1290052 w 1291058"/>
                <a:gd name="connsiteY29" fmla="*/ 1753699 h 1797535"/>
                <a:gd name="connsiteX30" fmla="*/ 1242713 w 1291058"/>
                <a:gd name="connsiteY30" fmla="*/ 1474616 h 1797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91058" h="1797535">
                  <a:moveTo>
                    <a:pt x="1242713" y="1474616"/>
                  </a:moveTo>
                  <a:cubicBezTo>
                    <a:pt x="1229854" y="1370699"/>
                    <a:pt x="1203565" y="1273734"/>
                    <a:pt x="1143082" y="1186295"/>
                  </a:cubicBezTo>
                  <a:cubicBezTo>
                    <a:pt x="1084217" y="1101046"/>
                    <a:pt x="1066596" y="1003796"/>
                    <a:pt x="1070120" y="901116"/>
                  </a:cubicBezTo>
                  <a:cubicBezTo>
                    <a:pt x="1073359" y="806533"/>
                    <a:pt x="1088789" y="712045"/>
                    <a:pt x="1069739" y="616890"/>
                  </a:cubicBezTo>
                  <a:cubicBezTo>
                    <a:pt x="1061548" y="575742"/>
                    <a:pt x="1076978" y="535451"/>
                    <a:pt x="1093266" y="497066"/>
                  </a:cubicBezTo>
                  <a:cubicBezTo>
                    <a:pt x="1113078" y="450488"/>
                    <a:pt x="1134604" y="404387"/>
                    <a:pt x="1151559" y="356762"/>
                  </a:cubicBezTo>
                  <a:cubicBezTo>
                    <a:pt x="1172609" y="297803"/>
                    <a:pt x="1177562" y="236462"/>
                    <a:pt x="1138033" y="183788"/>
                  </a:cubicBezTo>
                  <a:cubicBezTo>
                    <a:pt x="1103267" y="137592"/>
                    <a:pt x="1084217" y="88348"/>
                    <a:pt x="1082312" y="31484"/>
                  </a:cubicBezTo>
                  <a:cubicBezTo>
                    <a:pt x="1018971" y="-6331"/>
                    <a:pt x="868095" y="-139"/>
                    <a:pt x="836567" y="1194"/>
                  </a:cubicBezTo>
                  <a:cubicBezTo>
                    <a:pt x="795800" y="2909"/>
                    <a:pt x="754366" y="3290"/>
                    <a:pt x="716266" y="21387"/>
                  </a:cubicBezTo>
                  <a:cubicBezTo>
                    <a:pt x="690549" y="41580"/>
                    <a:pt x="732935" y="86729"/>
                    <a:pt x="692549" y="96730"/>
                  </a:cubicBezTo>
                  <a:cubicBezTo>
                    <a:pt x="664546" y="103683"/>
                    <a:pt x="632732" y="96254"/>
                    <a:pt x="602728" y="94444"/>
                  </a:cubicBezTo>
                  <a:cubicBezTo>
                    <a:pt x="435946" y="84157"/>
                    <a:pt x="270496" y="90920"/>
                    <a:pt x="106381" y="125495"/>
                  </a:cubicBezTo>
                  <a:cubicBezTo>
                    <a:pt x="62756" y="134735"/>
                    <a:pt x="37229" y="157880"/>
                    <a:pt x="23227" y="199600"/>
                  </a:cubicBezTo>
                  <a:cubicBezTo>
                    <a:pt x="-2871" y="277133"/>
                    <a:pt x="-16016" y="352857"/>
                    <a:pt x="33514" y="426962"/>
                  </a:cubicBezTo>
                  <a:cubicBezTo>
                    <a:pt x="42087" y="439725"/>
                    <a:pt x="45992" y="455918"/>
                    <a:pt x="50659" y="470967"/>
                  </a:cubicBezTo>
                  <a:cubicBezTo>
                    <a:pt x="92569" y="606508"/>
                    <a:pt x="164578" y="731285"/>
                    <a:pt x="193915" y="871208"/>
                  </a:cubicBezTo>
                  <a:cubicBezTo>
                    <a:pt x="237826" y="884257"/>
                    <a:pt x="278212" y="870827"/>
                    <a:pt x="318121" y="854920"/>
                  </a:cubicBezTo>
                  <a:cubicBezTo>
                    <a:pt x="317836" y="853015"/>
                    <a:pt x="317455" y="851110"/>
                    <a:pt x="317169" y="849205"/>
                  </a:cubicBezTo>
                  <a:cubicBezTo>
                    <a:pt x="298500" y="721094"/>
                    <a:pt x="292499" y="591363"/>
                    <a:pt x="265924" y="464395"/>
                  </a:cubicBezTo>
                  <a:cubicBezTo>
                    <a:pt x="259066" y="431534"/>
                    <a:pt x="237635" y="405149"/>
                    <a:pt x="222014" y="369621"/>
                  </a:cubicBezTo>
                  <a:cubicBezTo>
                    <a:pt x="253256" y="364097"/>
                    <a:pt x="279545" y="364954"/>
                    <a:pt x="307168" y="372669"/>
                  </a:cubicBezTo>
                  <a:cubicBezTo>
                    <a:pt x="429278" y="406769"/>
                    <a:pt x="554056" y="427819"/>
                    <a:pt x="679976" y="440392"/>
                  </a:cubicBezTo>
                  <a:cubicBezTo>
                    <a:pt x="712266" y="443630"/>
                    <a:pt x="718648" y="454775"/>
                    <a:pt x="718552" y="483635"/>
                  </a:cubicBezTo>
                  <a:cubicBezTo>
                    <a:pt x="718076" y="618414"/>
                    <a:pt x="728744" y="752240"/>
                    <a:pt x="756843" y="884447"/>
                  </a:cubicBezTo>
                  <a:cubicBezTo>
                    <a:pt x="777607" y="982460"/>
                    <a:pt x="830185" y="1069518"/>
                    <a:pt x="851998" y="1166959"/>
                  </a:cubicBezTo>
                  <a:cubicBezTo>
                    <a:pt x="848378" y="1166959"/>
                    <a:pt x="858951" y="1203821"/>
                    <a:pt x="874096" y="1218299"/>
                  </a:cubicBezTo>
                  <a:cubicBezTo>
                    <a:pt x="916768" y="1245921"/>
                    <a:pt x="946676" y="1283164"/>
                    <a:pt x="963250" y="1331646"/>
                  </a:cubicBezTo>
                  <a:cubicBezTo>
                    <a:pt x="972965" y="1360031"/>
                    <a:pt x="1118698" y="1670927"/>
                    <a:pt x="1166418" y="1794847"/>
                  </a:cubicBezTo>
                  <a:cubicBezTo>
                    <a:pt x="1166608" y="1797419"/>
                    <a:pt x="1265192" y="1808658"/>
                    <a:pt x="1290052" y="1753699"/>
                  </a:cubicBezTo>
                  <a:cubicBezTo>
                    <a:pt x="1298434" y="1734458"/>
                    <a:pt x="1251952" y="1549864"/>
                    <a:pt x="1242713" y="1474616"/>
                  </a:cubicBezTo>
                  <a:close/>
                </a:path>
              </a:pathLst>
            </a:custGeom>
            <a:solidFill>
              <a:srgbClr val="000000"/>
            </a:solidFill>
            <a:ln w="9525" cap="flat">
              <a:noFill/>
              <a:prstDash val="solid"/>
              <a:miter/>
            </a:ln>
          </p:spPr>
          <p:txBody>
            <a:bodyPr rtlCol="0" anchor="ctr"/>
            <a:lstStyle/>
            <a:p>
              <a:endParaRPr lang="ko-KR" altLang="en-US"/>
            </a:p>
          </p:txBody>
        </p:sp>
        <p:sp>
          <p:nvSpPr>
            <p:cNvPr id="158" name="자유형: 도형 157">
              <a:extLst>
                <a:ext uri="{FF2B5EF4-FFF2-40B4-BE49-F238E27FC236}">
                  <a16:creationId xmlns:a16="http://schemas.microsoft.com/office/drawing/2014/main" id="{7112F5DB-A72F-4CE3-841E-9740D5C3A679}"/>
                </a:ext>
              </a:extLst>
            </p:cNvPr>
            <p:cNvSpPr/>
            <p:nvPr/>
          </p:nvSpPr>
          <p:spPr>
            <a:xfrm>
              <a:off x="5632513" y="1568329"/>
              <a:ext cx="631059" cy="1975542"/>
            </a:xfrm>
            <a:custGeom>
              <a:avLst/>
              <a:gdLst>
                <a:gd name="connsiteX0" fmla="*/ 621697 w 631059"/>
                <a:gd name="connsiteY0" fmla="*/ 1165346 h 1975542"/>
                <a:gd name="connsiteX1" fmla="*/ 555212 w 631059"/>
                <a:gd name="connsiteY1" fmla="*/ 632422 h 1975542"/>
                <a:gd name="connsiteX2" fmla="*/ 569024 w 631059"/>
                <a:gd name="connsiteY2" fmla="*/ 548983 h 1975542"/>
                <a:gd name="connsiteX3" fmla="*/ 605504 w 631059"/>
                <a:gd name="connsiteY3" fmla="*/ 340957 h 1975542"/>
                <a:gd name="connsiteX4" fmla="*/ 602647 w 631059"/>
                <a:gd name="connsiteY4" fmla="*/ 119215 h 1975542"/>
                <a:gd name="connsiteX5" fmla="*/ 609219 w 631059"/>
                <a:gd name="connsiteY5" fmla="*/ 11106 h 1975542"/>
                <a:gd name="connsiteX6" fmla="*/ 536258 w 631059"/>
                <a:gd name="connsiteY6" fmla="*/ 13678 h 1975542"/>
                <a:gd name="connsiteX7" fmla="*/ 507016 w 631059"/>
                <a:gd name="connsiteY7" fmla="*/ 102737 h 1975542"/>
                <a:gd name="connsiteX8" fmla="*/ 419862 w 631059"/>
                <a:gd name="connsiteY8" fmla="*/ 572034 h 1975542"/>
                <a:gd name="connsiteX9" fmla="*/ 395288 w 631059"/>
                <a:gd name="connsiteY9" fmla="*/ 844449 h 1975542"/>
                <a:gd name="connsiteX10" fmla="*/ 318135 w 631059"/>
                <a:gd name="connsiteY10" fmla="*/ 1067429 h 1975542"/>
                <a:gd name="connsiteX11" fmla="*/ 317183 w 631059"/>
                <a:gd name="connsiteY11" fmla="*/ 1067524 h 1975542"/>
                <a:gd name="connsiteX12" fmla="*/ 135827 w 631059"/>
                <a:gd name="connsiteY12" fmla="*/ 1212971 h 1975542"/>
                <a:gd name="connsiteX13" fmla="*/ 126302 w 631059"/>
                <a:gd name="connsiteY13" fmla="*/ 1346321 h 1975542"/>
                <a:gd name="connsiteX14" fmla="*/ 0 w 631059"/>
                <a:gd name="connsiteY14" fmla="*/ 1773422 h 1975542"/>
                <a:gd name="connsiteX15" fmla="*/ 116396 w 631059"/>
                <a:gd name="connsiteY15" fmla="*/ 1764468 h 1975542"/>
                <a:gd name="connsiteX16" fmla="*/ 150686 w 631059"/>
                <a:gd name="connsiteY16" fmla="*/ 1799330 h 1975542"/>
                <a:gd name="connsiteX17" fmla="*/ 130016 w 631059"/>
                <a:gd name="connsiteY17" fmla="*/ 1956397 h 1975542"/>
                <a:gd name="connsiteX18" fmla="*/ 228314 w 631059"/>
                <a:gd name="connsiteY18" fmla="*/ 1975542 h 1975542"/>
                <a:gd name="connsiteX19" fmla="*/ 261747 w 631059"/>
                <a:gd name="connsiteY19" fmla="*/ 1853718 h 1975542"/>
                <a:gd name="connsiteX20" fmla="*/ 366236 w 631059"/>
                <a:gd name="connsiteY20" fmla="*/ 1783614 h 1975542"/>
                <a:gd name="connsiteX21" fmla="*/ 535686 w 631059"/>
                <a:gd name="connsiteY21" fmla="*/ 1437856 h 1975542"/>
                <a:gd name="connsiteX22" fmla="*/ 625983 w 631059"/>
                <a:gd name="connsiteY22" fmla="*/ 1270407 h 1975542"/>
                <a:gd name="connsiteX23" fmla="*/ 621697 w 631059"/>
                <a:gd name="connsiteY23" fmla="*/ 1165346 h 1975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31059" h="1975542">
                  <a:moveTo>
                    <a:pt x="621697" y="1165346"/>
                  </a:moveTo>
                  <a:cubicBezTo>
                    <a:pt x="637032" y="1083717"/>
                    <a:pt x="565976" y="678999"/>
                    <a:pt x="555212" y="632422"/>
                  </a:cubicBezTo>
                  <a:cubicBezTo>
                    <a:pt x="553688" y="603561"/>
                    <a:pt x="559213" y="575558"/>
                    <a:pt x="569024" y="548983"/>
                  </a:cubicBezTo>
                  <a:cubicBezTo>
                    <a:pt x="593979" y="481737"/>
                    <a:pt x="603599" y="412776"/>
                    <a:pt x="605504" y="340957"/>
                  </a:cubicBezTo>
                  <a:cubicBezTo>
                    <a:pt x="607505" y="266853"/>
                    <a:pt x="595217" y="193320"/>
                    <a:pt x="602647" y="119215"/>
                  </a:cubicBezTo>
                  <a:cubicBezTo>
                    <a:pt x="606266" y="83401"/>
                    <a:pt x="616363" y="47682"/>
                    <a:pt x="609219" y="11106"/>
                  </a:cubicBezTo>
                  <a:cubicBezTo>
                    <a:pt x="584359" y="-4515"/>
                    <a:pt x="559975" y="-3657"/>
                    <a:pt x="536258" y="13678"/>
                  </a:cubicBezTo>
                  <a:cubicBezTo>
                    <a:pt x="517398" y="40348"/>
                    <a:pt x="515874" y="72733"/>
                    <a:pt x="507016" y="102737"/>
                  </a:cubicBezTo>
                  <a:cubicBezTo>
                    <a:pt x="461582" y="256185"/>
                    <a:pt x="444246" y="414681"/>
                    <a:pt x="419862" y="572034"/>
                  </a:cubicBezTo>
                  <a:cubicBezTo>
                    <a:pt x="405860" y="662807"/>
                    <a:pt x="380238" y="754723"/>
                    <a:pt x="395288" y="844449"/>
                  </a:cubicBezTo>
                  <a:cubicBezTo>
                    <a:pt x="407956" y="920268"/>
                    <a:pt x="366617" y="1010469"/>
                    <a:pt x="318135" y="1067429"/>
                  </a:cubicBezTo>
                  <a:cubicBezTo>
                    <a:pt x="317849" y="1067429"/>
                    <a:pt x="317373" y="1067429"/>
                    <a:pt x="317183" y="1067524"/>
                  </a:cubicBezTo>
                  <a:cubicBezTo>
                    <a:pt x="236696" y="1090479"/>
                    <a:pt x="163259" y="1138676"/>
                    <a:pt x="135827" y="1212971"/>
                  </a:cubicBezTo>
                  <a:cubicBezTo>
                    <a:pt x="124397" y="1243927"/>
                    <a:pt x="140208" y="1316698"/>
                    <a:pt x="126302" y="1346321"/>
                  </a:cubicBezTo>
                  <a:cubicBezTo>
                    <a:pt x="58007" y="1491482"/>
                    <a:pt x="25432" y="1615783"/>
                    <a:pt x="0" y="1773422"/>
                  </a:cubicBezTo>
                  <a:cubicBezTo>
                    <a:pt x="39910" y="1785519"/>
                    <a:pt x="77915" y="1769517"/>
                    <a:pt x="116396" y="1764468"/>
                  </a:cubicBezTo>
                  <a:cubicBezTo>
                    <a:pt x="147066" y="1760468"/>
                    <a:pt x="157925" y="1763706"/>
                    <a:pt x="150686" y="1799330"/>
                  </a:cubicBezTo>
                  <a:cubicBezTo>
                    <a:pt x="140113" y="1850955"/>
                    <a:pt x="136493" y="1903914"/>
                    <a:pt x="130016" y="1956397"/>
                  </a:cubicBezTo>
                  <a:cubicBezTo>
                    <a:pt x="164592" y="1965541"/>
                    <a:pt x="202692" y="1975066"/>
                    <a:pt x="228314" y="1975542"/>
                  </a:cubicBezTo>
                  <a:cubicBezTo>
                    <a:pt x="247841" y="1937252"/>
                    <a:pt x="251555" y="1894580"/>
                    <a:pt x="261747" y="1853718"/>
                  </a:cubicBezTo>
                  <a:cubicBezTo>
                    <a:pt x="282321" y="1771041"/>
                    <a:pt x="282035" y="1770945"/>
                    <a:pt x="366236" y="1783614"/>
                  </a:cubicBezTo>
                  <a:cubicBezTo>
                    <a:pt x="375952" y="1645406"/>
                    <a:pt x="448628" y="1538059"/>
                    <a:pt x="535686" y="1437856"/>
                  </a:cubicBezTo>
                  <a:cubicBezTo>
                    <a:pt x="574358" y="1386707"/>
                    <a:pt x="609314" y="1335081"/>
                    <a:pt x="625983" y="1270407"/>
                  </a:cubicBezTo>
                  <a:cubicBezTo>
                    <a:pt x="640747" y="1212971"/>
                    <a:pt x="618268" y="1215066"/>
                    <a:pt x="621697" y="1165346"/>
                  </a:cubicBezTo>
                  <a:close/>
                </a:path>
              </a:pathLst>
            </a:custGeom>
            <a:solidFill>
              <a:srgbClr val="88A68E"/>
            </a:solidFill>
            <a:ln w="9525" cap="flat">
              <a:noFill/>
              <a:prstDash val="solid"/>
              <a:miter/>
            </a:ln>
          </p:spPr>
          <p:txBody>
            <a:bodyPr rtlCol="0" anchor="ctr"/>
            <a:lstStyle/>
            <a:p>
              <a:endParaRPr lang="ko-KR" altLang="en-US"/>
            </a:p>
          </p:txBody>
        </p:sp>
        <p:sp>
          <p:nvSpPr>
            <p:cNvPr id="159" name="자유형: 도형 158">
              <a:extLst>
                <a:ext uri="{FF2B5EF4-FFF2-40B4-BE49-F238E27FC236}">
                  <a16:creationId xmlns:a16="http://schemas.microsoft.com/office/drawing/2014/main" id="{92D309D5-BA9C-404E-A990-3CE88CFF73EF}"/>
                </a:ext>
              </a:extLst>
            </p:cNvPr>
            <p:cNvSpPr/>
            <p:nvPr/>
          </p:nvSpPr>
          <p:spPr>
            <a:xfrm>
              <a:off x="6045103" y="2722816"/>
              <a:ext cx="1314768" cy="2414015"/>
            </a:xfrm>
            <a:custGeom>
              <a:avLst/>
              <a:gdLst>
                <a:gd name="connsiteX0" fmla="*/ 347219 w 1314768"/>
                <a:gd name="connsiteY0" fmla="*/ 43720 h 2414015"/>
                <a:gd name="connsiteX1" fmla="*/ 367222 w 1314768"/>
                <a:gd name="connsiteY1" fmla="*/ 365284 h 2414015"/>
                <a:gd name="connsiteX2" fmla="*/ 319882 w 1314768"/>
                <a:gd name="connsiteY2" fmla="*/ 679799 h 2414015"/>
                <a:gd name="connsiteX3" fmla="*/ 570771 w 1314768"/>
                <a:gd name="connsiteY3" fmla="*/ 1284827 h 2414015"/>
                <a:gd name="connsiteX4" fmla="*/ 1266286 w 1314768"/>
                <a:gd name="connsiteY4" fmla="*/ 1737074 h 2414015"/>
                <a:gd name="connsiteX5" fmla="*/ 1314769 w 1314768"/>
                <a:gd name="connsiteY5" fmla="*/ 1763935 h 2414015"/>
                <a:gd name="connsiteX6" fmla="*/ 1103790 w 1314768"/>
                <a:gd name="connsiteY6" fmla="*/ 1771841 h 2414015"/>
                <a:gd name="connsiteX7" fmla="*/ 989966 w 1314768"/>
                <a:gd name="connsiteY7" fmla="*/ 1803464 h 2414015"/>
                <a:gd name="connsiteX8" fmla="*/ 911099 w 1314768"/>
                <a:gd name="connsiteY8" fmla="*/ 2044351 h 2414015"/>
                <a:gd name="connsiteX9" fmla="*/ 1026447 w 1314768"/>
                <a:gd name="connsiteY9" fmla="*/ 2188655 h 2414015"/>
                <a:gd name="connsiteX10" fmla="*/ 1143699 w 1314768"/>
                <a:gd name="connsiteY10" fmla="*/ 2300097 h 2414015"/>
                <a:gd name="connsiteX11" fmla="*/ 1274097 w 1314768"/>
                <a:gd name="connsiteY11" fmla="*/ 2414016 h 2414015"/>
                <a:gd name="connsiteX12" fmla="*/ 999586 w 1314768"/>
                <a:gd name="connsiteY12" fmla="*/ 2325338 h 2414015"/>
                <a:gd name="connsiteX13" fmla="*/ 647352 w 1314768"/>
                <a:gd name="connsiteY13" fmla="*/ 2068068 h 2414015"/>
                <a:gd name="connsiteX14" fmla="*/ 203106 w 1314768"/>
                <a:gd name="connsiteY14" fmla="*/ 1599438 h 2414015"/>
                <a:gd name="connsiteX15" fmla="*/ 33370 w 1314768"/>
                <a:gd name="connsiteY15" fmla="*/ 1258919 h 2414015"/>
                <a:gd name="connsiteX16" fmla="*/ 51182 w 1314768"/>
                <a:gd name="connsiteY16" fmla="*/ 1033939 h 2414015"/>
                <a:gd name="connsiteX17" fmla="*/ 86520 w 1314768"/>
                <a:gd name="connsiteY17" fmla="*/ 915829 h 2414015"/>
                <a:gd name="connsiteX18" fmla="*/ 77090 w 1314768"/>
                <a:gd name="connsiteY18" fmla="*/ 782003 h 2414015"/>
                <a:gd name="connsiteX19" fmla="*/ 33751 w 1314768"/>
                <a:gd name="connsiteY19" fmla="*/ 692468 h 2414015"/>
                <a:gd name="connsiteX20" fmla="*/ 33465 w 1314768"/>
                <a:gd name="connsiteY20" fmla="*/ 448723 h 2414015"/>
                <a:gd name="connsiteX21" fmla="*/ 170054 w 1314768"/>
                <a:gd name="connsiteY21" fmla="*/ 192691 h 2414015"/>
                <a:gd name="connsiteX22" fmla="*/ 132811 w 1314768"/>
                <a:gd name="connsiteY22" fmla="*/ 39624 h 2414015"/>
                <a:gd name="connsiteX23" fmla="*/ 47086 w 1314768"/>
                <a:gd name="connsiteY23" fmla="*/ 39624 h 2414015"/>
                <a:gd name="connsiteX24" fmla="*/ 170054 w 1314768"/>
                <a:gd name="connsiteY24" fmla="*/ 0 h 2414015"/>
                <a:gd name="connsiteX25" fmla="*/ 210726 w 1314768"/>
                <a:gd name="connsiteY25" fmla="*/ 11239 h 2414015"/>
                <a:gd name="connsiteX26" fmla="*/ 309595 w 1314768"/>
                <a:gd name="connsiteY26" fmla="*/ 30575 h 2414015"/>
                <a:gd name="connsiteX27" fmla="*/ 347219 w 1314768"/>
                <a:gd name="connsiteY27" fmla="*/ 43720 h 2414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14768" h="2414015">
                  <a:moveTo>
                    <a:pt x="347219" y="43720"/>
                  </a:moveTo>
                  <a:cubicBezTo>
                    <a:pt x="393796" y="148495"/>
                    <a:pt x="386938" y="255746"/>
                    <a:pt x="367222" y="365284"/>
                  </a:cubicBezTo>
                  <a:cubicBezTo>
                    <a:pt x="348457" y="469583"/>
                    <a:pt x="330931" y="574072"/>
                    <a:pt x="319882" y="679799"/>
                  </a:cubicBezTo>
                  <a:cubicBezTo>
                    <a:pt x="294069" y="928116"/>
                    <a:pt x="385700" y="1126045"/>
                    <a:pt x="570771" y="1284827"/>
                  </a:cubicBezTo>
                  <a:cubicBezTo>
                    <a:pt x="782416" y="1466278"/>
                    <a:pt x="1024256" y="1602010"/>
                    <a:pt x="1266286" y="1737074"/>
                  </a:cubicBezTo>
                  <a:cubicBezTo>
                    <a:pt x="1278383" y="1743837"/>
                    <a:pt x="1290575" y="1750505"/>
                    <a:pt x="1314769" y="1763935"/>
                  </a:cubicBezTo>
                  <a:cubicBezTo>
                    <a:pt x="1236187" y="1765744"/>
                    <a:pt x="1169512" y="1760887"/>
                    <a:pt x="1103790" y="1771841"/>
                  </a:cubicBezTo>
                  <a:cubicBezTo>
                    <a:pt x="1064547" y="1778413"/>
                    <a:pt x="1025875" y="1786509"/>
                    <a:pt x="989966" y="1803464"/>
                  </a:cubicBezTo>
                  <a:cubicBezTo>
                    <a:pt x="888906" y="1851089"/>
                    <a:pt x="858426" y="1945767"/>
                    <a:pt x="911099" y="2044351"/>
                  </a:cubicBezTo>
                  <a:cubicBezTo>
                    <a:pt x="940627" y="2099596"/>
                    <a:pt x="982727" y="2144935"/>
                    <a:pt x="1026447" y="2188655"/>
                  </a:cubicBezTo>
                  <a:cubicBezTo>
                    <a:pt x="1064547" y="2226755"/>
                    <a:pt x="1103790" y="2263807"/>
                    <a:pt x="1143699" y="2300097"/>
                  </a:cubicBezTo>
                  <a:cubicBezTo>
                    <a:pt x="1183323" y="2336102"/>
                    <a:pt x="1224281" y="2370582"/>
                    <a:pt x="1274097" y="2414016"/>
                  </a:cubicBezTo>
                  <a:cubicBezTo>
                    <a:pt x="1170751" y="2393728"/>
                    <a:pt x="1082168" y="2369534"/>
                    <a:pt x="999586" y="2325338"/>
                  </a:cubicBezTo>
                  <a:cubicBezTo>
                    <a:pt x="870046" y="2255996"/>
                    <a:pt x="756032" y="2165604"/>
                    <a:pt x="647352" y="2068068"/>
                  </a:cubicBezTo>
                  <a:cubicBezTo>
                    <a:pt x="486760" y="1923764"/>
                    <a:pt x="331026" y="1774412"/>
                    <a:pt x="203106" y="1599438"/>
                  </a:cubicBezTo>
                  <a:cubicBezTo>
                    <a:pt x="127477" y="1496092"/>
                    <a:pt x="54516" y="1390650"/>
                    <a:pt x="33370" y="1258919"/>
                  </a:cubicBezTo>
                  <a:cubicBezTo>
                    <a:pt x="20988" y="1181767"/>
                    <a:pt x="29941" y="1107662"/>
                    <a:pt x="51182" y="1033939"/>
                  </a:cubicBezTo>
                  <a:cubicBezTo>
                    <a:pt x="62612" y="994505"/>
                    <a:pt x="73851" y="954976"/>
                    <a:pt x="86520" y="915829"/>
                  </a:cubicBezTo>
                  <a:cubicBezTo>
                    <a:pt x="101474" y="869728"/>
                    <a:pt x="97188" y="825341"/>
                    <a:pt x="77090" y="782003"/>
                  </a:cubicBezTo>
                  <a:cubicBezTo>
                    <a:pt x="63088" y="751904"/>
                    <a:pt x="50801" y="720757"/>
                    <a:pt x="33751" y="692468"/>
                  </a:cubicBezTo>
                  <a:cubicBezTo>
                    <a:pt x="-15303" y="610648"/>
                    <a:pt x="-6921" y="531305"/>
                    <a:pt x="33465" y="448723"/>
                  </a:cubicBezTo>
                  <a:cubicBezTo>
                    <a:pt x="61088" y="392239"/>
                    <a:pt x="160719" y="209169"/>
                    <a:pt x="170054" y="192691"/>
                  </a:cubicBezTo>
                  <a:cubicBezTo>
                    <a:pt x="226728" y="92774"/>
                    <a:pt x="247016" y="50578"/>
                    <a:pt x="132811" y="39624"/>
                  </a:cubicBezTo>
                  <a:cubicBezTo>
                    <a:pt x="115476" y="38005"/>
                    <a:pt x="88425" y="37433"/>
                    <a:pt x="47086" y="39624"/>
                  </a:cubicBezTo>
                  <a:cubicBezTo>
                    <a:pt x="82424" y="11811"/>
                    <a:pt x="129763" y="3524"/>
                    <a:pt x="170054" y="0"/>
                  </a:cubicBezTo>
                  <a:cubicBezTo>
                    <a:pt x="184341" y="1238"/>
                    <a:pt x="198439" y="4382"/>
                    <a:pt x="210726" y="11239"/>
                  </a:cubicBezTo>
                  <a:cubicBezTo>
                    <a:pt x="241777" y="28575"/>
                    <a:pt x="272924" y="40196"/>
                    <a:pt x="309595" y="30575"/>
                  </a:cubicBezTo>
                  <a:cubicBezTo>
                    <a:pt x="323121" y="26860"/>
                    <a:pt x="338265" y="29242"/>
                    <a:pt x="347219" y="43720"/>
                  </a:cubicBezTo>
                  <a:close/>
                </a:path>
              </a:pathLst>
            </a:custGeom>
            <a:solidFill>
              <a:srgbClr val="FE0000"/>
            </a:solidFill>
            <a:ln w="9525" cap="flat">
              <a:noFill/>
              <a:prstDash val="solid"/>
              <a:miter/>
            </a:ln>
          </p:spPr>
          <p:txBody>
            <a:bodyPr rtlCol="0" anchor="ctr"/>
            <a:lstStyle/>
            <a:p>
              <a:endParaRPr lang="ko-KR" altLang="en-US"/>
            </a:p>
          </p:txBody>
        </p:sp>
        <p:sp>
          <p:nvSpPr>
            <p:cNvPr id="160" name="자유형: 도형 159">
              <a:extLst>
                <a:ext uri="{FF2B5EF4-FFF2-40B4-BE49-F238E27FC236}">
                  <a16:creationId xmlns:a16="http://schemas.microsoft.com/office/drawing/2014/main" id="{C799F736-28BF-4084-A9EF-439B5E3D24DF}"/>
                </a:ext>
              </a:extLst>
            </p:cNvPr>
            <p:cNvSpPr/>
            <p:nvPr/>
          </p:nvSpPr>
          <p:spPr>
            <a:xfrm>
              <a:off x="5907976" y="2173686"/>
              <a:ext cx="699255" cy="596403"/>
            </a:xfrm>
            <a:custGeom>
              <a:avLst/>
              <a:gdLst>
                <a:gd name="connsiteX0" fmla="*/ 314039 w 699255"/>
                <a:gd name="connsiteY0" fmla="*/ 561322 h 596403"/>
                <a:gd name="connsiteX1" fmla="*/ 257842 w 699255"/>
                <a:gd name="connsiteY1" fmla="*/ 522175 h 596403"/>
                <a:gd name="connsiteX2" fmla="*/ 41815 w 699255"/>
                <a:gd name="connsiteY2" fmla="*/ 462167 h 596403"/>
                <a:gd name="connsiteX3" fmla="*/ 190 w 699255"/>
                <a:gd name="connsiteY3" fmla="*/ 443308 h 596403"/>
                <a:gd name="connsiteX4" fmla="*/ 0 w 699255"/>
                <a:gd name="connsiteY4" fmla="*/ 435878 h 596403"/>
                <a:gd name="connsiteX5" fmla="*/ 60674 w 699255"/>
                <a:gd name="connsiteY5" fmla="*/ 435878 h 596403"/>
                <a:gd name="connsiteX6" fmla="*/ 132017 w 699255"/>
                <a:gd name="connsiteY6" fmla="*/ 398921 h 596403"/>
                <a:gd name="connsiteX7" fmla="*/ 298132 w 699255"/>
                <a:gd name="connsiteY7" fmla="*/ 347677 h 596403"/>
                <a:gd name="connsiteX8" fmla="*/ 408527 w 699255"/>
                <a:gd name="connsiteY8" fmla="*/ 333484 h 596403"/>
                <a:gd name="connsiteX9" fmla="*/ 416909 w 699255"/>
                <a:gd name="connsiteY9" fmla="*/ 250045 h 596403"/>
                <a:gd name="connsiteX10" fmla="*/ 408432 w 699255"/>
                <a:gd name="connsiteY10" fmla="*/ 153748 h 596403"/>
                <a:gd name="connsiteX11" fmla="*/ 431864 w 699255"/>
                <a:gd name="connsiteY11" fmla="*/ 130507 h 596403"/>
                <a:gd name="connsiteX12" fmla="*/ 477583 w 699255"/>
                <a:gd name="connsiteY12" fmla="*/ 16492 h 596403"/>
                <a:gd name="connsiteX13" fmla="*/ 479679 w 699255"/>
                <a:gd name="connsiteY13" fmla="*/ 2586 h 596403"/>
                <a:gd name="connsiteX14" fmla="*/ 573024 w 699255"/>
                <a:gd name="connsiteY14" fmla="*/ 26875 h 596403"/>
                <a:gd name="connsiteX15" fmla="*/ 653129 w 699255"/>
                <a:gd name="connsiteY15" fmla="*/ 107361 h 596403"/>
                <a:gd name="connsiteX16" fmla="*/ 658368 w 699255"/>
                <a:gd name="connsiteY16" fmla="*/ 339199 h 596403"/>
                <a:gd name="connsiteX17" fmla="*/ 622554 w 699255"/>
                <a:gd name="connsiteY17" fmla="*/ 389206 h 596403"/>
                <a:gd name="connsiteX18" fmla="*/ 622268 w 699255"/>
                <a:gd name="connsiteY18" fmla="*/ 425210 h 596403"/>
                <a:gd name="connsiteX19" fmla="*/ 635222 w 699255"/>
                <a:gd name="connsiteY19" fmla="*/ 464644 h 596403"/>
                <a:gd name="connsiteX20" fmla="*/ 576358 w 699255"/>
                <a:gd name="connsiteY20" fmla="*/ 565228 h 596403"/>
                <a:gd name="connsiteX21" fmla="*/ 475202 w 699255"/>
                <a:gd name="connsiteY21" fmla="*/ 590374 h 596403"/>
                <a:gd name="connsiteX22" fmla="*/ 314039 w 699255"/>
                <a:gd name="connsiteY22" fmla="*/ 561322 h 596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699255" h="596403">
                  <a:moveTo>
                    <a:pt x="314039" y="561322"/>
                  </a:moveTo>
                  <a:cubicBezTo>
                    <a:pt x="299085" y="542653"/>
                    <a:pt x="282416" y="523032"/>
                    <a:pt x="257842" y="522175"/>
                  </a:cubicBezTo>
                  <a:cubicBezTo>
                    <a:pt x="180689" y="519412"/>
                    <a:pt x="113824" y="481979"/>
                    <a:pt x="41815" y="462167"/>
                  </a:cubicBezTo>
                  <a:cubicBezTo>
                    <a:pt x="27908" y="455881"/>
                    <a:pt x="14002" y="449594"/>
                    <a:pt x="190" y="443308"/>
                  </a:cubicBezTo>
                  <a:cubicBezTo>
                    <a:pt x="95" y="440831"/>
                    <a:pt x="95" y="438355"/>
                    <a:pt x="0" y="435878"/>
                  </a:cubicBezTo>
                  <a:cubicBezTo>
                    <a:pt x="20193" y="435878"/>
                    <a:pt x="40481" y="435878"/>
                    <a:pt x="60674" y="435878"/>
                  </a:cubicBezTo>
                  <a:cubicBezTo>
                    <a:pt x="83820" y="422257"/>
                    <a:pt x="113252" y="420829"/>
                    <a:pt x="132017" y="398921"/>
                  </a:cubicBezTo>
                  <a:cubicBezTo>
                    <a:pt x="176308" y="345962"/>
                    <a:pt x="231457" y="328246"/>
                    <a:pt x="298132" y="347677"/>
                  </a:cubicBezTo>
                  <a:cubicBezTo>
                    <a:pt x="336994" y="359011"/>
                    <a:pt x="373475" y="351201"/>
                    <a:pt x="408527" y="333484"/>
                  </a:cubicBezTo>
                  <a:cubicBezTo>
                    <a:pt x="452533" y="311291"/>
                    <a:pt x="455676" y="279478"/>
                    <a:pt x="416909" y="250045"/>
                  </a:cubicBezTo>
                  <a:cubicBezTo>
                    <a:pt x="386334" y="226900"/>
                    <a:pt x="382810" y="187466"/>
                    <a:pt x="408432" y="153748"/>
                  </a:cubicBezTo>
                  <a:cubicBezTo>
                    <a:pt x="415195" y="144889"/>
                    <a:pt x="422148" y="133745"/>
                    <a:pt x="431864" y="130507"/>
                  </a:cubicBezTo>
                  <a:cubicBezTo>
                    <a:pt x="492823" y="110218"/>
                    <a:pt x="492061" y="66499"/>
                    <a:pt x="477583" y="16492"/>
                  </a:cubicBezTo>
                  <a:cubicBezTo>
                    <a:pt x="476345" y="12016"/>
                    <a:pt x="478060" y="7063"/>
                    <a:pt x="479679" y="2586"/>
                  </a:cubicBezTo>
                  <a:cubicBezTo>
                    <a:pt x="515017" y="-5701"/>
                    <a:pt x="545402" y="6872"/>
                    <a:pt x="573024" y="26875"/>
                  </a:cubicBezTo>
                  <a:cubicBezTo>
                    <a:pt x="603980" y="49258"/>
                    <a:pt x="630936" y="75928"/>
                    <a:pt x="653129" y="107361"/>
                  </a:cubicBezTo>
                  <a:cubicBezTo>
                    <a:pt x="712946" y="192229"/>
                    <a:pt x="714470" y="252046"/>
                    <a:pt x="658368" y="339199"/>
                  </a:cubicBezTo>
                  <a:cubicBezTo>
                    <a:pt x="647319" y="356440"/>
                    <a:pt x="634556" y="372537"/>
                    <a:pt x="622554" y="389206"/>
                  </a:cubicBezTo>
                  <a:cubicBezTo>
                    <a:pt x="609124" y="404731"/>
                    <a:pt x="608362" y="411208"/>
                    <a:pt x="622268" y="425210"/>
                  </a:cubicBezTo>
                  <a:cubicBezTo>
                    <a:pt x="626650" y="438355"/>
                    <a:pt x="632079" y="451213"/>
                    <a:pt x="635222" y="464644"/>
                  </a:cubicBezTo>
                  <a:cubicBezTo>
                    <a:pt x="649224" y="524461"/>
                    <a:pt x="635699" y="545511"/>
                    <a:pt x="576358" y="565228"/>
                  </a:cubicBezTo>
                  <a:cubicBezTo>
                    <a:pt x="536639" y="598089"/>
                    <a:pt x="498539" y="569514"/>
                    <a:pt x="475202" y="590374"/>
                  </a:cubicBezTo>
                  <a:cubicBezTo>
                    <a:pt x="416719" y="607328"/>
                    <a:pt x="365189" y="585611"/>
                    <a:pt x="314039" y="561322"/>
                  </a:cubicBezTo>
                  <a:close/>
                </a:path>
              </a:pathLst>
            </a:custGeom>
            <a:solidFill>
              <a:srgbClr val="5A2B16"/>
            </a:solidFill>
            <a:ln w="9525" cap="flat">
              <a:noFill/>
              <a:prstDash val="solid"/>
              <a:miter/>
            </a:ln>
          </p:spPr>
          <p:txBody>
            <a:bodyPr rtlCol="0" anchor="ctr"/>
            <a:lstStyle/>
            <a:p>
              <a:endParaRPr lang="ko-KR" altLang="en-US"/>
            </a:p>
          </p:txBody>
        </p:sp>
        <p:sp>
          <p:nvSpPr>
            <p:cNvPr id="161" name="자유형: 도형 160">
              <a:extLst>
                <a:ext uri="{FF2B5EF4-FFF2-40B4-BE49-F238E27FC236}">
                  <a16:creationId xmlns:a16="http://schemas.microsoft.com/office/drawing/2014/main" id="{99FCEB8D-6D00-4010-A663-788BE72E8622}"/>
                </a:ext>
              </a:extLst>
            </p:cNvPr>
            <p:cNvSpPr/>
            <p:nvPr/>
          </p:nvSpPr>
          <p:spPr>
            <a:xfrm>
              <a:off x="5854295" y="5180266"/>
              <a:ext cx="503015" cy="449165"/>
            </a:xfrm>
            <a:custGeom>
              <a:avLst/>
              <a:gdLst>
                <a:gd name="connsiteX0" fmla="*/ 38251 w 503015"/>
                <a:gd name="connsiteY0" fmla="*/ 429292 h 449165"/>
                <a:gd name="connsiteX1" fmla="*/ 56 w 503015"/>
                <a:gd name="connsiteY1" fmla="*/ 354140 h 449165"/>
                <a:gd name="connsiteX2" fmla="*/ 27869 w 503015"/>
                <a:gd name="connsiteY2" fmla="*/ 308420 h 449165"/>
                <a:gd name="connsiteX3" fmla="*/ 166076 w 503015"/>
                <a:gd name="connsiteY3" fmla="*/ 146590 h 449165"/>
                <a:gd name="connsiteX4" fmla="*/ 207034 w 503015"/>
                <a:gd name="connsiteY4" fmla="*/ 61722 h 449165"/>
                <a:gd name="connsiteX5" fmla="*/ 238752 w 503015"/>
                <a:gd name="connsiteY5" fmla="*/ 24099 h 449165"/>
                <a:gd name="connsiteX6" fmla="*/ 384961 w 503015"/>
                <a:gd name="connsiteY6" fmla="*/ 0 h 449165"/>
                <a:gd name="connsiteX7" fmla="*/ 475067 w 503015"/>
                <a:gd name="connsiteY7" fmla="*/ 68009 h 449165"/>
                <a:gd name="connsiteX8" fmla="*/ 485354 w 503015"/>
                <a:gd name="connsiteY8" fmla="*/ 183356 h 449165"/>
                <a:gd name="connsiteX9" fmla="*/ 480497 w 503015"/>
                <a:gd name="connsiteY9" fmla="*/ 191358 h 449165"/>
                <a:gd name="connsiteX10" fmla="*/ 143693 w 503015"/>
                <a:gd name="connsiteY10" fmla="*/ 449009 h 449165"/>
                <a:gd name="connsiteX11" fmla="*/ 38251 w 503015"/>
                <a:gd name="connsiteY11" fmla="*/ 429292 h 449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3015" h="449165">
                  <a:moveTo>
                    <a:pt x="38251" y="429292"/>
                  </a:moveTo>
                  <a:cubicBezTo>
                    <a:pt x="25487" y="404241"/>
                    <a:pt x="12819" y="379191"/>
                    <a:pt x="56" y="354140"/>
                  </a:cubicBezTo>
                  <a:cubicBezTo>
                    <a:pt x="-992" y="332613"/>
                    <a:pt x="12914" y="320231"/>
                    <a:pt x="27869" y="308420"/>
                  </a:cubicBezTo>
                  <a:cubicBezTo>
                    <a:pt x="96734" y="273939"/>
                    <a:pt x="131786" y="210408"/>
                    <a:pt x="166076" y="146590"/>
                  </a:cubicBezTo>
                  <a:cubicBezTo>
                    <a:pt x="180935" y="118967"/>
                    <a:pt x="195033" y="90869"/>
                    <a:pt x="207034" y="61722"/>
                  </a:cubicBezTo>
                  <a:cubicBezTo>
                    <a:pt x="213511" y="46006"/>
                    <a:pt x="218273" y="28289"/>
                    <a:pt x="238752" y="24099"/>
                  </a:cubicBezTo>
                  <a:cubicBezTo>
                    <a:pt x="323620" y="68104"/>
                    <a:pt x="352195" y="30004"/>
                    <a:pt x="384961" y="0"/>
                  </a:cubicBezTo>
                  <a:cubicBezTo>
                    <a:pt x="414393" y="23432"/>
                    <a:pt x="448397" y="39719"/>
                    <a:pt x="475067" y="68009"/>
                  </a:cubicBezTo>
                  <a:cubicBezTo>
                    <a:pt x="510500" y="105633"/>
                    <a:pt x="510310" y="142399"/>
                    <a:pt x="485354" y="183356"/>
                  </a:cubicBezTo>
                  <a:cubicBezTo>
                    <a:pt x="483735" y="186024"/>
                    <a:pt x="482878" y="189738"/>
                    <a:pt x="480497" y="191358"/>
                  </a:cubicBezTo>
                  <a:cubicBezTo>
                    <a:pt x="365625" y="273844"/>
                    <a:pt x="289997" y="407670"/>
                    <a:pt x="143693" y="449009"/>
                  </a:cubicBezTo>
                  <a:cubicBezTo>
                    <a:pt x="107212" y="450628"/>
                    <a:pt x="72827" y="439388"/>
                    <a:pt x="38251" y="429292"/>
                  </a:cubicBezTo>
                  <a:close/>
                </a:path>
              </a:pathLst>
            </a:custGeom>
            <a:solidFill>
              <a:srgbClr val="000000"/>
            </a:solidFill>
            <a:ln w="9525" cap="flat">
              <a:noFill/>
              <a:prstDash val="solid"/>
              <a:miter/>
            </a:ln>
          </p:spPr>
          <p:txBody>
            <a:bodyPr rtlCol="0" anchor="ctr"/>
            <a:lstStyle/>
            <a:p>
              <a:endParaRPr lang="ko-KR" altLang="en-US"/>
            </a:p>
          </p:txBody>
        </p:sp>
        <p:sp>
          <p:nvSpPr>
            <p:cNvPr id="162" name="자유형: 도형 161">
              <a:extLst>
                <a:ext uri="{FF2B5EF4-FFF2-40B4-BE49-F238E27FC236}">
                  <a16:creationId xmlns:a16="http://schemas.microsoft.com/office/drawing/2014/main" id="{D9D0C31D-3BD0-4882-9737-B132CEEB6126}"/>
                </a:ext>
              </a:extLst>
            </p:cNvPr>
            <p:cNvSpPr/>
            <p:nvPr/>
          </p:nvSpPr>
          <p:spPr>
            <a:xfrm>
              <a:off x="6044374" y="2173567"/>
              <a:ext cx="363622" cy="407612"/>
            </a:xfrm>
            <a:custGeom>
              <a:avLst/>
              <a:gdLst>
                <a:gd name="connsiteX0" fmla="*/ 0 w 363622"/>
                <a:gd name="connsiteY0" fmla="*/ 407612 h 407612"/>
                <a:gd name="connsiteX1" fmla="*/ 59817 w 363622"/>
                <a:gd name="connsiteY1" fmla="*/ 278453 h 407612"/>
                <a:gd name="connsiteX2" fmla="*/ 65437 w 363622"/>
                <a:gd name="connsiteY2" fmla="*/ 238924 h 407612"/>
                <a:gd name="connsiteX3" fmla="*/ 77057 w 363622"/>
                <a:gd name="connsiteY3" fmla="*/ 126720 h 407612"/>
                <a:gd name="connsiteX4" fmla="*/ 110966 w 363622"/>
                <a:gd name="connsiteY4" fmla="*/ 58140 h 407612"/>
                <a:gd name="connsiteX5" fmla="*/ 134779 w 363622"/>
                <a:gd name="connsiteY5" fmla="*/ 41757 h 407612"/>
                <a:gd name="connsiteX6" fmla="*/ 286131 w 363622"/>
                <a:gd name="connsiteY6" fmla="*/ 7657 h 407612"/>
                <a:gd name="connsiteX7" fmla="*/ 343471 w 363622"/>
                <a:gd name="connsiteY7" fmla="*/ 2705 h 407612"/>
                <a:gd name="connsiteX8" fmla="*/ 362998 w 363622"/>
                <a:gd name="connsiteY8" fmla="*/ 94430 h 407612"/>
                <a:gd name="connsiteX9" fmla="*/ 338709 w 363622"/>
                <a:gd name="connsiteY9" fmla="*/ 123005 h 407612"/>
                <a:gd name="connsiteX10" fmla="*/ 268700 w 363622"/>
                <a:gd name="connsiteY10" fmla="*/ 211588 h 407612"/>
                <a:gd name="connsiteX11" fmla="*/ 290798 w 363622"/>
                <a:gd name="connsiteY11" fmla="*/ 242925 h 407612"/>
                <a:gd name="connsiteX12" fmla="*/ 331756 w 363622"/>
                <a:gd name="connsiteY12" fmla="*/ 279787 h 407612"/>
                <a:gd name="connsiteX13" fmla="*/ 288608 w 363622"/>
                <a:gd name="connsiteY13" fmla="*/ 340652 h 407612"/>
                <a:gd name="connsiteX14" fmla="*/ 166878 w 363622"/>
                <a:gd name="connsiteY14" fmla="*/ 361702 h 407612"/>
                <a:gd name="connsiteX15" fmla="*/ 0 w 363622"/>
                <a:gd name="connsiteY15" fmla="*/ 407612 h 4076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63622" h="407612">
                  <a:moveTo>
                    <a:pt x="0" y="407612"/>
                  </a:moveTo>
                  <a:cubicBezTo>
                    <a:pt x="1238" y="355891"/>
                    <a:pt x="26194" y="314934"/>
                    <a:pt x="59817" y="278453"/>
                  </a:cubicBezTo>
                  <a:cubicBezTo>
                    <a:pt x="71533" y="265690"/>
                    <a:pt x="78676" y="256736"/>
                    <a:pt x="65437" y="238924"/>
                  </a:cubicBezTo>
                  <a:cubicBezTo>
                    <a:pt x="18955" y="176440"/>
                    <a:pt x="16859" y="171964"/>
                    <a:pt x="77057" y="126720"/>
                  </a:cubicBezTo>
                  <a:cubicBezTo>
                    <a:pt x="106299" y="104717"/>
                    <a:pt x="106966" y="86620"/>
                    <a:pt x="110966" y="58140"/>
                  </a:cubicBezTo>
                  <a:cubicBezTo>
                    <a:pt x="112585" y="46710"/>
                    <a:pt x="123634" y="38995"/>
                    <a:pt x="134779" y="41757"/>
                  </a:cubicBezTo>
                  <a:cubicBezTo>
                    <a:pt x="214693" y="61378"/>
                    <a:pt x="242125" y="31851"/>
                    <a:pt x="286131" y="7657"/>
                  </a:cubicBezTo>
                  <a:cubicBezTo>
                    <a:pt x="301847" y="-915"/>
                    <a:pt x="314706" y="-1868"/>
                    <a:pt x="343471" y="2705"/>
                  </a:cubicBezTo>
                  <a:cubicBezTo>
                    <a:pt x="362807" y="30613"/>
                    <a:pt x="358902" y="63283"/>
                    <a:pt x="362998" y="94430"/>
                  </a:cubicBezTo>
                  <a:cubicBezTo>
                    <a:pt x="365570" y="114052"/>
                    <a:pt x="360712" y="120910"/>
                    <a:pt x="338709" y="123005"/>
                  </a:cubicBezTo>
                  <a:cubicBezTo>
                    <a:pt x="293275" y="127291"/>
                    <a:pt x="265652" y="166534"/>
                    <a:pt x="268700" y="211588"/>
                  </a:cubicBezTo>
                  <a:cubicBezTo>
                    <a:pt x="269843" y="228161"/>
                    <a:pt x="274606" y="237782"/>
                    <a:pt x="290798" y="242925"/>
                  </a:cubicBezTo>
                  <a:cubicBezTo>
                    <a:pt x="310325" y="249116"/>
                    <a:pt x="339757" y="258641"/>
                    <a:pt x="331756" y="279787"/>
                  </a:cubicBezTo>
                  <a:cubicBezTo>
                    <a:pt x="323755" y="301028"/>
                    <a:pt x="314992" y="330174"/>
                    <a:pt x="288608" y="340652"/>
                  </a:cubicBezTo>
                  <a:cubicBezTo>
                    <a:pt x="249841" y="356082"/>
                    <a:pt x="213836" y="377323"/>
                    <a:pt x="166878" y="361702"/>
                  </a:cubicBezTo>
                  <a:cubicBezTo>
                    <a:pt x="103537" y="340556"/>
                    <a:pt x="44767" y="353129"/>
                    <a:pt x="0" y="407612"/>
                  </a:cubicBezTo>
                  <a:close/>
                </a:path>
              </a:pathLst>
            </a:custGeom>
            <a:solidFill>
              <a:srgbClr val="FEB197"/>
            </a:solidFill>
            <a:ln w="9525" cap="flat">
              <a:noFill/>
              <a:prstDash val="solid"/>
              <a:miter/>
            </a:ln>
          </p:spPr>
          <p:txBody>
            <a:bodyPr rtlCol="0" anchor="ctr"/>
            <a:lstStyle/>
            <a:p>
              <a:endParaRPr lang="ko-KR" altLang="en-US"/>
            </a:p>
          </p:txBody>
        </p:sp>
        <p:sp>
          <p:nvSpPr>
            <p:cNvPr id="163" name="자유형: 도형 162">
              <a:extLst>
                <a:ext uri="{FF2B5EF4-FFF2-40B4-BE49-F238E27FC236}">
                  <a16:creationId xmlns:a16="http://schemas.microsoft.com/office/drawing/2014/main" id="{492F700E-D2F9-42AA-9B80-46AA3B836590}"/>
                </a:ext>
              </a:extLst>
            </p:cNvPr>
            <p:cNvSpPr/>
            <p:nvPr/>
          </p:nvSpPr>
          <p:spPr>
            <a:xfrm>
              <a:off x="4829319" y="4257389"/>
              <a:ext cx="499222" cy="248774"/>
            </a:xfrm>
            <a:custGeom>
              <a:avLst/>
              <a:gdLst>
                <a:gd name="connsiteX0" fmla="*/ 59672 w 499222"/>
                <a:gd name="connsiteY0" fmla="*/ 237935 h 248774"/>
                <a:gd name="connsiteX1" fmla="*/ 255887 w 499222"/>
                <a:gd name="connsiteY1" fmla="*/ 238601 h 248774"/>
                <a:gd name="connsiteX2" fmla="*/ 326658 w 499222"/>
                <a:gd name="connsiteY2" fmla="*/ 237554 h 248774"/>
                <a:gd name="connsiteX3" fmla="*/ 449245 w 499222"/>
                <a:gd name="connsiteY3" fmla="*/ 225457 h 248774"/>
                <a:gd name="connsiteX4" fmla="*/ 449626 w 499222"/>
                <a:gd name="connsiteY4" fmla="*/ 225362 h 248774"/>
                <a:gd name="connsiteX5" fmla="*/ 498013 w 499222"/>
                <a:gd name="connsiteY5" fmla="*/ 170783 h 248774"/>
                <a:gd name="connsiteX6" fmla="*/ 427718 w 499222"/>
                <a:gd name="connsiteY6" fmla="*/ 30385 h 248774"/>
                <a:gd name="connsiteX7" fmla="*/ 280462 w 499222"/>
                <a:gd name="connsiteY7" fmla="*/ 0 h 248774"/>
                <a:gd name="connsiteX8" fmla="*/ 266269 w 499222"/>
                <a:gd name="connsiteY8" fmla="*/ 18193 h 248774"/>
                <a:gd name="connsiteX9" fmla="*/ 30335 w 499222"/>
                <a:gd name="connsiteY9" fmla="*/ 125063 h 248774"/>
                <a:gd name="connsiteX10" fmla="*/ 903 w 499222"/>
                <a:gd name="connsiteY10" fmla="*/ 156781 h 248774"/>
                <a:gd name="connsiteX11" fmla="*/ 59672 w 499222"/>
                <a:gd name="connsiteY11" fmla="*/ 237935 h 248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9222" h="248774">
                  <a:moveTo>
                    <a:pt x="59672" y="237935"/>
                  </a:moveTo>
                  <a:cubicBezTo>
                    <a:pt x="125014" y="257651"/>
                    <a:pt x="190355" y="245840"/>
                    <a:pt x="255887" y="238601"/>
                  </a:cubicBezTo>
                  <a:cubicBezTo>
                    <a:pt x="279223" y="236029"/>
                    <a:pt x="303036" y="237744"/>
                    <a:pt x="326658" y="237554"/>
                  </a:cubicBezTo>
                  <a:cubicBezTo>
                    <a:pt x="367615" y="234791"/>
                    <a:pt x="408382" y="228790"/>
                    <a:pt x="449245" y="225457"/>
                  </a:cubicBezTo>
                  <a:cubicBezTo>
                    <a:pt x="449340" y="225457"/>
                    <a:pt x="449530" y="225362"/>
                    <a:pt x="449626" y="225362"/>
                  </a:cubicBezTo>
                  <a:cubicBezTo>
                    <a:pt x="476581" y="216884"/>
                    <a:pt x="505537" y="202502"/>
                    <a:pt x="498013" y="170783"/>
                  </a:cubicBezTo>
                  <a:cubicBezTo>
                    <a:pt x="485821" y="119444"/>
                    <a:pt x="473152" y="66008"/>
                    <a:pt x="427718" y="30385"/>
                  </a:cubicBezTo>
                  <a:cubicBezTo>
                    <a:pt x="376759" y="29337"/>
                    <a:pt x="329039" y="12763"/>
                    <a:pt x="280462" y="0"/>
                  </a:cubicBezTo>
                  <a:cubicBezTo>
                    <a:pt x="275699" y="6096"/>
                    <a:pt x="271318" y="12382"/>
                    <a:pt x="266269" y="18193"/>
                  </a:cubicBezTo>
                  <a:cubicBezTo>
                    <a:pt x="203976" y="89630"/>
                    <a:pt x="145016" y="167259"/>
                    <a:pt x="30335" y="125063"/>
                  </a:cubicBezTo>
                  <a:cubicBezTo>
                    <a:pt x="4046" y="115348"/>
                    <a:pt x="-2717" y="133540"/>
                    <a:pt x="903" y="156781"/>
                  </a:cubicBezTo>
                  <a:cubicBezTo>
                    <a:pt x="6427" y="194024"/>
                    <a:pt x="30145" y="218027"/>
                    <a:pt x="59672" y="237935"/>
                  </a:cubicBezTo>
                  <a:close/>
                </a:path>
              </a:pathLst>
            </a:custGeom>
            <a:solidFill>
              <a:srgbClr val="000000"/>
            </a:solidFill>
            <a:ln w="9525" cap="flat">
              <a:noFill/>
              <a:prstDash val="solid"/>
              <a:miter/>
            </a:ln>
          </p:spPr>
          <p:txBody>
            <a:bodyPr rtlCol="0" anchor="ctr"/>
            <a:lstStyle/>
            <a:p>
              <a:endParaRPr lang="ko-KR" altLang="en-US"/>
            </a:p>
          </p:txBody>
        </p:sp>
        <p:sp>
          <p:nvSpPr>
            <p:cNvPr id="164" name="자유형: 도형 163">
              <a:extLst>
                <a:ext uri="{FF2B5EF4-FFF2-40B4-BE49-F238E27FC236}">
                  <a16:creationId xmlns:a16="http://schemas.microsoft.com/office/drawing/2014/main" id="{9C23BCDA-A126-4B3E-834B-0CBA1A627A9D}"/>
                </a:ext>
              </a:extLst>
            </p:cNvPr>
            <p:cNvSpPr/>
            <p:nvPr/>
          </p:nvSpPr>
          <p:spPr>
            <a:xfrm>
              <a:off x="6162831" y="1228628"/>
              <a:ext cx="152624" cy="353378"/>
            </a:xfrm>
            <a:custGeom>
              <a:avLst/>
              <a:gdLst>
                <a:gd name="connsiteX0" fmla="*/ 79092 w 152624"/>
                <a:gd name="connsiteY0" fmla="*/ 350807 h 353378"/>
                <a:gd name="connsiteX1" fmla="*/ 6131 w 152624"/>
                <a:gd name="connsiteY1" fmla="*/ 353379 h 353378"/>
                <a:gd name="connsiteX2" fmla="*/ 34039 w 152624"/>
                <a:gd name="connsiteY2" fmla="*/ 176595 h 353378"/>
                <a:gd name="connsiteX3" fmla="*/ 43945 w 152624"/>
                <a:gd name="connsiteY3" fmla="*/ 150211 h 353378"/>
                <a:gd name="connsiteX4" fmla="*/ 82616 w 152624"/>
                <a:gd name="connsiteY4" fmla="*/ 84964 h 353378"/>
                <a:gd name="connsiteX5" fmla="*/ 102523 w 152624"/>
                <a:gd name="connsiteY5" fmla="*/ 30577 h 353378"/>
                <a:gd name="connsiteX6" fmla="*/ 135480 w 152624"/>
                <a:gd name="connsiteY6" fmla="*/ 668 h 353378"/>
                <a:gd name="connsiteX7" fmla="*/ 148815 w 152624"/>
                <a:gd name="connsiteY7" fmla="*/ 37720 h 353378"/>
                <a:gd name="connsiteX8" fmla="*/ 88331 w 152624"/>
                <a:gd name="connsiteY8" fmla="*/ 304420 h 353378"/>
                <a:gd name="connsiteX9" fmla="*/ 79092 w 152624"/>
                <a:gd name="connsiteY9" fmla="*/ 350807 h 353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624" h="353378">
                  <a:moveTo>
                    <a:pt x="79092" y="350807"/>
                  </a:moveTo>
                  <a:cubicBezTo>
                    <a:pt x="54803" y="351664"/>
                    <a:pt x="30419" y="352522"/>
                    <a:pt x="6131" y="353379"/>
                  </a:cubicBezTo>
                  <a:cubicBezTo>
                    <a:pt x="-8348" y="290704"/>
                    <a:pt x="3559" y="232221"/>
                    <a:pt x="34039" y="176595"/>
                  </a:cubicBezTo>
                  <a:cubicBezTo>
                    <a:pt x="38515" y="168403"/>
                    <a:pt x="38706" y="157640"/>
                    <a:pt x="43945" y="150211"/>
                  </a:cubicBezTo>
                  <a:cubicBezTo>
                    <a:pt x="58423" y="130113"/>
                    <a:pt x="30705" y="87822"/>
                    <a:pt x="82616" y="84964"/>
                  </a:cubicBezTo>
                  <a:cubicBezTo>
                    <a:pt x="99856" y="84012"/>
                    <a:pt x="98523" y="50389"/>
                    <a:pt x="102523" y="30577"/>
                  </a:cubicBezTo>
                  <a:cubicBezTo>
                    <a:pt x="106143" y="12670"/>
                    <a:pt x="111286" y="-3523"/>
                    <a:pt x="135480" y="668"/>
                  </a:cubicBezTo>
                  <a:cubicBezTo>
                    <a:pt x="161864" y="5240"/>
                    <a:pt x="150339" y="23909"/>
                    <a:pt x="148815" y="37720"/>
                  </a:cubicBezTo>
                  <a:cubicBezTo>
                    <a:pt x="138337" y="128779"/>
                    <a:pt x="113668" y="216695"/>
                    <a:pt x="88331" y="304420"/>
                  </a:cubicBezTo>
                  <a:cubicBezTo>
                    <a:pt x="83950" y="319565"/>
                    <a:pt x="82045" y="335377"/>
                    <a:pt x="79092" y="350807"/>
                  </a:cubicBezTo>
                  <a:close/>
                </a:path>
              </a:pathLst>
            </a:custGeom>
            <a:solidFill>
              <a:srgbClr val="FCB197"/>
            </a:solidFill>
            <a:ln w="9525" cap="flat">
              <a:noFill/>
              <a:prstDash val="solid"/>
              <a:miter/>
            </a:ln>
          </p:spPr>
          <p:txBody>
            <a:bodyPr rtlCol="0" anchor="ctr"/>
            <a:lstStyle/>
            <a:p>
              <a:endParaRPr lang="ko-KR" altLang="en-US"/>
            </a:p>
          </p:txBody>
        </p:sp>
        <p:sp>
          <p:nvSpPr>
            <p:cNvPr id="165" name="자유형: 도형 164">
              <a:extLst>
                <a:ext uri="{FF2B5EF4-FFF2-40B4-BE49-F238E27FC236}">
                  <a16:creationId xmlns:a16="http://schemas.microsoft.com/office/drawing/2014/main" id="{4260C781-3BF5-4410-9236-24F1F138E70B}"/>
                </a:ext>
              </a:extLst>
            </p:cNvPr>
            <p:cNvSpPr/>
            <p:nvPr/>
          </p:nvSpPr>
          <p:spPr>
            <a:xfrm>
              <a:off x="6082950" y="5073967"/>
              <a:ext cx="156495" cy="158808"/>
            </a:xfrm>
            <a:custGeom>
              <a:avLst/>
              <a:gdLst>
                <a:gd name="connsiteX0" fmla="*/ 156496 w 156495"/>
                <a:gd name="connsiteY0" fmla="*/ 106299 h 158808"/>
                <a:gd name="connsiteX1" fmla="*/ 8668 w 156495"/>
                <a:gd name="connsiteY1" fmla="*/ 134969 h 158808"/>
                <a:gd name="connsiteX2" fmla="*/ 0 w 156495"/>
                <a:gd name="connsiteY2" fmla="*/ 41148 h 158808"/>
                <a:gd name="connsiteX3" fmla="*/ 123634 w 156495"/>
                <a:gd name="connsiteY3" fmla="*/ 0 h 158808"/>
                <a:gd name="connsiteX4" fmla="*/ 156496 w 156495"/>
                <a:gd name="connsiteY4" fmla="*/ 106299 h 158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6495" h="158808">
                  <a:moveTo>
                    <a:pt x="156496" y="106299"/>
                  </a:moveTo>
                  <a:cubicBezTo>
                    <a:pt x="105442" y="167449"/>
                    <a:pt x="78391" y="172688"/>
                    <a:pt x="8668" y="134969"/>
                  </a:cubicBezTo>
                  <a:cubicBezTo>
                    <a:pt x="9430" y="107728"/>
                    <a:pt x="18955" y="79153"/>
                    <a:pt x="0" y="41148"/>
                  </a:cubicBezTo>
                  <a:cubicBezTo>
                    <a:pt x="43815" y="35147"/>
                    <a:pt x="90106" y="36671"/>
                    <a:pt x="123634" y="0"/>
                  </a:cubicBezTo>
                  <a:cubicBezTo>
                    <a:pt x="134493" y="35433"/>
                    <a:pt x="145542" y="70866"/>
                    <a:pt x="156496" y="106299"/>
                  </a:cubicBezTo>
                  <a:close/>
                </a:path>
              </a:pathLst>
            </a:custGeom>
            <a:solidFill>
              <a:srgbClr val="FCB197"/>
            </a:solidFill>
            <a:ln w="9525" cap="flat">
              <a:noFill/>
              <a:prstDash val="solid"/>
              <a:miter/>
            </a:ln>
          </p:spPr>
          <p:txBody>
            <a:bodyPr rtlCol="0" anchor="ctr"/>
            <a:lstStyle/>
            <a:p>
              <a:endParaRPr lang="ko-KR" altLang="en-US"/>
            </a:p>
          </p:txBody>
        </p:sp>
        <p:sp>
          <p:nvSpPr>
            <p:cNvPr id="166" name="자유형: 도형 165">
              <a:extLst>
                <a:ext uri="{FF2B5EF4-FFF2-40B4-BE49-F238E27FC236}">
                  <a16:creationId xmlns:a16="http://schemas.microsoft.com/office/drawing/2014/main" id="{72D1EA64-6243-434B-9E00-97CED83DE8E6}"/>
                </a:ext>
              </a:extLst>
            </p:cNvPr>
            <p:cNvSpPr/>
            <p:nvPr/>
          </p:nvSpPr>
          <p:spPr>
            <a:xfrm>
              <a:off x="5109686" y="4169664"/>
              <a:ext cx="144684" cy="126631"/>
            </a:xfrm>
            <a:custGeom>
              <a:avLst/>
              <a:gdLst>
                <a:gd name="connsiteX0" fmla="*/ 144685 w 144684"/>
                <a:gd name="connsiteY0" fmla="*/ 119729 h 126631"/>
                <a:gd name="connsiteX1" fmla="*/ 0 w 144684"/>
                <a:gd name="connsiteY1" fmla="*/ 87821 h 126631"/>
                <a:gd name="connsiteX2" fmla="*/ 571 w 144684"/>
                <a:gd name="connsiteY2" fmla="*/ 22003 h 126631"/>
                <a:gd name="connsiteX3" fmla="*/ 123825 w 144684"/>
                <a:gd name="connsiteY3" fmla="*/ 0 h 126631"/>
                <a:gd name="connsiteX4" fmla="*/ 144685 w 144684"/>
                <a:gd name="connsiteY4" fmla="*/ 119729 h 1266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684" h="126631">
                  <a:moveTo>
                    <a:pt x="144685" y="119729"/>
                  </a:moveTo>
                  <a:cubicBezTo>
                    <a:pt x="90202" y="137350"/>
                    <a:pt x="43624" y="119253"/>
                    <a:pt x="0" y="87821"/>
                  </a:cubicBezTo>
                  <a:cubicBezTo>
                    <a:pt x="190" y="65913"/>
                    <a:pt x="381" y="43910"/>
                    <a:pt x="571" y="22003"/>
                  </a:cubicBezTo>
                  <a:cubicBezTo>
                    <a:pt x="41624" y="14668"/>
                    <a:pt x="82772" y="7334"/>
                    <a:pt x="123825" y="0"/>
                  </a:cubicBezTo>
                  <a:cubicBezTo>
                    <a:pt x="134874" y="68961"/>
                    <a:pt x="134874" y="97536"/>
                    <a:pt x="144685" y="119729"/>
                  </a:cubicBezTo>
                  <a:close/>
                </a:path>
              </a:pathLst>
            </a:custGeom>
            <a:solidFill>
              <a:srgbClr val="FBB197"/>
            </a:solidFill>
            <a:ln w="9525" cap="flat">
              <a:noFill/>
              <a:prstDash val="solid"/>
              <a:miter/>
            </a:ln>
          </p:spPr>
          <p:txBody>
            <a:bodyPr rtlCol="0" anchor="ctr"/>
            <a:lstStyle/>
            <a:p>
              <a:endParaRPr lang="ko-KR" altLang="en-US"/>
            </a:p>
          </p:txBody>
        </p:sp>
        <p:sp>
          <p:nvSpPr>
            <p:cNvPr id="167" name="자유형: 도형 166">
              <a:extLst>
                <a:ext uri="{FF2B5EF4-FFF2-40B4-BE49-F238E27FC236}">
                  <a16:creationId xmlns:a16="http://schemas.microsoft.com/office/drawing/2014/main" id="{8ED3E46D-E001-41EE-AE93-266E9B8ACBA6}"/>
                </a:ext>
              </a:extLst>
            </p:cNvPr>
            <p:cNvSpPr/>
            <p:nvPr/>
          </p:nvSpPr>
          <p:spPr>
            <a:xfrm>
              <a:off x="6454994" y="2562604"/>
              <a:ext cx="75631" cy="37534"/>
            </a:xfrm>
            <a:custGeom>
              <a:avLst/>
              <a:gdLst>
                <a:gd name="connsiteX0" fmla="*/ 75345 w 75631"/>
                <a:gd name="connsiteY0" fmla="*/ 36292 h 37534"/>
                <a:gd name="connsiteX1" fmla="*/ 23529 w 75631"/>
                <a:gd name="connsiteY1" fmla="*/ 37530 h 37534"/>
                <a:gd name="connsiteX2" fmla="*/ 98 w 75631"/>
                <a:gd name="connsiteY2" fmla="*/ 21147 h 37534"/>
                <a:gd name="connsiteX3" fmla="*/ 23815 w 75631"/>
                <a:gd name="connsiteY3" fmla="*/ 2 h 37534"/>
                <a:gd name="connsiteX4" fmla="*/ 75631 w 75631"/>
                <a:gd name="connsiteY4" fmla="*/ 383 h 37534"/>
                <a:gd name="connsiteX5" fmla="*/ 75345 w 75631"/>
                <a:gd name="connsiteY5" fmla="*/ 36292 h 37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631" h="37534">
                  <a:moveTo>
                    <a:pt x="75345" y="36292"/>
                  </a:moveTo>
                  <a:cubicBezTo>
                    <a:pt x="58105" y="36768"/>
                    <a:pt x="40865" y="37340"/>
                    <a:pt x="23529" y="37530"/>
                  </a:cubicBezTo>
                  <a:cubicBezTo>
                    <a:pt x="12004" y="37626"/>
                    <a:pt x="1146" y="36292"/>
                    <a:pt x="98" y="21147"/>
                  </a:cubicBezTo>
                  <a:cubicBezTo>
                    <a:pt x="-1140" y="3812"/>
                    <a:pt x="9528" y="-94"/>
                    <a:pt x="23815" y="2"/>
                  </a:cubicBezTo>
                  <a:cubicBezTo>
                    <a:pt x="41055" y="97"/>
                    <a:pt x="58391" y="288"/>
                    <a:pt x="75631" y="383"/>
                  </a:cubicBezTo>
                  <a:cubicBezTo>
                    <a:pt x="75536" y="12289"/>
                    <a:pt x="75441" y="24290"/>
                    <a:pt x="75345" y="36292"/>
                  </a:cubicBezTo>
                  <a:close/>
                </a:path>
              </a:pathLst>
            </a:custGeom>
            <a:solidFill>
              <a:srgbClr val="060302"/>
            </a:solidFill>
            <a:ln w="9525" cap="flat">
              <a:noFill/>
              <a:prstDash val="solid"/>
              <a:miter/>
            </a:ln>
          </p:spPr>
          <p:txBody>
            <a:bodyPr rtlCol="0" anchor="ctr"/>
            <a:lstStyle/>
            <a:p>
              <a:endParaRPr lang="ko-KR" altLang="en-US"/>
            </a:p>
          </p:txBody>
        </p:sp>
        <p:sp>
          <p:nvSpPr>
            <p:cNvPr id="168" name="자유형: 도형 167">
              <a:extLst>
                <a:ext uri="{FF2B5EF4-FFF2-40B4-BE49-F238E27FC236}">
                  <a16:creationId xmlns:a16="http://schemas.microsoft.com/office/drawing/2014/main" id="{903BBECD-1F69-4F2D-8517-659CD8A57B85}"/>
                </a:ext>
              </a:extLst>
            </p:cNvPr>
            <p:cNvSpPr/>
            <p:nvPr/>
          </p:nvSpPr>
          <p:spPr>
            <a:xfrm>
              <a:off x="5485955" y="3524630"/>
              <a:ext cx="374872" cy="163280"/>
            </a:xfrm>
            <a:custGeom>
              <a:avLst/>
              <a:gdLst>
                <a:gd name="connsiteX0" fmla="*/ 276574 w 374872"/>
                <a:gd name="connsiteY0" fmla="*/ 0 h 163280"/>
                <a:gd name="connsiteX1" fmla="*/ 374872 w 374872"/>
                <a:gd name="connsiteY1" fmla="*/ 19145 h 163280"/>
                <a:gd name="connsiteX2" fmla="*/ 297339 w 374872"/>
                <a:gd name="connsiteY2" fmla="*/ 102965 h 163280"/>
                <a:gd name="connsiteX3" fmla="*/ 106648 w 374872"/>
                <a:gd name="connsiteY3" fmla="*/ 155162 h 163280"/>
                <a:gd name="connsiteX4" fmla="*/ 78835 w 374872"/>
                <a:gd name="connsiteY4" fmla="*/ 155258 h 163280"/>
                <a:gd name="connsiteX5" fmla="*/ 86931 w 374872"/>
                <a:gd name="connsiteY5" fmla="*/ 133826 h 163280"/>
                <a:gd name="connsiteX6" fmla="*/ 25971 w 374872"/>
                <a:gd name="connsiteY6" fmla="*/ 156115 h 163280"/>
                <a:gd name="connsiteX7" fmla="*/ 1302 w 374872"/>
                <a:gd name="connsiteY7" fmla="*/ 151162 h 163280"/>
                <a:gd name="connsiteX8" fmla="*/ 13017 w 374872"/>
                <a:gd name="connsiteY8" fmla="*/ 128778 h 163280"/>
                <a:gd name="connsiteX9" fmla="*/ 261525 w 374872"/>
                <a:gd name="connsiteY9" fmla="*/ 9239 h 163280"/>
                <a:gd name="connsiteX10" fmla="*/ 276574 w 374872"/>
                <a:gd name="connsiteY10" fmla="*/ 0 h 163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4872" h="163280">
                  <a:moveTo>
                    <a:pt x="276574" y="0"/>
                  </a:moveTo>
                  <a:cubicBezTo>
                    <a:pt x="309340" y="6382"/>
                    <a:pt x="342106" y="12764"/>
                    <a:pt x="374872" y="19145"/>
                  </a:cubicBezTo>
                  <a:cubicBezTo>
                    <a:pt x="367633" y="89726"/>
                    <a:pt x="366776" y="90964"/>
                    <a:pt x="297339" y="102965"/>
                  </a:cubicBezTo>
                  <a:cubicBezTo>
                    <a:pt x="232092" y="114205"/>
                    <a:pt x="165608" y="120491"/>
                    <a:pt x="106648" y="155162"/>
                  </a:cubicBezTo>
                  <a:cubicBezTo>
                    <a:pt x="98266" y="160115"/>
                    <a:pt x="86550" y="170593"/>
                    <a:pt x="78835" y="155258"/>
                  </a:cubicBezTo>
                  <a:cubicBezTo>
                    <a:pt x="76644" y="150876"/>
                    <a:pt x="83693" y="141732"/>
                    <a:pt x="86931" y="133826"/>
                  </a:cubicBezTo>
                  <a:cubicBezTo>
                    <a:pt x="62547" y="131064"/>
                    <a:pt x="51308" y="167354"/>
                    <a:pt x="25971" y="156115"/>
                  </a:cubicBezTo>
                  <a:cubicBezTo>
                    <a:pt x="17208" y="152209"/>
                    <a:pt x="6540" y="163354"/>
                    <a:pt x="1302" y="151162"/>
                  </a:cubicBezTo>
                  <a:cubicBezTo>
                    <a:pt x="-3747" y="139351"/>
                    <a:pt x="7112" y="135636"/>
                    <a:pt x="13017" y="128778"/>
                  </a:cubicBezTo>
                  <a:cubicBezTo>
                    <a:pt x="78549" y="52769"/>
                    <a:pt x="161988" y="14573"/>
                    <a:pt x="261525" y="9239"/>
                  </a:cubicBezTo>
                  <a:cubicBezTo>
                    <a:pt x="266763" y="9049"/>
                    <a:pt x="271621" y="3239"/>
                    <a:pt x="276574" y="0"/>
                  </a:cubicBezTo>
                  <a:close/>
                </a:path>
              </a:pathLst>
            </a:custGeom>
            <a:solidFill>
              <a:srgbClr val="FCB198"/>
            </a:solidFill>
            <a:ln w="9525" cap="flat">
              <a:noFill/>
              <a:prstDash val="solid"/>
              <a:miter/>
            </a:ln>
          </p:spPr>
          <p:txBody>
            <a:bodyPr rtlCol="0" anchor="ctr"/>
            <a:lstStyle/>
            <a:p>
              <a:endParaRPr lang="ko-KR" altLang="en-US"/>
            </a:p>
          </p:txBody>
        </p:sp>
      </p:grpSp>
      <p:sp>
        <p:nvSpPr>
          <p:cNvPr id="138" name="별: 꼭짓점 5개 137">
            <a:extLst>
              <a:ext uri="{FF2B5EF4-FFF2-40B4-BE49-F238E27FC236}">
                <a16:creationId xmlns:a16="http://schemas.microsoft.com/office/drawing/2014/main" id="{62061F3C-7F9B-4CB2-9470-C102340E4381}"/>
              </a:ext>
            </a:extLst>
          </p:cNvPr>
          <p:cNvSpPr/>
          <p:nvPr/>
        </p:nvSpPr>
        <p:spPr>
          <a:xfrm>
            <a:off x="3569031" y="1688873"/>
            <a:ext cx="843361" cy="843361"/>
          </a:xfrm>
          <a:prstGeom prst="star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39" name="Group 3">
            <a:extLst>
              <a:ext uri="{FF2B5EF4-FFF2-40B4-BE49-F238E27FC236}">
                <a16:creationId xmlns:a16="http://schemas.microsoft.com/office/drawing/2014/main" id="{758BF8FF-B47D-4A99-AFD8-CF1A96BE30E0}"/>
              </a:ext>
            </a:extLst>
          </p:cNvPr>
          <p:cNvGrpSpPr/>
          <p:nvPr/>
        </p:nvGrpSpPr>
        <p:grpSpPr>
          <a:xfrm rot="2170566">
            <a:off x="3772580" y="1763303"/>
            <a:ext cx="1200227" cy="473863"/>
            <a:chOff x="1525348" y="1579815"/>
            <a:chExt cx="6070988" cy="2761700"/>
          </a:xfrm>
        </p:grpSpPr>
        <p:sp>
          <p:nvSpPr>
            <p:cNvPr id="140" name="Rectangle 5">
              <a:extLst>
                <a:ext uri="{FF2B5EF4-FFF2-40B4-BE49-F238E27FC236}">
                  <a16:creationId xmlns:a16="http://schemas.microsoft.com/office/drawing/2014/main" id="{63B17860-DC4D-4653-BBDD-20259BC6A356}"/>
                </a:ext>
              </a:extLst>
            </p:cNvPr>
            <p:cNvSpPr/>
            <p:nvPr/>
          </p:nvSpPr>
          <p:spPr>
            <a:xfrm>
              <a:off x="3268739" y="2309740"/>
              <a:ext cx="2598977" cy="2031775"/>
            </a:xfrm>
            <a:custGeom>
              <a:avLst/>
              <a:gdLst/>
              <a:ahLst/>
              <a:cxnLst/>
              <a:rect l="l" t="t" r="r" b="b"/>
              <a:pathLst>
                <a:path w="2897024" h="2264776">
                  <a:moveTo>
                    <a:pt x="0" y="0"/>
                  </a:moveTo>
                  <a:lnTo>
                    <a:pt x="2897024" y="0"/>
                  </a:lnTo>
                  <a:lnTo>
                    <a:pt x="2897024" y="1891127"/>
                  </a:lnTo>
                  <a:cubicBezTo>
                    <a:pt x="2802822" y="1872712"/>
                    <a:pt x="2705549" y="1863893"/>
                    <a:pt x="2606215" y="1863893"/>
                  </a:cubicBezTo>
                  <a:cubicBezTo>
                    <a:pt x="2195568" y="1863893"/>
                    <a:pt x="1820122" y="2014603"/>
                    <a:pt x="1533076" y="2264776"/>
                  </a:cubicBezTo>
                  <a:cubicBezTo>
                    <a:pt x="1247202" y="2014157"/>
                    <a:pt x="872259" y="1863893"/>
                    <a:pt x="462219" y="1863893"/>
                  </a:cubicBezTo>
                  <a:cubicBezTo>
                    <a:pt x="301614" y="1863893"/>
                    <a:pt x="146393" y="1886946"/>
                    <a:pt x="0" y="1931001"/>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1" name="Rectangle 5">
              <a:extLst>
                <a:ext uri="{FF2B5EF4-FFF2-40B4-BE49-F238E27FC236}">
                  <a16:creationId xmlns:a16="http://schemas.microsoft.com/office/drawing/2014/main" id="{A8EA9400-5125-455B-87A1-DD9DEA4348F3}"/>
                </a:ext>
              </a:extLst>
            </p:cNvPr>
            <p:cNvSpPr/>
            <p:nvPr/>
          </p:nvSpPr>
          <p:spPr>
            <a:xfrm>
              <a:off x="3268739" y="2704966"/>
              <a:ext cx="2598977" cy="977877"/>
            </a:xfrm>
            <a:custGeom>
              <a:avLst/>
              <a:gdLst/>
              <a:ahLst/>
              <a:cxnLst/>
              <a:rect l="l" t="t" r="r" b="b"/>
              <a:pathLst>
                <a:path w="648072" h="243840">
                  <a:moveTo>
                    <a:pt x="0" y="0"/>
                  </a:moveTo>
                  <a:lnTo>
                    <a:pt x="648072" y="0"/>
                  </a:lnTo>
                  <a:lnTo>
                    <a:pt x="648072" y="146327"/>
                  </a:lnTo>
                  <a:lnTo>
                    <a:pt x="359596" y="243840"/>
                  </a:lnTo>
                  <a:lnTo>
                    <a:pt x="0" y="128585"/>
                  </a:lnTo>
                  <a:close/>
                </a:path>
              </a:pathLst>
            </a:cu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2" name="Freeform 22">
              <a:extLst>
                <a:ext uri="{FF2B5EF4-FFF2-40B4-BE49-F238E27FC236}">
                  <a16:creationId xmlns:a16="http://schemas.microsoft.com/office/drawing/2014/main" id="{D81F455A-2683-45E1-BB20-E5B40128CE3D}"/>
                </a:ext>
              </a:extLst>
            </p:cNvPr>
            <p:cNvSpPr/>
            <p:nvPr/>
          </p:nvSpPr>
          <p:spPr>
            <a:xfrm>
              <a:off x="1525348" y="1579815"/>
              <a:ext cx="6070988" cy="1788714"/>
            </a:xfrm>
            <a:custGeom>
              <a:avLst/>
              <a:gdLst>
                <a:gd name="connsiteX0" fmla="*/ 762000 w 1513840"/>
                <a:gd name="connsiteY0" fmla="*/ 0 h 487680"/>
                <a:gd name="connsiteX1" fmla="*/ 0 w 1513840"/>
                <a:gd name="connsiteY1" fmla="*/ 233680 h 487680"/>
                <a:gd name="connsiteX2" fmla="*/ 792480 w 1513840"/>
                <a:gd name="connsiteY2" fmla="*/ 487680 h 487680"/>
                <a:gd name="connsiteX3" fmla="*/ 1513840 w 1513840"/>
                <a:gd name="connsiteY3" fmla="*/ 243840 h 487680"/>
                <a:gd name="connsiteX4" fmla="*/ 762000 w 1513840"/>
                <a:gd name="connsiteY4" fmla="*/ 0 h 487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3840" h="487680">
                  <a:moveTo>
                    <a:pt x="762000" y="0"/>
                  </a:moveTo>
                  <a:lnTo>
                    <a:pt x="0" y="233680"/>
                  </a:lnTo>
                  <a:lnTo>
                    <a:pt x="792480" y="487680"/>
                  </a:lnTo>
                  <a:lnTo>
                    <a:pt x="1513840" y="243840"/>
                  </a:lnTo>
                  <a:lnTo>
                    <a:pt x="762000" y="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cxnSp>
          <p:nvCxnSpPr>
            <p:cNvPr id="143" name="Straight Connector 7">
              <a:extLst>
                <a:ext uri="{FF2B5EF4-FFF2-40B4-BE49-F238E27FC236}">
                  <a16:creationId xmlns:a16="http://schemas.microsoft.com/office/drawing/2014/main" id="{92DC1DD7-4F39-4586-8507-5431CE2FFF89}"/>
                </a:ext>
              </a:extLst>
            </p:cNvPr>
            <p:cNvCxnSpPr/>
            <p:nvPr/>
          </p:nvCxnSpPr>
          <p:spPr>
            <a:xfrm>
              <a:off x="4662703" y="2187506"/>
              <a:ext cx="1586226" cy="614736"/>
            </a:xfrm>
            <a:prstGeom prst="line">
              <a:avLst/>
            </a:prstGeom>
            <a:solidFill>
              <a:schemeClr val="accent4"/>
            </a:solidFill>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4" name="Straight Connector 8">
              <a:extLst>
                <a:ext uri="{FF2B5EF4-FFF2-40B4-BE49-F238E27FC236}">
                  <a16:creationId xmlns:a16="http://schemas.microsoft.com/office/drawing/2014/main" id="{97C8C6C7-A0D2-4C03-B1D4-BC45857DFE3B}"/>
                </a:ext>
              </a:extLst>
            </p:cNvPr>
            <p:cNvCxnSpPr/>
            <p:nvPr/>
          </p:nvCxnSpPr>
          <p:spPr>
            <a:xfrm>
              <a:off x="6248932" y="2802241"/>
              <a:ext cx="0" cy="1010602"/>
            </a:xfrm>
            <a:prstGeom prst="line">
              <a:avLst/>
            </a:prstGeom>
            <a:solidFill>
              <a:schemeClr val="accent4"/>
            </a:solidFill>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5" name="Isosceles Triangle 9">
              <a:extLst>
                <a:ext uri="{FF2B5EF4-FFF2-40B4-BE49-F238E27FC236}">
                  <a16:creationId xmlns:a16="http://schemas.microsoft.com/office/drawing/2014/main" id="{3726BCFB-422F-4ADD-9714-6B73B2B0F627}"/>
                </a:ext>
              </a:extLst>
            </p:cNvPr>
            <p:cNvSpPr/>
            <p:nvPr/>
          </p:nvSpPr>
          <p:spPr>
            <a:xfrm>
              <a:off x="6018666" y="3406130"/>
              <a:ext cx="460523" cy="92094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sp>
          <p:nvSpPr>
            <p:cNvPr id="146" name="Oval 10">
              <a:extLst>
                <a:ext uri="{FF2B5EF4-FFF2-40B4-BE49-F238E27FC236}">
                  <a16:creationId xmlns:a16="http://schemas.microsoft.com/office/drawing/2014/main" id="{F519D514-112E-4EC6-BD67-649B08A541B2}"/>
                </a:ext>
              </a:extLst>
            </p:cNvPr>
            <p:cNvSpPr/>
            <p:nvPr/>
          </p:nvSpPr>
          <p:spPr>
            <a:xfrm>
              <a:off x="6122007" y="3356991"/>
              <a:ext cx="236068" cy="27199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1"/>
            </a:p>
          </p:txBody>
        </p:sp>
      </p:grpSp>
    </p:spTree>
    <p:extLst>
      <p:ext uri="{BB962C8B-B14F-4D97-AF65-F5344CB8AC3E}">
        <p14:creationId xmlns:p14="http://schemas.microsoft.com/office/powerpoint/2010/main" val="364121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그룹 50">
            <a:extLst>
              <a:ext uri="{FF2B5EF4-FFF2-40B4-BE49-F238E27FC236}">
                <a16:creationId xmlns:a16="http://schemas.microsoft.com/office/drawing/2014/main" id="{9B4843AC-99B0-417C-989C-41A8CE709C60}"/>
              </a:ext>
            </a:extLst>
          </p:cNvPr>
          <p:cNvGrpSpPr/>
          <p:nvPr/>
        </p:nvGrpSpPr>
        <p:grpSpPr>
          <a:xfrm>
            <a:off x="757185" y="115299"/>
            <a:ext cx="5465788" cy="3876325"/>
            <a:chOff x="877088" y="1412288"/>
            <a:chExt cx="5465788" cy="3876325"/>
          </a:xfrm>
        </p:grpSpPr>
        <p:sp>
          <p:nvSpPr>
            <p:cNvPr id="24" name="TextBox 23">
              <a:extLst>
                <a:ext uri="{FF2B5EF4-FFF2-40B4-BE49-F238E27FC236}">
                  <a16:creationId xmlns:a16="http://schemas.microsoft.com/office/drawing/2014/main" id="{035B502F-FFAE-4A61-AFFA-2F8077288136}"/>
                </a:ext>
              </a:extLst>
            </p:cNvPr>
            <p:cNvSpPr txBox="1"/>
            <p:nvPr/>
          </p:nvSpPr>
          <p:spPr>
            <a:xfrm>
              <a:off x="5852210" y="1412288"/>
              <a:ext cx="490666" cy="307777"/>
            </a:xfrm>
            <a:prstGeom prst="rect">
              <a:avLst/>
            </a:prstGeom>
            <a:noFill/>
          </p:spPr>
          <p:txBody>
            <a:bodyPr wrap="square" rtlCol="0">
              <a:spAutoFit/>
            </a:bodyPr>
            <a:lstStyle/>
            <a:p>
              <a:pPr algn="r"/>
              <a:endParaRPr lang="ko-KR" altLang="en-US" sz="1400" b="1" dirty="0">
                <a:solidFill>
                  <a:schemeClr val="bg1"/>
                </a:solidFill>
                <a:cs typeface="Arial" pitchFamily="34" charset="0"/>
              </a:endParaRPr>
            </a:p>
          </p:txBody>
        </p:sp>
        <p:sp>
          <p:nvSpPr>
            <p:cNvPr id="28" name="TextBox 27">
              <a:extLst>
                <a:ext uri="{FF2B5EF4-FFF2-40B4-BE49-F238E27FC236}">
                  <a16:creationId xmlns:a16="http://schemas.microsoft.com/office/drawing/2014/main" id="{EFF2F571-4FB6-4CAC-BA56-100206808F7B}"/>
                </a:ext>
              </a:extLst>
            </p:cNvPr>
            <p:cNvSpPr txBox="1"/>
            <p:nvPr/>
          </p:nvSpPr>
          <p:spPr>
            <a:xfrm>
              <a:off x="5852210" y="1792317"/>
              <a:ext cx="490666" cy="307777"/>
            </a:xfrm>
            <a:prstGeom prst="rect">
              <a:avLst/>
            </a:prstGeom>
            <a:noFill/>
          </p:spPr>
          <p:txBody>
            <a:bodyPr wrap="square" rtlCol="0">
              <a:spAutoFit/>
            </a:bodyPr>
            <a:lstStyle/>
            <a:p>
              <a:pPr algn="r"/>
              <a:endParaRPr lang="ko-KR" altLang="en-US" sz="1400" b="1" dirty="0">
                <a:solidFill>
                  <a:schemeClr val="bg1"/>
                </a:solidFill>
                <a:cs typeface="Arial" pitchFamily="34" charset="0"/>
              </a:endParaRPr>
            </a:p>
          </p:txBody>
        </p:sp>
        <p:sp>
          <p:nvSpPr>
            <p:cNvPr id="29" name="TextBox 28">
              <a:extLst>
                <a:ext uri="{FF2B5EF4-FFF2-40B4-BE49-F238E27FC236}">
                  <a16:creationId xmlns:a16="http://schemas.microsoft.com/office/drawing/2014/main" id="{274280BB-2B97-4D8A-B054-6F979823085A}"/>
                </a:ext>
              </a:extLst>
            </p:cNvPr>
            <p:cNvSpPr txBox="1"/>
            <p:nvPr/>
          </p:nvSpPr>
          <p:spPr>
            <a:xfrm>
              <a:off x="877088" y="2224444"/>
              <a:ext cx="958096" cy="646331"/>
            </a:xfrm>
            <a:prstGeom prst="rect">
              <a:avLst/>
            </a:prstGeom>
            <a:noFill/>
          </p:spPr>
          <p:txBody>
            <a:bodyPr wrap="square" lIns="108000" rIns="108000" rtlCol="0">
              <a:spAutoFit/>
            </a:bodyPr>
            <a:lstStyle/>
            <a:p>
              <a:pPr algn="ctr"/>
              <a:r>
                <a:rPr lang="en-US" altLang="ko-KR" sz="3600" b="1" dirty="0">
                  <a:solidFill>
                    <a:schemeClr val="accent2"/>
                  </a:solidFill>
                  <a:cs typeface="Arial" pitchFamily="34" charset="0"/>
                </a:rPr>
                <a:t>01</a:t>
              </a:r>
              <a:endParaRPr lang="ko-KR" altLang="en-US" sz="3600" b="1" dirty="0">
                <a:solidFill>
                  <a:schemeClr val="accent2"/>
                </a:solidFill>
                <a:cs typeface="Arial" pitchFamily="34" charset="0"/>
              </a:endParaRPr>
            </a:p>
          </p:txBody>
        </p:sp>
        <p:sp>
          <p:nvSpPr>
            <p:cNvPr id="30" name="TextBox 29">
              <a:extLst>
                <a:ext uri="{FF2B5EF4-FFF2-40B4-BE49-F238E27FC236}">
                  <a16:creationId xmlns:a16="http://schemas.microsoft.com/office/drawing/2014/main" id="{A9BB9E29-4096-4E74-84A2-D1273403DDC9}"/>
                </a:ext>
              </a:extLst>
            </p:cNvPr>
            <p:cNvSpPr txBox="1"/>
            <p:nvPr/>
          </p:nvSpPr>
          <p:spPr>
            <a:xfrm>
              <a:off x="1835184" y="2362943"/>
              <a:ext cx="4507692" cy="369332"/>
            </a:xfrm>
            <a:prstGeom prst="rect">
              <a:avLst/>
            </a:prstGeom>
            <a:noFill/>
          </p:spPr>
          <p:txBody>
            <a:bodyPr wrap="square" lIns="108000" rIns="108000" rtlCol="0">
              <a:spAutoFit/>
            </a:bodyPr>
            <a:lstStyle/>
            <a:p>
              <a:r>
                <a:rPr lang="vi-VN" altLang="ko-KR" sz="1800" b="1" dirty="0">
                  <a:solidFill>
                    <a:schemeClr val="accent2"/>
                  </a:solidFill>
                  <a:cs typeface="Arial" pitchFamily="34" charset="0"/>
                </a:rPr>
                <a:t>Cấu Trúc Dữ Liệu</a:t>
              </a:r>
              <a:endParaRPr lang="ko-KR" altLang="en-US" sz="1800" b="1" dirty="0">
                <a:solidFill>
                  <a:schemeClr val="accent2"/>
                </a:solidFill>
                <a:cs typeface="Arial" pitchFamily="34" charset="0"/>
              </a:endParaRPr>
            </a:p>
          </p:txBody>
        </p:sp>
        <p:cxnSp>
          <p:nvCxnSpPr>
            <p:cNvPr id="31" name="직선 연결선 30">
              <a:extLst>
                <a:ext uri="{FF2B5EF4-FFF2-40B4-BE49-F238E27FC236}">
                  <a16:creationId xmlns:a16="http://schemas.microsoft.com/office/drawing/2014/main" id="{080D3E13-9A00-4F2D-B729-725FD90C3CA8}"/>
                </a:ext>
              </a:extLst>
            </p:cNvPr>
            <p:cNvCxnSpPr>
              <a:cxnSpLocks/>
            </p:cNvCxnSpPr>
            <p:nvPr/>
          </p:nvCxnSpPr>
          <p:spPr>
            <a:xfrm>
              <a:off x="967313" y="2872927"/>
              <a:ext cx="53755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99067986-4309-420F-98C7-83215A83F6F1}"/>
                </a:ext>
              </a:extLst>
            </p:cNvPr>
            <p:cNvSpPr txBox="1"/>
            <p:nvPr/>
          </p:nvSpPr>
          <p:spPr>
            <a:xfrm>
              <a:off x="5852210" y="3006548"/>
              <a:ext cx="490666" cy="307777"/>
            </a:xfrm>
            <a:prstGeom prst="rect">
              <a:avLst/>
            </a:prstGeom>
            <a:noFill/>
          </p:spPr>
          <p:txBody>
            <a:bodyPr wrap="square" rtlCol="0">
              <a:spAutoFit/>
            </a:bodyPr>
            <a:lstStyle/>
            <a:p>
              <a:pPr algn="r"/>
              <a:endParaRPr lang="ko-KR" altLang="en-US" sz="1400" b="1" dirty="0">
                <a:solidFill>
                  <a:schemeClr val="bg1"/>
                </a:solidFill>
                <a:cs typeface="Arial" pitchFamily="34" charset="0"/>
              </a:endParaRPr>
            </a:p>
          </p:txBody>
        </p:sp>
        <p:sp>
          <p:nvSpPr>
            <p:cNvPr id="39" name="TextBox 38">
              <a:extLst>
                <a:ext uri="{FF2B5EF4-FFF2-40B4-BE49-F238E27FC236}">
                  <a16:creationId xmlns:a16="http://schemas.microsoft.com/office/drawing/2014/main" id="{F430D3BD-76AC-4069-9FEB-8CE85BC81AF2}"/>
                </a:ext>
              </a:extLst>
            </p:cNvPr>
            <p:cNvSpPr txBox="1"/>
            <p:nvPr/>
          </p:nvSpPr>
          <p:spPr>
            <a:xfrm>
              <a:off x="5852210" y="3386577"/>
              <a:ext cx="490666" cy="307777"/>
            </a:xfrm>
            <a:prstGeom prst="rect">
              <a:avLst/>
            </a:prstGeom>
            <a:noFill/>
          </p:spPr>
          <p:txBody>
            <a:bodyPr wrap="square" rtlCol="0">
              <a:spAutoFit/>
            </a:bodyPr>
            <a:lstStyle/>
            <a:p>
              <a:pPr algn="r"/>
              <a:endParaRPr lang="ko-KR" altLang="en-US" sz="1400" b="1" dirty="0">
                <a:solidFill>
                  <a:schemeClr val="bg1"/>
                </a:solidFill>
                <a:cs typeface="Arial" pitchFamily="34" charset="0"/>
              </a:endParaRPr>
            </a:p>
          </p:txBody>
        </p:sp>
        <p:sp>
          <p:nvSpPr>
            <p:cNvPr id="40" name="TextBox 39">
              <a:extLst>
                <a:ext uri="{FF2B5EF4-FFF2-40B4-BE49-F238E27FC236}">
                  <a16:creationId xmlns:a16="http://schemas.microsoft.com/office/drawing/2014/main" id="{D4216798-7234-42A3-8ED1-8ECD227B17E2}"/>
                </a:ext>
              </a:extLst>
            </p:cNvPr>
            <p:cNvSpPr txBox="1"/>
            <p:nvPr/>
          </p:nvSpPr>
          <p:spPr>
            <a:xfrm>
              <a:off x="877088" y="3818131"/>
              <a:ext cx="958096" cy="646331"/>
            </a:xfrm>
            <a:prstGeom prst="rect">
              <a:avLst/>
            </a:prstGeom>
            <a:noFill/>
          </p:spPr>
          <p:txBody>
            <a:bodyPr wrap="square" lIns="108000" rIns="108000" rtlCol="0">
              <a:spAutoFit/>
            </a:bodyPr>
            <a:lstStyle/>
            <a:p>
              <a:pPr algn="ctr"/>
              <a:r>
                <a:rPr lang="en-US" altLang="ko-KR" sz="3600" b="1" dirty="0">
                  <a:solidFill>
                    <a:srgbClr val="92D050"/>
                  </a:solidFill>
                  <a:cs typeface="Arial" pitchFamily="34" charset="0"/>
                </a:rPr>
                <a:t>02</a:t>
              </a:r>
              <a:endParaRPr lang="ko-KR" altLang="en-US" sz="3600" b="1" dirty="0">
                <a:solidFill>
                  <a:srgbClr val="92D050"/>
                </a:solidFill>
                <a:cs typeface="Arial" pitchFamily="34" charset="0"/>
              </a:endParaRPr>
            </a:p>
          </p:txBody>
        </p:sp>
        <p:sp>
          <p:nvSpPr>
            <p:cNvPr id="41" name="TextBox 40">
              <a:extLst>
                <a:ext uri="{FF2B5EF4-FFF2-40B4-BE49-F238E27FC236}">
                  <a16:creationId xmlns:a16="http://schemas.microsoft.com/office/drawing/2014/main" id="{C8A7C694-7335-4108-A4F5-68095F4A7ACD}"/>
                </a:ext>
              </a:extLst>
            </p:cNvPr>
            <p:cNvSpPr txBox="1"/>
            <p:nvPr/>
          </p:nvSpPr>
          <p:spPr>
            <a:xfrm>
              <a:off x="1645613" y="3994807"/>
              <a:ext cx="4507692" cy="369332"/>
            </a:xfrm>
            <a:prstGeom prst="rect">
              <a:avLst/>
            </a:prstGeom>
            <a:noFill/>
          </p:spPr>
          <p:txBody>
            <a:bodyPr wrap="square" lIns="108000" rIns="108000" rtlCol="0">
              <a:spAutoFit/>
            </a:bodyPr>
            <a:lstStyle/>
            <a:p>
              <a:r>
                <a:rPr lang="vi-VN" altLang="ko-KR" sz="1800" b="1" dirty="0">
                  <a:solidFill>
                    <a:srgbClr val="92D050"/>
                  </a:solidFill>
                  <a:cs typeface="Arial" pitchFamily="34" charset="0"/>
                </a:rPr>
                <a:t>Xử Lý </a:t>
              </a:r>
              <a:r>
                <a:rPr lang="en-US" altLang="ko-KR" sz="1800" b="1" dirty="0" err="1">
                  <a:solidFill>
                    <a:srgbClr val="92D050"/>
                  </a:solidFill>
                  <a:cs typeface="Arial" pitchFamily="34" charset="0"/>
                </a:rPr>
                <a:t>Giải</a:t>
              </a:r>
              <a:r>
                <a:rPr lang="en-US" altLang="ko-KR" sz="1800" b="1" dirty="0">
                  <a:solidFill>
                    <a:srgbClr val="92D050"/>
                  </a:solidFill>
                  <a:cs typeface="Arial" pitchFamily="34" charset="0"/>
                </a:rPr>
                <a:t> </a:t>
              </a:r>
              <a:r>
                <a:rPr lang="en-US" altLang="ko-KR" sz="1800" b="1" dirty="0" err="1">
                  <a:solidFill>
                    <a:srgbClr val="92D050"/>
                  </a:solidFill>
                  <a:cs typeface="Arial" pitchFamily="34" charset="0"/>
                </a:rPr>
                <a:t>Thuật</a:t>
              </a:r>
              <a:endParaRPr lang="ko-KR" altLang="en-US" sz="1800" b="1" dirty="0">
                <a:solidFill>
                  <a:srgbClr val="92D050"/>
                </a:solidFill>
                <a:cs typeface="Arial" pitchFamily="34" charset="0"/>
              </a:endParaRPr>
            </a:p>
          </p:txBody>
        </p:sp>
        <p:cxnSp>
          <p:nvCxnSpPr>
            <p:cNvPr id="42" name="직선 연결선 41">
              <a:extLst>
                <a:ext uri="{FF2B5EF4-FFF2-40B4-BE49-F238E27FC236}">
                  <a16:creationId xmlns:a16="http://schemas.microsoft.com/office/drawing/2014/main" id="{A39A4AD8-33D5-4EC6-B50F-9F1B603A45CC}"/>
                </a:ext>
              </a:extLst>
            </p:cNvPr>
            <p:cNvCxnSpPr>
              <a:cxnSpLocks/>
            </p:cNvCxnSpPr>
            <p:nvPr/>
          </p:nvCxnSpPr>
          <p:spPr>
            <a:xfrm>
              <a:off x="967313" y="4466614"/>
              <a:ext cx="5375563"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7228488-FF14-4D72-8DBB-9F651158E382}"/>
                </a:ext>
              </a:extLst>
            </p:cNvPr>
            <p:cNvSpPr txBox="1"/>
            <p:nvPr/>
          </p:nvSpPr>
          <p:spPr>
            <a:xfrm>
              <a:off x="5852210" y="4600807"/>
              <a:ext cx="490666" cy="307777"/>
            </a:xfrm>
            <a:prstGeom prst="rect">
              <a:avLst/>
            </a:prstGeom>
            <a:noFill/>
          </p:spPr>
          <p:txBody>
            <a:bodyPr wrap="square" rtlCol="0">
              <a:spAutoFit/>
            </a:bodyPr>
            <a:lstStyle/>
            <a:p>
              <a:pPr algn="r"/>
              <a:endParaRPr lang="ko-KR" altLang="en-US" sz="1400" b="1" dirty="0">
                <a:solidFill>
                  <a:schemeClr val="bg1"/>
                </a:solidFill>
                <a:cs typeface="Arial" pitchFamily="34" charset="0"/>
              </a:endParaRPr>
            </a:p>
          </p:txBody>
        </p:sp>
        <p:sp>
          <p:nvSpPr>
            <p:cNvPr id="50" name="TextBox 49">
              <a:extLst>
                <a:ext uri="{FF2B5EF4-FFF2-40B4-BE49-F238E27FC236}">
                  <a16:creationId xmlns:a16="http://schemas.microsoft.com/office/drawing/2014/main" id="{DC862528-5BBC-45D1-B112-5DE9C151C7C8}"/>
                </a:ext>
              </a:extLst>
            </p:cNvPr>
            <p:cNvSpPr txBox="1"/>
            <p:nvPr/>
          </p:nvSpPr>
          <p:spPr>
            <a:xfrm>
              <a:off x="5852210" y="4980836"/>
              <a:ext cx="490666" cy="307777"/>
            </a:xfrm>
            <a:prstGeom prst="rect">
              <a:avLst/>
            </a:prstGeom>
            <a:noFill/>
          </p:spPr>
          <p:txBody>
            <a:bodyPr wrap="square" rtlCol="0">
              <a:spAutoFit/>
            </a:bodyPr>
            <a:lstStyle/>
            <a:p>
              <a:pPr algn="r"/>
              <a:endParaRPr lang="ko-KR" altLang="en-US" sz="1400" b="1" dirty="0">
                <a:solidFill>
                  <a:schemeClr val="bg1"/>
                </a:solidFill>
                <a:cs typeface="Arial" pitchFamily="34" charset="0"/>
              </a:endParaRPr>
            </a:p>
          </p:txBody>
        </p:sp>
      </p:grpSp>
    </p:spTree>
    <p:extLst>
      <p:ext uri="{BB962C8B-B14F-4D97-AF65-F5344CB8AC3E}">
        <p14:creationId xmlns:p14="http://schemas.microsoft.com/office/powerpoint/2010/main" val="31488225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A</a:t>
            </a:r>
          </a:p>
        </p:txBody>
      </p:sp>
      <p:sp>
        <p:nvSpPr>
          <p:cNvPr id="54" name="Diamond 5">
            <a:extLst>
              <a:ext uri="{FF2B5EF4-FFF2-40B4-BE49-F238E27FC236}">
                <a16:creationId xmlns:a16="http://schemas.microsoft.com/office/drawing/2014/main" id="{AEDEE15B-09BE-4416-8D55-46095E20C00D}"/>
              </a:ext>
            </a:extLst>
          </p:cNvPr>
          <p:cNvSpPr/>
          <p:nvPr/>
        </p:nvSpPr>
        <p:spPr>
          <a:xfrm>
            <a:off x="6112070" y="1492152"/>
            <a:ext cx="523149" cy="524695"/>
          </a:xfrm>
          <a:custGeom>
            <a:avLst/>
            <a:gdLst/>
            <a:ahLst/>
            <a:cxnLst/>
            <a:rect l="l" t="t" r="r" b="b"/>
            <a:pathLst>
              <a:path w="3240001" h="3249575">
                <a:moveTo>
                  <a:pt x="1275349" y="2002569"/>
                </a:moveTo>
                <a:lnTo>
                  <a:pt x="1625117" y="2233002"/>
                </a:lnTo>
                <a:lnTo>
                  <a:pt x="1968772" y="2006596"/>
                </a:lnTo>
                <a:lnTo>
                  <a:pt x="3240001" y="3249575"/>
                </a:lnTo>
                <a:lnTo>
                  <a:pt x="0" y="3249575"/>
                </a:lnTo>
                <a:close/>
                <a:moveTo>
                  <a:pt x="1067116" y="1473605"/>
                </a:moveTo>
                <a:lnTo>
                  <a:pt x="1067116" y="1581605"/>
                </a:lnTo>
                <a:lnTo>
                  <a:pt x="2183116" y="1581605"/>
                </a:lnTo>
                <a:lnTo>
                  <a:pt x="2183116" y="1473605"/>
                </a:lnTo>
                <a:close/>
                <a:moveTo>
                  <a:pt x="1067116" y="1267205"/>
                </a:moveTo>
                <a:lnTo>
                  <a:pt x="1067116" y="1375205"/>
                </a:lnTo>
                <a:lnTo>
                  <a:pt x="2183116" y="1375205"/>
                </a:lnTo>
                <a:lnTo>
                  <a:pt x="2183116" y="1267205"/>
                </a:lnTo>
                <a:close/>
                <a:moveTo>
                  <a:pt x="3240001" y="1172196"/>
                </a:moveTo>
                <a:lnTo>
                  <a:pt x="3240001" y="3142550"/>
                </a:lnTo>
                <a:lnTo>
                  <a:pt x="2026252" y="1968728"/>
                </a:lnTo>
                <a:lnTo>
                  <a:pt x="3049854" y="1294362"/>
                </a:lnTo>
                <a:close/>
                <a:moveTo>
                  <a:pt x="0" y="1172196"/>
                </a:moveTo>
                <a:lnTo>
                  <a:pt x="602850" y="1559516"/>
                </a:lnTo>
                <a:lnTo>
                  <a:pt x="1217896" y="1964719"/>
                </a:lnTo>
                <a:lnTo>
                  <a:pt x="0" y="3142550"/>
                </a:lnTo>
                <a:close/>
                <a:moveTo>
                  <a:pt x="1067116" y="1060805"/>
                </a:moveTo>
                <a:lnTo>
                  <a:pt x="1067116" y="1168805"/>
                </a:lnTo>
                <a:lnTo>
                  <a:pt x="2183116" y="1168805"/>
                </a:lnTo>
                <a:lnTo>
                  <a:pt x="2183116" y="1060805"/>
                </a:lnTo>
                <a:close/>
                <a:moveTo>
                  <a:pt x="869032" y="816137"/>
                </a:moveTo>
                <a:lnTo>
                  <a:pt x="2381200" y="816137"/>
                </a:lnTo>
                <a:lnTo>
                  <a:pt x="2381200" y="1623491"/>
                </a:lnTo>
                <a:lnTo>
                  <a:pt x="1668045" y="2093329"/>
                </a:lnTo>
                <a:lnTo>
                  <a:pt x="1625116" y="2121611"/>
                </a:lnTo>
                <a:lnTo>
                  <a:pt x="869032" y="1623491"/>
                </a:lnTo>
                <a:close/>
                <a:moveTo>
                  <a:pt x="1625116" y="0"/>
                </a:moveTo>
                <a:lnTo>
                  <a:pt x="3235286" y="1060806"/>
                </a:lnTo>
                <a:lnTo>
                  <a:pt x="2489212" y="1552331"/>
                </a:lnTo>
                <a:lnTo>
                  <a:pt x="2489212" y="708008"/>
                </a:lnTo>
                <a:lnTo>
                  <a:pt x="761020" y="708008"/>
                </a:lnTo>
                <a:lnTo>
                  <a:pt x="761020" y="1552331"/>
                </a:lnTo>
                <a:lnTo>
                  <a:pt x="14946" y="106080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Isosceles Triangle 51">
            <a:extLst>
              <a:ext uri="{FF2B5EF4-FFF2-40B4-BE49-F238E27FC236}">
                <a16:creationId xmlns:a16="http://schemas.microsoft.com/office/drawing/2014/main" id="{2296D13E-298C-4F01-A77D-43547A7AEFA9}"/>
              </a:ext>
            </a:extLst>
          </p:cNvPr>
          <p:cNvSpPr/>
          <p:nvPr/>
        </p:nvSpPr>
        <p:spPr>
          <a:xfrm>
            <a:off x="5273316" y="1562686"/>
            <a:ext cx="523147" cy="383626"/>
          </a:xfrm>
          <a:custGeom>
            <a:avLst/>
            <a:gdLst/>
            <a:ahLst/>
            <a:cxnLst/>
            <a:rect l="l" t="t" r="r" b="b"/>
            <a:pathLst>
              <a:path w="3240001" h="2375905">
                <a:moveTo>
                  <a:pt x="1974640" y="1379575"/>
                </a:moveTo>
                <a:lnTo>
                  <a:pt x="3240001" y="2375905"/>
                </a:lnTo>
                <a:lnTo>
                  <a:pt x="1" y="2375905"/>
                </a:lnTo>
                <a:lnTo>
                  <a:pt x="1269863" y="1399042"/>
                </a:lnTo>
                <a:lnTo>
                  <a:pt x="1610574" y="1745545"/>
                </a:lnTo>
                <a:close/>
                <a:moveTo>
                  <a:pt x="3240001" y="126952"/>
                </a:moveTo>
                <a:lnTo>
                  <a:pt x="3240001" y="2258912"/>
                </a:lnTo>
                <a:lnTo>
                  <a:pt x="2032457" y="1334195"/>
                </a:lnTo>
                <a:close/>
                <a:moveTo>
                  <a:pt x="0" y="117525"/>
                </a:moveTo>
                <a:lnTo>
                  <a:pt x="1207545" y="1324768"/>
                </a:lnTo>
                <a:lnTo>
                  <a:pt x="0" y="2249485"/>
                </a:lnTo>
                <a:close/>
                <a:moveTo>
                  <a:pt x="0" y="0"/>
                </a:moveTo>
                <a:lnTo>
                  <a:pt x="3240000" y="0"/>
                </a:lnTo>
                <a:lnTo>
                  <a:pt x="1610572" y="162051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57">
            <a:extLst>
              <a:ext uri="{FF2B5EF4-FFF2-40B4-BE49-F238E27FC236}">
                <a16:creationId xmlns:a16="http://schemas.microsoft.com/office/drawing/2014/main" id="{4E76B488-B2CD-463B-861A-27D4912FE160}"/>
              </a:ext>
            </a:extLst>
          </p:cNvPr>
          <p:cNvSpPr/>
          <p:nvPr/>
        </p:nvSpPr>
        <p:spPr>
          <a:xfrm>
            <a:off x="6114156" y="4520206"/>
            <a:ext cx="313133" cy="707899"/>
          </a:xfrm>
          <a:custGeom>
            <a:avLst/>
            <a:gdLst>
              <a:gd name="connsiteX0" fmla="*/ 1148449 w 1346449"/>
              <a:gd name="connsiteY0" fmla="*/ 2457725 h 3249725"/>
              <a:gd name="connsiteX1" fmla="*/ 198001 w 1346449"/>
              <a:gd name="connsiteY1" fmla="*/ 2457725 h 3249725"/>
              <a:gd name="connsiteX2" fmla="*/ 1 w 1346449"/>
              <a:gd name="connsiteY2" fmla="*/ 3249725 h 3249725"/>
              <a:gd name="connsiteX3" fmla="*/ 1346449 w 1346449"/>
              <a:gd name="connsiteY3" fmla="*/ 3249725 h 3249725"/>
              <a:gd name="connsiteX4" fmla="*/ 1148449 w 1346449"/>
              <a:gd name="connsiteY4" fmla="*/ 2457725 h 3249725"/>
              <a:gd name="connsiteX5" fmla="*/ 755186 w 1346449"/>
              <a:gd name="connsiteY5" fmla="*/ 82950 h 3249725"/>
              <a:gd name="connsiteX6" fmla="*/ 734449 w 1346449"/>
              <a:gd name="connsiteY6" fmla="*/ 1314594 h 3249725"/>
              <a:gd name="connsiteX7" fmla="*/ 853246 w 1346449"/>
              <a:gd name="connsiteY7" fmla="*/ 1483214 h 3249725"/>
              <a:gd name="connsiteX8" fmla="*/ 673226 w 1346449"/>
              <a:gd name="connsiteY8" fmla="*/ 1663234 h 3249725"/>
              <a:gd name="connsiteX9" fmla="*/ 493206 w 1346449"/>
              <a:gd name="connsiteY9" fmla="*/ 1483214 h 3249725"/>
              <a:gd name="connsiteX10" fmla="*/ 612000 w 1346449"/>
              <a:gd name="connsiteY10" fmla="*/ 1314595 h 3249725"/>
              <a:gd name="connsiteX11" fmla="*/ 612000 w 1346449"/>
              <a:gd name="connsiteY11" fmla="*/ 0 h 3249725"/>
              <a:gd name="connsiteX12" fmla="*/ 2939 w 1346449"/>
              <a:gd name="connsiteY12" fmla="*/ 1574694 h 3249725"/>
              <a:gd name="connsiteX13" fmla="*/ 0 w 1346449"/>
              <a:gd name="connsiteY13" fmla="*/ 1574694 h 3249725"/>
              <a:gd name="connsiteX14" fmla="*/ 2009 w 1346449"/>
              <a:gd name="connsiteY14" fmla="*/ 1577097 h 3249725"/>
              <a:gd name="connsiteX15" fmla="*/ 0 w 1346449"/>
              <a:gd name="connsiteY15" fmla="*/ 1582292 h 3249725"/>
              <a:gd name="connsiteX16" fmla="*/ 6353 w 1346449"/>
              <a:gd name="connsiteY16" fmla="*/ 1582292 h 3249725"/>
              <a:gd name="connsiteX17" fmla="*/ 273414 w 1346449"/>
              <a:gd name="connsiteY17" fmla="*/ 2376121 h 3249725"/>
              <a:gd name="connsiteX18" fmla="*/ 1091887 w 1346449"/>
              <a:gd name="connsiteY18" fmla="*/ 2366694 h 3249725"/>
              <a:gd name="connsiteX19" fmla="*/ 1340768 w 1346449"/>
              <a:gd name="connsiteY19" fmla="*/ 1582292 h 3249725"/>
              <a:gd name="connsiteX20" fmla="*/ 1346449 w 1346449"/>
              <a:gd name="connsiteY20" fmla="*/ 1582292 h 3249725"/>
              <a:gd name="connsiteX21" fmla="*/ 1344512 w 1346449"/>
              <a:gd name="connsiteY21" fmla="*/ 1577284 h 3249725"/>
              <a:gd name="connsiteX22" fmla="*/ 1346448 w 1346449"/>
              <a:gd name="connsiteY22" fmla="*/ 1574694 h 3249725"/>
              <a:gd name="connsiteX23" fmla="*/ 1343510 w 1346449"/>
              <a:gd name="connsiteY23" fmla="*/ 1574694 h 3249725"/>
              <a:gd name="connsiteX24" fmla="*/ 755186 w 1346449"/>
              <a:gd name="connsiteY24" fmla="*/ 82950 h 3249725"/>
              <a:gd name="connsiteX0" fmla="*/ 1148449 w 1346449"/>
              <a:gd name="connsiteY0" fmla="*/ 2374775 h 3166775"/>
              <a:gd name="connsiteX1" fmla="*/ 198001 w 1346449"/>
              <a:gd name="connsiteY1" fmla="*/ 2374775 h 3166775"/>
              <a:gd name="connsiteX2" fmla="*/ 1 w 1346449"/>
              <a:gd name="connsiteY2" fmla="*/ 3166775 h 3166775"/>
              <a:gd name="connsiteX3" fmla="*/ 1346449 w 1346449"/>
              <a:gd name="connsiteY3" fmla="*/ 3166775 h 3166775"/>
              <a:gd name="connsiteX4" fmla="*/ 1148449 w 1346449"/>
              <a:gd name="connsiteY4" fmla="*/ 2374775 h 3166775"/>
              <a:gd name="connsiteX5" fmla="*/ 755186 w 1346449"/>
              <a:gd name="connsiteY5" fmla="*/ 0 h 3166775"/>
              <a:gd name="connsiteX6" fmla="*/ 734449 w 1346449"/>
              <a:gd name="connsiteY6" fmla="*/ 1231644 h 3166775"/>
              <a:gd name="connsiteX7" fmla="*/ 853246 w 1346449"/>
              <a:gd name="connsiteY7" fmla="*/ 1400264 h 3166775"/>
              <a:gd name="connsiteX8" fmla="*/ 673226 w 1346449"/>
              <a:gd name="connsiteY8" fmla="*/ 1580284 h 3166775"/>
              <a:gd name="connsiteX9" fmla="*/ 493206 w 1346449"/>
              <a:gd name="connsiteY9" fmla="*/ 1400264 h 3166775"/>
              <a:gd name="connsiteX10" fmla="*/ 612000 w 1346449"/>
              <a:gd name="connsiteY10" fmla="*/ 1231645 h 3166775"/>
              <a:gd name="connsiteX11" fmla="*/ 591263 w 1346449"/>
              <a:gd name="connsiteY11" fmla="*/ 10368 h 3166775"/>
              <a:gd name="connsiteX12" fmla="*/ 2939 w 1346449"/>
              <a:gd name="connsiteY12" fmla="*/ 1491744 h 3166775"/>
              <a:gd name="connsiteX13" fmla="*/ 0 w 1346449"/>
              <a:gd name="connsiteY13" fmla="*/ 1491744 h 3166775"/>
              <a:gd name="connsiteX14" fmla="*/ 2009 w 1346449"/>
              <a:gd name="connsiteY14" fmla="*/ 1494147 h 3166775"/>
              <a:gd name="connsiteX15" fmla="*/ 0 w 1346449"/>
              <a:gd name="connsiteY15" fmla="*/ 1499342 h 3166775"/>
              <a:gd name="connsiteX16" fmla="*/ 6353 w 1346449"/>
              <a:gd name="connsiteY16" fmla="*/ 1499342 h 3166775"/>
              <a:gd name="connsiteX17" fmla="*/ 273414 w 1346449"/>
              <a:gd name="connsiteY17" fmla="*/ 2293171 h 3166775"/>
              <a:gd name="connsiteX18" fmla="*/ 1091887 w 1346449"/>
              <a:gd name="connsiteY18" fmla="*/ 2283744 h 3166775"/>
              <a:gd name="connsiteX19" fmla="*/ 1340768 w 1346449"/>
              <a:gd name="connsiteY19" fmla="*/ 1499342 h 3166775"/>
              <a:gd name="connsiteX20" fmla="*/ 1346449 w 1346449"/>
              <a:gd name="connsiteY20" fmla="*/ 1499342 h 3166775"/>
              <a:gd name="connsiteX21" fmla="*/ 1344512 w 1346449"/>
              <a:gd name="connsiteY21" fmla="*/ 1494334 h 3166775"/>
              <a:gd name="connsiteX22" fmla="*/ 1346448 w 1346449"/>
              <a:gd name="connsiteY22" fmla="*/ 1491744 h 3166775"/>
              <a:gd name="connsiteX23" fmla="*/ 1343510 w 1346449"/>
              <a:gd name="connsiteY23" fmla="*/ 1491744 h 3166775"/>
              <a:gd name="connsiteX24" fmla="*/ 755186 w 1346449"/>
              <a:gd name="connsiteY24" fmla="*/ 0 h 31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346449" h="3166775">
                <a:moveTo>
                  <a:pt x="1148449" y="2374775"/>
                </a:moveTo>
                <a:lnTo>
                  <a:pt x="198001" y="2374775"/>
                </a:lnTo>
                <a:lnTo>
                  <a:pt x="1" y="3166775"/>
                </a:lnTo>
                <a:lnTo>
                  <a:pt x="1346449" y="3166775"/>
                </a:lnTo>
                <a:lnTo>
                  <a:pt x="1148449" y="2374775"/>
                </a:lnTo>
                <a:close/>
                <a:moveTo>
                  <a:pt x="755186" y="0"/>
                </a:moveTo>
                <a:cubicBezTo>
                  <a:pt x="755186" y="438198"/>
                  <a:pt x="734449" y="793446"/>
                  <a:pt x="734449" y="1231644"/>
                </a:cubicBezTo>
                <a:cubicBezTo>
                  <a:pt x="803843" y="1256124"/>
                  <a:pt x="853246" y="1322425"/>
                  <a:pt x="853246" y="1400264"/>
                </a:cubicBezTo>
                <a:cubicBezTo>
                  <a:pt x="853246" y="1499686"/>
                  <a:pt x="772648" y="1580284"/>
                  <a:pt x="673226" y="1580284"/>
                </a:cubicBezTo>
                <a:cubicBezTo>
                  <a:pt x="573804" y="1580284"/>
                  <a:pt x="493206" y="1499686"/>
                  <a:pt x="493206" y="1400264"/>
                </a:cubicBezTo>
                <a:cubicBezTo>
                  <a:pt x="493206" y="1322426"/>
                  <a:pt x="542608" y="1256126"/>
                  <a:pt x="612000" y="1231645"/>
                </a:cubicBezTo>
                <a:lnTo>
                  <a:pt x="591263" y="10368"/>
                </a:lnTo>
                <a:lnTo>
                  <a:pt x="2939" y="1491744"/>
                </a:lnTo>
                <a:lnTo>
                  <a:pt x="0" y="1491744"/>
                </a:lnTo>
                <a:lnTo>
                  <a:pt x="2009" y="1494147"/>
                </a:lnTo>
                <a:lnTo>
                  <a:pt x="0" y="1499342"/>
                </a:lnTo>
                <a:lnTo>
                  <a:pt x="6353" y="1499342"/>
                </a:lnTo>
                <a:cubicBezTo>
                  <a:pt x="274151" y="1797289"/>
                  <a:pt x="320153" y="2031319"/>
                  <a:pt x="273414" y="2293171"/>
                </a:cubicBezTo>
                <a:lnTo>
                  <a:pt x="1091887" y="2283744"/>
                </a:lnTo>
                <a:cubicBezTo>
                  <a:pt x="1035756" y="1984266"/>
                  <a:pt x="1081794" y="1833397"/>
                  <a:pt x="1340768" y="1499342"/>
                </a:cubicBezTo>
                <a:lnTo>
                  <a:pt x="1346449" y="1499342"/>
                </a:lnTo>
                <a:lnTo>
                  <a:pt x="1344512" y="1494334"/>
                </a:lnTo>
                <a:cubicBezTo>
                  <a:pt x="1345124" y="1493447"/>
                  <a:pt x="1345785" y="1492596"/>
                  <a:pt x="1346448" y="1491744"/>
                </a:cubicBezTo>
                <a:lnTo>
                  <a:pt x="1343510" y="1491744"/>
                </a:lnTo>
                <a:cubicBezTo>
                  <a:pt x="1140490" y="966846"/>
                  <a:pt x="958206" y="524898"/>
                  <a:pt x="75518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p>
        </p:txBody>
      </p:sp>
      <p:sp>
        <p:nvSpPr>
          <p:cNvPr id="57" name="Rectangle 7">
            <a:extLst>
              <a:ext uri="{FF2B5EF4-FFF2-40B4-BE49-F238E27FC236}">
                <a16:creationId xmlns:a16="http://schemas.microsoft.com/office/drawing/2014/main" id="{84693C49-05C6-4CD0-A900-4B843CF3016D}"/>
              </a:ext>
            </a:extLst>
          </p:cNvPr>
          <p:cNvSpPr/>
          <p:nvPr/>
        </p:nvSpPr>
        <p:spPr>
          <a:xfrm rot="18900000">
            <a:off x="9585735" y="3654558"/>
            <a:ext cx="225664" cy="502732"/>
          </a:xfrm>
          <a:custGeom>
            <a:avLst/>
            <a:gdLst/>
            <a:ahLst/>
            <a:cxnLst/>
            <a:rect l="l" t="t" r="r" b="b"/>
            <a:pathLst>
              <a:path w="154109" h="343323">
                <a:moveTo>
                  <a:pt x="102909" y="313772"/>
                </a:moveTo>
                <a:lnTo>
                  <a:pt x="102909" y="328547"/>
                </a:lnTo>
                <a:cubicBezTo>
                  <a:pt x="102909" y="336708"/>
                  <a:pt x="96294" y="343322"/>
                  <a:pt x="88133" y="343323"/>
                </a:cubicBezTo>
                <a:lnTo>
                  <a:pt x="65975" y="343322"/>
                </a:lnTo>
                <a:cubicBezTo>
                  <a:pt x="57814" y="343322"/>
                  <a:pt x="51199" y="336708"/>
                  <a:pt x="51199" y="328547"/>
                </a:cubicBezTo>
                <a:cubicBezTo>
                  <a:pt x="51199" y="323622"/>
                  <a:pt x="51200" y="318696"/>
                  <a:pt x="51200" y="313771"/>
                </a:cubicBezTo>
                <a:close/>
                <a:moveTo>
                  <a:pt x="123327" y="15459"/>
                </a:moveTo>
                <a:cubicBezTo>
                  <a:pt x="141678" y="29245"/>
                  <a:pt x="152926" y="50497"/>
                  <a:pt x="154008" y="73425"/>
                </a:cubicBezTo>
                <a:cubicBezTo>
                  <a:pt x="155089" y="96353"/>
                  <a:pt x="145890" y="118568"/>
                  <a:pt x="128916" y="134021"/>
                </a:cubicBezTo>
                <a:lnTo>
                  <a:pt x="119294" y="123450"/>
                </a:lnTo>
                <a:cubicBezTo>
                  <a:pt x="133118" y="110865"/>
                  <a:pt x="140611" y="92772"/>
                  <a:pt x="139730" y="74098"/>
                </a:cubicBezTo>
                <a:cubicBezTo>
                  <a:pt x="138850" y="55424"/>
                  <a:pt x="129689" y="38115"/>
                  <a:pt x="114743" y="26887"/>
                </a:cubicBezTo>
                <a:close/>
                <a:moveTo>
                  <a:pt x="136698" y="17411"/>
                </a:moveTo>
                <a:cubicBezTo>
                  <a:pt x="103758" y="-15529"/>
                  <a:pt x="50351" y="-15529"/>
                  <a:pt x="17412" y="17411"/>
                </a:cubicBezTo>
                <a:cubicBezTo>
                  <a:pt x="-15528" y="50351"/>
                  <a:pt x="-15528" y="103757"/>
                  <a:pt x="17412" y="136697"/>
                </a:cubicBezTo>
                <a:cubicBezTo>
                  <a:pt x="50351" y="169637"/>
                  <a:pt x="103758" y="169637"/>
                  <a:pt x="136698" y="136697"/>
                </a:cubicBezTo>
                <a:cubicBezTo>
                  <a:pt x="169637" y="103757"/>
                  <a:pt x="169637" y="50351"/>
                  <a:pt x="136698" y="17411"/>
                </a:cubicBezTo>
                <a:close/>
                <a:moveTo>
                  <a:pt x="154109" y="0"/>
                </a:moveTo>
                <a:cubicBezTo>
                  <a:pt x="196665" y="42556"/>
                  <a:pt x="196665" y="111552"/>
                  <a:pt x="154109" y="154108"/>
                </a:cubicBezTo>
                <a:cubicBezTo>
                  <a:pt x="139576" y="168641"/>
                  <a:pt x="121959" y="178211"/>
                  <a:pt x="102912" y="180994"/>
                </a:cubicBezTo>
                <a:lnTo>
                  <a:pt x="102912" y="308310"/>
                </a:lnTo>
                <a:lnTo>
                  <a:pt x="51197" y="308310"/>
                </a:lnTo>
                <a:lnTo>
                  <a:pt x="51197" y="180994"/>
                </a:lnTo>
                <a:cubicBezTo>
                  <a:pt x="32150" y="178211"/>
                  <a:pt x="14534" y="168641"/>
                  <a:pt x="0" y="154108"/>
                </a:cubicBezTo>
                <a:cubicBezTo>
                  <a:pt x="-42555" y="111552"/>
                  <a:pt x="-42555" y="42556"/>
                  <a:pt x="0" y="0"/>
                </a:cubicBezTo>
                <a:cubicBezTo>
                  <a:pt x="42556" y="-42556"/>
                  <a:pt x="111553" y="-42556"/>
                  <a:pt x="154109"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Parallelogram 15">
            <a:extLst>
              <a:ext uri="{FF2B5EF4-FFF2-40B4-BE49-F238E27FC236}">
                <a16:creationId xmlns:a16="http://schemas.microsoft.com/office/drawing/2014/main" id="{7A9FBE9D-EE5A-4F1B-8EDD-3D011F43183E}"/>
              </a:ext>
            </a:extLst>
          </p:cNvPr>
          <p:cNvSpPr/>
          <p:nvPr/>
        </p:nvSpPr>
        <p:spPr>
          <a:xfrm flipH="1">
            <a:off x="5267026" y="4641909"/>
            <a:ext cx="464493" cy="464493"/>
          </a:xfrm>
          <a:custGeom>
            <a:avLst/>
            <a:gdLst/>
            <a:ahLst/>
            <a:cxnLst/>
            <a:rect l="l" t="t" r="r" b="b"/>
            <a:pathLst>
              <a:path w="3242753" h="3227814">
                <a:moveTo>
                  <a:pt x="1621376" y="1043635"/>
                </a:moveTo>
                <a:cubicBezTo>
                  <a:pt x="1557188" y="1043635"/>
                  <a:pt x="1505154" y="1095669"/>
                  <a:pt x="1505154" y="1159857"/>
                </a:cubicBezTo>
                <a:lnTo>
                  <a:pt x="1505154" y="1625483"/>
                </a:lnTo>
                <a:lnTo>
                  <a:pt x="1033577" y="1625483"/>
                </a:lnTo>
                <a:cubicBezTo>
                  <a:pt x="969389" y="1625483"/>
                  <a:pt x="917355" y="1677517"/>
                  <a:pt x="917355" y="1741705"/>
                </a:cubicBezTo>
                <a:cubicBezTo>
                  <a:pt x="917355" y="1805893"/>
                  <a:pt x="969389" y="1857927"/>
                  <a:pt x="1033577" y="1857927"/>
                </a:cubicBezTo>
                <a:lnTo>
                  <a:pt x="1614688" y="1857927"/>
                </a:lnTo>
                <a:lnTo>
                  <a:pt x="1619859" y="1856884"/>
                </a:lnTo>
                <a:cubicBezTo>
                  <a:pt x="1620361" y="1857187"/>
                  <a:pt x="1620868" y="1857190"/>
                  <a:pt x="1621376" y="1857190"/>
                </a:cubicBezTo>
                <a:cubicBezTo>
                  <a:pt x="1685564" y="1857190"/>
                  <a:pt x="1737598" y="1805156"/>
                  <a:pt x="1737598" y="1740968"/>
                </a:cubicBezTo>
                <a:lnTo>
                  <a:pt x="1737598" y="1159857"/>
                </a:lnTo>
                <a:cubicBezTo>
                  <a:pt x="1737598" y="1095669"/>
                  <a:pt x="1685564" y="1043635"/>
                  <a:pt x="1621376" y="1043635"/>
                </a:cubicBezTo>
                <a:close/>
                <a:moveTo>
                  <a:pt x="1621376" y="628818"/>
                </a:moveTo>
                <a:cubicBezTo>
                  <a:pt x="2206882" y="628818"/>
                  <a:pt x="2681529" y="1103464"/>
                  <a:pt x="2681529" y="1688970"/>
                </a:cubicBezTo>
                <a:cubicBezTo>
                  <a:pt x="2681529" y="2274476"/>
                  <a:pt x="2206882" y="2749122"/>
                  <a:pt x="1621376" y="2749122"/>
                </a:cubicBezTo>
                <a:cubicBezTo>
                  <a:pt x="1035870" y="2749122"/>
                  <a:pt x="561223" y="2274476"/>
                  <a:pt x="561223" y="1688970"/>
                </a:cubicBezTo>
                <a:cubicBezTo>
                  <a:pt x="561223" y="1103464"/>
                  <a:pt x="1035870" y="628818"/>
                  <a:pt x="1621376" y="628818"/>
                </a:cubicBezTo>
                <a:close/>
                <a:moveTo>
                  <a:pt x="1621376" y="424596"/>
                </a:moveTo>
                <a:cubicBezTo>
                  <a:pt x="923081" y="424596"/>
                  <a:pt x="357001" y="990676"/>
                  <a:pt x="357001" y="1688970"/>
                </a:cubicBezTo>
                <a:cubicBezTo>
                  <a:pt x="357001" y="2128645"/>
                  <a:pt x="581423" y="2515905"/>
                  <a:pt x="922189" y="2742109"/>
                </a:cubicBezTo>
                <a:lnTo>
                  <a:pt x="652992" y="3227814"/>
                </a:lnTo>
                <a:lnTo>
                  <a:pt x="911997" y="3227814"/>
                </a:lnTo>
                <a:lnTo>
                  <a:pt x="1121304" y="2850168"/>
                </a:lnTo>
                <a:cubicBezTo>
                  <a:pt x="1274563" y="2916691"/>
                  <a:pt x="1443689" y="2953344"/>
                  <a:pt x="1621376" y="2953344"/>
                </a:cubicBezTo>
                <a:cubicBezTo>
                  <a:pt x="1799063" y="2953344"/>
                  <a:pt x="1968189" y="2916691"/>
                  <a:pt x="2121449" y="2850168"/>
                </a:cubicBezTo>
                <a:lnTo>
                  <a:pt x="2330755" y="3227814"/>
                </a:lnTo>
                <a:lnTo>
                  <a:pt x="2589760" y="3227814"/>
                </a:lnTo>
                <a:lnTo>
                  <a:pt x="2320563" y="2742109"/>
                </a:lnTo>
                <a:cubicBezTo>
                  <a:pt x="2661329" y="2515905"/>
                  <a:pt x="2885751" y="2128645"/>
                  <a:pt x="2885751" y="1688970"/>
                </a:cubicBezTo>
                <a:cubicBezTo>
                  <a:pt x="2885751" y="990676"/>
                  <a:pt x="2319671" y="424596"/>
                  <a:pt x="1621376" y="424596"/>
                </a:cubicBezTo>
                <a:close/>
                <a:moveTo>
                  <a:pt x="2599800" y="123238"/>
                </a:moveTo>
                <a:cubicBezTo>
                  <a:pt x="2434609" y="120698"/>
                  <a:pt x="2268460" y="180476"/>
                  <a:pt x="2139563" y="303161"/>
                </a:cubicBezTo>
                <a:lnTo>
                  <a:pt x="3057258" y="1232053"/>
                </a:lnTo>
                <a:cubicBezTo>
                  <a:pt x="3305736" y="977255"/>
                  <a:pt x="3304415" y="570405"/>
                  <a:pt x="3054287" y="317226"/>
                </a:cubicBezTo>
                <a:cubicBezTo>
                  <a:pt x="2929224" y="190636"/>
                  <a:pt x="2764991" y="125778"/>
                  <a:pt x="2599800" y="123238"/>
                </a:cubicBezTo>
                <a:close/>
                <a:moveTo>
                  <a:pt x="642953" y="123238"/>
                </a:moveTo>
                <a:cubicBezTo>
                  <a:pt x="477762" y="125778"/>
                  <a:pt x="313529" y="190636"/>
                  <a:pt x="188466" y="317226"/>
                </a:cubicBezTo>
                <a:cubicBezTo>
                  <a:pt x="-61662" y="570405"/>
                  <a:pt x="-62983" y="977255"/>
                  <a:pt x="185495" y="1232053"/>
                </a:cubicBezTo>
                <a:lnTo>
                  <a:pt x="1103190" y="303161"/>
                </a:lnTo>
                <a:cubicBezTo>
                  <a:pt x="974294" y="180476"/>
                  <a:pt x="808144" y="120698"/>
                  <a:pt x="642953" y="123238"/>
                </a:cubicBezTo>
                <a:close/>
                <a:moveTo>
                  <a:pt x="1722692" y="0"/>
                </a:moveTo>
                <a:lnTo>
                  <a:pt x="1520061" y="0"/>
                </a:lnTo>
                <a:cubicBezTo>
                  <a:pt x="1440152" y="0"/>
                  <a:pt x="1375373" y="64779"/>
                  <a:pt x="1375373" y="144688"/>
                </a:cubicBezTo>
                <a:lnTo>
                  <a:pt x="1375373" y="289376"/>
                </a:lnTo>
                <a:lnTo>
                  <a:pt x="1867380" y="289376"/>
                </a:lnTo>
                <a:lnTo>
                  <a:pt x="1867380" y="144688"/>
                </a:lnTo>
                <a:cubicBezTo>
                  <a:pt x="1867380" y="64779"/>
                  <a:pt x="1802601" y="0"/>
                  <a:pt x="172269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Freeform 19">
            <a:extLst>
              <a:ext uri="{FF2B5EF4-FFF2-40B4-BE49-F238E27FC236}">
                <a16:creationId xmlns:a16="http://schemas.microsoft.com/office/drawing/2014/main" id="{DD59881D-26FD-493B-8AE1-06C59DF34840}"/>
              </a:ext>
            </a:extLst>
          </p:cNvPr>
          <p:cNvSpPr/>
          <p:nvPr/>
        </p:nvSpPr>
        <p:spPr>
          <a:xfrm>
            <a:off x="7745410" y="3642506"/>
            <a:ext cx="460778" cy="453389"/>
          </a:xfrm>
          <a:custGeom>
            <a:avLst/>
            <a:gdLst/>
            <a:ahLst/>
            <a:cxnLst/>
            <a:rect l="l" t="t" r="r" b="b"/>
            <a:pathLst>
              <a:path w="3214097" h="3162551">
                <a:moveTo>
                  <a:pt x="1014592" y="2306036"/>
                </a:moveTo>
                <a:cubicBezTo>
                  <a:pt x="854868" y="2306036"/>
                  <a:pt x="725386" y="2435518"/>
                  <a:pt x="725386" y="2595242"/>
                </a:cubicBezTo>
                <a:cubicBezTo>
                  <a:pt x="725386" y="2754966"/>
                  <a:pt x="854868" y="2884448"/>
                  <a:pt x="1014592" y="2884448"/>
                </a:cubicBezTo>
                <a:cubicBezTo>
                  <a:pt x="1174316" y="2884448"/>
                  <a:pt x="1303798" y="2754966"/>
                  <a:pt x="1303798" y="2595242"/>
                </a:cubicBezTo>
                <a:cubicBezTo>
                  <a:pt x="1303798" y="2435518"/>
                  <a:pt x="1174316" y="2306036"/>
                  <a:pt x="1014592" y="2306036"/>
                </a:cubicBezTo>
                <a:close/>
                <a:moveTo>
                  <a:pt x="481275" y="1691816"/>
                </a:moveTo>
                <a:cubicBezTo>
                  <a:pt x="321551" y="1691816"/>
                  <a:pt x="192069" y="1821298"/>
                  <a:pt x="192069" y="1981022"/>
                </a:cubicBezTo>
                <a:cubicBezTo>
                  <a:pt x="192069" y="2140746"/>
                  <a:pt x="321551" y="2270228"/>
                  <a:pt x="481275" y="2270228"/>
                </a:cubicBezTo>
                <a:cubicBezTo>
                  <a:pt x="640999" y="2270228"/>
                  <a:pt x="770481" y="2140746"/>
                  <a:pt x="770481" y="1981022"/>
                </a:cubicBezTo>
                <a:cubicBezTo>
                  <a:pt x="770481" y="1821298"/>
                  <a:pt x="640999" y="1691816"/>
                  <a:pt x="481275" y="1691816"/>
                </a:cubicBezTo>
                <a:close/>
                <a:moveTo>
                  <a:pt x="2764751" y="1113404"/>
                </a:moveTo>
                <a:cubicBezTo>
                  <a:pt x="2605027" y="1113404"/>
                  <a:pt x="2475545" y="1242886"/>
                  <a:pt x="2475545" y="1402610"/>
                </a:cubicBezTo>
                <a:cubicBezTo>
                  <a:pt x="2475545" y="1562334"/>
                  <a:pt x="2605027" y="1691816"/>
                  <a:pt x="2764751" y="1691816"/>
                </a:cubicBezTo>
                <a:cubicBezTo>
                  <a:pt x="2924475" y="1691816"/>
                  <a:pt x="3053957" y="1562334"/>
                  <a:pt x="3053957" y="1402610"/>
                </a:cubicBezTo>
                <a:cubicBezTo>
                  <a:pt x="3053957" y="1242886"/>
                  <a:pt x="2924475" y="1113404"/>
                  <a:pt x="2764751" y="1113404"/>
                </a:cubicBezTo>
                <a:close/>
                <a:moveTo>
                  <a:pt x="532503" y="881964"/>
                </a:moveTo>
                <a:cubicBezTo>
                  <a:pt x="372779" y="881964"/>
                  <a:pt x="243297" y="1011446"/>
                  <a:pt x="243297" y="1171170"/>
                </a:cubicBezTo>
                <a:cubicBezTo>
                  <a:pt x="243297" y="1330894"/>
                  <a:pt x="372779" y="1460376"/>
                  <a:pt x="532503" y="1460376"/>
                </a:cubicBezTo>
                <a:cubicBezTo>
                  <a:pt x="692227" y="1460376"/>
                  <a:pt x="821709" y="1330894"/>
                  <a:pt x="821709" y="1171170"/>
                </a:cubicBezTo>
                <a:cubicBezTo>
                  <a:pt x="821709" y="1011446"/>
                  <a:pt x="692227" y="881964"/>
                  <a:pt x="532503" y="881964"/>
                </a:cubicBezTo>
                <a:close/>
                <a:moveTo>
                  <a:pt x="1162143" y="321316"/>
                </a:moveTo>
                <a:cubicBezTo>
                  <a:pt x="1002419" y="321316"/>
                  <a:pt x="872937" y="450798"/>
                  <a:pt x="872937" y="610522"/>
                </a:cubicBezTo>
                <a:cubicBezTo>
                  <a:pt x="872937" y="770246"/>
                  <a:pt x="1002419" y="899728"/>
                  <a:pt x="1162143" y="899728"/>
                </a:cubicBezTo>
                <a:cubicBezTo>
                  <a:pt x="1321867" y="899728"/>
                  <a:pt x="1451349" y="770246"/>
                  <a:pt x="1451349" y="610522"/>
                </a:cubicBezTo>
                <a:cubicBezTo>
                  <a:pt x="1451349" y="450798"/>
                  <a:pt x="1321867" y="321316"/>
                  <a:pt x="1162143" y="321316"/>
                </a:cubicBezTo>
                <a:close/>
                <a:moveTo>
                  <a:pt x="1963447" y="177300"/>
                </a:moveTo>
                <a:cubicBezTo>
                  <a:pt x="1803723" y="177300"/>
                  <a:pt x="1674241" y="306782"/>
                  <a:pt x="1674241" y="466506"/>
                </a:cubicBezTo>
                <a:cubicBezTo>
                  <a:pt x="1674241" y="626230"/>
                  <a:pt x="1803723" y="755712"/>
                  <a:pt x="1963447" y="755712"/>
                </a:cubicBezTo>
                <a:cubicBezTo>
                  <a:pt x="2123171" y="755712"/>
                  <a:pt x="2252653" y="626230"/>
                  <a:pt x="2252653" y="466506"/>
                </a:cubicBezTo>
                <a:cubicBezTo>
                  <a:pt x="2252653" y="306782"/>
                  <a:pt x="2123171" y="177300"/>
                  <a:pt x="1963447" y="177300"/>
                </a:cubicBezTo>
                <a:close/>
                <a:moveTo>
                  <a:pt x="1752672" y="312"/>
                </a:moveTo>
                <a:cubicBezTo>
                  <a:pt x="1817888" y="-690"/>
                  <a:pt x="1885249" y="703"/>
                  <a:pt x="1954799" y="4657"/>
                </a:cubicBezTo>
                <a:cubicBezTo>
                  <a:pt x="2504015" y="53541"/>
                  <a:pt x="2975590" y="412975"/>
                  <a:pt x="3145244" y="944937"/>
                </a:cubicBezTo>
                <a:cubicBezTo>
                  <a:pt x="3412664" y="2126757"/>
                  <a:pt x="2837568" y="2017487"/>
                  <a:pt x="2506889" y="1867964"/>
                </a:cubicBezTo>
                <a:cubicBezTo>
                  <a:pt x="1580987" y="1673869"/>
                  <a:pt x="2725425" y="3197869"/>
                  <a:pt x="1014520" y="3161925"/>
                </a:cubicBezTo>
                <a:cubicBezTo>
                  <a:pt x="-14898" y="3061283"/>
                  <a:pt x="-138545" y="1873713"/>
                  <a:pt x="108747" y="1100212"/>
                </a:cubicBezTo>
                <a:cubicBezTo>
                  <a:pt x="278579" y="569148"/>
                  <a:pt x="774429" y="15339"/>
                  <a:pt x="1752672" y="312"/>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Rectangle 30">
            <a:extLst>
              <a:ext uri="{FF2B5EF4-FFF2-40B4-BE49-F238E27FC236}">
                <a16:creationId xmlns:a16="http://schemas.microsoft.com/office/drawing/2014/main" id="{3BFEE74E-183A-4C32-9BDF-AC2573B061E0}"/>
              </a:ext>
            </a:extLst>
          </p:cNvPr>
          <p:cNvSpPr/>
          <p:nvPr/>
        </p:nvSpPr>
        <p:spPr>
          <a:xfrm>
            <a:off x="11063701" y="3600566"/>
            <a:ext cx="464493" cy="463135"/>
          </a:xfrm>
          <a:custGeom>
            <a:avLst/>
            <a:gdLst/>
            <a:ahLst/>
            <a:cxnLst/>
            <a:rect l="l" t="t" r="r" b="b"/>
            <a:pathLst>
              <a:path w="3240000" h="3230531">
                <a:moveTo>
                  <a:pt x="720000" y="2697973"/>
                </a:moveTo>
                <a:cubicBezTo>
                  <a:pt x="680235" y="2697973"/>
                  <a:pt x="648000" y="2730208"/>
                  <a:pt x="648000" y="2769973"/>
                </a:cubicBezTo>
                <a:cubicBezTo>
                  <a:pt x="648000" y="2809738"/>
                  <a:pt x="680235" y="2841973"/>
                  <a:pt x="720000" y="2841973"/>
                </a:cubicBezTo>
                <a:lnTo>
                  <a:pt x="2520000" y="2841973"/>
                </a:lnTo>
                <a:cubicBezTo>
                  <a:pt x="2559765" y="2841973"/>
                  <a:pt x="2592000" y="2809738"/>
                  <a:pt x="2592000" y="2769973"/>
                </a:cubicBezTo>
                <a:cubicBezTo>
                  <a:pt x="2592000" y="2730208"/>
                  <a:pt x="2559765" y="2697973"/>
                  <a:pt x="2520000" y="2697973"/>
                </a:cubicBezTo>
                <a:close/>
                <a:moveTo>
                  <a:pt x="720000" y="2366733"/>
                </a:moveTo>
                <a:cubicBezTo>
                  <a:pt x="680235" y="2366733"/>
                  <a:pt x="648000" y="2398968"/>
                  <a:pt x="648000" y="2438733"/>
                </a:cubicBezTo>
                <a:cubicBezTo>
                  <a:pt x="648000" y="2478498"/>
                  <a:pt x="680235" y="2510733"/>
                  <a:pt x="720000" y="2510733"/>
                </a:cubicBezTo>
                <a:lnTo>
                  <a:pt x="2520000" y="2510733"/>
                </a:lnTo>
                <a:cubicBezTo>
                  <a:pt x="2559765" y="2510733"/>
                  <a:pt x="2592000" y="2478498"/>
                  <a:pt x="2592000" y="2438733"/>
                </a:cubicBezTo>
                <a:cubicBezTo>
                  <a:pt x="2592000" y="2398968"/>
                  <a:pt x="2559765" y="2366733"/>
                  <a:pt x="2520000" y="2366733"/>
                </a:cubicBezTo>
                <a:close/>
                <a:moveTo>
                  <a:pt x="720000" y="2035493"/>
                </a:moveTo>
                <a:cubicBezTo>
                  <a:pt x="680235" y="2035493"/>
                  <a:pt x="648000" y="2067728"/>
                  <a:pt x="648000" y="2107493"/>
                </a:cubicBezTo>
                <a:cubicBezTo>
                  <a:pt x="648000" y="2147258"/>
                  <a:pt x="680235" y="2179493"/>
                  <a:pt x="720000" y="2179493"/>
                </a:cubicBezTo>
                <a:lnTo>
                  <a:pt x="2520000" y="2179493"/>
                </a:lnTo>
                <a:cubicBezTo>
                  <a:pt x="2559765" y="2179493"/>
                  <a:pt x="2592000" y="2147258"/>
                  <a:pt x="2592000" y="2107493"/>
                </a:cubicBezTo>
                <a:cubicBezTo>
                  <a:pt x="2592000" y="2067728"/>
                  <a:pt x="2559765" y="2035493"/>
                  <a:pt x="2520000" y="2035493"/>
                </a:cubicBezTo>
                <a:close/>
                <a:moveTo>
                  <a:pt x="720000" y="1704253"/>
                </a:moveTo>
                <a:cubicBezTo>
                  <a:pt x="680235" y="1704253"/>
                  <a:pt x="648000" y="1736488"/>
                  <a:pt x="648000" y="1776253"/>
                </a:cubicBezTo>
                <a:cubicBezTo>
                  <a:pt x="648000" y="1816018"/>
                  <a:pt x="680235" y="1848253"/>
                  <a:pt x="720000" y="1848253"/>
                </a:cubicBezTo>
                <a:lnTo>
                  <a:pt x="2520000" y="1848253"/>
                </a:lnTo>
                <a:cubicBezTo>
                  <a:pt x="2559765" y="1848253"/>
                  <a:pt x="2592000" y="1816018"/>
                  <a:pt x="2592000" y="1776253"/>
                </a:cubicBezTo>
                <a:cubicBezTo>
                  <a:pt x="2592000" y="1736488"/>
                  <a:pt x="2559765" y="1704253"/>
                  <a:pt x="2520000" y="1704253"/>
                </a:cubicBezTo>
                <a:close/>
                <a:moveTo>
                  <a:pt x="720000" y="1373013"/>
                </a:moveTo>
                <a:cubicBezTo>
                  <a:pt x="680235" y="1373013"/>
                  <a:pt x="648000" y="1405248"/>
                  <a:pt x="648000" y="1445013"/>
                </a:cubicBezTo>
                <a:cubicBezTo>
                  <a:pt x="648000" y="1484778"/>
                  <a:pt x="680235" y="1517013"/>
                  <a:pt x="720000" y="1517013"/>
                </a:cubicBezTo>
                <a:lnTo>
                  <a:pt x="2520000" y="1517013"/>
                </a:lnTo>
                <a:cubicBezTo>
                  <a:pt x="2559765" y="1517013"/>
                  <a:pt x="2592000" y="1484778"/>
                  <a:pt x="2592000" y="1445013"/>
                </a:cubicBezTo>
                <a:cubicBezTo>
                  <a:pt x="2592000" y="1405248"/>
                  <a:pt x="2559765" y="1373013"/>
                  <a:pt x="2520000" y="1373013"/>
                </a:cubicBezTo>
                <a:close/>
                <a:moveTo>
                  <a:pt x="720000" y="1041773"/>
                </a:moveTo>
                <a:cubicBezTo>
                  <a:pt x="680235" y="1041773"/>
                  <a:pt x="648000" y="1074008"/>
                  <a:pt x="648000" y="1113773"/>
                </a:cubicBezTo>
                <a:cubicBezTo>
                  <a:pt x="648000" y="1153538"/>
                  <a:pt x="680235" y="1185773"/>
                  <a:pt x="720000" y="1185773"/>
                </a:cubicBezTo>
                <a:lnTo>
                  <a:pt x="2520000" y="1185773"/>
                </a:lnTo>
                <a:cubicBezTo>
                  <a:pt x="2559765" y="1185773"/>
                  <a:pt x="2592000" y="1153538"/>
                  <a:pt x="2592000" y="1113773"/>
                </a:cubicBezTo>
                <a:cubicBezTo>
                  <a:pt x="2592000" y="1074008"/>
                  <a:pt x="2559765" y="1041773"/>
                  <a:pt x="2520000" y="1041773"/>
                </a:cubicBezTo>
                <a:close/>
                <a:moveTo>
                  <a:pt x="0" y="305988"/>
                </a:moveTo>
                <a:lnTo>
                  <a:pt x="181957" y="305988"/>
                </a:lnTo>
                <a:lnTo>
                  <a:pt x="181957" y="470032"/>
                </a:lnTo>
                <a:cubicBezTo>
                  <a:pt x="181957" y="599267"/>
                  <a:pt x="286722" y="704032"/>
                  <a:pt x="415957" y="704032"/>
                </a:cubicBezTo>
                <a:cubicBezTo>
                  <a:pt x="545192" y="704032"/>
                  <a:pt x="649957" y="599267"/>
                  <a:pt x="649957" y="470032"/>
                </a:cubicBezTo>
                <a:lnTo>
                  <a:pt x="649957" y="305988"/>
                </a:lnTo>
                <a:lnTo>
                  <a:pt x="802357" y="305988"/>
                </a:lnTo>
                <a:lnTo>
                  <a:pt x="802357" y="470031"/>
                </a:lnTo>
                <a:cubicBezTo>
                  <a:pt x="802357" y="599266"/>
                  <a:pt x="907122" y="704031"/>
                  <a:pt x="1036357" y="704031"/>
                </a:cubicBezTo>
                <a:cubicBezTo>
                  <a:pt x="1165592" y="704031"/>
                  <a:pt x="1270357" y="599266"/>
                  <a:pt x="1270357" y="470031"/>
                </a:cubicBezTo>
                <a:lnTo>
                  <a:pt x="1270357" y="305988"/>
                </a:lnTo>
                <a:lnTo>
                  <a:pt x="1422757" y="305988"/>
                </a:lnTo>
                <a:lnTo>
                  <a:pt x="1422757" y="470030"/>
                </a:lnTo>
                <a:cubicBezTo>
                  <a:pt x="1422757" y="599265"/>
                  <a:pt x="1527522" y="704030"/>
                  <a:pt x="1656757" y="704030"/>
                </a:cubicBezTo>
                <a:cubicBezTo>
                  <a:pt x="1785992" y="704030"/>
                  <a:pt x="1890757" y="599265"/>
                  <a:pt x="1890757" y="470030"/>
                </a:cubicBezTo>
                <a:lnTo>
                  <a:pt x="1890757" y="305988"/>
                </a:lnTo>
                <a:lnTo>
                  <a:pt x="2043157" y="305988"/>
                </a:lnTo>
                <a:lnTo>
                  <a:pt x="2043157" y="470029"/>
                </a:lnTo>
                <a:cubicBezTo>
                  <a:pt x="2043157" y="599264"/>
                  <a:pt x="2147922" y="704029"/>
                  <a:pt x="2277157" y="704029"/>
                </a:cubicBezTo>
                <a:cubicBezTo>
                  <a:pt x="2406392" y="704029"/>
                  <a:pt x="2511157" y="599264"/>
                  <a:pt x="2511157" y="470029"/>
                </a:cubicBezTo>
                <a:lnTo>
                  <a:pt x="2511157" y="305988"/>
                </a:lnTo>
                <a:lnTo>
                  <a:pt x="2663557" y="305988"/>
                </a:lnTo>
                <a:lnTo>
                  <a:pt x="2663557" y="470028"/>
                </a:lnTo>
                <a:cubicBezTo>
                  <a:pt x="2663557" y="599263"/>
                  <a:pt x="2768322" y="704028"/>
                  <a:pt x="2897557" y="704028"/>
                </a:cubicBezTo>
                <a:cubicBezTo>
                  <a:pt x="3026792" y="704028"/>
                  <a:pt x="3131557" y="599263"/>
                  <a:pt x="3131557" y="470028"/>
                </a:cubicBezTo>
                <a:lnTo>
                  <a:pt x="3131557" y="305988"/>
                </a:lnTo>
                <a:lnTo>
                  <a:pt x="3240000" y="305988"/>
                </a:lnTo>
                <a:lnTo>
                  <a:pt x="3240000" y="3230531"/>
                </a:lnTo>
                <a:lnTo>
                  <a:pt x="0" y="3230531"/>
                </a:lnTo>
                <a:close/>
                <a:moveTo>
                  <a:pt x="415957" y="4"/>
                </a:moveTo>
                <a:cubicBezTo>
                  <a:pt x="485545" y="4"/>
                  <a:pt x="541957" y="56416"/>
                  <a:pt x="541957" y="126004"/>
                </a:cubicBezTo>
                <a:lnTo>
                  <a:pt x="541957" y="485972"/>
                </a:lnTo>
                <a:cubicBezTo>
                  <a:pt x="541957" y="555560"/>
                  <a:pt x="485545" y="611972"/>
                  <a:pt x="415957" y="611972"/>
                </a:cubicBezTo>
                <a:cubicBezTo>
                  <a:pt x="346369" y="611972"/>
                  <a:pt x="289957" y="555560"/>
                  <a:pt x="289957" y="485972"/>
                </a:cubicBezTo>
                <a:lnTo>
                  <a:pt x="289957" y="126004"/>
                </a:lnTo>
                <a:cubicBezTo>
                  <a:pt x="289957" y="56416"/>
                  <a:pt x="346369" y="4"/>
                  <a:pt x="415957" y="4"/>
                </a:cubicBezTo>
                <a:close/>
                <a:moveTo>
                  <a:pt x="1036357" y="3"/>
                </a:moveTo>
                <a:cubicBezTo>
                  <a:pt x="1105945" y="3"/>
                  <a:pt x="1162357" y="56415"/>
                  <a:pt x="1162357" y="126003"/>
                </a:cubicBezTo>
                <a:lnTo>
                  <a:pt x="1162357" y="485971"/>
                </a:lnTo>
                <a:cubicBezTo>
                  <a:pt x="1162357" y="555559"/>
                  <a:pt x="1105945" y="611971"/>
                  <a:pt x="1036357" y="611971"/>
                </a:cubicBezTo>
                <a:cubicBezTo>
                  <a:pt x="966769" y="611971"/>
                  <a:pt x="910357" y="555559"/>
                  <a:pt x="910357" y="485971"/>
                </a:cubicBezTo>
                <a:lnTo>
                  <a:pt x="910357" y="126003"/>
                </a:lnTo>
                <a:cubicBezTo>
                  <a:pt x="910357" y="56415"/>
                  <a:pt x="966769" y="3"/>
                  <a:pt x="1036357" y="3"/>
                </a:cubicBezTo>
                <a:close/>
                <a:moveTo>
                  <a:pt x="1656757" y="2"/>
                </a:moveTo>
                <a:cubicBezTo>
                  <a:pt x="1726345" y="2"/>
                  <a:pt x="1782757" y="56414"/>
                  <a:pt x="1782757" y="126002"/>
                </a:cubicBezTo>
                <a:lnTo>
                  <a:pt x="1782757" y="485970"/>
                </a:lnTo>
                <a:cubicBezTo>
                  <a:pt x="1782757" y="555558"/>
                  <a:pt x="1726345" y="611970"/>
                  <a:pt x="1656757" y="611970"/>
                </a:cubicBezTo>
                <a:cubicBezTo>
                  <a:pt x="1587169" y="611970"/>
                  <a:pt x="1530757" y="555558"/>
                  <a:pt x="1530757" y="485970"/>
                </a:cubicBezTo>
                <a:lnTo>
                  <a:pt x="1530757" y="126002"/>
                </a:lnTo>
                <a:cubicBezTo>
                  <a:pt x="1530757" y="56414"/>
                  <a:pt x="1587169" y="2"/>
                  <a:pt x="1656757" y="2"/>
                </a:cubicBezTo>
                <a:close/>
                <a:moveTo>
                  <a:pt x="2277157" y="1"/>
                </a:moveTo>
                <a:cubicBezTo>
                  <a:pt x="2346745" y="1"/>
                  <a:pt x="2403157" y="56413"/>
                  <a:pt x="2403157" y="126001"/>
                </a:cubicBezTo>
                <a:lnTo>
                  <a:pt x="2403157" y="485969"/>
                </a:lnTo>
                <a:cubicBezTo>
                  <a:pt x="2403157" y="555557"/>
                  <a:pt x="2346745" y="611969"/>
                  <a:pt x="2277157" y="611969"/>
                </a:cubicBezTo>
                <a:cubicBezTo>
                  <a:pt x="2207569" y="611969"/>
                  <a:pt x="2151157" y="555557"/>
                  <a:pt x="2151157" y="485969"/>
                </a:cubicBezTo>
                <a:lnTo>
                  <a:pt x="2151157" y="126001"/>
                </a:lnTo>
                <a:cubicBezTo>
                  <a:pt x="2151157" y="56413"/>
                  <a:pt x="2207569" y="1"/>
                  <a:pt x="2277157" y="1"/>
                </a:cubicBezTo>
                <a:close/>
                <a:moveTo>
                  <a:pt x="2897557" y="0"/>
                </a:moveTo>
                <a:cubicBezTo>
                  <a:pt x="2967145" y="0"/>
                  <a:pt x="3023557" y="56412"/>
                  <a:pt x="3023557" y="126000"/>
                </a:cubicBezTo>
                <a:lnTo>
                  <a:pt x="3023557" y="485968"/>
                </a:lnTo>
                <a:cubicBezTo>
                  <a:pt x="3023557" y="555556"/>
                  <a:pt x="2967145" y="611968"/>
                  <a:pt x="2897557" y="611968"/>
                </a:cubicBezTo>
                <a:cubicBezTo>
                  <a:pt x="2827969" y="611968"/>
                  <a:pt x="2771557" y="555556"/>
                  <a:pt x="2771557" y="485968"/>
                </a:cubicBezTo>
                <a:lnTo>
                  <a:pt x="2771557" y="126000"/>
                </a:lnTo>
                <a:cubicBezTo>
                  <a:pt x="2771557" y="56412"/>
                  <a:pt x="2827969" y="0"/>
                  <a:pt x="289755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ectangle 7">
            <a:extLst>
              <a:ext uri="{FF2B5EF4-FFF2-40B4-BE49-F238E27FC236}">
                <a16:creationId xmlns:a16="http://schemas.microsoft.com/office/drawing/2014/main" id="{A2454068-D6A0-42C7-BCE1-D03833DCF2E4}"/>
              </a:ext>
            </a:extLst>
          </p:cNvPr>
          <p:cNvSpPr/>
          <p:nvPr/>
        </p:nvSpPr>
        <p:spPr>
          <a:xfrm>
            <a:off x="6950824" y="1518716"/>
            <a:ext cx="471567" cy="471567"/>
          </a:xfrm>
          <a:custGeom>
            <a:avLst/>
            <a:gdLst/>
            <a:ahLst/>
            <a:cxnLst/>
            <a:rect l="l" t="t" r="r" b="b"/>
            <a:pathLst>
              <a:path w="3240000" h="3240000">
                <a:moveTo>
                  <a:pt x="401869" y="2055482"/>
                </a:moveTo>
                <a:lnTo>
                  <a:pt x="869869" y="2055482"/>
                </a:lnTo>
                <a:lnTo>
                  <a:pt x="869869" y="2919482"/>
                </a:lnTo>
                <a:lnTo>
                  <a:pt x="401869" y="2919482"/>
                </a:lnTo>
                <a:close/>
                <a:moveTo>
                  <a:pt x="1121949" y="1695482"/>
                </a:moveTo>
                <a:lnTo>
                  <a:pt x="1589949" y="1695482"/>
                </a:lnTo>
                <a:lnTo>
                  <a:pt x="1589949" y="2919482"/>
                </a:lnTo>
                <a:lnTo>
                  <a:pt x="1121949" y="2919482"/>
                </a:lnTo>
                <a:close/>
                <a:moveTo>
                  <a:pt x="1842029" y="1335482"/>
                </a:moveTo>
                <a:lnTo>
                  <a:pt x="2310029" y="1335482"/>
                </a:lnTo>
                <a:lnTo>
                  <a:pt x="2310029" y="2919482"/>
                </a:lnTo>
                <a:lnTo>
                  <a:pt x="1842029" y="2919482"/>
                </a:lnTo>
                <a:close/>
                <a:moveTo>
                  <a:pt x="2562109" y="975482"/>
                </a:moveTo>
                <a:lnTo>
                  <a:pt x="3030109" y="975482"/>
                </a:lnTo>
                <a:lnTo>
                  <a:pt x="3030109" y="2919482"/>
                </a:lnTo>
                <a:lnTo>
                  <a:pt x="2562109" y="2919482"/>
                </a:lnTo>
                <a:close/>
                <a:moveTo>
                  <a:pt x="2321888" y="224805"/>
                </a:moveTo>
                <a:lnTo>
                  <a:pt x="2880631" y="247420"/>
                </a:lnTo>
                <a:lnTo>
                  <a:pt x="2620844" y="742612"/>
                </a:lnTo>
                <a:lnTo>
                  <a:pt x="2546105" y="613161"/>
                </a:lnTo>
                <a:lnTo>
                  <a:pt x="541555" y="1770488"/>
                </a:lnTo>
                <a:lnTo>
                  <a:pt x="392077" y="1511585"/>
                </a:lnTo>
                <a:lnTo>
                  <a:pt x="2396627" y="354257"/>
                </a:lnTo>
                <a:close/>
                <a:moveTo>
                  <a:pt x="0" y="0"/>
                </a:moveTo>
                <a:lnTo>
                  <a:pt x="180000" y="0"/>
                </a:lnTo>
                <a:lnTo>
                  <a:pt x="180000" y="3059999"/>
                </a:lnTo>
                <a:lnTo>
                  <a:pt x="3240000" y="3059999"/>
                </a:lnTo>
                <a:lnTo>
                  <a:pt x="3240000" y="3239999"/>
                </a:lnTo>
                <a:lnTo>
                  <a:pt x="180000" y="3239999"/>
                </a:lnTo>
                <a:lnTo>
                  <a:pt x="180000" y="3240000"/>
                </a:lnTo>
                <a:lnTo>
                  <a:pt x="0" y="3240000"/>
                </a:lnTo>
                <a:lnTo>
                  <a:pt x="0" y="3239999"/>
                </a:lnTo>
                <a:lnTo>
                  <a:pt x="0" y="305999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Rectangle 15">
            <a:extLst>
              <a:ext uri="{FF2B5EF4-FFF2-40B4-BE49-F238E27FC236}">
                <a16:creationId xmlns:a16="http://schemas.microsoft.com/office/drawing/2014/main" id="{ECBB7944-2021-44C3-960E-8480CFC6DEF9}"/>
              </a:ext>
            </a:extLst>
          </p:cNvPr>
          <p:cNvSpPr/>
          <p:nvPr/>
        </p:nvSpPr>
        <p:spPr>
          <a:xfrm rot="5400000">
            <a:off x="7737684" y="1518715"/>
            <a:ext cx="472195" cy="471568"/>
          </a:xfrm>
          <a:custGeom>
            <a:avLst/>
            <a:gdLst/>
            <a:ahLst/>
            <a:cxnLst/>
            <a:rect l="l" t="t" r="r" b="b"/>
            <a:pathLst>
              <a:path w="3244313" h="3240000">
                <a:moveTo>
                  <a:pt x="2055482" y="677891"/>
                </a:moveTo>
                <a:lnTo>
                  <a:pt x="2055482" y="209891"/>
                </a:lnTo>
                <a:lnTo>
                  <a:pt x="2919482" y="209891"/>
                </a:lnTo>
                <a:lnTo>
                  <a:pt x="2919482" y="677891"/>
                </a:lnTo>
                <a:close/>
                <a:moveTo>
                  <a:pt x="1695482" y="1397971"/>
                </a:moveTo>
                <a:lnTo>
                  <a:pt x="1695482" y="929971"/>
                </a:lnTo>
                <a:lnTo>
                  <a:pt x="2919482" y="929971"/>
                </a:lnTo>
                <a:lnTo>
                  <a:pt x="2919482" y="1397971"/>
                </a:lnTo>
                <a:close/>
                <a:moveTo>
                  <a:pt x="1335482" y="2118051"/>
                </a:moveTo>
                <a:lnTo>
                  <a:pt x="1335482" y="1650051"/>
                </a:lnTo>
                <a:lnTo>
                  <a:pt x="2919482" y="1650051"/>
                </a:lnTo>
                <a:lnTo>
                  <a:pt x="2919482" y="2118051"/>
                </a:lnTo>
                <a:close/>
                <a:moveTo>
                  <a:pt x="975482" y="2838131"/>
                </a:moveTo>
                <a:lnTo>
                  <a:pt x="975482" y="2370131"/>
                </a:lnTo>
                <a:lnTo>
                  <a:pt x="2919482" y="2370131"/>
                </a:lnTo>
                <a:lnTo>
                  <a:pt x="2919482" y="2838131"/>
                </a:lnTo>
                <a:close/>
                <a:moveTo>
                  <a:pt x="10788" y="2651034"/>
                </a:moveTo>
                <a:lnTo>
                  <a:pt x="1168116" y="646484"/>
                </a:lnTo>
                <a:lnTo>
                  <a:pt x="1038664" y="571745"/>
                </a:lnTo>
                <a:lnTo>
                  <a:pt x="1533856" y="311959"/>
                </a:lnTo>
                <a:lnTo>
                  <a:pt x="1556471" y="870701"/>
                </a:lnTo>
                <a:lnTo>
                  <a:pt x="1427019" y="795962"/>
                </a:lnTo>
                <a:lnTo>
                  <a:pt x="269691" y="2800512"/>
                </a:lnTo>
                <a:close/>
                <a:moveTo>
                  <a:pt x="0" y="3240000"/>
                </a:moveTo>
                <a:lnTo>
                  <a:pt x="0" y="3060000"/>
                </a:lnTo>
                <a:lnTo>
                  <a:pt x="3064313" y="3060000"/>
                </a:lnTo>
                <a:lnTo>
                  <a:pt x="3064313" y="0"/>
                </a:lnTo>
                <a:lnTo>
                  <a:pt x="3244313" y="0"/>
                </a:lnTo>
                <a:lnTo>
                  <a:pt x="3244313" y="3240000"/>
                </a:lnTo>
                <a:lnTo>
                  <a:pt x="3240000" y="3240000"/>
                </a:lnTo>
                <a:lnTo>
                  <a:pt x="3064313" y="32400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3" name="Pie 24">
            <a:extLst>
              <a:ext uri="{FF2B5EF4-FFF2-40B4-BE49-F238E27FC236}">
                <a16:creationId xmlns:a16="http://schemas.microsoft.com/office/drawing/2014/main" id="{DB38F196-AF37-4B00-AA3E-183F9372FBAD}"/>
              </a:ext>
            </a:extLst>
          </p:cNvPr>
          <p:cNvSpPr/>
          <p:nvPr/>
        </p:nvSpPr>
        <p:spPr>
          <a:xfrm>
            <a:off x="6809927" y="4618984"/>
            <a:ext cx="513183" cy="510342"/>
          </a:xfrm>
          <a:custGeom>
            <a:avLst/>
            <a:gdLst/>
            <a:ahLst/>
            <a:cxnLst/>
            <a:rect l="l" t="t" r="r" b="b"/>
            <a:pathLst>
              <a:path w="3228711" h="3210836">
                <a:moveTo>
                  <a:pt x="351626" y="695968"/>
                </a:moveTo>
                <a:lnTo>
                  <a:pt x="1548007" y="1678300"/>
                </a:lnTo>
                <a:lnTo>
                  <a:pt x="236194" y="2500159"/>
                </a:lnTo>
                <a:cubicBezTo>
                  <a:pt x="-116985" y="1936431"/>
                  <a:pt x="-70514" y="1210092"/>
                  <a:pt x="351626" y="695968"/>
                </a:cubicBezTo>
                <a:close/>
                <a:moveTo>
                  <a:pt x="1957429" y="262366"/>
                </a:moveTo>
                <a:cubicBezTo>
                  <a:pt x="2634256" y="359480"/>
                  <a:pt x="3156733" y="907132"/>
                  <a:pt x="3221913" y="1587776"/>
                </a:cubicBezTo>
                <a:cubicBezTo>
                  <a:pt x="3287093" y="2268421"/>
                  <a:pt x="2878048" y="2905277"/>
                  <a:pt x="2231953" y="3129078"/>
                </a:cubicBezTo>
                <a:cubicBezTo>
                  <a:pt x="1585858" y="3352879"/>
                  <a:pt x="870522" y="3105497"/>
                  <a:pt x="500715" y="2530372"/>
                </a:cubicBezTo>
                <a:lnTo>
                  <a:pt x="1746987" y="1729019"/>
                </a:lnTo>
                <a:close/>
                <a:moveTo>
                  <a:pt x="1604447" y="200"/>
                </a:moveTo>
                <a:cubicBezTo>
                  <a:pt x="1665125" y="-778"/>
                  <a:pt x="1726175" y="1809"/>
                  <a:pt x="1787307" y="8072"/>
                </a:cubicBezTo>
                <a:lnTo>
                  <a:pt x="1629532" y="1548011"/>
                </a:lnTo>
                <a:lnTo>
                  <a:pt x="483856" y="506987"/>
                </a:lnTo>
                <a:cubicBezTo>
                  <a:pt x="773141" y="188622"/>
                  <a:pt x="1179697" y="7051"/>
                  <a:pt x="1604447" y="20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4" name="Parallelogram 30">
            <a:extLst>
              <a:ext uri="{FF2B5EF4-FFF2-40B4-BE49-F238E27FC236}">
                <a16:creationId xmlns:a16="http://schemas.microsoft.com/office/drawing/2014/main" id="{07A9DF64-EAEC-4F98-A0C9-E2239CA0F425}"/>
              </a:ext>
            </a:extLst>
          </p:cNvPr>
          <p:cNvSpPr/>
          <p:nvPr/>
        </p:nvSpPr>
        <p:spPr>
          <a:xfrm flipH="1">
            <a:off x="11038458" y="2527766"/>
            <a:ext cx="514976" cy="516250"/>
          </a:xfrm>
          <a:custGeom>
            <a:avLst/>
            <a:gdLst/>
            <a:ahLst/>
            <a:cxnLst/>
            <a:rect l="l" t="t" r="r" b="b"/>
            <a:pathLst>
              <a:path w="3240000" h="3248012">
                <a:moveTo>
                  <a:pt x="712553" y="858820"/>
                </a:moveTo>
                <a:cubicBezTo>
                  <a:pt x="727950" y="858820"/>
                  <a:pt x="743348" y="864694"/>
                  <a:pt x="755096" y="876443"/>
                </a:cubicBezTo>
                <a:lnTo>
                  <a:pt x="1193671" y="1315016"/>
                </a:lnTo>
                <a:lnTo>
                  <a:pt x="1509169" y="999517"/>
                </a:lnTo>
                <a:cubicBezTo>
                  <a:pt x="1509517" y="999169"/>
                  <a:pt x="1509868" y="998827"/>
                  <a:pt x="1510414" y="998691"/>
                </a:cubicBezTo>
                <a:lnTo>
                  <a:pt x="1518932" y="988592"/>
                </a:lnTo>
                <a:cubicBezTo>
                  <a:pt x="1531945" y="978263"/>
                  <a:pt x="1547912" y="974188"/>
                  <a:pt x="1563209" y="975946"/>
                </a:cubicBezTo>
                <a:cubicBezTo>
                  <a:pt x="1578505" y="977705"/>
                  <a:pt x="1593131" y="985299"/>
                  <a:pt x="1603459" y="998313"/>
                </a:cubicBezTo>
                <a:lnTo>
                  <a:pt x="1892346" y="1362277"/>
                </a:lnTo>
                <a:lnTo>
                  <a:pt x="2149759" y="1177067"/>
                </a:lnTo>
                <a:lnTo>
                  <a:pt x="2151621" y="1174867"/>
                </a:lnTo>
                <a:cubicBezTo>
                  <a:pt x="2159033" y="1169006"/>
                  <a:pt x="2167397" y="1165168"/>
                  <a:pt x="2176160" y="1163802"/>
                </a:cubicBezTo>
                <a:cubicBezTo>
                  <a:pt x="2177188" y="1163485"/>
                  <a:pt x="2178237" y="1163269"/>
                  <a:pt x="2179375" y="1163558"/>
                </a:cubicBezTo>
                <a:cubicBezTo>
                  <a:pt x="2184768" y="1161771"/>
                  <a:pt x="2190389" y="1161654"/>
                  <a:pt x="2195921" y="1162300"/>
                </a:cubicBezTo>
                <a:cubicBezTo>
                  <a:pt x="2196662" y="1162386"/>
                  <a:pt x="2197402" y="1162487"/>
                  <a:pt x="2198081" y="1162987"/>
                </a:cubicBezTo>
                <a:cubicBezTo>
                  <a:pt x="2202197" y="1163290"/>
                  <a:pt x="2206218" y="1164270"/>
                  <a:pt x="2209739" y="1166702"/>
                </a:cubicBezTo>
                <a:cubicBezTo>
                  <a:pt x="2213116" y="1166857"/>
                  <a:pt x="2216051" y="1168231"/>
                  <a:pt x="2218766" y="1170038"/>
                </a:cubicBezTo>
                <a:cubicBezTo>
                  <a:pt x="2225342" y="1173160"/>
                  <a:pt x="2231151" y="1177875"/>
                  <a:pt x="2235489" y="1184194"/>
                </a:cubicBezTo>
                <a:lnTo>
                  <a:pt x="2236132" y="1184737"/>
                </a:lnTo>
                <a:lnTo>
                  <a:pt x="2236287" y="1184934"/>
                </a:lnTo>
                <a:lnTo>
                  <a:pt x="2238712" y="1187183"/>
                </a:lnTo>
                <a:cubicBezTo>
                  <a:pt x="2239115" y="1187744"/>
                  <a:pt x="2239507" y="1188310"/>
                  <a:pt x="2239574" y="1189090"/>
                </a:cubicBezTo>
                <a:lnTo>
                  <a:pt x="2540580" y="1569705"/>
                </a:lnTo>
                <a:cubicBezTo>
                  <a:pt x="2561191" y="1595768"/>
                  <a:pt x="2556772" y="1633604"/>
                  <a:pt x="2530710" y="1654215"/>
                </a:cubicBezTo>
                <a:cubicBezTo>
                  <a:pt x="2504647" y="1674827"/>
                  <a:pt x="2466811" y="1670408"/>
                  <a:pt x="2446199" y="1644345"/>
                </a:cubicBezTo>
                <a:lnTo>
                  <a:pt x="2177884" y="1305067"/>
                </a:lnTo>
                <a:lnTo>
                  <a:pt x="1934804" y="1479967"/>
                </a:lnTo>
                <a:cubicBezTo>
                  <a:pt x="1927367" y="1485317"/>
                  <a:pt x="1919123" y="1488726"/>
                  <a:pt x="1910598" y="1489881"/>
                </a:cubicBezTo>
                <a:cubicBezTo>
                  <a:pt x="1885257" y="1507791"/>
                  <a:pt x="1850121" y="1502627"/>
                  <a:pt x="1830495" y="1477903"/>
                </a:cubicBezTo>
                <a:lnTo>
                  <a:pt x="1551924" y="1126933"/>
                </a:lnTo>
                <a:lnTo>
                  <a:pt x="1239041" y="1439816"/>
                </a:lnTo>
                <a:cubicBezTo>
                  <a:pt x="1226569" y="1452288"/>
                  <a:pt x="1209983" y="1458139"/>
                  <a:pt x="1193674" y="1456888"/>
                </a:cubicBezTo>
                <a:cubicBezTo>
                  <a:pt x="1177363" y="1458142"/>
                  <a:pt x="1160774" y="1452290"/>
                  <a:pt x="1148301" y="1439816"/>
                </a:cubicBezTo>
                <a:lnTo>
                  <a:pt x="670011" y="961527"/>
                </a:lnTo>
                <a:cubicBezTo>
                  <a:pt x="646515" y="938031"/>
                  <a:pt x="646515" y="899938"/>
                  <a:pt x="670011" y="876442"/>
                </a:cubicBezTo>
                <a:cubicBezTo>
                  <a:pt x="681760" y="864694"/>
                  <a:pt x="697157" y="858820"/>
                  <a:pt x="712553" y="858820"/>
                </a:cubicBezTo>
                <a:close/>
                <a:moveTo>
                  <a:pt x="2790000" y="699581"/>
                </a:moveTo>
                <a:lnTo>
                  <a:pt x="450000" y="699581"/>
                </a:lnTo>
                <a:lnTo>
                  <a:pt x="450000" y="1851581"/>
                </a:lnTo>
                <a:lnTo>
                  <a:pt x="2790000" y="1851581"/>
                </a:lnTo>
                <a:close/>
                <a:moveTo>
                  <a:pt x="2987972" y="519497"/>
                </a:moveTo>
                <a:lnTo>
                  <a:pt x="2987972" y="2031665"/>
                </a:lnTo>
                <a:lnTo>
                  <a:pt x="252028" y="2031665"/>
                </a:lnTo>
                <a:lnTo>
                  <a:pt x="252028" y="519497"/>
                </a:lnTo>
                <a:close/>
                <a:moveTo>
                  <a:pt x="1620000" y="0"/>
                </a:moveTo>
                <a:cubicBezTo>
                  <a:pt x="1540462" y="0"/>
                  <a:pt x="1475984" y="64478"/>
                  <a:pt x="1475984" y="144016"/>
                </a:cubicBezTo>
                <a:lnTo>
                  <a:pt x="1475984" y="267469"/>
                </a:lnTo>
                <a:lnTo>
                  <a:pt x="0" y="267469"/>
                </a:lnTo>
                <a:lnTo>
                  <a:pt x="0" y="2283693"/>
                </a:lnTo>
                <a:lnTo>
                  <a:pt x="852101" y="2283693"/>
                </a:lnTo>
                <a:lnTo>
                  <a:pt x="323771" y="3248012"/>
                </a:lnTo>
                <a:lnTo>
                  <a:pt x="621526" y="3248012"/>
                </a:lnTo>
                <a:lnTo>
                  <a:pt x="1149856" y="2283693"/>
                </a:lnTo>
                <a:lnTo>
                  <a:pt x="2090146" y="2283693"/>
                </a:lnTo>
                <a:lnTo>
                  <a:pt x="2618476" y="3248012"/>
                </a:lnTo>
                <a:lnTo>
                  <a:pt x="2916231" y="3248012"/>
                </a:lnTo>
                <a:lnTo>
                  <a:pt x="2387901" y="2283693"/>
                </a:lnTo>
                <a:lnTo>
                  <a:pt x="3240000" y="2283693"/>
                </a:lnTo>
                <a:lnTo>
                  <a:pt x="3240000" y="267469"/>
                </a:lnTo>
                <a:lnTo>
                  <a:pt x="1764016" y="267469"/>
                </a:lnTo>
                <a:lnTo>
                  <a:pt x="1764016" y="144016"/>
                </a:lnTo>
                <a:cubicBezTo>
                  <a:pt x="1764016" y="64478"/>
                  <a:pt x="1699538"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5" name="Block Arc 14">
            <a:extLst>
              <a:ext uri="{FF2B5EF4-FFF2-40B4-BE49-F238E27FC236}">
                <a16:creationId xmlns:a16="http://schemas.microsoft.com/office/drawing/2014/main" id="{F84CC100-88A8-4E3E-8091-D49E44C308ED}"/>
              </a:ext>
            </a:extLst>
          </p:cNvPr>
          <p:cNvSpPr/>
          <p:nvPr/>
        </p:nvSpPr>
        <p:spPr>
          <a:xfrm rot="16200000">
            <a:off x="8525358" y="1470612"/>
            <a:ext cx="567400" cy="567774"/>
          </a:xfrm>
          <a:custGeom>
            <a:avLst/>
            <a:gdLst/>
            <a:ahLst/>
            <a:cxnLst/>
            <a:rect l="l" t="t" r="r" b="b"/>
            <a:pathLst>
              <a:path w="3185463" h="3187558">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6" name="Block Arc 41">
            <a:extLst>
              <a:ext uri="{FF2B5EF4-FFF2-40B4-BE49-F238E27FC236}">
                <a16:creationId xmlns:a16="http://schemas.microsoft.com/office/drawing/2014/main" id="{39949893-05ED-44C7-999C-84CE9B52D118}"/>
              </a:ext>
            </a:extLst>
          </p:cNvPr>
          <p:cNvSpPr/>
          <p:nvPr/>
        </p:nvSpPr>
        <p:spPr>
          <a:xfrm>
            <a:off x="9408551" y="1424302"/>
            <a:ext cx="473301" cy="660394"/>
          </a:xfrm>
          <a:custGeom>
            <a:avLst/>
            <a:gdLst/>
            <a:ahLst/>
            <a:cxnLst/>
            <a:rect l="l" t="t" r="r" b="b"/>
            <a:pathLst>
              <a:path w="2512265" h="3505352">
                <a:moveTo>
                  <a:pt x="1276582" y="2106401"/>
                </a:moveTo>
                <a:cubicBezTo>
                  <a:pt x="1154832" y="2195007"/>
                  <a:pt x="1018024" y="2262207"/>
                  <a:pt x="871321" y="2302645"/>
                </a:cubicBezTo>
                <a:cubicBezTo>
                  <a:pt x="1041049" y="2346709"/>
                  <a:pt x="1216984" y="2342691"/>
                  <a:pt x="1380867" y="2295542"/>
                </a:cubicBezTo>
                <a:cubicBezTo>
                  <a:pt x="1352791" y="2227964"/>
                  <a:pt x="1317377" y="2164934"/>
                  <a:pt x="1276582" y="2106401"/>
                </a:cubicBezTo>
                <a:close/>
                <a:moveTo>
                  <a:pt x="931061" y="1768598"/>
                </a:moveTo>
                <a:lnTo>
                  <a:pt x="785084" y="2021438"/>
                </a:lnTo>
                <a:lnTo>
                  <a:pt x="684448" y="2196711"/>
                </a:lnTo>
                <a:cubicBezTo>
                  <a:pt x="868931" y="2169533"/>
                  <a:pt x="1041385" y="2098006"/>
                  <a:pt x="1189228" y="1991290"/>
                </a:cubicBezTo>
                <a:cubicBezTo>
                  <a:pt x="1113839" y="1904543"/>
                  <a:pt x="1026949" y="1829435"/>
                  <a:pt x="931061" y="1768598"/>
                </a:cubicBezTo>
                <a:close/>
                <a:moveTo>
                  <a:pt x="1626242" y="1739577"/>
                </a:moveTo>
                <a:cubicBezTo>
                  <a:pt x="1556851" y="1850020"/>
                  <a:pt x="1471526" y="1947792"/>
                  <a:pt x="1374302" y="2030973"/>
                </a:cubicBezTo>
                <a:cubicBezTo>
                  <a:pt x="1422822" y="2099916"/>
                  <a:pt x="1464618" y="2174537"/>
                  <a:pt x="1497466" y="2254701"/>
                </a:cubicBezTo>
                <a:cubicBezTo>
                  <a:pt x="1664534" y="2184833"/>
                  <a:pt x="1813198" y="2068027"/>
                  <a:pt x="1922549" y="1910651"/>
                </a:cubicBezTo>
                <a:close/>
                <a:moveTo>
                  <a:pt x="531158" y="1601275"/>
                </a:moveTo>
                <a:cubicBezTo>
                  <a:pt x="514831" y="1769123"/>
                  <a:pt x="535254" y="1939877"/>
                  <a:pt x="594029" y="2101141"/>
                </a:cubicBezTo>
                <a:lnTo>
                  <a:pt x="822377" y="1705631"/>
                </a:lnTo>
                <a:cubicBezTo>
                  <a:pt x="730789" y="1658398"/>
                  <a:pt x="632873" y="1623335"/>
                  <a:pt x="531158" y="1601275"/>
                </a:cubicBezTo>
                <a:close/>
                <a:moveTo>
                  <a:pt x="270885" y="1572115"/>
                </a:moveTo>
                <a:cubicBezTo>
                  <a:pt x="231457" y="1572339"/>
                  <a:pt x="191799" y="1574812"/>
                  <a:pt x="152057" y="1579894"/>
                </a:cubicBezTo>
                <a:cubicBezTo>
                  <a:pt x="195418" y="1760005"/>
                  <a:pt x="289893" y="1927350"/>
                  <a:pt x="428945" y="2058945"/>
                </a:cubicBezTo>
                <a:cubicBezTo>
                  <a:pt x="384418" y="1901749"/>
                  <a:pt x="371313" y="1738504"/>
                  <a:pt x="388331" y="1577832"/>
                </a:cubicBezTo>
                <a:cubicBezTo>
                  <a:pt x="349511" y="1573916"/>
                  <a:pt x="310313" y="1571891"/>
                  <a:pt x="270885" y="1572115"/>
                </a:cubicBezTo>
                <a:close/>
                <a:moveTo>
                  <a:pt x="1117422" y="1445810"/>
                </a:moveTo>
                <a:lnTo>
                  <a:pt x="992684" y="1661863"/>
                </a:lnTo>
                <a:cubicBezTo>
                  <a:pt x="1102065" y="1730612"/>
                  <a:pt x="1200940" y="1816138"/>
                  <a:pt x="1286200" y="1915345"/>
                </a:cubicBezTo>
                <a:cubicBezTo>
                  <a:pt x="1368713" y="1844119"/>
                  <a:pt x="1441290" y="1760865"/>
                  <a:pt x="1500981" y="1667258"/>
                </a:cubicBezTo>
                <a:close/>
                <a:moveTo>
                  <a:pt x="2092402" y="1221082"/>
                </a:moveTo>
                <a:cubicBezTo>
                  <a:pt x="2001593" y="1234047"/>
                  <a:pt x="1911092" y="1235450"/>
                  <a:pt x="1822337" y="1227227"/>
                </a:cubicBezTo>
                <a:cubicBezTo>
                  <a:pt x="1800443" y="1366691"/>
                  <a:pt x="1756170" y="1503162"/>
                  <a:pt x="1688847" y="1630684"/>
                </a:cubicBezTo>
                <a:lnTo>
                  <a:pt x="1987299" y="1802996"/>
                </a:lnTo>
                <a:cubicBezTo>
                  <a:pt x="2084887" y="1618081"/>
                  <a:pt x="2117858" y="1415133"/>
                  <a:pt x="2092402" y="1221082"/>
                </a:cubicBezTo>
                <a:close/>
                <a:moveTo>
                  <a:pt x="649579" y="1175701"/>
                </a:moveTo>
                <a:cubicBezTo>
                  <a:pt x="600911" y="1272240"/>
                  <a:pt x="566994" y="1374279"/>
                  <a:pt x="548013" y="1478728"/>
                </a:cubicBezTo>
                <a:cubicBezTo>
                  <a:pt x="665588" y="1503392"/>
                  <a:pt x="778659" y="1543786"/>
                  <a:pt x="883938" y="1599004"/>
                </a:cubicBezTo>
                <a:lnTo>
                  <a:pt x="1008644" y="1383007"/>
                </a:lnTo>
                <a:close/>
                <a:moveTo>
                  <a:pt x="1325201" y="1085928"/>
                </a:moveTo>
                <a:lnTo>
                  <a:pt x="1180226" y="1337032"/>
                </a:lnTo>
                <a:lnTo>
                  <a:pt x="1563461" y="1558293"/>
                </a:lnTo>
                <a:cubicBezTo>
                  <a:pt x="1621429" y="1447029"/>
                  <a:pt x="1659763" y="1328223"/>
                  <a:pt x="1679185" y="1206861"/>
                </a:cubicBezTo>
                <a:cubicBezTo>
                  <a:pt x="1555153" y="1183834"/>
                  <a:pt x="1435895" y="1143161"/>
                  <a:pt x="1325201" y="1085928"/>
                </a:cubicBezTo>
                <a:close/>
                <a:moveTo>
                  <a:pt x="216369" y="925587"/>
                </a:moveTo>
                <a:cubicBezTo>
                  <a:pt x="135862" y="1096620"/>
                  <a:pt x="108667" y="1281041"/>
                  <a:pt x="130011" y="1458436"/>
                </a:cubicBezTo>
                <a:cubicBezTo>
                  <a:pt x="222591" y="1446071"/>
                  <a:pt x="314795" y="1446181"/>
                  <a:pt x="405131" y="1455463"/>
                </a:cubicBezTo>
                <a:cubicBezTo>
                  <a:pt x="426945" y="1333935"/>
                  <a:pt x="466667" y="1215249"/>
                  <a:pt x="524206" y="1103317"/>
                </a:cubicBezTo>
                <a:close/>
                <a:moveTo>
                  <a:pt x="943246" y="797103"/>
                </a:moveTo>
                <a:cubicBezTo>
                  <a:pt x="853400" y="873630"/>
                  <a:pt x="774733" y="963960"/>
                  <a:pt x="711316" y="1066306"/>
                </a:cubicBezTo>
                <a:lnTo>
                  <a:pt x="1071447" y="1274228"/>
                </a:lnTo>
                <a:lnTo>
                  <a:pt x="1215869" y="1024081"/>
                </a:lnTo>
                <a:cubicBezTo>
                  <a:pt x="1115458" y="961776"/>
                  <a:pt x="1023809" y="885272"/>
                  <a:pt x="943246" y="797103"/>
                </a:cubicBezTo>
                <a:close/>
                <a:moveTo>
                  <a:pt x="1777831" y="614825"/>
                </a:moveTo>
                <a:cubicBezTo>
                  <a:pt x="1828108" y="774217"/>
                  <a:pt x="1847177" y="940426"/>
                  <a:pt x="1835302" y="1104709"/>
                </a:cubicBezTo>
                <a:cubicBezTo>
                  <a:pt x="1912529" y="1111680"/>
                  <a:pt x="1991200" y="1110618"/>
                  <a:pt x="2070135" y="1099634"/>
                </a:cubicBezTo>
                <a:cubicBezTo>
                  <a:pt x="2023430" y="916066"/>
                  <a:pt x="1923963" y="746103"/>
                  <a:pt x="1777831" y="614825"/>
                </a:cubicBezTo>
                <a:close/>
                <a:moveTo>
                  <a:pt x="1613169" y="587153"/>
                </a:moveTo>
                <a:lnTo>
                  <a:pt x="1386789" y="979253"/>
                </a:lnTo>
                <a:cubicBezTo>
                  <a:pt x="1482593" y="1028182"/>
                  <a:pt x="1585369" y="1063521"/>
                  <a:pt x="1692132" y="1084514"/>
                </a:cubicBezTo>
                <a:cubicBezTo>
                  <a:pt x="1702376" y="916614"/>
                  <a:pt x="1676765" y="746730"/>
                  <a:pt x="1613169" y="587153"/>
                </a:cubicBezTo>
                <a:close/>
                <a:moveTo>
                  <a:pt x="1500307" y="531421"/>
                </a:moveTo>
                <a:cubicBezTo>
                  <a:pt x="1333628" y="560682"/>
                  <a:pt x="1177718" y="626786"/>
                  <a:pt x="1041762" y="721997"/>
                </a:cubicBezTo>
                <a:cubicBezTo>
                  <a:pt x="1111912" y="797410"/>
                  <a:pt x="1191076" y="863204"/>
                  <a:pt x="1277416" y="917480"/>
                </a:cubicBezTo>
                <a:close/>
                <a:moveTo>
                  <a:pt x="708730" y="442269"/>
                </a:moveTo>
                <a:cubicBezTo>
                  <a:pt x="536145" y="518354"/>
                  <a:pt x="384460" y="645249"/>
                  <a:pt x="277225" y="815684"/>
                </a:cubicBezTo>
                <a:lnTo>
                  <a:pt x="586010" y="993961"/>
                </a:lnTo>
                <a:cubicBezTo>
                  <a:pt x="658009" y="876621"/>
                  <a:pt x="747803" y="773217"/>
                  <a:pt x="850548" y="685844"/>
                </a:cubicBezTo>
                <a:cubicBezTo>
                  <a:pt x="795399" y="611028"/>
                  <a:pt x="747545" y="529652"/>
                  <a:pt x="708730" y="442269"/>
                </a:cubicBezTo>
                <a:close/>
                <a:moveTo>
                  <a:pt x="1114411" y="355452"/>
                </a:moveTo>
                <a:cubicBezTo>
                  <a:pt x="1016499" y="355167"/>
                  <a:pt x="919324" y="369705"/>
                  <a:pt x="826255" y="398131"/>
                </a:cubicBezTo>
                <a:cubicBezTo>
                  <a:pt x="858722" y="474940"/>
                  <a:pt x="900618" y="545829"/>
                  <a:pt x="948599" y="611249"/>
                </a:cubicBezTo>
                <a:cubicBezTo>
                  <a:pt x="1085375" y="512974"/>
                  <a:pt x="1240825" y="441488"/>
                  <a:pt x="1406980" y="401715"/>
                </a:cubicBezTo>
                <a:cubicBezTo>
                  <a:pt x="1310969" y="370847"/>
                  <a:pt x="1212322" y="355738"/>
                  <a:pt x="1114411" y="355452"/>
                </a:cubicBezTo>
                <a:close/>
                <a:moveTo>
                  <a:pt x="1776283" y="295101"/>
                </a:moveTo>
                <a:lnTo>
                  <a:pt x="1710896" y="408983"/>
                </a:lnTo>
                <a:cubicBezTo>
                  <a:pt x="2209777" y="726145"/>
                  <a:pt x="2373723" y="1383396"/>
                  <a:pt x="2075153" y="1900534"/>
                </a:cubicBezTo>
                <a:cubicBezTo>
                  <a:pt x="1777480" y="2416119"/>
                  <a:pt x="1129323" y="2603192"/>
                  <a:pt x="606057" y="2333243"/>
                </a:cubicBezTo>
                <a:lnTo>
                  <a:pt x="534769" y="2457402"/>
                </a:lnTo>
                <a:cubicBezTo>
                  <a:pt x="1115347" y="2755664"/>
                  <a:pt x="1834151" y="2554240"/>
                  <a:pt x="2173557" y="1987198"/>
                </a:cubicBezTo>
                <a:cubicBezTo>
                  <a:pt x="2520801" y="1407062"/>
                  <a:pt x="2343129" y="657734"/>
                  <a:pt x="1776283" y="295101"/>
                </a:cubicBezTo>
                <a:close/>
                <a:moveTo>
                  <a:pt x="1831804" y="0"/>
                </a:moveTo>
                <a:cubicBezTo>
                  <a:pt x="1881515" y="0"/>
                  <a:pt x="1921814" y="40299"/>
                  <a:pt x="1921814" y="90010"/>
                </a:cubicBezTo>
                <a:cubicBezTo>
                  <a:pt x="1921814" y="123853"/>
                  <a:pt x="1903137" y="153333"/>
                  <a:pt x="1874873" y="167531"/>
                </a:cubicBezTo>
                <a:cubicBezTo>
                  <a:pt x="2505724" y="579432"/>
                  <a:pt x="2701456" y="1419035"/>
                  <a:pt x="2311836" y="2069966"/>
                </a:cubicBezTo>
                <a:cubicBezTo>
                  <a:pt x="2067801" y="2477672"/>
                  <a:pt x="1650037" y="2717958"/>
                  <a:pt x="1209422" y="2750781"/>
                </a:cubicBezTo>
                <a:lnTo>
                  <a:pt x="1209422" y="3191198"/>
                </a:lnTo>
                <a:cubicBezTo>
                  <a:pt x="1228953" y="3190691"/>
                  <a:pt x="1248332" y="3191937"/>
                  <a:pt x="1267595" y="3193449"/>
                </a:cubicBezTo>
                <a:cubicBezTo>
                  <a:pt x="1660899" y="3224325"/>
                  <a:pt x="1926978" y="3358049"/>
                  <a:pt x="1884661" y="3503570"/>
                </a:cubicBezTo>
                <a:lnTo>
                  <a:pt x="318693" y="3505352"/>
                </a:lnTo>
                <a:cubicBezTo>
                  <a:pt x="273700" y="3359367"/>
                  <a:pt x="539657" y="3224666"/>
                  <a:pt x="934393" y="3193515"/>
                </a:cubicBezTo>
                <a:lnTo>
                  <a:pt x="993398" y="3191208"/>
                </a:lnTo>
                <a:lnTo>
                  <a:pt x="993398" y="2750894"/>
                </a:lnTo>
                <a:cubicBezTo>
                  <a:pt x="812915" y="2737642"/>
                  <a:pt x="632784" y="2688481"/>
                  <a:pt x="463078" y="2601537"/>
                </a:cubicBezTo>
                <a:cubicBezTo>
                  <a:pt x="463677" y="2602537"/>
                  <a:pt x="463694" y="2603560"/>
                  <a:pt x="463694" y="2604587"/>
                </a:cubicBezTo>
                <a:cubicBezTo>
                  <a:pt x="463694" y="2654298"/>
                  <a:pt x="423395" y="2694597"/>
                  <a:pt x="373684" y="2694597"/>
                </a:cubicBezTo>
                <a:cubicBezTo>
                  <a:pt x="323973" y="2694597"/>
                  <a:pt x="283674" y="2654298"/>
                  <a:pt x="283674" y="2604587"/>
                </a:cubicBezTo>
                <a:cubicBezTo>
                  <a:pt x="283674" y="2554876"/>
                  <a:pt x="323973" y="2514577"/>
                  <a:pt x="373684" y="2514577"/>
                </a:cubicBezTo>
                <a:lnTo>
                  <a:pt x="377019" y="2515250"/>
                </a:lnTo>
                <a:lnTo>
                  <a:pt x="511820" y="2280472"/>
                </a:lnTo>
                <a:lnTo>
                  <a:pt x="495824" y="2271237"/>
                </a:lnTo>
                <a:lnTo>
                  <a:pt x="496783" y="2269575"/>
                </a:lnTo>
                <a:cubicBezTo>
                  <a:pt x="34226" y="1964050"/>
                  <a:pt x="-130424" y="1362029"/>
                  <a:pt x="110016" y="864184"/>
                </a:cubicBezTo>
                <a:lnTo>
                  <a:pt x="106296" y="862036"/>
                </a:lnTo>
                <a:lnTo>
                  <a:pt x="148828" y="788370"/>
                </a:lnTo>
                <a:lnTo>
                  <a:pt x="169099" y="753258"/>
                </a:lnTo>
                <a:lnTo>
                  <a:pt x="170873" y="754281"/>
                </a:lnTo>
                <a:cubicBezTo>
                  <a:pt x="475914" y="264737"/>
                  <a:pt x="1106018" y="92008"/>
                  <a:pt x="1617242" y="355196"/>
                </a:cubicBezTo>
                <a:lnTo>
                  <a:pt x="1748044" y="127384"/>
                </a:lnTo>
                <a:lnTo>
                  <a:pt x="1751959" y="129632"/>
                </a:lnTo>
                <a:cubicBezTo>
                  <a:pt x="1745165" y="117975"/>
                  <a:pt x="1741794" y="104386"/>
                  <a:pt x="1741794" y="90010"/>
                </a:cubicBezTo>
                <a:cubicBezTo>
                  <a:pt x="1741794" y="40299"/>
                  <a:pt x="1782093" y="0"/>
                  <a:pt x="1831804"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7" name="Right Triangle 17">
            <a:extLst>
              <a:ext uri="{FF2B5EF4-FFF2-40B4-BE49-F238E27FC236}">
                <a16:creationId xmlns:a16="http://schemas.microsoft.com/office/drawing/2014/main" id="{6ADCC979-BA1C-4251-B6F5-CE5AA2B72FD0}"/>
              </a:ext>
            </a:extLst>
          </p:cNvPr>
          <p:cNvSpPr/>
          <p:nvPr/>
        </p:nvSpPr>
        <p:spPr>
          <a:xfrm>
            <a:off x="7705746" y="4600959"/>
            <a:ext cx="385790" cy="546392"/>
          </a:xfrm>
          <a:custGeom>
            <a:avLst/>
            <a:gdLst/>
            <a:ahLst/>
            <a:cxnLst/>
            <a:rect l="l" t="t" r="r" b="b"/>
            <a:pathLst>
              <a:path w="2387678" h="3240000">
                <a:moveTo>
                  <a:pt x="1645041" y="17032"/>
                </a:moveTo>
                <a:lnTo>
                  <a:pt x="2376264" y="17032"/>
                </a:lnTo>
                <a:lnTo>
                  <a:pt x="2376264" y="17033"/>
                </a:lnTo>
                <a:lnTo>
                  <a:pt x="1645042" y="17033"/>
                </a:lnTo>
                <a:close/>
                <a:moveTo>
                  <a:pt x="0" y="17032"/>
                </a:moveTo>
                <a:lnTo>
                  <a:pt x="1379678" y="17032"/>
                </a:lnTo>
                <a:lnTo>
                  <a:pt x="1379678" y="996125"/>
                </a:lnTo>
                <a:lnTo>
                  <a:pt x="2376264" y="996125"/>
                </a:lnTo>
                <a:lnTo>
                  <a:pt x="2376264" y="3240000"/>
                </a:lnTo>
                <a:lnTo>
                  <a:pt x="0" y="3240000"/>
                </a:lnTo>
                <a:close/>
                <a:moveTo>
                  <a:pt x="1498869" y="0"/>
                </a:moveTo>
                <a:lnTo>
                  <a:pt x="2387678" y="888809"/>
                </a:lnTo>
                <a:lnTo>
                  <a:pt x="1498869"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Oval 27">
            <a:extLst>
              <a:ext uri="{FF2B5EF4-FFF2-40B4-BE49-F238E27FC236}">
                <a16:creationId xmlns:a16="http://schemas.microsoft.com/office/drawing/2014/main" id="{7DB6E0EE-B33A-443E-887E-C319F0DAF534}"/>
              </a:ext>
            </a:extLst>
          </p:cNvPr>
          <p:cNvSpPr/>
          <p:nvPr/>
        </p:nvSpPr>
        <p:spPr>
          <a:xfrm>
            <a:off x="4418496" y="5469184"/>
            <a:ext cx="409732" cy="779216"/>
          </a:xfrm>
          <a:custGeom>
            <a:avLst/>
            <a:gdLst/>
            <a:ahLst/>
            <a:cxnLst/>
            <a:rect l="l" t="t" r="r" b="b"/>
            <a:pathLst>
              <a:path w="1703664" h="3240001">
                <a:moveTo>
                  <a:pt x="952533" y="2024463"/>
                </a:moveTo>
                <a:lnTo>
                  <a:pt x="856710" y="2024464"/>
                </a:lnTo>
                <a:lnTo>
                  <a:pt x="649879" y="2143878"/>
                </a:lnTo>
                <a:lnTo>
                  <a:pt x="728753" y="2280491"/>
                </a:lnTo>
                <a:lnTo>
                  <a:pt x="800462" y="2239090"/>
                </a:lnTo>
                <a:lnTo>
                  <a:pt x="800462" y="2476837"/>
                </a:lnTo>
                <a:lnTo>
                  <a:pt x="649878" y="2476837"/>
                </a:lnTo>
                <a:lnTo>
                  <a:pt x="649878" y="2634602"/>
                </a:lnTo>
                <a:lnTo>
                  <a:pt x="1067658" y="2634602"/>
                </a:lnTo>
                <a:lnTo>
                  <a:pt x="1067657" y="2476837"/>
                </a:lnTo>
                <a:lnTo>
                  <a:pt x="952532" y="2476837"/>
                </a:lnTo>
                <a:lnTo>
                  <a:pt x="952532" y="2151292"/>
                </a:lnTo>
                <a:lnTo>
                  <a:pt x="952534" y="2151291"/>
                </a:lnTo>
                <a:close/>
                <a:moveTo>
                  <a:pt x="851832" y="1776101"/>
                </a:moveTo>
                <a:cubicBezTo>
                  <a:pt x="1189868" y="1776101"/>
                  <a:pt x="1463900" y="2050133"/>
                  <a:pt x="1463900" y="2388169"/>
                </a:cubicBezTo>
                <a:cubicBezTo>
                  <a:pt x="1463900" y="2726205"/>
                  <a:pt x="1189868" y="3000237"/>
                  <a:pt x="851832" y="3000237"/>
                </a:cubicBezTo>
                <a:cubicBezTo>
                  <a:pt x="513796" y="3000237"/>
                  <a:pt x="239764" y="2726205"/>
                  <a:pt x="239764" y="2388169"/>
                </a:cubicBezTo>
                <a:cubicBezTo>
                  <a:pt x="239764" y="2050133"/>
                  <a:pt x="513796" y="1776101"/>
                  <a:pt x="851832" y="1776101"/>
                </a:cubicBezTo>
                <a:close/>
                <a:moveTo>
                  <a:pt x="851832" y="1689019"/>
                </a:moveTo>
                <a:cubicBezTo>
                  <a:pt x="465702" y="1689019"/>
                  <a:pt x="152682" y="2002039"/>
                  <a:pt x="152682" y="2388169"/>
                </a:cubicBezTo>
                <a:cubicBezTo>
                  <a:pt x="152682" y="2774299"/>
                  <a:pt x="465702" y="3087319"/>
                  <a:pt x="851832" y="3087319"/>
                </a:cubicBezTo>
                <a:cubicBezTo>
                  <a:pt x="1237962" y="3087319"/>
                  <a:pt x="1550982" y="2774299"/>
                  <a:pt x="1550982" y="2388169"/>
                </a:cubicBezTo>
                <a:cubicBezTo>
                  <a:pt x="1550982" y="2002039"/>
                  <a:pt x="1237962" y="1689019"/>
                  <a:pt x="851832" y="1689019"/>
                </a:cubicBezTo>
                <a:close/>
                <a:moveTo>
                  <a:pt x="851832" y="1536337"/>
                </a:moveTo>
                <a:cubicBezTo>
                  <a:pt x="1322286" y="1536337"/>
                  <a:pt x="1703664" y="1917715"/>
                  <a:pt x="1703664" y="2388169"/>
                </a:cubicBezTo>
                <a:cubicBezTo>
                  <a:pt x="1703664" y="2858623"/>
                  <a:pt x="1322286" y="3240001"/>
                  <a:pt x="851832" y="3240001"/>
                </a:cubicBezTo>
                <a:cubicBezTo>
                  <a:pt x="381378" y="3240001"/>
                  <a:pt x="0" y="2858623"/>
                  <a:pt x="0" y="2388169"/>
                </a:cubicBezTo>
                <a:cubicBezTo>
                  <a:pt x="0" y="1917715"/>
                  <a:pt x="381378" y="1536337"/>
                  <a:pt x="851832" y="1536337"/>
                </a:cubicBezTo>
                <a:close/>
                <a:moveTo>
                  <a:pt x="1173126" y="1"/>
                </a:moveTo>
                <a:lnTo>
                  <a:pt x="1383673" y="1"/>
                </a:lnTo>
                <a:lnTo>
                  <a:pt x="1383673" y="954514"/>
                </a:lnTo>
                <a:lnTo>
                  <a:pt x="1173126" y="1187717"/>
                </a:lnTo>
                <a:close/>
                <a:moveTo>
                  <a:pt x="619488" y="0"/>
                </a:moveTo>
                <a:lnTo>
                  <a:pt x="1099698" y="0"/>
                </a:lnTo>
                <a:lnTo>
                  <a:pt x="1099698" y="1265464"/>
                </a:lnTo>
                <a:lnTo>
                  <a:pt x="859593" y="1532640"/>
                </a:lnTo>
                <a:lnTo>
                  <a:pt x="619488" y="1265464"/>
                </a:lnTo>
                <a:close/>
                <a:moveTo>
                  <a:pt x="335512" y="0"/>
                </a:moveTo>
                <a:lnTo>
                  <a:pt x="546059" y="0"/>
                </a:lnTo>
                <a:lnTo>
                  <a:pt x="546059" y="1166181"/>
                </a:lnTo>
                <a:lnTo>
                  <a:pt x="335512" y="92745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Parallelogram 15">
            <a:extLst>
              <a:ext uri="{FF2B5EF4-FFF2-40B4-BE49-F238E27FC236}">
                <a16:creationId xmlns:a16="http://schemas.microsoft.com/office/drawing/2014/main" id="{24ABDD0B-564D-4579-ACF2-A3B23447A0E6}"/>
              </a:ext>
            </a:extLst>
          </p:cNvPr>
          <p:cNvSpPr/>
          <p:nvPr/>
        </p:nvSpPr>
        <p:spPr>
          <a:xfrm rot="16200000">
            <a:off x="8536863" y="3545131"/>
            <a:ext cx="598764" cy="648141"/>
          </a:xfrm>
          <a:custGeom>
            <a:avLst/>
            <a:gdLst/>
            <a:ahLst/>
            <a:cxnLst/>
            <a:rect l="l" t="t" r="r" b="b"/>
            <a:pathLst>
              <a:path w="2993176" h="3240001">
                <a:moveTo>
                  <a:pt x="1299907" y="647892"/>
                </a:moveTo>
                <a:lnTo>
                  <a:pt x="665509" y="1620000"/>
                </a:lnTo>
                <a:lnTo>
                  <a:pt x="1299907" y="2592108"/>
                </a:lnTo>
                <a:lnTo>
                  <a:pt x="634398" y="2592108"/>
                </a:lnTo>
                <a:lnTo>
                  <a:pt x="0" y="1620000"/>
                </a:lnTo>
                <a:lnTo>
                  <a:pt x="634398" y="647892"/>
                </a:lnTo>
                <a:close/>
                <a:moveTo>
                  <a:pt x="2993176" y="1620001"/>
                </a:moveTo>
                <a:lnTo>
                  <a:pt x="1913056" y="3240001"/>
                </a:lnTo>
                <a:lnTo>
                  <a:pt x="1782206" y="3043749"/>
                </a:lnTo>
                <a:lnTo>
                  <a:pt x="1110064" y="3043749"/>
                </a:lnTo>
                <a:cubicBezTo>
                  <a:pt x="1089036" y="3096599"/>
                  <a:pt x="1037333" y="3133759"/>
                  <a:pt x="976952" y="3133759"/>
                </a:cubicBezTo>
                <a:cubicBezTo>
                  <a:pt x="923853" y="3133759"/>
                  <a:pt x="877466" y="3105022"/>
                  <a:pt x="854540" y="3061058"/>
                </a:cubicBezTo>
                <a:lnTo>
                  <a:pt x="302383" y="3169763"/>
                </a:lnTo>
                <a:lnTo>
                  <a:pt x="302383" y="2809723"/>
                </a:lnTo>
                <a:lnTo>
                  <a:pt x="854540" y="2918427"/>
                </a:lnTo>
                <a:cubicBezTo>
                  <a:pt x="877466" y="2874463"/>
                  <a:pt x="923853" y="2845727"/>
                  <a:pt x="976952" y="2845727"/>
                </a:cubicBezTo>
                <a:cubicBezTo>
                  <a:pt x="1037333" y="2845727"/>
                  <a:pt x="1089036" y="2882887"/>
                  <a:pt x="1110064" y="2935737"/>
                </a:cubicBezTo>
                <a:lnTo>
                  <a:pt x="1710190" y="2935737"/>
                </a:lnTo>
                <a:lnTo>
                  <a:pt x="832936" y="1620001"/>
                </a:lnTo>
                <a:lnTo>
                  <a:pt x="1913056"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ound Same Side Corner Rectangle 21">
            <a:extLst>
              <a:ext uri="{FF2B5EF4-FFF2-40B4-BE49-F238E27FC236}">
                <a16:creationId xmlns:a16="http://schemas.microsoft.com/office/drawing/2014/main" id="{A705FB8C-4E2D-4F93-8F3B-7B97C7830918}"/>
              </a:ext>
            </a:extLst>
          </p:cNvPr>
          <p:cNvSpPr/>
          <p:nvPr/>
        </p:nvSpPr>
        <p:spPr>
          <a:xfrm rot="10800000">
            <a:off x="9311063" y="2543932"/>
            <a:ext cx="386665" cy="436639"/>
          </a:xfrm>
          <a:custGeom>
            <a:avLst/>
            <a:gdLst/>
            <a:ahLst/>
            <a:cxnLst/>
            <a:rect l="l" t="t" r="r" b="b"/>
            <a:pathLst>
              <a:path w="2880320" h="3252576">
                <a:moveTo>
                  <a:pt x="612726" y="2220771"/>
                </a:moveTo>
                <a:cubicBezTo>
                  <a:pt x="662432" y="2220771"/>
                  <a:pt x="702726" y="2180477"/>
                  <a:pt x="702726" y="2130771"/>
                </a:cubicBezTo>
                <a:lnTo>
                  <a:pt x="702726" y="438771"/>
                </a:lnTo>
                <a:cubicBezTo>
                  <a:pt x="702726" y="389065"/>
                  <a:pt x="662432" y="348771"/>
                  <a:pt x="612726" y="348771"/>
                </a:cubicBezTo>
                <a:cubicBezTo>
                  <a:pt x="563020" y="348771"/>
                  <a:pt x="522726" y="389065"/>
                  <a:pt x="522726" y="438771"/>
                </a:cubicBezTo>
                <a:lnTo>
                  <a:pt x="522726" y="2130771"/>
                </a:lnTo>
                <a:cubicBezTo>
                  <a:pt x="522726" y="2180477"/>
                  <a:pt x="563020" y="2220771"/>
                  <a:pt x="612726" y="2220771"/>
                </a:cubicBezTo>
                <a:close/>
                <a:moveTo>
                  <a:pt x="1188790" y="2220771"/>
                </a:moveTo>
                <a:cubicBezTo>
                  <a:pt x="1238496" y="2220771"/>
                  <a:pt x="1278790" y="2180477"/>
                  <a:pt x="1278790" y="2130771"/>
                </a:cubicBezTo>
                <a:lnTo>
                  <a:pt x="1278790" y="438771"/>
                </a:lnTo>
                <a:cubicBezTo>
                  <a:pt x="1278790" y="389065"/>
                  <a:pt x="1238496" y="348771"/>
                  <a:pt x="1188790" y="348771"/>
                </a:cubicBezTo>
                <a:cubicBezTo>
                  <a:pt x="1139084" y="348771"/>
                  <a:pt x="1098790" y="389065"/>
                  <a:pt x="1098790" y="438771"/>
                </a:cubicBezTo>
                <a:lnTo>
                  <a:pt x="1098790" y="2130771"/>
                </a:lnTo>
                <a:cubicBezTo>
                  <a:pt x="1098790" y="2180477"/>
                  <a:pt x="1139084" y="2220771"/>
                  <a:pt x="1188790" y="2220771"/>
                </a:cubicBezTo>
                <a:close/>
                <a:moveTo>
                  <a:pt x="1764854" y="2220771"/>
                </a:moveTo>
                <a:cubicBezTo>
                  <a:pt x="1814560" y="2220771"/>
                  <a:pt x="1854854" y="2180477"/>
                  <a:pt x="1854854" y="2130771"/>
                </a:cubicBezTo>
                <a:lnTo>
                  <a:pt x="1854854" y="438771"/>
                </a:lnTo>
                <a:cubicBezTo>
                  <a:pt x="1854854" y="389065"/>
                  <a:pt x="1814560" y="348771"/>
                  <a:pt x="1764854" y="348771"/>
                </a:cubicBezTo>
                <a:cubicBezTo>
                  <a:pt x="1715148" y="348771"/>
                  <a:pt x="1674854" y="389065"/>
                  <a:pt x="1674854" y="438771"/>
                </a:cubicBezTo>
                <a:lnTo>
                  <a:pt x="1674854" y="2130771"/>
                </a:lnTo>
                <a:cubicBezTo>
                  <a:pt x="1674854" y="2180477"/>
                  <a:pt x="1715148" y="2220771"/>
                  <a:pt x="1764854" y="2220771"/>
                </a:cubicBezTo>
                <a:close/>
                <a:moveTo>
                  <a:pt x="2340918" y="2220771"/>
                </a:moveTo>
                <a:cubicBezTo>
                  <a:pt x="2390624" y="2220771"/>
                  <a:pt x="2430918" y="2180477"/>
                  <a:pt x="2430918" y="2130771"/>
                </a:cubicBezTo>
                <a:lnTo>
                  <a:pt x="2430918" y="438771"/>
                </a:lnTo>
                <a:cubicBezTo>
                  <a:pt x="2430918" y="389065"/>
                  <a:pt x="2390624" y="348771"/>
                  <a:pt x="2340918" y="348771"/>
                </a:cubicBezTo>
                <a:cubicBezTo>
                  <a:pt x="2291212" y="348771"/>
                  <a:pt x="2250918" y="389065"/>
                  <a:pt x="2250918" y="438771"/>
                </a:cubicBezTo>
                <a:lnTo>
                  <a:pt x="2250918" y="2130771"/>
                </a:lnTo>
                <a:cubicBezTo>
                  <a:pt x="2250918" y="2180477"/>
                  <a:pt x="2291212" y="2220771"/>
                  <a:pt x="2340918" y="2220771"/>
                </a:cubicBezTo>
                <a:close/>
                <a:moveTo>
                  <a:pt x="2784182" y="2519920"/>
                </a:moveTo>
                <a:lnTo>
                  <a:pt x="96136" y="2519920"/>
                </a:lnTo>
                <a:lnTo>
                  <a:pt x="96136" y="419995"/>
                </a:lnTo>
                <a:cubicBezTo>
                  <a:pt x="96136" y="188038"/>
                  <a:pt x="284174" y="0"/>
                  <a:pt x="516131" y="0"/>
                </a:cubicBezTo>
                <a:lnTo>
                  <a:pt x="2364187" y="0"/>
                </a:lnTo>
                <a:cubicBezTo>
                  <a:pt x="2596144" y="0"/>
                  <a:pt x="2784182" y="188038"/>
                  <a:pt x="2784182" y="419995"/>
                </a:cubicBezTo>
                <a:close/>
                <a:moveTo>
                  <a:pt x="1687966" y="3252576"/>
                </a:moveTo>
                <a:lnTo>
                  <a:pt x="1192350" y="3252576"/>
                </a:lnTo>
                <a:cubicBezTo>
                  <a:pt x="1129224" y="3252576"/>
                  <a:pt x="1078050" y="3201402"/>
                  <a:pt x="1078050" y="3138276"/>
                </a:cubicBezTo>
                <a:lnTo>
                  <a:pt x="1078050" y="3023976"/>
                </a:lnTo>
                <a:lnTo>
                  <a:pt x="60008" y="3023976"/>
                </a:lnTo>
                <a:cubicBezTo>
                  <a:pt x="26866" y="3023976"/>
                  <a:pt x="0" y="2997110"/>
                  <a:pt x="0" y="2963968"/>
                </a:cubicBezTo>
                <a:lnTo>
                  <a:pt x="0" y="2723944"/>
                </a:lnTo>
                <a:cubicBezTo>
                  <a:pt x="0" y="2690802"/>
                  <a:pt x="26866" y="2663936"/>
                  <a:pt x="60008" y="2663936"/>
                </a:cubicBezTo>
                <a:lnTo>
                  <a:pt x="2820312" y="2663936"/>
                </a:lnTo>
                <a:cubicBezTo>
                  <a:pt x="2853454" y="2663936"/>
                  <a:pt x="2880320" y="2690802"/>
                  <a:pt x="2880320" y="2723944"/>
                </a:cubicBezTo>
                <a:lnTo>
                  <a:pt x="2880320" y="2963968"/>
                </a:lnTo>
                <a:cubicBezTo>
                  <a:pt x="2880320" y="2997110"/>
                  <a:pt x="2853454" y="3023976"/>
                  <a:pt x="2820312" y="3023976"/>
                </a:cubicBezTo>
                <a:lnTo>
                  <a:pt x="1802266" y="3023976"/>
                </a:lnTo>
                <a:lnTo>
                  <a:pt x="1802266" y="3138276"/>
                </a:lnTo>
                <a:cubicBezTo>
                  <a:pt x="1802266" y="3201402"/>
                  <a:pt x="1751092" y="3252576"/>
                  <a:pt x="1687966" y="325257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Oval 26">
            <a:extLst>
              <a:ext uri="{FF2B5EF4-FFF2-40B4-BE49-F238E27FC236}">
                <a16:creationId xmlns:a16="http://schemas.microsoft.com/office/drawing/2014/main" id="{A8611118-4553-45C9-837B-A5EA5C617D63}"/>
              </a:ext>
            </a:extLst>
          </p:cNvPr>
          <p:cNvSpPr/>
          <p:nvPr/>
        </p:nvSpPr>
        <p:spPr>
          <a:xfrm>
            <a:off x="6966942" y="3587275"/>
            <a:ext cx="472482" cy="563852"/>
          </a:xfrm>
          <a:custGeom>
            <a:avLst/>
            <a:gdLst/>
            <a:ahLst/>
            <a:cxnLst/>
            <a:rect l="l" t="t" r="r" b="b"/>
            <a:pathLst>
              <a:path w="2543357" h="3035197">
                <a:moveTo>
                  <a:pt x="1932497" y="885460"/>
                </a:moveTo>
                <a:lnTo>
                  <a:pt x="1858608" y="981586"/>
                </a:lnTo>
                <a:cubicBezTo>
                  <a:pt x="2087948" y="1157874"/>
                  <a:pt x="2221364" y="1431493"/>
                  <a:pt x="2219022" y="1720748"/>
                </a:cubicBezTo>
                <a:lnTo>
                  <a:pt x="2340261" y="1721729"/>
                </a:lnTo>
                <a:cubicBezTo>
                  <a:pt x="2342911" y="1394473"/>
                  <a:pt x="2191967" y="1084907"/>
                  <a:pt x="1932497" y="885460"/>
                </a:cubicBezTo>
                <a:close/>
                <a:moveTo>
                  <a:pt x="1028922" y="281987"/>
                </a:moveTo>
                <a:cubicBezTo>
                  <a:pt x="1157068" y="321344"/>
                  <a:pt x="1128134" y="299573"/>
                  <a:pt x="1193247" y="332230"/>
                </a:cubicBezTo>
                <a:cubicBezTo>
                  <a:pt x="1269854" y="451410"/>
                  <a:pt x="1301375" y="602654"/>
                  <a:pt x="1295736" y="739575"/>
                </a:cubicBezTo>
                <a:cubicBezTo>
                  <a:pt x="1418781" y="730097"/>
                  <a:pt x="1391656" y="622269"/>
                  <a:pt x="1842154" y="674175"/>
                </a:cubicBezTo>
                <a:cubicBezTo>
                  <a:pt x="2251963" y="725703"/>
                  <a:pt x="2543357" y="1202505"/>
                  <a:pt x="2543357" y="1911138"/>
                </a:cubicBezTo>
                <a:cubicBezTo>
                  <a:pt x="2543357" y="2619771"/>
                  <a:pt x="2228290" y="3174439"/>
                  <a:pt x="1189012" y="3004227"/>
                </a:cubicBezTo>
                <a:cubicBezTo>
                  <a:pt x="266689" y="3142266"/>
                  <a:pt x="99973" y="2479414"/>
                  <a:pt x="24671" y="2089269"/>
                </a:cubicBezTo>
                <a:cubicBezTo>
                  <a:pt x="-50631" y="1699124"/>
                  <a:pt x="9514" y="922425"/>
                  <a:pt x="737199" y="663358"/>
                </a:cubicBezTo>
                <a:cubicBezTo>
                  <a:pt x="1021153" y="585721"/>
                  <a:pt x="1093645" y="690425"/>
                  <a:pt x="1216376" y="728497"/>
                </a:cubicBezTo>
                <a:cubicBezTo>
                  <a:pt x="1183268" y="569368"/>
                  <a:pt x="1135766" y="458984"/>
                  <a:pt x="1028922" y="281987"/>
                </a:cubicBezTo>
                <a:close/>
                <a:moveTo>
                  <a:pt x="1919942" y="47"/>
                </a:moveTo>
                <a:cubicBezTo>
                  <a:pt x="2086542" y="1491"/>
                  <a:pt x="2263938" y="35583"/>
                  <a:pt x="2350876" y="60453"/>
                </a:cubicBezTo>
                <a:cubicBezTo>
                  <a:pt x="2672784" y="174000"/>
                  <a:pt x="2321773" y="213881"/>
                  <a:pt x="2220060" y="345654"/>
                </a:cubicBezTo>
                <a:cubicBezTo>
                  <a:pt x="2118347" y="477427"/>
                  <a:pt x="2005019" y="609932"/>
                  <a:pt x="1770740" y="609932"/>
                </a:cubicBezTo>
                <a:lnTo>
                  <a:pt x="1326444" y="614956"/>
                </a:lnTo>
                <a:lnTo>
                  <a:pt x="1346541" y="320533"/>
                </a:lnTo>
                <a:cubicBezTo>
                  <a:pt x="1401807" y="115484"/>
                  <a:pt x="1563158" y="44336"/>
                  <a:pt x="1760692" y="11037"/>
                </a:cubicBezTo>
                <a:cubicBezTo>
                  <a:pt x="1810076" y="2712"/>
                  <a:pt x="1864409" y="-434"/>
                  <a:pt x="1919942" y="47"/>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Freeform 32">
            <a:extLst>
              <a:ext uri="{FF2B5EF4-FFF2-40B4-BE49-F238E27FC236}">
                <a16:creationId xmlns:a16="http://schemas.microsoft.com/office/drawing/2014/main" id="{9C5A04AA-A50B-457A-A783-D941E78BCCDF}"/>
              </a:ext>
            </a:extLst>
          </p:cNvPr>
          <p:cNvSpPr/>
          <p:nvPr/>
        </p:nvSpPr>
        <p:spPr>
          <a:xfrm>
            <a:off x="4360223" y="1480860"/>
            <a:ext cx="597487" cy="547278"/>
          </a:xfrm>
          <a:custGeom>
            <a:avLst/>
            <a:gdLst/>
            <a:ahLst/>
            <a:cxnLst/>
            <a:rect l="l" t="t" r="r" b="b"/>
            <a:pathLst>
              <a:path w="3210745" h="2940925">
                <a:moveTo>
                  <a:pt x="340528" y="2526682"/>
                </a:moveTo>
                <a:cubicBezTo>
                  <a:pt x="280875" y="2526682"/>
                  <a:pt x="232516" y="2575041"/>
                  <a:pt x="232516" y="2634694"/>
                </a:cubicBezTo>
                <a:cubicBezTo>
                  <a:pt x="232516" y="2694347"/>
                  <a:pt x="280875" y="2742706"/>
                  <a:pt x="340528" y="2742706"/>
                </a:cubicBezTo>
                <a:cubicBezTo>
                  <a:pt x="400181" y="2742706"/>
                  <a:pt x="448540" y="2694347"/>
                  <a:pt x="448540" y="2634694"/>
                </a:cubicBezTo>
                <a:cubicBezTo>
                  <a:pt x="448540" y="2575041"/>
                  <a:pt x="400181" y="2526682"/>
                  <a:pt x="340528" y="2526682"/>
                </a:cubicBezTo>
                <a:close/>
                <a:moveTo>
                  <a:pt x="1821636" y="152"/>
                </a:moveTo>
                <a:cubicBezTo>
                  <a:pt x="1920275" y="-4956"/>
                  <a:pt x="2051571" y="119306"/>
                  <a:pt x="2102482" y="278737"/>
                </a:cubicBezTo>
                <a:cubicBezTo>
                  <a:pt x="2192513" y="649582"/>
                  <a:pt x="1575154" y="1213351"/>
                  <a:pt x="2006019" y="1236931"/>
                </a:cubicBezTo>
                <a:cubicBezTo>
                  <a:pt x="2310412" y="1206920"/>
                  <a:pt x="2473326" y="1176910"/>
                  <a:pt x="2803442" y="1166192"/>
                </a:cubicBezTo>
                <a:cubicBezTo>
                  <a:pt x="3103547" y="1170479"/>
                  <a:pt x="3152850" y="1361260"/>
                  <a:pt x="3002798" y="1564903"/>
                </a:cubicBezTo>
                <a:cubicBezTo>
                  <a:pt x="3191435" y="1575621"/>
                  <a:pt x="3347919" y="1869296"/>
                  <a:pt x="3022090" y="1989338"/>
                </a:cubicBezTo>
                <a:cubicBezTo>
                  <a:pt x="3332913" y="2182262"/>
                  <a:pt x="3154994" y="2426634"/>
                  <a:pt x="2977074" y="2471650"/>
                </a:cubicBezTo>
                <a:cubicBezTo>
                  <a:pt x="3127127" y="2606697"/>
                  <a:pt x="3109978" y="2709590"/>
                  <a:pt x="2957782" y="2793191"/>
                </a:cubicBezTo>
                <a:cubicBezTo>
                  <a:pt x="2620164" y="2932526"/>
                  <a:pt x="1747715" y="3028988"/>
                  <a:pt x="1253613" y="2818914"/>
                </a:cubicBezTo>
                <a:cubicBezTo>
                  <a:pt x="1018944" y="2738561"/>
                  <a:pt x="869067" y="2654318"/>
                  <a:pt x="700568" y="2648441"/>
                </a:cubicBezTo>
                <a:lnTo>
                  <a:pt x="700568" y="2796242"/>
                </a:lnTo>
                <a:cubicBezTo>
                  <a:pt x="700568" y="2860729"/>
                  <a:pt x="648291" y="2913006"/>
                  <a:pt x="583804" y="2913006"/>
                </a:cubicBezTo>
                <a:lnTo>
                  <a:pt x="0" y="2913006"/>
                </a:lnTo>
                <a:lnTo>
                  <a:pt x="0" y="1400838"/>
                </a:lnTo>
                <a:lnTo>
                  <a:pt x="583804" y="1400838"/>
                </a:lnTo>
                <a:cubicBezTo>
                  <a:pt x="648291" y="1400838"/>
                  <a:pt x="700568" y="1453115"/>
                  <a:pt x="700568" y="1517602"/>
                </a:cubicBezTo>
                <a:lnTo>
                  <a:pt x="700568" y="1571674"/>
                </a:lnTo>
                <a:cubicBezTo>
                  <a:pt x="721537" y="1568378"/>
                  <a:pt x="746526" y="1559634"/>
                  <a:pt x="784162" y="1539180"/>
                </a:cubicBezTo>
                <a:cubicBezTo>
                  <a:pt x="831321" y="1421281"/>
                  <a:pt x="890271" y="1323747"/>
                  <a:pt x="1034964" y="1191915"/>
                </a:cubicBezTo>
                <a:cubicBezTo>
                  <a:pt x="1257900" y="851081"/>
                  <a:pt x="1628744" y="677449"/>
                  <a:pt x="1703770" y="169413"/>
                </a:cubicBezTo>
                <a:cubicBezTo>
                  <a:pt x="1715024" y="52855"/>
                  <a:pt x="1762452" y="3217"/>
                  <a:pt x="1821636" y="15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10">
            <a:extLst>
              <a:ext uri="{FF2B5EF4-FFF2-40B4-BE49-F238E27FC236}">
                <a16:creationId xmlns:a16="http://schemas.microsoft.com/office/drawing/2014/main" id="{B55467B8-5BFB-46FE-82D2-AA896BC192F1}"/>
              </a:ext>
            </a:extLst>
          </p:cNvPr>
          <p:cNvSpPr/>
          <p:nvPr/>
        </p:nvSpPr>
        <p:spPr>
          <a:xfrm>
            <a:off x="8534202" y="2515987"/>
            <a:ext cx="372169" cy="492524"/>
          </a:xfrm>
          <a:custGeom>
            <a:avLst/>
            <a:gdLst/>
            <a:ahLst/>
            <a:cxnLst/>
            <a:rect l="l" t="t" r="r" b="b"/>
            <a:pathLst>
              <a:path w="2448272" h="3240000">
                <a:moveTo>
                  <a:pt x="1358676" y="2676152"/>
                </a:moveTo>
                <a:cubicBezTo>
                  <a:pt x="1327753" y="2676152"/>
                  <a:pt x="1302685" y="2701220"/>
                  <a:pt x="1302685" y="2732143"/>
                </a:cubicBezTo>
                <a:lnTo>
                  <a:pt x="1302685" y="2956101"/>
                </a:lnTo>
                <a:cubicBezTo>
                  <a:pt x="1302685" y="2987024"/>
                  <a:pt x="1327753" y="3012092"/>
                  <a:pt x="1358676" y="3012092"/>
                </a:cubicBezTo>
                <a:lnTo>
                  <a:pt x="1582634" y="3012092"/>
                </a:lnTo>
                <a:cubicBezTo>
                  <a:pt x="1613557" y="3012092"/>
                  <a:pt x="1638625" y="2987024"/>
                  <a:pt x="1638625" y="2956101"/>
                </a:cubicBezTo>
                <a:lnTo>
                  <a:pt x="1638625" y="2732143"/>
                </a:lnTo>
                <a:cubicBezTo>
                  <a:pt x="1638625" y="2701220"/>
                  <a:pt x="1613557" y="2676152"/>
                  <a:pt x="1582634" y="2676152"/>
                </a:cubicBezTo>
                <a:close/>
                <a:moveTo>
                  <a:pt x="837062" y="2676152"/>
                </a:moveTo>
                <a:cubicBezTo>
                  <a:pt x="806139" y="2676152"/>
                  <a:pt x="781071" y="2701220"/>
                  <a:pt x="781071" y="2732143"/>
                </a:cubicBezTo>
                <a:lnTo>
                  <a:pt x="781071" y="2956101"/>
                </a:lnTo>
                <a:cubicBezTo>
                  <a:pt x="781071" y="2987024"/>
                  <a:pt x="806139" y="3012092"/>
                  <a:pt x="837062" y="3012092"/>
                </a:cubicBezTo>
                <a:lnTo>
                  <a:pt x="1061020" y="3012092"/>
                </a:lnTo>
                <a:cubicBezTo>
                  <a:pt x="1091943" y="3012092"/>
                  <a:pt x="1117011" y="2987024"/>
                  <a:pt x="1117011" y="2956101"/>
                </a:cubicBezTo>
                <a:lnTo>
                  <a:pt x="1117011" y="2732143"/>
                </a:lnTo>
                <a:cubicBezTo>
                  <a:pt x="1117011" y="2701220"/>
                  <a:pt x="1091943" y="2676152"/>
                  <a:pt x="1061020" y="2676152"/>
                </a:cubicBezTo>
                <a:close/>
                <a:moveTo>
                  <a:pt x="315448" y="2676152"/>
                </a:moveTo>
                <a:cubicBezTo>
                  <a:pt x="284525" y="2676152"/>
                  <a:pt x="259457" y="2701220"/>
                  <a:pt x="259457" y="2732143"/>
                </a:cubicBezTo>
                <a:lnTo>
                  <a:pt x="259457" y="2956101"/>
                </a:lnTo>
                <a:cubicBezTo>
                  <a:pt x="259457" y="2987024"/>
                  <a:pt x="284525" y="3012092"/>
                  <a:pt x="315448" y="3012092"/>
                </a:cubicBezTo>
                <a:lnTo>
                  <a:pt x="539406" y="3012092"/>
                </a:lnTo>
                <a:cubicBezTo>
                  <a:pt x="570329" y="3012092"/>
                  <a:pt x="595397" y="2987024"/>
                  <a:pt x="595397" y="2956101"/>
                </a:cubicBezTo>
                <a:lnTo>
                  <a:pt x="595397" y="2732143"/>
                </a:lnTo>
                <a:cubicBezTo>
                  <a:pt x="595397" y="2701220"/>
                  <a:pt x="570329" y="2676152"/>
                  <a:pt x="539406" y="2676152"/>
                </a:cubicBezTo>
                <a:close/>
                <a:moveTo>
                  <a:pt x="1880291" y="2179832"/>
                </a:moveTo>
                <a:cubicBezTo>
                  <a:pt x="1849368" y="2179832"/>
                  <a:pt x="1824300" y="2204900"/>
                  <a:pt x="1824300" y="2235823"/>
                </a:cubicBezTo>
                <a:lnTo>
                  <a:pt x="1824300" y="2956101"/>
                </a:lnTo>
                <a:cubicBezTo>
                  <a:pt x="1824300" y="2987024"/>
                  <a:pt x="1849368" y="3012092"/>
                  <a:pt x="1880291" y="3012092"/>
                </a:cubicBezTo>
                <a:lnTo>
                  <a:pt x="2104249" y="3012092"/>
                </a:lnTo>
                <a:cubicBezTo>
                  <a:pt x="2135172" y="3012092"/>
                  <a:pt x="2160240" y="2987024"/>
                  <a:pt x="2160240" y="2956101"/>
                </a:cubicBezTo>
                <a:lnTo>
                  <a:pt x="2160240" y="2235823"/>
                </a:lnTo>
                <a:cubicBezTo>
                  <a:pt x="2160240" y="2204900"/>
                  <a:pt x="2135172" y="2179832"/>
                  <a:pt x="2104249" y="2179832"/>
                </a:cubicBezTo>
                <a:close/>
                <a:moveTo>
                  <a:pt x="1358676" y="2179832"/>
                </a:moveTo>
                <a:cubicBezTo>
                  <a:pt x="1327753" y="2179832"/>
                  <a:pt x="1302685" y="2204900"/>
                  <a:pt x="1302685" y="2235823"/>
                </a:cubicBezTo>
                <a:lnTo>
                  <a:pt x="1302685" y="2459781"/>
                </a:lnTo>
                <a:cubicBezTo>
                  <a:pt x="1302685" y="2490704"/>
                  <a:pt x="1327753" y="2515772"/>
                  <a:pt x="1358676" y="2515772"/>
                </a:cubicBezTo>
                <a:lnTo>
                  <a:pt x="1582634" y="2515772"/>
                </a:lnTo>
                <a:cubicBezTo>
                  <a:pt x="1613557" y="2515772"/>
                  <a:pt x="1638625" y="2490704"/>
                  <a:pt x="1638625" y="2459781"/>
                </a:cubicBezTo>
                <a:lnTo>
                  <a:pt x="1638625" y="2235823"/>
                </a:lnTo>
                <a:cubicBezTo>
                  <a:pt x="1638625" y="2204900"/>
                  <a:pt x="1613557" y="2179832"/>
                  <a:pt x="1582634" y="2179832"/>
                </a:cubicBezTo>
                <a:close/>
                <a:moveTo>
                  <a:pt x="837062" y="2179832"/>
                </a:moveTo>
                <a:cubicBezTo>
                  <a:pt x="806139" y="2179832"/>
                  <a:pt x="781071" y="2204900"/>
                  <a:pt x="781071" y="2235823"/>
                </a:cubicBezTo>
                <a:lnTo>
                  <a:pt x="781071" y="2459781"/>
                </a:lnTo>
                <a:cubicBezTo>
                  <a:pt x="781071" y="2490704"/>
                  <a:pt x="806139" y="2515772"/>
                  <a:pt x="837062" y="2515772"/>
                </a:cubicBezTo>
                <a:lnTo>
                  <a:pt x="1061020" y="2515772"/>
                </a:lnTo>
                <a:cubicBezTo>
                  <a:pt x="1091943" y="2515772"/>
                  <a:pt x="1117011" y="2490704"/>
                  <a:pt x="1117011" y="2459781"/>
                </a:cubicBezTo>
                <a:lnTo>
                  <a:pt x="1117011" y="2235823"/>
                </a:lnTo>
                <a:cubicBezTo>
                  <a:pt x="1117011" y="2204900"/>
                  <a:pt x="1091943" y="2179832"/>
                  <a:pt x="1061020" y="2179832"/>
                </a:cubicBezTo>
                <a:close/>
                <a:moveTo>
                  <a:pt x="315448" y="2179832"/>
                </a:moveTo>
                <a:cubicBezTo>
                  <a:pt x="284525" y="2179832"/>
                  <a:pt x="259457" y="2204900"/>
                  <a:pt x="259457" y="2235823"/>
                </a:cubicBezTo>
                <a:lnTo>
                  <a:pt x="259457" y="2459781"/>
                </a:lnTo>
                <a:cubicBezTo>
                  <a:pt x="259457" y="2490704"/>
                  <a:pt x="284525" y="2515772"/>
                  <a:pt x="315448" y="2515772"/>
                </a:cubicBezTo>
                <a:lnTo>
                  <a:pt x="539406" y="2515772"/>
                </a:lnTo>
                <a:cubicBezTo>
                  <a:pt x="570329" y="2515772"/>
                  <a:pt x="595397" y="2490704"/>
                  <a:pt x="595397" y="2459781"/>
                </a:cubicBezTo>
                <a:lnTo>
                  <a:pt x="595397" y="2235823"/>
                </a:lnTo>
                <a:cubicBezTo>
                  <a:pt x="595397" y="2204900"/>
                  <a:pt x="570329" y="2179832"/>
                  <a:pt x="539406" y="2179832"/>
                </a:cubicBezTo>
                <a:close/>
                <a:moveTo>
                  <a:pt x="1880291" y="1683512"/>
                </a:moveTo>
                <a:cubicBezTo>
                  <a:pt x="1849368" y="1683512"/>
                  <a:pt x="1824300" y="1708580"/>
                  <a:pt x="1824300" y="1739503"/>
                </a:cubicBezTo>
                <a:lnTo>
                  <a:pt x="1824300" y="1963461"/>
                </a:lnTo>
                <a:cubicBezTo>
                  <a:pt x="1824300" y="1994384"/>
                  <a:pt x="1849368" y="2019452"/>
                  <a:pt x="1880291" y="2019452"/>
                </a:cubicBezTo>
                <a:lnTo>
                  <a:pt x="2104249" y="2019452"/>
                </a:lnTo>
                <a:cubicBezTo>
                  <a:pt x="2135172" y="2019452"/>
                  <a:pt x="2160240" y="1994384"/>
                  <a:pt x="2160240" y="1963461"/>
                </a:cubicBezTo>
                <a:lnTo>
                  <a:pt x="2160240" y="1739503"/>
                </a:lnTo>
                <a:cubicBezTo>
                  <a:pt x="2160240" y="1708580"/>
                  <a:pt x="2135172" y="1683512"/>
                  <a:pt x="2104249" y="1683512"/>
                </a:cubicBezTo>
                <a:close/>
                <a:moveTo>
                  <a:pt x="1358676" y="1683512"/>
                </a:moveTo>
                <a:cubicBezTo>
                  <a:pt x="1327753" y="1683512"/>
                  <a:pt x="1302685" y="1708580"/>
                  <a:pt x="1302685" y="1739503"/>
                </a:cubicBezTo>
                <a:lnTo>
                  <a:pt x="1302685" y="1963461"/>
                </a:lnTo>
                <a:cubicBezTo>
                  <a:pt x="1302685" y="1994384"/>
                  <a:pt x="1327753" y="2019452"/>
                  <a:pt x="1358676" y="2019452"/>
                </a:cubicBezTo>
                <a:lnTo>
                  <a:pt x="1582634" y="2019452"/>
                </a:lnTo>
                <a:cubicBezTo>
                  <a:pt x="1613557" y="2019452"/>
                  <a:pt x="1638625" y="1994384"/>
                  <a:pt x="1638625" y="1963461"/>
                </a:cubicBezTo>
                <a:lnTo>
                  <a:pt x="1638625" y="1739503"/>
                </a:lnTo>
                <a:cubicBezTo>
                  <a:pt x="1638625" y="1708580"/>
                  <a:pt x="1613557" y="1683512"/>
                  <a:pt x="1582634" y="1683512"/>
                </a:cubicBezTo>
                <a:close/>
                <a:moveTo>
                  <a:pt x="837062" y="1683512"/>
                </a:moveTo>
                <a:cubicBezTo>
                  <a:pt x="806139" y="1683512"/>
                  <a:pt x="781071" y="1708580"/>
                  <a:pt x="781071" y="1739503"/>
                </a:cubicBezTo>
                <a:lnTo>
                  <a:pt x="781071" y="1963461"/>
                </a:lnTo>
                <a:cubicBezTo>
                  <a:pt x="781071" y="1994384"/>
                  <a:pt x="806139" y="2019452"/>
                  <a:pt x="837062" y="2019452"/>
                </a:cubicBezTo>
                <a:lnTo>
                  <a:pt x="1061020" y="2019452"/>
                </a:lnTo>
                <a:cubicBezTo>
                  <a:pt x="1091943" y="2019452"/>
                  <a:pt x="1117011" y="1994384"/>
                  <a:pt x="1117011" y="1963461"/>
                </a:cubicBezTo>
                <a:lnTo>
                  <a:pt x="1117011" y="1739503"/>
                </a:lnTo>
                <a:cubicBezTo>
                  <a:pt x="1117011" y="1708580"/>
                  <a:pt x="1091943" y="1683512"/>
                  <a:pt x="1061020" y="1683512"/>
                </a:cubicBezTo>
                <a:close/>
                <a:moveTo>
                  <a:pt x="315448" y="1683512"/>
                </a:moveTo>
                <a:cubicBezTo>
                  <a:pt x="284525" y="1683512"/>
                  <a:pt x="259457" y="1708580"/>
                  <a:pt x="259457" y="1739503"/>
                </a:cubicBezTo>
                <a:lnTo>
                  <a:pt x="259457" y="1963461"/>
                </a:lnTo>
                <a:cubicBezTo>
                  <a:pt x="259457" y="1994384"/>
                  <a:pt x="284525" y="2019452"/>
                  <a:pt x="315448" y="2019452"/>
                </a:cubicBezTo>
                <a:lnTo>
                  <a:pt x="539406" y="2019452"/>
                </a:lnTo>
                <a:cubicBezTo>
                  <a:pt x="570329" y="2019452"/>
                  <a:pt x="595397" y="1994384"/>
                  <a:pt x="595397" y="1963461"/>
                </a:cubicBezTo>
                <a:lnTo>
                  <a:pt x="595397" y="1739503"/>
                </a:lnTo>
                <a:cubicBezTo>
                  <a:pt x="595397" y="1708580"/>
                  <a:pt x="570329" y="1683512"/>
                  <a:pt x="539406" y="1683512"/>
                </a:cubicBezTo>
                <a:close/>
                <a:moveTo>
                  <a:pt x="1880291" y="1187192"/>
                </a:moveTo>
                <a:cubicBezTo>
                  <a:pt x="1849368" y="1187192"/>
                  <a:pt x="1824300" y="1212260"/>
                  <a:pt x="1824300" y="1243183"/>
                </a:cubicBezTo>
                <a:lnTo>
                  <a:pt x="1824300" y="1467141"/>
                </a:lnTo>
                <a:cubicBezTo>
                  <a:pt x="1824300" y="1498064"/>
                  <a:pt x="1849368" y="1523132"/>
                  <a:pt x="1880291" y="1523132"/>
                </a:cubicBezTo>
                <a:lnTo>
                  <a:pt x="2104249" y="1523132"/>
                </a:lnTo>
                <a:cubicBezTo>
                  <a:pt x="2135172" y="1523132"/>
                  <a:pt x="2160240" y="1498064"/>
                  <a:pt x="2160240" y="1467141"/>
                </a:cubicBezTo>
                <a:lnTo>
                  <a:pt x="2160240" y="1243183"/>
                </a:lnTo>
                <a:cubicBezTo>
                  <a:pt x="2160240" y="1212260"/>
                  <a:pt x="2135172" y="1187192"/>
                  <a:pt x="2104249" y="1187192"/>
                </a:cubicBezTo>
                <a:close/>
                <a:moveTo>
                  <a:pt x="1358676" y="1187192"/>
                </a:moveTo>
                <a:cubicBezTo>
                  <a:pt x="1327753" y="1187192"/>
                  <a:pt x="1302685" y="1212260"/>
                  <a:pt x="1302685" y="1243183"/>
                </a:cubicBezTo>
                <a:lnTo>
                  <a:pt x="1302685" y="1467141"/>
                </a:lnTo>
                <a:cubicBezTo>
                  <a:pt x="1302685" y="1498064"/>
                  <a:pt x="1327753" y="1523132"/>
                  <a:pt x="1358676" y="1523132"/>
                </a:cubicBezTo>
                <a:lnTo>
                  <a:pt x="1582634" y="1523132"/>
                </a:lnTo>
                <a:cubicBezTo>
                  <a:pt x="1613557" y="1523132"/>
                  <a:pt x="1638625" y="1498064"/>
                  <a:pt x="1638625" y="1467141"/>
                </a:cubicBezTo>
                <a:lnTo>
                  <a:pt x="1638625" y="1243183"/>
                </a:lnTo>
                <a:cubicBezTo>
                  <a:pt x="1638625" y="1212260"/>
                  <a:pt x="1613557" y="1187192"/>
                  <a:pt x="1582634" y="1187192"/>
                </a:cubicBezTo>
                <a:close/>
                <a:moveTo>
                  <a:pt x="837062" y="1187192"/>
                </a:moveTo>
                <a:cubicBezTo>
                  <a:pt x="806139" y="1187192"/>
                  <a:pt x="781071" y="1212260"/>
                  <a:pt x="781071" y="1243183"/>
                </a:cubicBezTo>
                <a:lnTo>
                  <a:pt x="781071" y="1467141"/>
                </a:lnTo>
                <a:cubicBezTo>
                  <a:pt x="781071" y="1498064"/>
                  <a:pt x="806139" y="1523132"/>
                  <a:pt x="837062" y="1523132"/>
                </a:cubicBezTo>
                <a:lnTo>
                  <a:pt x="1061020" y="1523132"/>
                </a:lnTo>
                <a:cubicBezTo>
                  <a:pt x="1091943" y="1523132"/>
                  <a:pt x="1117011" y="1498064"/>
                  <a:pt x="1117011" y="1467141"/>
                </a:cubicBezTo>
                <a:lnTo>
                  <a:pt x="1117011" y="1243183"/>
                </a:lnTo>
                <a:cubicBezTo>
                  <a:pt x="1117011" y="1212260"/>
                  <a:pt x="1091943" y="1187192"/>
                  <a:pt x="1061020" y="1187192"/>
                </a:cubicBezTo>
                <a:close/>
                <a:moveTo>
                  <a:pt x="315448" y="1187192"/>
                </a:moveTo>
                <a:cubicBezTo>
                  <a:pt x="284525" y="1187192"/>
                  <a:pt x="259457" y="1212260"/>
                  <a:pt x="259457" y="1243183"/>
                </a:cubicBezTo>
                <a:lnTo>
                  <a:pt x="259457" y="1467141"/>
                </a:lnTo>
                <a:cubicBezTo>
                  <a:pt x="259457" y="1498064"/>
                  <a:pt x="284525" y="1523132"/>
                  <a:pt x="315448" y="1523132"/>
                </a:cubicBezTo>
                <a:lnTo>
                  <a:pt x="539406" y="1523132"/>
                </a:lnTo>
                <a:cubicBezTo>
                  <a:pt x="570329" y="1523132"/>
                  <a:pt x="595397" y="1498064"/>
                  <a:pt x="595397" y="1467141"/>
                </a:cubicBezTo>
                <a:lnTo>
                  <a:pt x="595397" y="1243183"/>
                </a:lnTo>
                <a:cubicBezTo>
                  <a:pt x="595397" y="1212260"/>
                  <a:pt x="570329" y="1187192"/>
                  <a:pt x="539406" y="1187192"/>
                </a:cubicBezTo>
                <a:close/>
                <a:moveTo>
                  <a:pt x="348041" y="163575"/>
                </a:moveTo>
                <a:cubicBezTo>
                  <a:pt x="275130" y="163575"/>
                  <a:pt x="216024" y="222681"/>
                  <a:pt x="216024" y="295592"/>
                </a:cubicBezTo>
                <a:lnTo>
                  <a:pt x="216024" y="823646"/>
                </a:lnTo>
                <a:cubicBezTo>
                  <a:pt x="216024" y="896557"/>
                  <a:pt x="275130" y="955663"/>
                  <a:pt x="348041" y="955663"/>
                </a:cubicBezTo>
                <a:lnTo>
                  <a:pt x="2100231" y="955663"/>
                </a:lnTo>
                <a:cubicBezTo>
                  <a:pt x="2173142" y="955663"/>
                  <a:pt x="2232248" y="896557"/>
                  <a:pt x="2232248" y="823646"/>
                </a:cubicBezTo>
                <a:lnTo>
                  <a:pt x="2232248" y="295592"/>
                </a:lnTo>
                <a:cubicBezTo>
                  <a:pt x="2232248" y="222681"/>
                  <a:pt x="2173142" y="163575"/>
                  <a:pt x="2100231" y="163575"/>
                </a:cubicBezTo>
                <a:close/>
                <a:moveTo>
                  <a:pt x="265172" y="0"/>
                </a:moveTo>
                <a:lnTo>
                  <a:pt x="2183100" y="0"/>
                </a:lnTo>
                <a:cubicBezTo>
                  <a:pt x="2329550" y="0"/>
                  <a:pt x="2448272" y="118722"/>
                  <a:pt x="2448272" y="265172"/>
                </a:cubicBezTo>
                <a:lnTo>
                  <a:pt x="2448272" y="2974828"/>
                </a:lnTo>
                <a:cubicBezTo>
                  <a:pt x="2448272" y="3121278"/>
                  <a:pt x="2329550" y="3240000"/>
                  <a:pt x="2183100" y="3240000"/>
                </a:cubicBezTo>
                <a:lnTo>
                  <a:pt x="265172" y="3240000"/>
                </a:lnTo>
                <a:cubicBezTo>
                  <a:pt x="118722" y="3240000"/>
                  <a:pt x="0" y="3121278"/>
                  <a:pt x="0" y="2974828"/>
                </a:cubicBezTo>
                <a:lnTo>
                  <a:pt x="0" y="265172"/>
                </a:lnTo>
                <a:cubicBezTo>
                  <a:pt x="0" y="118722"/>
                  <a:pt x="118722" y="0"/>
                  <a:pt x="26517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32">
            <a:extLst>
              <a:ext uri="{FF2B5EF4-FFF2-40B4-BE49-F238E27FC236}">
                <a16:creationId xmlns:a16="http://schemas.microsoft.com/office/drawing/2014/main" id="{A7C45BCB-0B8E-4E0E-842A-DD554B68B1C0}"/>
              </a:ext>
            </a:extLst>
          </p:cNvPr>
          <p:cNvSpPr/>
          <p:nvPr/>
        </p:nvSpPr>
        <p:spPr>
          <a:xfrm>
            <a:off x="10179594" y="3623455"/>
            <a:ext cx="491492" cy="491492"/>
          </a:xfrm>
          <a:custGeom>
            <a:avLst/>
            <a:gdLst/>
            <a:ahLst/>
            <a:cxnLst/>
            <a:rect l="l" t="t" r="r" b="b"/>
            <a:pathLst>
              <a:path w="3240000" h="3240000">
                <a:moveTo>
                  <a:pt x="2019696" y="2510955"/>
                </a:moveTo>
                <a:lnTo>
                  <a:pt x="2019696" y="2797359"/>
                </a:lnTo>
                <a:lnTo>
                  <a:pt x="2914589" y="2797359"/>
                </a:lnTo>
                <a:lnTo>
                  <a:pt x="2914589" y="2510955"/>
                </a:lnTo>
                <a:close/>
                <a:moveTo>
                  <a:pt x="2019696" y="2081348"/>
                </a:moveTo>
                <a:lnTo>
                  <a:pt x="2019696" y="2367752"/>
                </a:lnTo>
                <a:lnTo>
                  <a:pt x="2914589" y="2367752"/>
                </a:lnTo>
                <a:lnTo>
                  <a:pt x="2914589" y="2081348"/>
                </a:lnTo>
                <a:close/>
                <a:moveTo>
                  <a:pt x="580710" y="2021703"/>
                </a:moveTo>
                <a:lnTo>
                  <a:pt x="378191" y="2224222"/>
                </a:lnTo>
                <a:lnTo>
                  <a:pt x="593323" y="2439354"/>
                </a:lnTo>
                <a:lnTo>
                  <a:pt x="378191" y="2654485"/>
                </a:lnTo>
                <a:lnTo>
                  <a:pt x="580710" y="2857004"/>
                </a:lnTo>
                <a:lnTo>
                  <a:pt x="795842" y="2641872"/>
                </a:lnTo>
                <a:lnTo>
                  <a:pt x="1010973" y="2857004"/>
                </a:lnTo>
                <a:lnTo>
                  <a:pt x="1213492" y="2654485"/>
                </a:lnTo>
                <a:lnTo>
                  <a:pt x="998360" y="2439354"/>
                </a:lnTo>
                <a:lnTo>
                  <a:pt x="1213492" y="2224222"/>
                </a:lnTo>
                <a:lnTo>
                  <a:pt x="1010973" y="2021703"/>
                </a:lnTo>
                <a:lnTo>
                  <a:pt x="795842" y="2236835"/>
                </a:lnTo>
                <a:close/>
                <a:moveTo>
                  <a:pt x="1656000" y="1656001"/>
                </a:moveTo>
                <a:lnTo>
                  <a:pt x="3240000" y="1656001"/>
                </a:lnTo>
                <a:lnTo>
                  <a:pt x="3240000" y="2699989"/>
                </a:lnTo>
                <a:cubicBezTo>
                  <a:pt x="3240000" y="2998229"/>
                  <a:pt x="2998229" y="3240000"/>
                  <a:pt x="2699989" y="3240000"/>
                </a:cubicBezTo>
                <a:lnTo>
                  <a:pt x="1656000" y="3240000"/>
                </a:lnTo>
                <a:close/>
                <a:moveTo>
                  <a:pt x="0" y="1656001"/>
                </a:moveTo>
                <a:lnTo>
                  <a:pt x="1584000" y="1656001"/>
                </a:lnTo>
                <a:lnTo>
                  <a:pt x="1584000" y="3240000"/>
                </a:lnTo>
                <a:lnTo>
                  <a:pt x="540011" y="3240000"/>
                </a:lnTo>
                <a:cubicBezTo>
                  <a:pt x="241771" y="3240000"/>
                  <a:pt x="0" y="2998229"/>
                  <a:pt x="0" y="2699989"/>
                </a:cubicBezTo>
                <a:close/>
                <a:moveTo>
                  <a:pt x="2467143" y="957859"/>
                </a:moveTo>
                <a:cubicBezTo>
                  <a:pt x="2388055" y="957859"/>
                  <a:pt x="2323941" y="1021973"/>
                  <a:pt x="2323941" y="1101061"/>
                </a:cubicBezTo>
                <a:cubicBezTo>
                  <a:pt x="2323941" y="1180149"/>
                  <a:pt x="2388055" y="1244263"/>
                  <a:pt x="2467143" y="1244263"/>
                </a:cubicBezTo>
                <a:cubicBezTo>
                  <a:pt x="2546231" y="1244263"/>
                  <a:pt x="2610345" y="1180149"/>
                  <a:pt x="2610345" y="1101061"/>
                </a:cubicBezTo>
                <a:cubicBezTo>
                  <a:pt x="2610345" y="1021973"/>
                  <a:pt x="2546231" y="957859"/>
                  <a:pt x="2467143" y="957859"/>
                </a:cubicBezTo>
                <a:close/>
                <a:moveTo>
                  <a:pt x="2019696" y="635775"/>
                </a:moveTo>
                <a:lnTo>
                  <a:pt x="2019696" y="922180"/>
                </a:lnTo>
                <a:lnTo>
                  <a:pt x="2914589" y="922180"/>
                </a:lnTo>
                <a:lnTo>
                  <a:pt x="2914589" y="635775"/>
                </a:lnTo>
                <a:close/>
                <a:moveTo>
                  <a:pt x="652639" y="331531"/>
                </a:moveTo>
                <a:lnTo>
                  <a:pt x="652639" y="635775"/>
                </a:lnTo>
                <a:lnTo>
                  <a:pt x="348395" y="635775"/>
                </a:lnTo>
                <a:lnTo>
                  <a:pt x="348395" y="922180"/>
                </a:lnTo>
                <a:lnTo>
                  <a:pt x="652639" y="922180"/>
                </a:lnTo>
                <a:lnTo>
                  <a:pt x="652639" y="1226424"/>
                </a:lnTo>
                <a:lnTo>
                  <a:pt x="939044" y="1226424"/>
                </a:lnTo>
                <a:lnTo>
                  <a:pt x="939044" y="922180"/>
                </a:lnTo>
                <a:lnTo>
                  <a:pt x="1243288" y="922180"/>
                </a:lnTo>
                <a:lnTo>
                  <a:pt x="1243288" y="635775"/>
                </a:lnTo>
                <a:lnTo>
                  <a:pt x="939044" y="635775"/>
                </a:lnTo>
                <a:lnTo>
                  <a:pt x="939044" y="331531"/>
                </a:lnTo>
                <a:close/>
                <a:moveTo>
                  <a:pt x="2467143" y="313692"/>
                </a:moveTo>
                <a:cubicBezTo>
                  <a:pt x="2388055" y="313692"/>
                  <a:pt x="2323941" y="377806"/>
                  <a:pt x="2323941" y="456894"/>
                </a:cubicBezTo>
                <a:cubicBezTo>
                  <a:pt x="2323941" y="535982"/>
                  <a:pt x="2388055" y="600096"/>
                  <a:pt x="2467143" y="600096"/>
                </a:cubicBezTo>
                <a:cubicBezTo>
                  <a:pt x="2546231" y="600096"/>
                  <a:pt x="2610345" y="535982"/>
                  <a:pt x="2610345" y="456894"/>
                </a:cubicBezTo>
                <a:cubicBezTo>
                  <a:pt x="2610345" y="377806"/>
                  <a:pt x="2546231" y="313692"/>
                  <a:pt x="2467143" y="313692"/>
                </a:cubicBezTo>
                <a:close/>
                <a:moveTo>
                  <a:pt x="540011" y="0"/>
                </a:moveTo>
                <a:lnTo>
                  <a:pt x="2699989" y="0"/>
                </a:lnTo>
                <a:cubicBezTo>
                  <a:pt x="2998229" y="0"/>
                  <a:pt x="3240000" y="241771"/>
                  <a:pt x="3240000" y="540011"/>
                </a:cubicBezTo>
                <a:lnTo>
                  <a:pt x="3240000" y="1584001"/>
                </a:lnTo>
                <a:lnTo>
                  <a:pt x="1656000" y="1584001"/>
                </a:lnTo>
                <a:lnTo>
                  <a:pt x="1656000" y="1"/>
                </a:lnTo>
                <a:lnTo>
                  <a:pt x="1584000" y="1"/>
                </a:lnTo>
                <a:lnTo>
                  <a:pt x="1584000" y="1584001"/>
                </a:lnTo>
                <a:lnTo>
                  <a:pt x="0" y="1584001"/>
                </a:lnTo>
                <a:lnTo>
                  <a:pt x="0" y="540011"/>
                </a:lnTo>
                <a:cubicBezTo>
                  <a:pt x="0" y="241771"/>
                  <a:pt x="241771" y="0"/>
                  <a:pt x="54001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rapezoid 13">
            <a:extLst>
              <a:ext uri="{FF2B5EF4-FFF2-40B4-BE49-F238E27FC236}">
                <a16:creationId xmlns:a16="http://schemas.microsoft.com/office/drawing/2014/main" id="{EAB635DE-58EF-4585-A0F5-0790A1957A5B}"/>
              </a:ext>
            </a:extLst>
          </p:cNvPr>
          <p:cNvSpPr/>
          <p:nvPr/>
        </p:nvSpPr>
        <p:spPr>
          <a:xfrm>
            <a:off x="5324216" y="2538243"/>
            <a:ext cx="529844" cy="448015"/>
          </a:xfrm>
          <a:custGeom>
            <a:avLst/>
            <a:gdLst/>
            <a:ahLst/>
            <a:cxnLst/>
            <a:rect l="l" t="t" r="r" b="b"/>
            <a:pathLst>
              <a:path w="2736304" h="2313707">
                <a:moveTo>
                  <a:pt x="1046195" y="1945901"/>
                </a:moveTo>
                <a:lnTo>
                  <a:pt x="998316" y="2093032"/>
                </a:lnTo>
                <a:lnTo>
                  <a:pt x="1737988" y="2093032"/>
                </a:lnTo>
                <a:lnTo>
                  <a:pt x="1690109" y="1945901"/>
                </a:lnTo>
                <a:close/>
                <a:moveTo>
                  <a:pt x="396044" y="89541"/>
                </a:moveTo>
                <a:lnTo>
                  <a:pt x="396044" y="1241668"/>
                </a:lnTo>
                <a:lnTo>
                  <a:pt x="2340260" y="1241668"/>
                </a:lnTo>
                <a:lnTo>
                  <a:pt x="2340260" y="89541"/>
                </a:lnTo>
                <a:close/>
                <a:moveTo>
                  <a:pt x="252028" y="0"/>
                </a:moveTo>
                <a:lnTo>
                  <a:pt x="2484276" y="0"/>
                </a:lnTo>
                <a:lnTo>
                  <a:pt x="2484276" y="1331208"/>
                </a:lnTo>
                <a:lnTo>
                  <a:pt x="2484679" y="1331208"/>
                </a:lnTo>
                <a:lnTo>
                  <a:pt x="2736304" y="2195304"/>
                </a:lnTo>
                <a:lnTo>
                  <a:pt x="2736304" y="2313707"/>
                </a:lnTo>
                <a:lnTo>
                  <a:pt x="0" y="2313707"/>
                </a:lnTo>
                <a:lnTo>
                  <a:pt x="0" y="2195304"/>
                </a:lnTo>
                <a:lnTo>
                  <a:pt x="251625" y="1331208"/>
                </a:lnTo>
                <a:lnTo>
                  <a:pt x="252028" y="1331208"/>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Rounded Rectangle 7">
            <a:extLst>
              <a:ext uri="{FF2B5EF4-FFF2-40B4-BE49-F238E27FC236}">
                <a16:creationId xmlns:a16="http://schemas.microsoft.com/office/drawing/2014/main" id="{890A206E-8EB0-46CB-87E5-BB62DA827BE4}"/>
              </a:ext>
            </a:extLst>
          </p:cNvPr>
          <p:cNvSpPr/>
          <p:nvPr/>
        </p:nvSpPr>
        <p:spPr>
          <a:xfrm>
            <a:off x="7858216" y="2527504"/>
            <a:ext cx="271294" cy="469495"/>
          </a:xfrm>
          <a:custGeom>
            <a:avLst/>
            <a:gdLst/>
            <a:ahLst/>
            <a:cxnLst/>
            <a:rect l="l" t="t" r="r" b="b"/>
            <a:pathLst>
              <a:path w="1872208" h="324000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7" name="Rectangle 18">
            <a:extLst>
              <a:ext uri="{FF2B5EF4-FFF2-40B4-BE49-F238E27FC236}">
                <a16:creationId xmlns:a16="http://schemas.microsoft.com/office/drawing/2014/main" id="{D8BFBE69-EC90-491A-A905-789398F4B3A8}"/>
              </a:ext>
            </a:extLst>
          </p:cNvPr>
          <p:cNvSpPr/>
          <p:nvPr/>
        </p:nvSpPr>
        <p:spPr>
          <a:xfrm>
            <a:off x="6258752" y="2567175"/>
            <a:ext cx="491054" cy="390153"/>
          </a:xfrm>
          <a:custGeom>
            <a:avLst/>
            <a:gdLst/>
            <a:ahLst/>
            <a:cxnLst/>
            <a:rect l="l" t="t" r="r" b="b"/>
            <a:pathLst>
              <a:path w="3240000" h="2574247">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8" name="Rounded Rectangle 25">
            <a:extLst>
              <a:ext uri="{FF2B5EF4-FFF2-40B4-BE49-F238E27FC236}">
                <a16:creationId xmlns:a16="http://schemas.microsoft.com/office/drawing/2014/main" id="{4572E89B-D1A8-4A73-807F-C57BE0137D47}"/>
              </a:ext>
            </a:extLst>
          </p:cNvPr>
          <p:cNvSpPr/>
          <p:nvPr/>
        </p:nvSpPr>
        <p:spPr>
          <a:xfrm>
            <a:off x="7154498" y="2552022"/>
            <a:ext cx="299026" cy="420457"/>
          </a:xfrm>
          <a:custGeom>
            <a:avLst/>
            <a:gdLst/>
            <a:ahLst/>
            <a:cxnLst/>
            <a:rect l="l" t="t" r="r" b="b"/>
            <a:pathLst>
              <a:path w="2304256" h="3240000">
                <a:moveTo>
                  <a:pt x="954128" y="3024336"/>
                </a:moveTo>
                <a:cubicBezTo>
                  <a:pt x="924305" y="3024336"/>
                  <a:pt x="900128" y="3048513"/>
                  <a:pt x="900128" y="3078336"/>
                </a:cubicBezTo>
                <a:cubicBezTo>
                  <a:pt x="900128" y="3108159"/>
                  <a:pt x="924305" y="3132336"/>
                  <a:pt x="954128" y="3132336"/>
                </a:cubicBezTo>
                <a:lnTo>
                  <a:pt x="1350128" y="3132336"/>
                </a:lnTo>
                <a:cubicBezTo>
                  <a:pt x="1379951" y="3132336"/>
                  <a:pt x="1404128" y="3108159"/>
                  <a:pt x="1404128" y="3078336"/>
                </a:cubicBezTo>
                <a:cubicBezTo>
                  <a:pt x="1404128" y="3048513"/>
                  <a:pt x="1379951" y="3024336"/>
                  <a:pt x="1350128" y="3024336"/>
                </a:cubicBezTo>
                <a:close/>
                <a:moveTo>
                  <a:pt x="131531" y="224650"/>
                </a:moveTo>
                <a:lnTo>
                  <a:pt x="131531" y="2888946"/>
                </a:lnTo>
                <a:lnTo>
                  <a:pt x="2172725" y="2888946"/>
                </a:lnTo>
                <a:lnTo>
                  <a:pt x="2172725" y="224650"/>
                </a:lnTo>
                <a:close/>
                <a:moveTo>
                  <a:pt x="936128" y="73520"/>
                </a:moveTo>
                <a:cubicBezTo>
                  <a:pt x="916246" y="73520"/>
                  <a:pt x="900128" y="89638"/>
                  <a:pt x="900128" y="109520"/>
                </a:cubicBezTo>
                <a:cubicBezTo>
                  <a:pt x="900128" y="129402"/>
                  <a:pt x="916246" y="145520"/>
                  <a:pt x="936128" y="145520"/>
                </a:cubicBezTo>
                <a:lnTo>
                  <a:pt x="1368128" y="145520"/>
                </a:lnTo>
                <a:cubicBezTo>
                  <a:pt x="1388010" y="145520"/>
                  <a:pt x="1404128" y="129402"/>
                  <a:pt x="1404128" y="109520"/>
                </a:cubicBezTo>
                <a:cubicBezTo>
                  <a:pt x="1404128" y="89638"/>
                  <a:pt x="1388010" y="73520"/>
                  <a:pt x="1368128" y="73520"/>
                </a:cubicBezTo>
                <a:close/>
                <a:moveTo>
                  <a:pt x="155330" y="0"/>
                </a:moveTo>
                <a:lnTo>
                  <a:pt x="2148926" y="0"/>
                </a:lnTo>
                <a:cubicBezTo>
                  <a:pt x="2234712" y="0"/>
                  <a:pt x="2304256" y="69544"/>
                  <a:pt x="2304256" y="155330"/>
                </a:cubicBezTo>
                <a:lnTo>
                  <a:pt x="2304256" y="3084670"/>
                </a:lnTo>
                <a:cubicBezTo>
                  <a:pt x="2304256" y="3170456"/>
                  <a:pt x="2234712" y="3240000"/>
                  <a:pt x="2148926" y="3240000"/>
                </a:cubicBezTo>
                <a:lnTo>
                  <a:pt x="155330" y="3240000"/>
                </a:lnTo>
                <a:cubicBezTo>
                  <a:pt x="69544" y="3240000"/>
                  <a:pt x="0" y="3170456"/>
                  <a:pt x="0" y="3084670"/>
                </a:cubicBezTo>
                <a:lnTo>
                  <a:pt x="0" y="155330"/>
                </a:lnTo>
                <a:cubicBezTo>
                  <a:pt x="0" y="69544"/>
                  <a:pt x="69544" y="0"/>
                  <a:pt x="15533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9" name="Chord 14">
            <a:extLst>
              <a:ext uri="{FF2B5EF4-FFF2-40B4-BE49-F238E27FC236}">
                <a16:creationId xmlns:a16="http://schemas.microsoft.com/office/drawing/2014/main" id="{55CB0732-5078-415F-A13A-7992B69C1679}"/>
              </a:ext>
            </a:extLst>
          </p:cNvPr>
          <p:cNvSpPr/>
          <p:nvPr/>
        </p:nvSpPr>
        <p:spPr>
          <a:xfrm>
            <a:off x="5919945" y="5535338"/>
            <a:ext cx="512639" cy="646909"/>
          </a:xfrm>
          <a:custGeom>
            <a:avLst/>
            <a:gdLst/>
            <a:ahLst/>
            <a:cxnLst/>
            <a:rect l="l" t="t" r="r" b="b"/>
            <a:pathLst>
              <a:path w="2120980" h="2676504">
                <a:moveTo>
                  <a:pt x="824057" y="2198115"/>
                </a:moveTo>
                <a:lnTo>
                  <a:pt x="824057" y="2229022"/>
                </a:lnTo>
                <a:lnTo>
                  <a:pt x="751177" y="2229022"/>
                </a:lnTo>
                <a:lnTo>
                  <a:pt x="751177" y="2510330"/>
                </a:lnTo>
                <a:lnTo>
                  <a:pt x="824057" y="2510330"/>
                </a:lnTo>
                <a:lnTo>
                  <a:pt x="824057" y="2541237"/>
                </a:lnTo>
                <a:lnTo>
                  <a:pt x="1298129" y="2541237"/>
                </a:lnTo>
                <a:lnTo>
                  <a:pt x="1298129" y="2510330"/>
                </a:lnTo>
                <a:lnTo>
                  <a:pt x="1371008" y="2510330"/>
                </a:lnTo>
                <a:lnTo>
                  <a:pt x="1371008" y="2229022"/>
                </a:lnTo>
                <a:lnTo>
                  <a:pt x="1298129" y="2229022"/>
                </a:lnTo>
                <a:lnTo>
                  <a:pt x="1298129" y="2198115"/>
                </a:lnTo>
                <a:close/>
                <a:moveTo>
                  <a:pt x="1933495" y="134375"/>
                </a:moveTo>
                <a:cubicBezTo>
                  <a:pt x="1872496" y="128267"/>
                  <a:pt x="1778964" y="206162"/>
                  <a:pt x="1655092" y="316398"/>
                </a:cubicBezTo>
                <a:lnTo>
                  <a:pt x="1655092" y="762581"/>
                </a:lnTo>
                <a:lnTo>
                  <a:pt x="1651862" y="762581"/>
                </a:lnTo>
                <a:cubicBezTo>
                  <a:pt x="1647824" y="843406"/>
                  <a:pt x="1633793" y="920606"/>
                  <a:pt x="1611266" y="992211"/>
                </a:cubicBezTo>
                <a:cubicBezTo>
                  <a:pt x="1739269" y="1047184"/>
                  <a:pt x="1828260" y="986425"/>
                  <a:pt x="1895778" y="900656"/>
                </a:cubicBezTo>
                <a:cubicBezTo>
                  <a:pt x="1964561" y="813279"/>
                  <a:pt x="2016746" y="624382"/>
                  <a:pt x="2016490" y="465292"/>
                </a:cubicBezTo>
                <a:cubicBezTo>
                  <a:pt x="2023696" y="232949"/>
                  <a:pt x="1995287" y="140561"/>
                  <a:pt x="1933495" y="134375"/>
                </a:cubicBezTo>
                <a:close/>
                <a:moveTo>
                  <a:pt x="187485" y="134375"/>
                </a:moveTo>
                <a:cubicBezTo>
                  <a:pt x="125693" y="140561"/>
                  <a:pt x="97284" y="232949"/>
                  <a:pt x="104490" y="465292"/>
                </a:cubicBezTo>
                <a:cubicBezTo>
                  <a:pt x="104234" y="624382"/>
                  <a:pt x="156419" y="813279"/>
                  <a:pt x="225202" y="900656"/>
                </a:cubicBezTo>
                <a:cubicBezTo>
                  <a:pt x="292944" y="986710"/>
                  <a:pt x="382303" y="1047587"/>
                  <a:pt x="511026" y="991745"/>
                </a:cubicBezTo>
                <a:cubicBezTo>
                  <a:pt x="488627" y="920189"/>
                  <a:pt x="474740" y="843131"/>
                  <a:pt x="470841" y="762581"/>
                </a:cubicBezTo>
                <a:lnTo>
                  <a:pt x="467092" y="762581"/>
                </a:lnTo>
                <a:lnTo>
                  <a:pt x="467092" y="317447"/>
                </a:lnTo>
                <a:cubicBezTo>
                  <a:pt x="342616" y="206663"/>
                  <a:pt x="248680" y="128248"/>
                  <a:pt x="187485" y="134375"/>
                </a:cubicBezTo>
                <a:close/>
                <a:moveTo>
                  <a:pt x="171293" y="338"/>
                </a:moveTo>
                <a:cubicBezTo>
                  <a:pt x="267101" y="7324"/>
                  <a:pt x="383647" y="121035"/>
                  <a:pt x="467092" y="183917"/>
                </a:cubicBezTo>
                <a:lnTo>
                  <a:pt x="467092" y="127304"/>
                </a:lnTo>
                <a:cubicBezTo>
                  <a:pt x="446033" y="120339"/>
                  <a:pt x="431092" y="100383"/>
                  <a:pt x="431092" y="76938"/>
                </a:cubicBezTo>
                <a:cubicBezTo>
                  <a:pt x="431092" y="47115"/>
                  <a:pt x="455269" y="22938"/>
                  <a:pt x="485092" y="22938"/>
                </a:cubicBezTo>
                <a:lnTo>
                  <a:pt x="1637092" y="22938"/>
                </a:lnTo>
                <a:cubicBezTo>
                  <a:pt x="1666915" y="22938"/>
                  <a:pt x="1691092" y="47115"/>
                  <a:pt x="1691092" y="76938"/>
                </a:cubicBezTo>
                <a:cubicBezTo>
                  <a:pt x="1691092" y="100383"/>
                  <a:pt x="1676151" y="120339"/>
                  <a:pt x="1655092" y="127304"/>
                </a:cubicBezTo>
                <a:lnTo>
                  <a:pt x="1655092" y="182958"/>
                </a:lnTo>
                <a:cubicBezTo>
                  <a:pt x="1738474" y="119924"/>
                  <a:pt x="1854348" y="7289"/>
                  <a:pt x="1949687" y="338"/>
                </a:cubicBezTo>
                <a:cubicBezTo>
                  <a:pt x="2046947" y="-6754"/>
                  <a:pt x="2122836" y="96139"/>
                  <a:pt x="2120946" y="473736"/>
                </a:cubicBezTo>
                <a:cubicBezTo>
                  <a:pt x="2117166" y="673942"/>
                  <a:pt x="2058714" y="872497"/>
                  <a:pt x="1966316" y="974360"/>
                </a:cubicBezTo>
                <a:cubicBezTo>
                  <a:pt x="1875288" y="1074712"/>
                  <a:pt x="1740706" y="1159472"/>
                  <a:pt x="1574365" y="1087619"/>
                </a:cubicBezTo>
                <a:cubicBezTo>
                  <a:pt x="1498402" y="1256706"/>
                  <a:pt x="1371540" y="1383225"/>
                  <a:pt x="1220432" y="1434843"/>
                </a:cubicBezTo>
                <a:lnTo>
                  <a:pt x="1220432" y="1524098"/>
                </a:lnTo>
                <a:cubicBezTo>
                  <a:pt x="1242816" y="1529237"/>
                  <a:pt x="1259092" y="1549488"/>
                  <a:pt x="1259092" y="1573540"/>
                </a:cubicBezTo>
                <a:lnTo>
                  <a:pt x="1259092" y="1782216"/>
                </a:lnTo>
                <a:cubicBezTo>
                  <a:pt x="1259092" y="1806269"/>
                  <a:pt x="1242816" y="1826519"/>
                  <a:pt x="1220432" y="1831659"/>
                </a:cubicBezTo>
                <a:lnTo>
                  <a:pt x="1220432" y="1899972"/>
                </a:lnTo>
                <a:cubicBezTo>
                  <a:pt x="1220432" y="1908643"/>
                  <a:pt x="1218317" y="1916820"/>
                  <a:pt x="1214011" y="1923722"/>
                </a:cubicBezTo>
                <a:cubicBezTo>
                  <a:pt x="1480406" y="1939701"/>
                  <a:pt x="1673079" y="1996147"/>
                  <a:pt x="1682229" y="2062848"/>
                </a:cubicBezTo>
                <a:lnTo>
                  <a:pt x="1925188" y="2062848"/>
                </a:lnTo>
                <a:lnTo>
                  <a:pt x="1925188" y="2676504"/>
                </a:lnTo>
                <a:lnTo>
                  <a:pt x="196996" y="2676504"/>
                </a:lnTo>
                <a:lnTo>
                  <a:pt x="196996" y="2062848"/>
                </a:lnTo>
                <a:lnTo>
                  <a:pt x="427501" y="2062848"/>
                </a:lnTo>
                <a:cubicBezTo>
                  <a:pt x="436455" y="1995236"/>
                  <a:pt x="634470" y="1937990"/>
                  <a:pt x="907722" y="1923052"/>
                </a:cubicBezTo>
                <a:cubicBezTo>
                  <a:pt x="903729" y="1916275"/>
                  <a:pt x="901752" y="1908354"/>
                  <a:pt x="901752" y="1899972"/>
                </a:cubicBezTo>
                <a:lnTo>
                  <a:pt x="901752" y="1831659"/>
                </a:lnTo>
                <a:cubicBezTo>
                  <a:pt x="879369" y="1826519"/>
                  <a:pt x="863092" y="1806269"/>
                  <a:pt x="863092" y="1782216"/>
                </a:cubicBezTo>
                <a:lnTo>
                  <a:pt x="863092" y="1573540"/>
                </a:lnTo>
                <a:cubicBezTo>
                  <a:pt x="863092" y="1549488"/>
                  <a:pt x="879369" y="1529237"/>
                  <a:pt x="901752" y="1524098"/>
                </a:cubicBezTo>
                <a:lnTo>
                  <a:pt x="901752" y="1435225"/>
                </a:lnTo>
                <a:cubicBezTo>
                  <a:pt x="750211" y="1383280"/>
                  <a:pt x="623484" y="1256276"/>
                  <a:pt x="547795" y="1087211"/>
                </a:cubicBezTo>
                <a:cubicBezTo>
                  <a:pt x="380891" y="1159861"/>
                  <a:pt x="245901" y="1074942"/>
                  <a:pt x="154664" y="974360"/>
                </a:cubicBezTo>
                <a:cubicBezTo>
                  <a:pt x="62266" y="872497"/>
                  <a:pt x="3814" y="673942"/>
                  <a:pt x="34" y="473736"/>
                </a:cubicBezTo>
                <a:cubicBezTo>
                  <a:pt x="-1856" y="96139"/>
                  <a:pt x="74033" y="-6754"/>
                  <a:pt x="171293" y="3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0" name="Rounded Rectangle 6">
            <a:extLst>
              <a:ext uri="{FF2B5EF4-FFF2-40B4-BE49-F238E27FC236}">
                <a16:creationId xmlns:a16="http://schemas.microsoft.com/office/drawing/2014/main" id="{11DB8BB9-D675-470D-AC1D-C9EF80405172}"/>
              </a:ext>
            </a:extLst>
          </p:cNvPr>
          <p:cNvSpPr/>
          <p:nvPr/>
        </p:nvSpPr>
        <p:spPr>
          <a:xfrm>
            <a:off x="4411373" y="2471636"/>
            <a:ext cx="508153" cy="516633"/>
          </a:xfrm>
          <a:custGeom>
            <a:avLst/>
            <a:gdLst/>
            <a:ahLst/>
            <a:cxnLst/>
            <a:rect l="l" t="t" r="r" b="b"/>
            <a:pathLst>
              <a:path w="3186824" h="3060919">
                <a:moveTo>
                  <a:pt x="1045874" y="2696689"/>
                </a:moveTo>
                <a:lnTo>
                  <a:pt x="2125874" y="2696689"/>
                </a:lnTo>
                <a:lnTo>
                  <a:pt x="2125874" y="2804689"/>
                </a:lnTo>
                <a:lnTo>
                  <a:pt x="1045874" y="2804689"/>
                </a:lnTo>
                <a:close/>
                <a:moveTo>
                  <a:pt x="1045874" y="2410468"/>
                </a:moveTo>
                <a:lnTo>
                  <a:pt x="2125874" y="2410468"/>
                </a:lnTo>
                <a:lnTo>
                  <a:pt x="2125874" y="2518468"/>
                </a:lnTo>
                <a:lnTo>
                  <a:pt x="1045874" y="2518468"/>
                </a:lnTo>
                <a:close/>
                <a:moveTo>
                  <a:pt x="1045874" y="2124247"/>
                </a:moveTo>
                <a:lnTo>
                  <a:pt x="2125874" y="2124247"/>
                </a:lnTo>
                <a:lnTo>
                  <a:pt x="2125874" y="2232247"/>
                </a:lnTo>
                <a:lnTo>
                  <a:pt x="1045874" y="2232247"/>
                </a:lnTo>
                <a:close/>
                <a:moveTo>
                  <a:pt x="902547" y="1956791"/>
                </a:moveTo>
                <a:lnTo>
                  <a:pt x="902547" y="2109191"/>
                </a:lnTo>
                <a:lnTo>
                  <a:pt x="902547" y="2185391"/>
                </a:lnTo>
                <a:lnTo>
                  <a:pt x="902547" y="2376263"/>
                </a:lnTo>
                <a:lnTo>
                  <a:pt x="902547" y="2973921"/>
                </a:lnTo>
                <a:lnTo>
                  <a:pt x="2284277" y="2973921"/>
                </a:lnTo>
                <a:lnTo>
                  <a:pt x="2284277" y="2376263"/>
                </a:lnTo>
                <a:lnTo>
                  <a:pt x="2284277" y="2185391"/>
                </a:lnTo>
                <a:lnTo>
                  <a:pt x="2284277" y="2109191"/>
                </a:lnTo>
                <a:lnTo>
                  <a:pt x="2284277" y="1956791"/>
                </a:lnTo>
                <a:close/>
                <a:moveTo>
                  <a:pt x="469172" y="1728191"/>
                </a:moveTo>
                <a:lnTo>
                  <a:pt x="469172" y="2185391"/>
                </a:lnTo>
                <a:lnTo>
                  <a:pt x="767127" y="2185391"/>
                </a:lnTo>
                <a:lnTo>
                  <a:pt x="767127" y="2109191"/>
                </a:lnTo>
                <a:lnTo>
                  <a:pt x="545372" y="2109191"/>
                </a:lnTo>
                <a:lnTo>
                  <a:pt x="545372" y="1804391"/>
                </a:lnTo>
                <a:lnTo>
                  <a:pt x="2641452" y="1804391"/>
                </a:lnTo>
                <a:lnTo>
                  <a:pt x="2641452" y="2109191"/>
                </a:lnTo>
                <a:lnTo>
                  <a:pt x="2419697" y="2109191"/>
                </a:lnTo>
                <a:lnTo>
                  <a:pt x="2419697" y="2185391"/>
                </a:lnTo>
                <a:lnTo>
                  <a:pt x="2717652" y="2185391"/>
                </a:lnTo>
                <a:lnTo>
                  <a:pt x="2717652" y="1728191"/>
                </a:lnTo>
                <a:close/>
                <a:moveTo>
                  <a:pt x="2819005" y="1350909"/>
                </a:moveTo>
                <a:cubicBezTo>
                  <a:pt x="2769294" y="1350909"/>
                  <a:pt x="2728995" y="1391208"/>
                  <a:pt x="2728995" y="1440919"/>
                </a:cubicBezTo>
                <a:cubicBezTo>
                  <a:pt x="2728995" y="1490630"/>
                  <a:pt x="2769294" y="1530929"/>
                  <a:pt x="2819005" y="1530929"/>
                </a:cubicBezTo>
                <a:cubicBezTo>
                  <a:pt x="2868716" y="1530929"/>
                  <a:pt x="2909015" y="1490630"/>
                  <a:pt x="2909015" y="1440919"/>
                </a:cubicBezTo>
                <a:cubicBezTo>
                  <a:pt x="2909015" y="1391208"/>
                  <a:pt x="2868716" y="1350909"/>
                  <a:pt x="2819005" y="1350909"/>
                </a:cubicBezTo>
                <a:close/>
                <a:moveTo>
                  <a:pt x="2509707" y="1350909"/>
                </a:moveTo>
                <a:cubicBezTo>
                  <a:pt x="2459996" y="1350909"/>
                  <a:pt x="2419697" y="1391208"/>
                  <a:pt x="2419697" y="1440919"/>
                </a:cubicBezTo>
                <a:cubicBezTo>
                  <a:pt x="2419697" y="1490630"/>
                  <a:pt x="2459996" y="1530929"/>
                  <a:pt x="2509707" y="1530929"/>
                </a:cubicBezTo>
                <a:cubicBezTo>
                  <a:pt x="2559418" y="1530929"/>
                  <a:pt x="2599717" y="1490630"/>
                  <a:pt x="2599717" y="1440919"/>
                </a:cubicBezTo>
                <a:cubicBezTo>
                  <a:pt x="2599717" y="1391208"/>
                  <a:pt x="2559418" y="1350909"/>
                  <a:pt x="2509707" y="1350909"/>
                </a:cubicBezTo>
                <a:close/>
                <a:moveTo>
                  <a:pt x="195993" y="1200328"/>
                </a:moveTo>
                <a:lnTo>
                  <a:pt x="2990831" y="1200328"/>
                </a:lnTo>
                <a:cubicBezTo>
                  <a:pt x="3099075" y="1200328"/>
                  <a:pt x="3186824" y="1288077"/>
                  <a:pt x="3186824" y="1396321"/>
                </a:cubicBezTo>
                <a:lnTo>
                  <a:pt x="3186824" y="2180270"/>
                </a:lnTo>
                <a:cubicBezTo>
                  <a:pt x="3186824" y="2288514"/>
                  <a:pt x="3099075" y="2376263"/>
                  <a:pt x="2990831" y="2376263"/>
                </a:cubicBezTo>
                <a:lnTo>
                  <a:pt x="2419697" y="2376263"/>
                </a:lnTo>
                <a:lnTo>
                  <a:pt x="2419697" y="3060919"/>
                </a:lnTo>
                <a:lnTo>
                  <a:pt x="767127" y="3060919"/>
                </a:lnTo>
                <a:lnTo>
                  <a:pt x="767127" y="2376263"/>
                </a:lnTo>
                <a:lnTo>
                  <a:pt x="195993" y="2376263"/>
                </a:lnTo>
                <a:cubicBezTo>
                  <a:pt x="87749" y="2376263"/>
                  <a:pt x="0" y="2288514"/>
                  <a:pt x="0" y="2180270"/>
                </a:cubicBezTo>
                <a:lnTo>
                  <a:pt x="0" y="1396321"/>
                </a:lnTo>
                <a:cubicBezTo>
                  <a:pt x="0" y="1288077"/>
                  <a:pt x="87749" y="1200328"/>
                  <a:pt x="195993" y="1200328"/>
                </a:cubicBezTo>
                <a:close/>
                <a:moveTo>
                  <a:pt x="767127" y="0"/>
                </a:moveTo>
                <a:lnTo>
                  <a:pt x="2419697" y="0"/>
                </a:lnTo>
                <a:lnTo>
                  <a:pt x="2419697" y="190589"/>
                </a:lnTo>
                <a:lnTo>
                  <a:pt x="2565249" y="190589"/>
                </a:lnTo>
                <a:cubicBezTo>
                  <a:pt x="2649419" y="190589"/>
                  <a:pt x="2717652" y="258822"/>
                  <a:pt x="2717652" y="342992"/>
                </a:cubicBezTo>
                <a:lnTo>
                  <a:pt x="2717652" y="1104989"/>
                </a:lnTo>
                <a:lnTo>
                  <a:pt x="2284277" y="1104989"/>
                </a:lnTo>
                <a:lnTo>
                  <a:pt x="2284277" y="1104128"/>
                </a:lnTo>
                <a:lnTo>
                  <a:pt x="2284277" y="190589"/>
                </a:lnTo>
                <a:lnTo>
                  <a:pt x="2284277" y="96523"/>
                </a:lnTo>
                <a:lnTo>
                  <a:pt x="902547" y="96523"/>
                </a:lnTo>
                <a:lnTo>
                  <a:pt x="902547" y="190589"/>
                </a:lnTo>
                <a:lnTo>
                  <a:pt x="902547" y="1104128"/>
                </a:lnTo>
                <a:lnTo>
                  <a:pt x="902547" y="1104989"/>
                </a:lnTo>
                <a:lnTo>
                  <a:pt x="469172" y="1104989"/>
                </a:lnTo>
                <a:lnTo>
                  <a:pt x="469172" y="342992"/>
                </a:lnTo>
                <a:cubicBezTo>
                  <a:pt x="469172" y="258822"/>
                  <a:pt x="537405" y="190589"/>
                  <a:pt x="621575" y="190589"/>
                </a:cubicBezTo>
                <a:lnTo>
                  <a:pt x="767127" y="190589"/>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1" name="Oval 66">
            <a:extLst>
              <a:ext uri="{FF2B5EF4-FFF2-40B4-BE49-F238E27FC236}">
                <a16:creationId xmlns:a16="http://schemas.microsoft.com/office/drawing/2014/main" id="{64136ECC-E882-4D1E-8298-06A6A02A6E1A}"/>
              </a:ext>
            </a:extLst>
          </p:cNvPr>
          <p:cNvSpPr/>
          <p:nvPr/>
        </p:nvSpPr>
        <p:spPr>
          <a:xfrm rot="20700000">
            <a:off x="6137536" y="3634206"/>
            <a:ext cx="548680" cy="469988"/>
          </a:xfrm>
          <a:custGeom>
            <a:avLst/>
            <a:gdLst/>
            <a:ahLst/>
            <a:cxnLst/>
            <a:rect l="l" t="t" r="r" b="b"/>
            <a:pathLst>
              <a:path w="2901316" h="2485205">
                <a:moveTo>
                  <a:pt x="2901316" y="8833"/>
                </a:moveTo>
                <a:lnTo>
                  <a:pt x="2885407" y="69738"/>
                </a:lnTo>
                <a:lnTo>
                  <a:pt x="2890344" y="71061"/>
                </a:lnTo>
                <a:lnTo>
                  <a:pt x="2331295" y="2157461"/>
                </a:lnTo>
                <a:lnTo>
                  <a:pt x="2322295" y="2155049"/>
                </a:lnTo>
                <a:cubicBezTo>
                  <a:pt x="2311779" y="2339141"/>
                  <a:pt x="2127696" y="2485205"/>
                  <a:pt x="1902404" y="2485205"/>
                </a:cubicBezTo>
                <a:cubicBezTo>
                  <a:pt x="1669201" y="2485205"/>
                  <a:pt x="1480151" y="2328701"/>
                  <a:pt x="1480150" y="2135644"/>
                </a:cubicBezTo>
                <a:cubicBezTo>
                  <a:pt x="1480150" y="1942587"/>
                  <a:pt x="1669200" y="1786083"/>
                  <a:pt x="1902404" y="1786083"/>
                </a:cubicBezTo>
                <a:cubicBezTo>
                  <a:pt x="2026046" y="1786083"/>
                  <a:pt x="2137276" y="1830075"/>
                  <a:pt x="2213623" y="1901150"/>
                </a:cubicBezTo>
                <a:lnTo>
                  <a:pt x="2586815" y="508378"/>
                </a:lnTo>
                <a:lnTo>
                  <a:pt x="1283297" y="508378"/>
                </a:lnTo>
                <a:lnTo>
                  <a:pt x="847984" y="2132988"/>
                </a:lnTo>
                <a:lnTo>
                  <a:pt x="841776" y="2131324"/>
                </a:lnTo>
                <a:cubicBezTo>
                  <a:pt x="829584" y="2314002"/>
                  <a:pt x="646295" y="2458448"/>
                  <a:pt x="422254" y="2458448"/>
                </a:cubicBezTo>
                <a:cubicBezTo>
                  <a:pt x="189051" y="2458448"/>
                  <a:pt x="1" y="2301944"/>
                  <a:pt x="0" y="2108887"/>
                </a:cubicBezTo>
                <a:cubicBezTo>
                  <a:pt x="0" y="1915830"/>
                  <a:pt x="189051" y="1759326"/>
                  <a:pt x="422255" y="1759326"/>
                </a:cubicBezTo>
                <a:cubicBezTo>
                  <a:pt x="544771" y="1759326"/>
                  <a:pt x="655100" y="1802522"/>
                  <a:pt x="731465" y="1872378"/>
                </a:cubicBezTo>
                <a:lnTo>
                  <a:pt x="1233167" y="0"/>
                </a:lnTo>
                <a:lnTo>
                  <a:pt x="1266129" y="883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2" name="Isosceles Triangle 13">
            <a:extLst>
              <a:ext uri="{FF2B5EF4-FFF2-40B4-BE49-F238E27FC236}">
                <a16:creationId xmlns:a16="http://schemas.microsoft.com/office/drawing/2014/main" id="{A54A6140-C0D9-4440-A5D4-E05BC900724C}"/>
              </a:ext>
            </a:extLst>
          </p:cNvPr>
          <p:cNvSpPr/>
          <p:nvPr/>
        </p:nvSpPr>
        <p:spPr>
          <a:xfrm rot="10800000">
            <a:off x="5188220" y="5485943"/>
            <a:ext cx="376548" cy="745701"/>
          </a:xfrm>
          <a:custGeom>
            <a:avLst/>
            <a:gdLst/>
            <a:ahLst/>
            <a:cxnLst/>
            <a:rect l="l" t="t" r="r" b="b"/>
            <a:pathLst>
              <a:path w="1613569" h="3195455">
                <a:moveTo>
                  <a:pt x="1348422" y="2012960"/>
                </a:moveTo>
                <a:lnTo>
                  <a:pt x="264249" y="2012960"/>
                </a:lnTo>
                <a:cubicBezTo>
                  <a:pt x="99656" y="1932015"/>
                  <a:pt x="172" y="1814225"/>
                  <a:pt x="0" y="1686651"/>
                </a:cubicBezTo>
                <a:lnTo>
                  <a:pt x="716785" y="1678553"/>
                </a:lnTo>
                <a:lnTo>
                  <a:pt x="716785" y="360000"/>
                </a:lnTo>
                <a:lnTo>
                  <a:pt x="716785" y="355479"/>
                </a:lnTo>
                <a:lnTo>
                  <a:pt x="717916" y="355479"/>
                </a:lnTo>
                <a:lnTo>
                  <a:pt x="806785" y="0"/>
                </a:lnTo>
                <a:lnTo>
                  <a:pt x="895655" y="355479"/>
                </a:lnTo>
                <a:lnTo>
                  <a:pt x="896785" y="355479"/>
                </a:lnTo>
                <a:lnTo>
                  <a:pt x="896785" y="360000"/>
                </a:lnTo>
                <a:lnTo>
                  <a:pt x="896785" y="1676520"/>
                </a:lnTo>
                <a:lnTo>
                  <a:pt x="1612906" y="1668429"/>
                </a:lnTo>
                <a:cubicBezTo>
                  <a:pt x="1622778" y="1802631"/>
                  <a:pt x="1521918" y="1928220"/>
                  <a:pt x="1348422" y="2012960"/>
                </a:cubicBezTo>
                <a:close/>
                <a:moveTo>
                  <a:pt x="1175921" y="2908428"/>
                </a:moveTo>
                <a:lnTo>
                  <a:pt x="437641" y="2908428"/>
                </a:lnTo>
                <a:lnTo>
                  <a:pt x="250570" y="2083962"/>
                </a:lnTo>
                <a:lnTo>
                  <a:pt x="1362992" y="2083962"/>
                </a:lnTo>
                <a:close/>
                <a:moveTo>
                  <a:pt x="1155969" y="3195455"/>
                </a:moveTo>
                <a:lnTo>
                  <a:pt x="457593" y="3195455"/>
                </a:lnTo>
                <a:cubicBezTo>
                  <a:pt x="397940" y="3195455"/>
                  <a:pt x="349581" y="3147096"/>
                  <a:pt x="349581" y="3087443"/>
                </a:cubicBezTo>
                <a:cubicBezTo>
                  <a:pt x="349581" y="3027790"/>
                  <a:pt x="397940" y="2979431"/>
                  <a:pt x="457593" y="2979431"/>
                </a:cubicBezTo>
                <a:lnTo>
                  <a:pt x="1155969" y="2979431"/>
                </a:lnTo>
                <a:cubicBezTo>
                  <a:pt x="1215622" y="2979431"/>
                  <a:pt x="1263981" y="3027790"/>
                  <a:pt x="1263981" y="3087443"/>
                </a:cubicBezTo>
                <a:cubicBezTo>
                  <a:pt x="1263981" y="3147096"/>
                  <a:pt x="1215622" y="3195455"/>
                  <a:pt x="1155969" y="319545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3" name="Smiley Face 14">
            <a:extLst>
              <a:ext uri="{FF2B5EF4-FFF2-40B4-BE49-F238E27FC236}">
                <a16:creationId xmlns:a16="http://schemas.microsoft.com/office/drawing/2014/main" id="{BD37565A-D14C-4133-B9E1-D7F8BF1C6551}"/>
              </a:ext>
            </a:extLst>
          </p:cNvPr>
          <p:cNvSpPr/>
          <p:nvPr/>
        </p:nvSpPr>
        <p:spPr>
          <a:xfrm>
            <a:off x="7617042" y="5578826"/>
            <a:ext cx="559934" cy="559934"/>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4" name="Smiley Face 12">
            <a:extLst>
              <a:ext uri="{FF2B5EF4-FFF2-40B4-BE49-F238E27FC236}">
                <a16:creationId xmlns:a16="http://schemas.microsoft.com/office/drawing/2014/main" id="{7F01996A-EF70-44A8-AD2D-1E270513DCED}"/>
              </a:ext>
            </a:extLst>
          </p:cNvPr>
          <p:cNvSpPr/>
          <p:nvPr/>
        </p:nvSpPr>
        <p:spPr>
          <a:xfrm>
            <a:off x="10160622" y="5578826"/>
            <a:ext cx="559934" cy="559934"/>
          </a:xfrm>
          <a:custGeom>
            <a:avLst/>
            <a:gdLst/>
            <a:ahLst/>
            <a:cxnLst/>
            <a:rect l="l" t="t" r="r" b="b"/>
            <a:pathLst>
              <a:path w="3240000" h="3240000">
                <a:moveTo>
                  <a:pt x="1613470" y="2077417"/>
                </a:moveTo>
                <a:cubicBezTo>
                  <a:pt x="1358886" y="2080042"/>
                  <a:pt x="1130625" y="2234862"/>
                  <a:pt x="1034031" y="2470424"/>
                </a:cubicBezTo>
                <a:lnTo>
                  <a:pt x="1213303" y="2543936"/>
                </a:lnTo>
                <a:cubicBezTo>
                  <a:pt x="1280345" y="2380442"/>
                  <a:pt x="1438772" y="2272988"/>
                  <a:pt x="1615468" y="2271166"/>
                </a:cubicBezTo>
                <a:cubicBezTo>
                  <a:pt x="1792164" y="2269344"/>
                  <a:pt x="1952774" y="2373507"/>
                  <a:pt x="2023173" y="2535584"/>
                </a:cubicBezTo>
                <a:lnTo>
                  <a:pt x="2200891" y="2458391"/>
                </a:lnTo>
                <a:cubicBezTo>
                  <a:pt x="2099460" y="2224871"/>
                  <a:pt x="1868054" y="2074792"/>
                  <a:pt x="1613470" y="2077417"/>
                </a:cubicBez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9" y="72832"/>
                </a:lnTo>
                <a:lnTo>
                  <a:pt x="2250577" y="127308"/>
                </a:lnTo>
                <a:lnTo>
                  <a:pt x="2392188" y="195525"/>
                </a:lnTo>
                <a:lnTo>
                  <a:pt x="2525758" y="276671"/>
                </a:lnTo>
                <a:lnTo>
                  <a:pt x="2650471" y="369929"/>
                </a:lnTo>
                <a:lnTo>
                  <a:pt x="2765513" y="474487"/>
                </a:lnTo>
                <a:lnTo>
                  <a:pt x="2870071" y="589530"/>
                </a:lnTo>
                <a:lnTo>
                  <a:pt x="2963330"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30" y="2525758"/>
                </a:lnTo>
                <a:lnTo>
                  <a:pt x="2870071" y="2650471"/>
                </a:lnTo>
                <a:lnTo>
                  <a:pt x="2765513" y="2765513"/>
                </a:lnTo>
                <a:lnTo>
                  <a:pt x="2650471" y="2870071"/>
                </a:lnTo>
                <a:lnTo>
                  <a:pt x="2525758" y="2963330"/>
                </a:lnTo>
                <a:lnTo>
                  <a:pt x="2392188" y="3044475"/>
                </a:lnTo>
                <a:lnTo>
                  <a:pt x="2250577" y="3112693"/>
                </a:lnTo>
                <a:lnTo>
                  <a:pt x="2101739" y="3167168"/>
                </a:lnTo>
                <a:lnTo>
                  <a:pt x="1946487" y="3207088"/>
                </a:lnTo>
                <a:lnTo>
                  <a:pt x="1785636" y="3231636"/>
                </a:lnTo>
                <a:cubicBezTo>
                  <a:pt x="1731176" y="3237167"/>
                  <a:pt x="1675919" y="3240000"/>
                  <a:pt x="1620000" y="3240000"/>
                </a:cubicBezTo>
                <a:cubicBezTo>
                  <a:pt x="1508163"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4" y="3019536"/>
                  <a:pt x="757335" y="2992442"/>
                  <a:pt x="714243" y="2963330"/>
                </a:cubicBezTo>
                <a:cubicBezTo>
                  <a:pt x="671151" y="2934217"/>
                  <a:pt x="629534" y="2903086"/>
                  <a:pt x="589530" y="2870071"/>
                </a:cubicBezTo>
                <a:cubicBezTo>
                  <a:pt x="549525" y="2837056"/>
                  <a:pt x="511133" y="2802158"/>
                  <a:pt x="474487" y="2765513"/>
                </a:cubicBezTo>
                <a:cubicBezTo>
                  <a:pt x="437842" y="2728868"/>
                  <a:pt x="402944" y="2690475"/>
                  <a:pt x="369930" y="2650471"/>
                </a:cubicBezTo>
                <a:cubicBezTo>
                  <a:pt x="336915" y="2610466"/>
                  <a:pt x="305783" y="2568850"/>
                  <a:pt x="276671" y="2525758"/>
                </a:cubicBezTo>
                <a:cubicBezTo>
                  <a:pt x="247558" y="2482665"/>
                  <a:pt x="220465" y="2438097"/>
                  <a:pt x="195526" y="2392188"/>
                </a:cubicBezTo>
                <a:cubicBezTo>
                  <a:pt x="170586" y="2346280"/>
                  <a:pt x="147802" y="2299031"/>
                  <a:pt x="127308" y="2250577"/>
                </a:cubicBezTo>
                <a:cubicBezTo>
                  <a:pt x="106814" y="2202124"/>
                  <a:pt x="88610" y="2152466"/>
                  <a:pt x="72832" y="2101739"/>
                </a:cubicBezTo>
                <a:cubicBezTo>
                  <a:pt x="57055"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5" y="1188989"/>
                  <a:pt x="72832" y="1138262"/>
                </a:cubicBezTo>
                <a:cubicBezTo>
                  <a:pt x="88610" y="1087535"/>
                  <a:pt x="106814" y="1037877"/>
                  <a:pt x="127308" y="989423"/>
                </a:cubicBezTo>
                <a:cubicBezTo>
                  <a:pt x="147802" y="940970"/>
                  <a:pt x="170586" y="893721"/>
                  <a:pt x="195526" y="847812"/>
                </a:cubicBezTo>
                <a:cubicBezTo>
                  <a:pt x="220465" y="801904"/>
                  <a:pt x="247558" y="757335"/>
                  <a:pt x="276671" y="714243"/>
                </a:cubicBezTo>
                <a:cubicBezTo>
                  <a:pt x="305783" y="671151"/>
                  <a:pt x="336915" y="629534"/>
                  <a:pt x="369930" y="589530"/>
                </a:cubicBezTo>
                <a:cubicBezTo>
                  <a:pt x="402944" y="549525"/>
                  <a:pt x="437842" y="511133"/>
                  <a:pt x="474487" y="474487"/>
                </a:cubicBezTo>
                <a:cubicBezTo>
                  <a:pt x="511133" y="437842"/>
                  <a:pt x="549525" y="402944"/>
                  <a:pt x="589530" y="369929"/>
                </a:cubicBezTo>
                <a:cubicBezTo>
                  <a:pt x="629534" y="336915"/>
                  <a:pt x="671151" y="305783"/>
                  <a:pt x="714243" y="276671"/>
                </a:cubicBezTo>
                <a:cubicBezTo>
                  <a:pt x="757335" y="247558"/>
                  <a:pt x="801904"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Smiley Face 15">
            <a:extLst>
              <a:ext uri="{FF2B5EF4-FFF2-40B4-BE49-F238E27FC236}">
                <a16:creationId xmlns:a16="http://schemas.microsoft.com/office/drawing/2014/main" id="{7DB0A6EE-0534-4660-BA3C-A3E8C9FF112F}"/>
              </a:ext>
            </a:extLst>
          </p:cNvPr>
          <p:cNvSpPr/>
          <p:nvPr/>
        </p:nvSpPr>
        <p:spPr>
          <a:xfrm>
            <a:off x="8468995" y="5581897"/>
            <a:ext cx="553792" cy="553792"/>
          </a:xfrm>
          <a:custGeom>
            <a:avLst/>
            <a:gdLst/>
            <a:ahLst/>
            <a:cxnLst/>
            <a:rect l="l" t="t" r="r" b="b"/>
            <a:pathLst>
              <a:path w="3240000" h="3240000">
                <a:moveTo>
                  <a:pt x="2298433" y="2114441"/>
                </a:moveTo>
                <a:lnTo>
                  <a:pt x="1355104" y="2367205"/>
                </a:lnTo>
                <a:lnTo>
                  <a:pt x="1411009" y="2575845"/>
                </a:lnTo>
                <a:lnTo>
                  <a:pt x="2354338" y="2323081"/>
                </a:lnTo>
                <a:close/>
                <a:moveTo>
                  <a:pt x="2165423" y="986226"/>
                </a:moveTo>
                <a:cubicBezTo>
                  <a:pt x="2072622" y="986226"/>
                  <a:pt x="1997392" y="1061456"/>
                  <a:pt x="1997392" y="1154257"/>
                </a:cubicBezTo>
                <a:cubicBezTo>
                  <a:pt x="1997392" y="1247058"/>
                  <a:pt x="2072622" y="1322288"/>
                  <a:pt x="2165423" y="1322288"/>
                </a:cubicBezTo>
                <a:cubicBezTo>
                  <a:pt x="2258224" y="1322288"/>
                  <a:pt x="2333454" y="1247058"/>
                  <a:pt x="2333454" y="1154257"/>
                </a:cubicBezTo>
                <a:cubicBezTo>
                  <a:pt x="2333454" y="1061456"/>
                  <a:pt x="2258224" y="986226"/>
                  <a:pt x="2165423" y="986226"/>
                </a:cubicBezTo>
                <a:close/>
                <a:moveTo>
                  <a:pt x="1107401" y="986226"/>
                </a:moveTo>
                <a:cubicBezTo>
                  <a:pt x="1014600" y="986226"/>
                  <a:pt x="939370" y="1061456"/>
                  <a:pt x="939370" y="1154257"/>
                </a:cubicBezTo>
                <a:cubicBezTo>
                  <a:pt x="939370" y="1247058"/>
                  <a:pt x="1014600" y="1322288"/>
                  <a:pt x="1107401" y="1322288"/>
                </a:cubicBezTo>
                <a:cubicBezTo>
                  <a:pt x="1200202" y="1322288"/>
                  <a:pt x="1275432" y="1247058"/>
                  <a:pt x="1275432" y="1154257"/>
                </a:cubicBezTo>
                <a:cubicBezTo>
                  <a:pt x="1275432" y="1061456"/>
                  <a:pt x="1200202" y="986226"/>
                  <a:pt x="1107401" y="98622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6" name="Oval 37">
            <a:extLst>
              <a:ext uri="{FF2B5EF4-FFF2-40B4-BE49-F238E27FC236}">
                <a16:creationId xmlns:a16="http://schemas.microsoft.com/office/drawing/2014/main" id="{1430B71C-D580-4CA6-A442-26AED5FAE293}"/>
              </a:ext>
            </a:extLst>
          </p:cNvPr>
          <p:cNvSpPr/>
          <p:nvPr/>
        </p:nvSpPr>
        <p:spPr>
          <a:xfrm>
            <a:off x="11012576" y="5575424"/>
            <a:ext cx="566738" cy="566738"/>
          </a:xfrm>
          <a:custGeom>
            <a:avLst/>
            <a:gdLst/>
            <a:ahLst/>
            <a:cxnLst/>
            <a:rect l="l" t="t" r="r" b="b"/>
            <a:pathLst>
              <a:path w="3240000" h="3240000">
                <a:moveTo>
                  <a:pt x="2249999" y="2117384"/>
                </a:moveTo>
                <a:lnTo>
                  <a:pt x="990192" y="2131776"/>
                </a:lnTo>
                <a:cubicBezTo>
                  <a:pt x="998682" y="2476365"/>
                  <a:pt x="1282526" y="2750154"/>
                  <a:pt x="1627197" y="2746216"/>
                </a:cubicBezTo>
                <a:cubicBezTo>
                  <a:pt x="1971867" y="2742279"/>
                  <a:pt x="2249383" y="2462077"/>
                  <a:pt x="2249999" y="2117384"/>
                </a:cubicBezTo>
                <a:close/>
                <a:moveTo>
                  <a:pt x="2505352" y="784338"/>
                </a:moveTo>
                <a:lnTo>
                  <a:pt x="1869332" y="1428843"/>
                </a:lnTo>
                <a:lnTo>
                  <a:pt x="2505352" y="1522122"/>
                </a:lnTo>
                <a:lnTo>
                  <a:pt x="2505352" y="1378597"/>
                </a:lnTo>
                <a:lnTo>
                  <a:pt x="2187887" y="1332038"/>
                </a:lnTo>
                <a:lnTo>
                  <a:pt x="2505352" y="1010338"/>
                </a:lnTo>
                <a:close/>
                <a:moveTo>
                  <a:pt x="734649" y="784338"/>
                </a:moveTo>
                <a:lnTo>
                  <a:pt x="734649" y="1010338"/>
                </a:lnTo>
                <a:lnTo>
                  <a:pt x="1052115" y="1332038"/>
                </a:lnTo>
                <a:lnTo>
                  <a:pt x="734649" y="1378597"/>
                </a:lnTo>
                <a:lnTo>
                  <a:pt x="734649" y="1522122"/>
                </a:lnTo>
                <a:lnTo>
                  <a:pt x="1370670" y="1428843"/>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Smiley Face 14">
            <a:extLst>
              <a:ext uri="{FF2B5EF4-FFF2-40B4-BE49-F238E27FC236}">
                <a16:creationId xmlns:a16="http://schemas.microsoft.com/office/drawing/2014/main" id="{77504E11-68B3-460A-979B-D56E2900C922}"/>
              </a:ext>
            </a:extLst>
          </p:cNvPr>
          <p:cNvSpPr/>
          <p:nvPr/>
        </p:nvSpPr>
        <p:spPr>
          <a:xfrm>
            <a:off x="9314808" y="5581897"/>
            <a:ext cx="553792" cy="553792"/>
          </a:xfrm>
          <a:custGeom>
            <a:avLst/>
            <a:gdLst/>
            <a:ahLst/>
            <a:cxnLst/>
            <a:rect l="l" t="t" r="r" b="b"/>
            <a:pathLst>
              <a:path w="3240000" h="3240000">
                <a:moveTo>
                  <a:pt x="2026698" y="2215122"/>
                </a:moveTo>
                <a:cubicBezTo>
                  <a:pt x="1959656" y="2378616"/>
                  <a:pt x="1801229" y="2486070"/>
                  <a:pt x="1624533" y="2487892"/>
                </a:cubicBezTo>
                <a:cubicBezTo>
                  <a:pt x="1447837" y="2489714"/>
                  <a:pt x="1287227" y="2385551"/>
                  <a:pt x="1216828" y="2223474"/>
                </a:cubicBezTo>
                <a:lnTo>
                  <a:pt x="1039110" y="2300667"/>
                </a:lnTo>
                <a:cubicBezTo>
                  <a:pt x="1140541" y="2534187"/>
                  <a:pt x="1371947" y="2684266"/>
                  <a:pt x="1626531" y="2681641"/>
                </a:cubicBezTo>
                <a:cubicBezTo>
                  <a:pt x="1881115" y="2679016"/>
                  <a:pt x="2109376" y="2524196"/>
                  <a:pt x="2205970" y="2288634"/>
                </a:cubicBezTo>
                <a:close/>
                <a:moveTo>
                  <a:pt x="937973" y="986566"/>
                </a:moveTo>
                <a:cubicBezTo>
                  <a:pt x="850807" y="983371"/>
                  <a:pt x="762813" y="1002775"/>
                  <a:pt x="683096" y="1045110"/>
                </a:cubicBezTo>
                <a:cubicBezTo>
                  <a:pt x="523662" y="1129780"/>
                  <a:pt x="421680" y="1293248"/>
                  <a:pt x="415731" y="1473672"/>
                </a:cubicBezTo>
                <a:lnTo>
                  <a:pt x="615852" y="1480270"/>
                </a:lnTo>
                <a:cubicBezTo>
                  <a:pt x="619438" y="1371518"/>
                  <a:pt x="680908" y="1272986"/>
                  <a:pt x="777009" y="1221950"/>
                </a:cubicBezTo>
                <a:cubicBezTo>
                  <a:pt x="873110" y="1170914"/>
                  <a:pt x="989166" y="1175167"/>
                  <a:pt x="1081273" y="1233100"/>
                </a:cubicBezTo>
                <a:cubicBezTo>
                  <a:pt x="1173381" y="1291033"/>
                  <a:pt x="1227475" y="1393800"/>
                  <a:pt x="1223091" y="1502523"/>
                </a:cubicBezTo>
                <a:lnTo>
                  <a:pt x="1423160" y="1510590"/>
                </a:lnTo>
                <a:cubicBezTo>
                  <a:pt x="1430433" y="1330214"/>
                  <a:pt x="1340689" y="1159721"/>
                  <a:pt x="1187880" y="1063608"/>
                </a:cubicBezTo>
                <a:cubicBezTo>
                  <a:pt x="1111476" y="1015552"/>
                  <a:pt x="1025138" y="989760"/>
                  <a:pt x="937973" y="986566"/>
                </a:cubicBezTo>
                <a:close/>
                <a:moveTo>
                  <a:pt x="2306124" y="986566"/>
                </a:moveTo>
                <a:cubicBezTo>
                  <a:pt x="2218958" y="983371"/>
                  <a:pt x="2130964" y="1002775"/>
                  <a:pt x="2051247" y="1045110"/>
                </a:cubicBezTo>
                <a:cubicBezTo>
                  <a:pt x="1891813" y="1129780"/>
                  <a:pt x="1789831" y="1293248"/>
                  <a:pt x="1783882" y="1473672"/>
                </a:cubicBezTo>
                <a:lnTo>
                  <a:pt x="1984003" y="1480270"/>
                </a:lnTo>
                <a:cubicBezTo>
                  <a:pt x="1987589" y="1371518"/>
                  <a:pt x="2049059" y="1272986"/>
                  <a:pt x="2145160" y="1221950"/>
                </a:cubicBezTo>
                <a:cubicBezTo>
                  <a:pt x="2241261" y="1170914"/>
                  <a:pt x="2357317" y="1175167"/>
                  <a:pt x="2449424" y="1233100"/>
                </a:cubicBezTo>
                <a:cubicBezTo>
                  <a:pt x="2541532" y="1291033"/>
                  <a:pt x="2595626" y="1393800"/>
                  <a:pt x="2591242" y="1502523"/>
                </a:cubicBezTo>
                <a:lnTo>
                  <a:pt x="2791311" y="1510590"/>
                </a:lnTo>
                <a:cubicBezTo>
                  <a:pt x="2798584" y="1330214"/>
                  <a:pt x="2708840" y="1159721"/>
                  <a:pt x="2556031" y="1063608"/>
                </a:cubicBezTo>
                <a:cubicBezTo>
                  <a:pt x="2479627" y="1015552"/>
                  <a:pt x="2393289" y="989760"/>
                  <a:pt x="2306124" y="986566"/>
                </a:cubicBezTo>
                <a:close/>
                <a:moveTo>
                  <a:pt x="1620000" y="0"/>
                </a:moveTo>
                <a:lnTo>
                  <a:pt x="1785636" y="8364"/>
                </a:lnTo>
                <a:lnTo>
                  <a:pt x="1946487" y="32913"/>
                </a:lnTo>
                <a:lnTo>
                  <a:pt x="2101738" y="72832"/>
                </a:lnTo>
                <a:lnTo>
                  <a:pt x="2250577" y="127308"/>
                </a:lnTo>
                <a:lnTo>
                  <a:pt x="2392188" y="195525"/>
                </a:lnTo>
                <a:lnTo>
                  <a:pt x="2525757" y="276671"/>
                </a:lnTo>
                <a:lnTo>
                  <a:pt x="2650470" y="369929"/>
                </a:lnTo>
                <a:lnTo>
                  <a:pt x="2765513" y="474487"/>
                </a:lnTo>
                <a:lnTo>
                  <a:pt x="2870071" y="589530"/>
                </a:lnTo>
                <a:lnTo>
                  <a:pt x="2963329" y="714243"/>
                </a:lnTo>
                <a:lnTo>
                  <a:pt x="3044475" y="847812"/>
                </a:lnTo>
                <a:lnTo>
                  <a:pt x="3112693" y="989423"/>
                </a:lnTo>
                <a:lnTo>
                  <a:pt x="3167168" y="1138262"/>
                </a:lnTo>
                <a:lnTo>
                  <a:pt x="3207088" y="1293514"/>
                </a:lnTo>
                <a:lnTo>
                  <a:pt x="3231636" y="1454365"/>
                </a:lnTo>
                <a:lnTo>
                  <a:pt x="3240000" y="1620000"/>
                </a:lnTo>
                <a:lnTo>
                  <a:pt x="3231636" y="1785636"/>
                </a:lnTo>
                <a:lnTo>
                  <a:pt x="3207088" y="1946487"/>
                </a:lnTo>
                <a:lnTo>
                  <a:pt x="3167168" y="2101739"/>
                </a:lnTo>
                <a:lnTo>
                  <a:pt x="3112693" y="2250577"/>
                </a:lnTo>
                <a:lnTo>
                  <a:pt x="3044475" y="2392188"/>
                </a:lnTo>
                <a:lnTo>
                  <a:pt x="2963329" y="2525758"/>
                </a:lnTo>
                <a:lnTo>
                  <a:pt x="2870071" y="2650471"/>
                </a:lnTo>
                <a:lnTo>
                  <a:pt x="2765513" y="2765513"/>
                </a:lnTo>
                <a:lnTo>
                  <a:pt x="2650470" y="2870071"/>
                </a:lnTo>
                <a:lnTo>
                  <a:pt x="2525757" y="2963330"/>
                </a:lnTo>
                <a:lnTo>
                  <a:pt x="2392188" y="3044475"/>
                </a:lnTo>
                <a:lnTo>
                  <a:pt x="2250577" y="3112693"/>
                </a:lnTo>
                <a:lnTo>
                  <a:pt x="2101738" y="3167168"/>
                </a:lnTo>
                <a:lnTo>
                  <a:pt x="1946487" y="3207088"/>
                </a:lnTo>
                <a:lnTo>
                  <a:pt x="1785636" y="3231636"/>
                </a:lnTo>
                <a:cubicBezTo>
                  <a:pt x="1731176" y="3237167"/>
                  <a:pt x="1675919" y="3240000"/>
                  <a:pt x="1620000" y="3240000"/>
                </a:cubicBezTo>
                <a:cubicBezTo>
                  <a:pt x="1508162" y="3240000"/>
                  <a:pt x="1398972" y="3228667"/>
                  <a:pt x="1293514" y="3207088"/>
                </a:cubicBezTo>
                <a:cubicBezTo>
                  <a:pt x="1240785" y="3196298"/>
                  <a:pt x="1188989" y="3182946"/>
                  <a:pt x="1138262" y="3167168"/>
                </a:cubicBezTo>
                <a:cubicBezTo>
                  <a:pt x="1087535" y="3151390"/>
                  <a:pt x="1037877" y="3133187"/>
                  <a:pt x="989423" y="3112693"/>
                </a:cubicBezTo>
                <a:cubicBezTo>
                  <a:pt x="940970" y="3092198"/>
                  <a:pt x="893721" y="3069414"/>
                  <a:pt x="847812" y="3044475"/>
                </a:cubicBezTo>
                <a:cubicBezTo>
                  <a:pt x="801903" y="3019536"/>
                  <a:pt x="757335" y="2992442"/>
                  <a:pt x="714243" y="2963330"/>
                </a:cubicBezTo>
                <a:cubicBezTo>
                  <a:pt x="671151" y="2934217"/>
                  <a:pt x="629534" y="2903086"/>
                  <a:pt x="589530" y="2870071"/>
                </a:cubicBezTo>
                <a:cubicBezTo>
                  <a:pt x="549525" y="2837056"/>
                  <a:pt x="511132" y="2802158"/>
                  <a:pt x="474487" y="2765513"/>
                </a:cubicBezTo>
                <a:cubicBezTo>
                  <a:pt x="437842" y="2728868"/>
                  <a:pt x="402944" y="2690475"/>
                  <a:pt x="369929" y="2650471"/>
                </a:cubicBezTo>
                <a:cubicBezTo>
                  <a:pt x="336915" y="2610466"/>
                  <a:pt x="305783" y="2568850"/>
                  <a:pt x="276671" y="2525758"/>
                </a:cubicBezTo>
                <a:cubicBezTo>
                  <a:pt x="247558" y="2482665"/>
                  <a:pt x="220464" y="2438097"/>
                  <a:pt x="195525" y="2392188"/>
                </a:cubicBezTo>
                <a:cubicBezTo>
                  <a:pt x="170586" y="2346280"/>
                  <a:pt x="147802" y="2299031"/>
                  <a:pt x="127308" y="2250577"/>
                </a:cubicBezTo>
                <a:cubicBezTo>
                  <a:pt x="106814" y="2202124"/>
                  <a:pt x="88610" y="2152466"/>
                  <a:pt x="72832" y="2101739"/>
                </a:cubicBezTo>
                <a:cubicBezTo>
                  <a:pt x="57054" y="2051012"/>
                  <a:pt x="43703" y="1999216"/>
                  <a:pt x="32913" y="1946487"/>
                </a:cubicBezTo>
                <a:cubicBezTo>
                  <a:pt x="22123" y="1893758"/>
                  <a:pt x="13895" y="1840095"/>
                  <a:pt x="8364" y="1785636"/>
                </a:cubicBezTo>
                <a:cubicBezTo>
                  <a:pt x="2833" y="1731176"/>
                  <a:pt x="0" y="1675919"/>
                  <a:pt x="0" y="1620000"/>
                </a:cubicBezTo>
                <a:cubicBezTo>
                  <a:pt x="0" y="1508163"/>
                  <a:pt x="11333" y="1398972"/>
                  <a:pt x="32913" y="1293514"/>
                </a:cubicBezTo>
                <a:cubicBezTo>
                  <a:pt x="43703" y="1240785"/>
                  <a:pt x="57054" y="1188989"/>
                  <a:pt x="72832" y="1138262"/>
                </a:cubicBezTo>
                <a:cubicBezTo>
                  <a:pt x="88610" y="1087535"/>
                  <a:pt x="106814" y="1037877"/>
                  <a:pt x="127308" y="989423"/>
                </a:cubicBezTo>
                <a:cubicBezTo>
                  <a:pt x="147802" y="940970"/>
                  <a:pt x="170586" y="893721"/>
                  <a:pt x="195525" y="847812"/>
                </a:cubicBezTo>
                <a:cubicBezTo>
                  <a:pt x="220464" y="801904"/>
                  <a:pt x="247558" y="757335"/>
                  <a:pt x="276671" y="714243"/>
                </a:cubicBezTo>
                <a:cubicBezTo>
                  <a:pt x="305783" y="671151"/>
                  <a:pt x="336915" y="629534"/>
                  <a:pt x="369929" y="589530"/>
                </a:cubicBezTo>
                <a:cubicBezTo>
                  <a:pt x="402944" y="549525"/>
                  <a:pt x="437842" y="511133"/>
                  <a:pt x="474487" y="474487"/>
                </a:cubicBezTo>
                <a:cubicBezTo>
                  <a:pt x="511132" y="437842"/>
                  <a:pt x="549525" y="402944"/>
                  <a:pt x="589530" y="369929"/>
                </a:cubicBezTo>
                <a:cubicBezTo>
                  <a:pt x="629534" y="336915"/>
                  <a:pt x="671151" y="305783"/>
                  <a:pt x="714243" y="276671"/>
                </a:cubicBezTo>
                <a:cubicBezTo>
                  <a:pt x="757335" y="247558"/>
                  <a:pt x="801903" y="220465"/>
                  <a:pt x="847812" y="195525"/>
                </a:cubicBezTo>
                <a:cubicBezTo>
                  <a:pt x="893721" y="170586"/>
                  <a:pt x="940970" y="147802"/>
                  <a:pt x="989423" y="127308"/>
                </a:cubicBezTo>
                <a:cubicBezTo>
                  <a:pt x="1037877" y="106814"/>
                  <a:pt x="1087535" y="88610"/>
                  <a:pt x="1138262" y="72832"/>
                </a:cubicBezTo>
                <a:cubicBezTo>
                  <a:pt x="1188989" y="57054"/>
                  <a:pt x="1240785" y="43703"/>
                  <a:pt x="1293514" y="32913"/>
                </a:cubicBezTo>
                <a:cubicBezTo>
                  <a:pt x="1346243" y="22123"/>
                  <a:pt x="1399905" y="13895"/>
                  <a:pt x="1454365" y="8364"/>
                </a:cubicBezTo>
                <a:cubicBezTo>
                  <a:pt x="1508824" y="2833"/>
                  <a:pt x="1564081" y="0"/>
                  <a:pt x="1620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8" name="Rectangle 16">
            <a:extLst>
              <a:ext uri="{FF2B5EF4-FFF2-40B4-BE49-F238E27FC236}">
                <a16:creationId xmlns:a16="http://schemas.microsoft.com/office/drawing/2014/main" id="{EE8124F3-717D-48CF-A47F-1E6B4110895D}"/>
              </a:ext>
            </a:extLst>
          </p:cNvPr>
          <p:cNvSpPr/>
          <p:nvPr/>
        </p:nvSpPr>
        <p:spPr>
          <a:xfrm rot="2700000">
            <a:off x="5325698" y="3520150"/>
            <a:ext cx="389390" cy="698103"/>
          </a:xfrm>
          <a:custGeom>
            <a:avLst/>
            <a:gdLst/>
            <a:ahLst/>
            <a:cxnLst/>
            <a:rect l="l" t="t" r="r" b="b"/>
            <a:pathLst>
              <a:path w="2232248" h="4001999">
                <a:moveTo>
                  <a:pt x="1116887" y="0"/>
                </a:moveTo>
                <a:cubicBezTo>
                  <a:pt x="1270748" y="4762"/>
                  <a:pt x="1433283" y="120651"/>
                  <a:pt x="1447291" y="308459"/>
                </a:cubicBezTo>
                <a:cubicBezTo>
                  <a:pt x="1483174" y="544979"/>
                  <a:pt x="1283237" y="603082"/>
                  <a:pt x="1339988" y="887363"/>
                </a:cubicBezTo>
                <a:lnTo>
                  <a:pt x="2232248" y="887363"/>
                </a:lnTo>
                <a:lnTo>
                  <a:pt x="2232248" y="1778237"/>
                </a:lnTo>
                <a:cubicBezTo>
                  <a:pt x="1956566" y="1829261"/>
                  <a:pt x="1897086" y="1634366"/>
                  <a:pt x="1663321" y="1669832"/>
                </a:cubicBezTo>
                <a:cubicBezTo>
                  <a:pt x="1475513" y="1683840"/>
                  <a:pt x="1359624" y="1846375"/>
                  <a:pt x="1354862" y="2000236"/>
                </a:cubicBezTo>
                <a:cubicBezTo>
                  <a:pt x="1358037" y="2135389"/>
                  <a:pt x="1477787" y="2334920"/>
                  <a:pt x="1701420" y="2336507"/>
                </a:cubicBezTo>
                <a:cubicBezTo>
                  <a:pt x="1972077" y="2308709"/>
                  <a:pt x="1932339" y="2176007"/>
                  <a:pt x="2232248" y="2187989"/>
                </a:cubicBezTo>
                <a:lnTo>
                  <a:pt x="2232248" y="3119611"/>
                </a:lnTo>
                <a:lnTo>
                  <a:pt x="1303259" y="3119611"/>
                </a:lnTo>
                <a:cubicBezTo>
                  <a:pt x="1289664" y="3424971"/>
                  <a:pt x="1423682" y="3383289"/>
                  <a:pt x="1451633" y="3655441"/>
                </a:cubicBezTo>
                <a:cubicBezTo>
                  <a:pt x="1450046" y="3879074"/>
                  <a:pt x="1250515" y="3998824"/>
                  <a:pt x="1115362" y="4001999"/>
                </a:cubicBezTo>
                <a:cubicBezTo>
                  <a:pt x="961501" y="3997237"/>
                  <a:pt x="798966" y="3881348"/>
                  <a:pt x="784958" y="3693540"/>
                </a:cubicBezTo>
                <a:cubicBezTo>
                  <a:pt x="749282" y="3458385"/>
                  <a:pt x="946712" y="3399594"/>
                  <a:pt x="892811" y="3119611"/>
                </a:cubicBezTo>
                <a:lnTo>
                  <a:pt x="0" y="3119611"/>
                </a:lnTo>
                <a:lnTo>
                  <a:pt x="0" y="2203607"/>
                </a:lnTo>
                <a:cubicBezTo>
                  <a:pt x="285884" y="2145799"/>
                  <a:pt x="343730" y="2346665"/>
                  <a:pt x="580754" y="2310706"/>
                </a:cubicBezTo>
                <a:cubicBezTo>
                  <a:pt x="768562" y="2296698"/>
                  <a:pt x="884451" y="2134163"/>
                  <a:pt x="889213" y="1980302"/>
                </a:cubicBezTo>
                <a:cubicBezTo>
                  <a:pt x="886038" y="1845149"/>
                  <a:pt x="766288" y="1645618"/>
                  <a:pt x="542655" y="1644031"/>
                </a:cubicBezTo>
                <a:cubicBezTo>
                  <a:pt x="268493" y="1672188"/>
                  <a:pt x="312817" y="1807984"/>
                  <a:pt x="0" y="1792208"/>
                </a:cubicBezTo>
                <a:lnTo>
                  <a:pt x="0" y="887363"/>
                </a:lnTo>
                <a:lnTo>
                  <a:pt x="928847" y="887363"/>
                </a:lnTo>
                <a:cubicBezTo>
                  <a:pt x="944034" y="576570"/>
                  <a:pt x="808718" y="620178"/>
                  <a:pt x="780616" y="346558"/>
                </a:cubicBezTo>
                <a:cubicBezTo>
                  <a:pt x="782203" y="122925"/>
                  <a:pt x="981734" y="3175"/>
                  <a:pt x="11168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9" name="Rectangle 9">
            <a:extLst>
              <a:ext uri="{FF2B5EF4-FFF2-40B4-BE49-F238E27FC236}">
                <a16:creationId xmlns:a16="http://schemas.microsoft.com/office/drawing/2014/main" id="{444E6227-4972-4DE6-BEB0-C3FC42991182}"/>
              </a:ext>
            </a:extLst>
          </p:cNvPr>
          <p:cNvSpPr/>
          <p:nvPr/>
        </p:nvSpPr>
        <p:spPr>
          <a:xfrm>
            <a:off x="4401174" y="3545247"/>
            <a:ext cx="527335" cy="493633"/>
          </a:xfrm>
          <a:custGeom>
            <a:avLst/>
            <a:gdLst>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833935 w 3239999"/>
              <a:gd name="connsiteY0" fmla="*/ 22 h 3032924"/>
              <a:gd name="connsiteX1" fmla="*/ 1576606 w 3239999"/>
              <a:gd name="connsiteY1" fmla="*/ 402054 h 3032924"/>
              <a:gd name="connsiteX2" fmla="*/ 1576606 w 3239999"/>
              <a:gd name="connsiteY2" fmla="*/ 430441 h 3032924"/>
              <a:gd name="connsiteX3" fmla="*/ 1576606 w 3239999"/>
              <a:gd name="connsiteY3" fmla="*/ 526981 h 3032924"/>
              <a:gd name="connsiteX4" fmla="*/ 1576606 w 3239999"/>
              <a:gd name="connsiteY4" fmla="*/ 2765302 h 3032924"/>
              <a:gd name="connsiteX5" fmla="*/ 378630 w 3239999"/>
              <a:gd name="connsiteY5" fmla="*/ 2472117 h 3032924"/>
              <a:gd name="connsiteX6" fmla="*/ 384918 w 3239999"/>
              <a:gd name="connsiteY6" fmla="*/ 526981 h 3032924"/>
              <a:gd name="connsiteX7" fmla="*/ 239143 w 3239999"/>
              <a:gd name="connsiteY7" fmla="*/ 526981 h 3032924"/>
              <a:gd name="connsiteX8" fmla="*/ 239143 w 3239999"/>
              <a:gd name="connsiteY8" fmla="*/ 2776423 h 3032924"/>
              <a:gd name="connsiteX9" fmla="*/ 1576606 w 3239999"/>
              <a:gd name="connsiteY9" fmla="*/ 2776423 h 3032924"/>
              <a:gd name="connsiteX10" fmla="*/ 1576606 w 3239999"/>
              <a:gd name="connsiteY10" fmla="*/ 2778202 h 3032924"/>
              <a:gd name="connsiteX11" fmla="*/ 1663394 w 3239999"/>
              <a:gd name="connsiteY11" fmla="*/ 2778202 h 3032924"/>
              <a:gd name="connsiteX12" fmla="*/ 1663394 w 3239999"/>
              <a:gd name="connsiteY12" fmla="*/ 2776423 h 3032924"/>
              <a:gd name="connsiteX13" fmla="*/ 3000856 w 3239999"/>
              <a:gd name="connsiteY13" fmla="*/ 2776423 h 3032924"/>
              <a:gd name="connsiteX14" fmla="*/ 3000856 w 3239999"/>
              <a:gd name="connsiteY14" fmla="*/ 526981 h 3032924"/>
              <a:gd name="connsiteX15" fmla="*/ 2855082 w 3239999"/>
              <a:gd name="connsiteY15" fmla="*/ 526981 h 3032924"/>
              <a:gd name="connsiteX16" fmla="*/ 2861369 w 3239999"/>
              <a:gd name="connsiteY16" fmla="*/ 2472117 h 3032924"/>
              <a:gd name="connsiteX17" fmla="*/ 1663394 w 3239999"/>
              <a:gd name="connsiteY17" fmla="*/ 2765302 h 3032924"/>
              <a:gd name="connsiteX18" fmla="*/ 1663394 w 3239999"/>
              <a:gd name="connsiteY18" fmla="*/ 526981 h 3032924"/>
              <a:gd name="connsiteX19" fmla="*/ 1663394 w 3239999"/>
              <a:gd name="connsiteY19" fmla="*/ 430441 h 3032924"/>
              <a:gd name="connsiteX20" fmla="*/ 1663394 w 3239999"/>
              <a:gd name="connsiteY20" fmla="*/ 402054 h 3032924"/>
              <a:gd name="connsiteX21" fmla="*/ 2406065 w 3239999"/>
              <a:gd name="connsiteY21" fmla="*/ 22 h 3032924"/>
              <a:gd name="connsiteX22" fmla="*/ 2853673 w 3239999"/>
              <a:gd name="connsiteY22" fmla="*/ 91100 h 3032924"/>
              <a:gd name="connsiteX23" fmla="*/ 2854770 w 3239999"/>
              <a:gd name="connsiteY23" fmla="*/ 430441 h 3032924"/>
              <a:gd name="connsiteX24" fmla="*/ 3120669 w 3239999"/>
              <a:gd name="connsiteY24" fmla="*/ 428517 h 3032924"/>
              <a:gd name="connsiteX25" fmla="*/ 3120669 w 3239999"/>
              <a:gd name="connsiteY25" fmla="*/ 738345 h 3032924"/>
              <a:gd name="connsiteX26" fmla="*/ 3239999 w 3239999"/>
              <a:gd name="connsiteY26" fmla="*/ 738345 h 3032924"/>
              <a:gd name="connsiteX27" fmla="*/ 3239999 w 3239999"/>
              <a:gd name="connsiteY27" fmla="*/ 3032924 h 3032924"/>
              <a:gd name="connsiteX28" fmla="*/ 0 w 3239999"/>
              <a:gd name="connsiteY28" fmla="*/ 3032924 h 3032924"/>
              <a:gd name="connsiteX29" fmla="*/ 0 w 3239999"/>
              <a:gd name="connsiteY29" fmla="*/ 738345 h 3032924"/>
              <a:gd name="connsiteX30" fmla="*/ 102477 w 3239999"/>
              <a:gd name="connsiteY30" fmla="*/ 738345 h 3032924"/>
              <a:gd name="connsiteX31" fmla="*/ 102477 w 3239999"/>
              <a:gd name="connsiteY31" fmla="*/ 428517 h 3032924"/>
              <a:gd name="connsiteX32" fmla="*/ 385229 w 3239999"/>
              <a:gd name="connsiteY32" fmla="*/ 430441 h 3032924"/>
              <a:gd name="connsiteX33" fmla="*/ 386326 w 3239999"/>
              <a:gd name="connsiteY33" fmla="*/ 91100 h 3032924"/>
              <a:gd name="connsiteX34" fmla="*/ 833935 w 3239999"/>
              <a:gd name="connsiteY34" fmla="*/ 2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34" fmla="*/ 1668046 w 3239999"/>
              <a:gd name="connsiteY34" fmla="*/ 2869642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39143 w 3239999"/>
              <a:gd name="connsiteY32" fmla="*/ 2776423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3000856 w 3239999"/>
              <a:gd name="connsiteY3" fmla="*/ 2776423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 name="connsiteX0" fmla="*/ 1576606 w 3239999"/>
              <a:gd name="connsiteY0" fmla="*/ 2778202 h 3032924"/>
              <a:gd name="connsiteX1" fmla="*/ 1663394 w 3239999"/>
              <a:gd name="connsiteY1" fmla="*/ 2778202 h 3032924"/>
              <a:gd name="connsiteX2" fmla="*/ 1663394 w 3239999"/>
              <a:gd name="connsiteY2" fmla="*/ 2776423 h 3032924"/>
              <a:gd name="connsiteX3" fmla="*/ 2991331 w 3239999"/>
              <a:gd name="connsiteY3" fmla="*/ 2709748 h 3032924"/>
              <a:gd name="connsiteX4" fmla="*/ 3000856 w 3239999"/>
              <a:gd name="connsiteY4" fmla="*/ 526981 h 3032924"/>
              <a:gd name="connsiteX5" fmla="*/ 2855082 w 3239999"/>
              <a:gd name="connsiteY5" fmla="*/ 526981 h 3032924"/>
              <a:gd name="connsiteX6" fmla="*/ 2861369 w 3239999"/>
              <a:gd name="connsiteY6" fmla="*/ 2472117 h 3032924"/>
              <a:gd name="connsiteX7" fmla="*/ 1663394 w 3239999"/>
              <a:gd name="connsiteY7" fmla="*/ 2765302 h 3032924"/>
              <a:gd name="connsiteX8" fmla="*/ 1663394 w 3239999"/>
              <a:gd name="connsiteY8" fmla="*/ 526981 h 3032924"/>
              <a:gd name="connsiteX9" fmla="*/ 1663394 w 3239999"/>
              <a:gd name="connsiteY9" fmla="*/ 430441 h 3032924"/>
              <a:gd name="connsiteX10" fmla="*/ 1663394 w 3239999"/>
              <a:gd name="connsiteY10" fmla="*/ 402054 h 3032924"/>
              <a:gd name="connsiteX11" fmla="*/ 2406065 w 3239999"/>
              <a:gd name="connsiteY11" fmla="*/ 22 h 3032924"/>
              <a:gd name="connsiteX12" fmla="*/ 2853673 w 3239999"/>
              <a:gd name="connsiteY12" fmla="*/ 91100 h 3032924"/>
              <a:gd name="connsiteX13" fmla="*/ 2854770 w 3239999"/>
              <a:gd name="connsiteY13" fmla="*/ 430441 h 3032924"/>
              <a:gd name="connsiteX14" fmla="*/ 3120669 w 3239999"/>
              <a:gd name="connsiteY14" fmla="*/ 428517 h 3032924"/>
              <a:gd name="connsiteX15" fmla="*/ 3120669 w 3239999"/>
              <a:gd name="connsiteY15" fmla="*/ 738345 h 3032924"/>
              <a:gd name="connsiteX16" fmla="*/ 3239999 w 3239999"/>
              <a:gd name="connsiteY16" fmla="*/ 738345 h 3032924"/>
              <a:gd name="connsiteX17" fmla="*/ 3239999 w 3239999"/>
              <a:gd name="connsiteY17" fmla="*/ 3032924 h 3032924"/>
              <a:gd name="connsiteX18" fmla="*/ 0 w 3239999"/>
              <a:gd name="connsiteY18" fmla="*/ 3032924 h 3032924"/>
              <a:gd name="connsiteX19" fmla="*/ 0 w 3239999"/>
              <a:gd name="connsiteY19" fmla="*/ 738345 h 3032924"/>
              <a:gd name="connsiteX20" fmla="*/ 102477 w 3239999"/>
              <a:gd name="connsiteY20" fmla="*/ 738345 h 3032924"/>
              <a:gd name="connsiteX21" fmla="*/ 102477 w 3239999"/>
              <a:gd name="connsiteY21" fmla="*/ 428517 h 3032924"/>
              <a:gd name="connsiteX22" fmla="*/ 385229 w 3239999"/>
              <a:gd name="connsiteY22" fmla="*/ 430441 h 3032924"/>
              <a:gd name="connsiteX23" fmla="*/ 386326 w 3239999"/>
              <a:gd name="connsiteY23" fmla="*/ 91100 h 3032924"/>
              <a:gd name="connsiteX24" fmla="*/ 833935 w 3239999"/>
              <a:gd name="connsiteY24" fmla="*/ 22 h 3032924"/>
              <a:gd name="connsiteX25" fmla="*/ 1576606 w 3239999"/>
              <a:gd name="connsiteY25" fmla="*/ 402054 h 3032924"/>
              <a:gd name="connsiteX26" fmla="*/ 1576606 w 3239999"/>
              <a:gd name="connsiteY26" fmla="*/ 430441 h 3032924"/>
              <a:gd name="connsiteX27" fmla="*/ 1576606 w 3239999"/>
              <a:gd name="connsiteY27" fmla="*/ 526981 h 3032924"/>
              <a:gd name="connsiteX28" fmla="*/ 1576606 w 3239999"/>
              <a:gd name="connsiteY28" fmla="*/ 2765302 h 3032924"/>
              <a:gd name="connsiteX29" fmla="*/ 378630 w 3239999"/>
              <a:gd name="connsiteY29" fmla="*/ 2472117 h 3032924"/>
              <a:gd name="connsiteX30" fmla="*/ 384918 w 3239999"/>
              <a:gd name="connsiteY30" fmla="*/ 526981 h 3032924"/>
              <a:gd name="connsiteX31" fmla="*/ 239143 w 3239999"/>
              <a:gd name="connsiteY31" fmla="*/ 526981 h 3032924"/>
              <a:gd name="connsiteX32" fmla="*/ 229618 w 3239999"/>
              <a:gd name="connsiteY32" fmla="*/ 2690698 h 3032924"/>
              <a:gd name="connsiteX33" fmla="*/ 1576606 w 3239999"/>
              <a:gd name="connsiteY33" fmla="*/ 2776423 h 3032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239999" h="3032924">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0" name="Round Same Side Corner Rectangle 6">
            <a:extLst>
              <a:ext uri="{FF2B5EF4-FFF2-40B4-BE49-F238E27FC236}">
                <a16:creationId xmlns:a16="http://schemas.microsoft.com/office/drawing/2014/main" id="{11207448-F26A-4EF1-8764-2D6798600849}"/>
              </a:ext>
            </a:extLst>
          </p:cNvPr>
          <p:cNvSpPr/>
          <p:nvPr/>
        </p:nvSpPr>
        <p:spPr>
          <a:xfrm rot="2700000">
            <a:off x="6979028" y="5476482"/>
            <a:ext cx="190721" cy="764622"/>
          </a:xfrm>
          <a:custGeom>
            <a:avLst/>
            <a:gdLst/>
            <a:ahLst/>
            <a:cxnLst/>
            <a:rect l="l" t="t" r="r" b="b"/>
            <a:pathLst>
              <a:path w="1035916" h="4153123">
                <a:moveTo>
                  <a:pt x="277501" y="3759099"/>
                </a:moveTo>
                <a:lnTo>
                  <a:pt x="758408" y="3759099"/>
                </a:lnTo>
                <a:lnTo>
                  <a:pt x="517954" y="4153123"/>
                </a:lnTo>
                <a:close/>
                <a:moveTo>
                  <a:pt x="42612" y="2944898"/>
                </a:moveTo>
                <a:cubicBezTo>
                  <a:pt x="153922" y="2941505"/>
                  <a:pt x="246502" y="2889483"/>
                  <a:pt x="275675" y="2819018"/>
                </a:cubicBezTo>
                <a:cubicBezTo>
                  <a:pt x="304648" y="2892614"/>
                  <a:pt x="403763" y="2945872"/>
                  <a:pt x="521107" y="2945872"/>
                </a:cubicBezTo>
                <a:cubicBezTo>
                  <a:pt x="638453" y="2945872"/>
                  <a:pt x="737567" y="2892613"/>
                  <a:pt x="766540" y="2819017"/>
                </a:cubicBezTo>
                <a:cubicBezTo>
                  <a:pt x="795133" y="2888142"/>
                  <a:pt x="884783" y="2939514"/>
                  <a:pt x="993299" y="2944464"/>
                </a:cubicBezTo>
                <a:lnTo>
                  <a:pt x="776840" y="3657264"/>
                </a:lnTo>
                <a:lnTo>
                  <a:pt x="258940" y="3657264"/>
                </a:lnTo>
                <a:close/>
                <a:moveTo>
                  <a:pt x="809102" y="564558"/>
                </a:moveTo>
                <a:lnTo>
                  <a:pt x="1035914" y="564558"/>
                </a:lnTo>
                <a:lnTo>
                  <a:pt x="1035915" y="2838682"/>
                </a:lnTo>
                <a:cubicBezTo>
                  <a:pt x="1029586" y="2840409"/>
                  <a:pt x="1023074" y="2840731"/>
                  <a:pt x="1016490" y="2840731"/>
                </a:cubicBezTo>
                <a:cubicBezTo>
                  <a:pt x="901952" y="2840731"/>
                  <a:pt x="809102" y="2743612"/>
                  <a:pt x="809101" y="2623810"/>
                </a:cubicBezTo>
                <a:close/>
                <a:moveTo>
                  <a:pt x="310569" y="564558"/>
                </a:moveTo>
                <a:lnTo>
                  <a:pt x="725347" y="564558"/>
                </a:lnTo>
                <a:lnTo>
                  <a:pt x="725347" y="2633342"/>
                </a:lnTo>
                <a:cubicBezTo>
                  <a:pt x="725347" y="2747880"/>
                  <a:pt x="632496" y="2840731"/>
                  <a:pt x="517958" y="2840731"/>
                </a:cubicBezTo>
                <a:cubicBezTo>
                  <a:pt x="403420" y="2840731"/>
                  <a:pt x="310569" y="2747880"/>
                  <a:pt x="310569" y="2633342"/>
                </a:cubicBezTo>
                <a:close/>
                <a:moveTo>
                  <a:pt x="0" y="564557"/>
                </a:moveTo>
                <a:lnTo>
                  <a:pt x="226813" y="564557"/>
                </a:lnTo>
                <a:lnTo>
                  <a:pt x="226813" y="2623810"/>
                </a:lnTo>
                <a:cubicBezTo>
                  <a:pt x="226813" y="2743612"/>
                  <a:pt x="133962" y="2840731"/>
                  <a:pt x="19424" y="2840730"/>
                </a:cubicBezTo>
                <a:cubicBezTo>
                  <a:pt x="12841" y="2840730"/>
                  <a:pt x="6329" y="2840409"/>
                  <a:pt x="0" y="2838682"/>
                </a:cubicBezTo>
                <a:close/>
                <a:moveTo>
                  <a:pt x="71964" y="71964"/>
                </a:moveTo>
                <a:cubicBezTo>
                  <a:pt x="116427" y="27501"/>
                  <a:pt x="177852" y="0"/>
                  <a:pt x="245701" y="0"/>
                </a:cubicBezTo>
                <a:lnTo>
                  <a:pt x="790215" y="0"/>
                </a:lnTo>
                <a:cubicBezTo>
                  <a:pt x="925912" y="0"/>
                  <a:pt x="1035916" y="110004"/>
                  <a:pt x="1035916" y="245701"/>
                </a:cubicBezTo>
                <a:cubicBezTo>
                  <a:pt x="1035916" y="327601"/>
                  <a:pt x="1035915" y="409501"/>
                  <a:pt x="1035915" y="491401"/>
                </a:cubicBezTo>
                <a:lnTo>
                  <a:pt x="0" y="491401"/>
                </a:lnTo>
                <a:lnTo>
                  <a:pt x="0" y="245701"/>
                </a:lnTo>
                <a:cubicBezTo>
                  <a:pt x="0" y="177853"/>
                  <a:pt x="27501" y="116427"/>
                  <a:pt x="71964" y="7196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1" name="Frame 17">
            <a:extLst>
              <a:ext uri="{FF2B5EF4-FFF2-40B4-BE49-F238E27FC236}">
                <a16:creationId xmlns:a16="http://schemas.microsoft.com/office/drawing/2014/main" id="{1278BF84-DDF3-43F8-88E4-A0F28E4079EF}"/>
              </a:ext>
            </a:extLst>
          </p:cNvPr>
          <p:cNvSpPr/>
          <p:nvPr/>
        </p:nvSpPr>
        <p:spPr>
          <a:xfrm>
            <a:off x="4376235" y="4613417"/>
            <a:ext cx="508153" cy="508153"/>
          </a:xfrm>
          <a:custGeom>
            <a:avLst/>
            <a:gdLst/>
            <a:ahLst/>
            <a:cxnLst/>
            <a:rect l="l" t="t" r="r" b="b"/>
            <a:pathLst>
              <a:path w="3240000" h="3240000">
                <a:moveTo>
                  <a:pt x="415456" y="380544"/>
                </a:moveTo>
                <a:lnTo>
                  <a:pt x="415456" y="385333"/>
                </a:lnTo>
                <a:lnTo>
                  <a:pt x="385333" y="385333"/>
                </a:lnTo>
                <a:lnTo>
                  <a:pt x="385333" y="2854667"/>
                </a:lnTo>
                <a:lnTo>
                  <a:pt x="1529120" y="2854667"/>
                </a:lnTo>
                <a:cubicBezTo>
                  <a:pt x="1267123" y="2430711"/>
                  <a:pt x="997530" y="1721825"/>
                  <a:pt x="436017" y="1672600"/>
                </a:cubicBezTo>
                <a:lnTo>
                  <a:pt x="600235" y="1185112"/>
                </a:lnTo>
                <a:cubicBezTo>
                  <a:pt x="1132790" y="1359573"/>
                  <a:pt x="1278822" y="1550851"/>
                  <a:pt x="1544730" y="1923929"/>
                </a:cubicBezTo>
                <a:cubicBezTo>
                  <a:pt x="1789452" y="1379400"/>
                  <a:pt x="1927092" y="1088696"/>
                  <a:pt x="2233403" y="596568"/>
                </a:cubicBezTo>
                <a:lnTo>
                  <a:pt x="2770666" y="596568"/>
                </a:lnTo>
                <a:cubicBezTo>
                  <a:pt x="2331495" y="1220469"/>
                  <a:pt x="1907612" y="2113878"/>
                  <a:pt x="1578489" y="2854667"/>
                </a:cubicBezTo>
                <a:lnTo>
                  <a:pt x="2854667" y="2854667"/>
                </a:lnTo>
                <a:lnTo>
                  <a:pt x="2854667" y="596568"/>
                </a:lnTo>
                <a:lnTo>
                  <a:pt x="2858395" y="596568"/>
                </a:lnTo>
                <a:lnTo>
                  <a:pt x="2858395" y="380544"/>
                </a:lnTo>
                <a:close/>
                <a:moveTo>
                  <a:pt x="0" y="0"/>
                </a:moveTo>
                <a:lnTo>
                  <a:pt x="3240000" y="0"/>
                </a:lnTo>
                <a:lnTo>
                  <a:pt x="3240000" y="3240000"/>
                </a:lnTo>
                <a:lnTo>
                  <a:pt x="0" y="3240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Rounded Rectangle 5">
            <a:extLst>
              <a:ext uri="{FF2B5EF4-FFF2-40B4-BE49-F238E27FC236}">
                <a16:creationId xmlns:a16="http://schemas.microsoft.com/office/drawing/2014/main" id="{B5A177C8-7AB0-4E40-873A-70F231B3FA06}"/>
              </a:ext>
            </a:extLst>
          </p:cNvPr>
          <p:cNvSpPr/>
          <p:nvPr/>
        </p:nvSpPr>
        <p:spPr>
          <a:xfrm flipH="1">
            <a:off x="10102420" y="2554106"/>
            <a:ext cx="504633" cy="416291"/>
          </a:xfrm>
          <a:custGeom>
            <a:avLst/>
            <a:gdLst>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702049"/>
              <a:gd name="connsiteX1" fmla="*/ 1574067 w 3217557"/>
              <a:gd name="connsiteY1" fmla="*/ 851360 h 2702049"/>
              <a:gd name="connsiteX2" fmla="*/ 1384251 w 3217557"/>
              <a:gd name="connsiteY2" fmla="*/ 1041176 h 2702049"/>
              <a:gd name="connsiteX3" fmla="*/ 1194435 w 3217557"/>
              <a:gd name="connsiteY3" fmla="*/ 851360 h 2702049"/>
              <a:gd name="connsiteX4" fmla="*/ 1384251 w 3217557"/>
              <a:gd name="connsiteY4" fmla="*/ 661544 h 2702049"/>
              <a:gd name="connsiteX5" fmla="*/ 1993421 w 3217557"/>
              <a:gd name="connsiteY5" fmla="*/ 661544 h 2702049"/>
              <a:gd name="connsiteX6" fmla="*/ 2183237 w 3217557"/>
              <a:gd name="connsiteY6" fmla="*/ 851360 h 2702049"/>
              <a:gd name="connsiteX7" fmla="*/ 1993421 w 3217557"/>
              <a:gd name="connsiteY7" fmla="*/ 1041176 h 2702049"/>
              <a:gd name="connsiteX8" fmla="*/ 1803605 w 3217557"/>
              <a:gd name="connsiteY8" fmla="*/ 851360 h 2702049"/>
              <a:gd name="connsiteX9" fmla="*/ 1993421 w 3217557"/>
              <a:gd name="connsiteY9" fmla="*/ 661544 h 2702049"/>
              <a:gd name="connsiteX10" fmla="*/ 2602591 w 3217557"/>
              <a:gd name="connsiteY10" fmla="*/ 661544 h 2702049"/>
              <a:gd name="connsiteX11" fmla="*/ 2792407 w 3217557"/>
              <a:gd name="connsiteY11" fmla="*/ 851360 h 2702049"/>
              <a:gd name="connsiteX12" fmla="*/ 2602591 w 3217557"/>
              <a:gd name="connsiteY12" fmla="*/ 1041176 h 2702049"/>
              <a:gd name="connsiteX13" fmla="*/ 2412775 w 3217557"/>
              <a:gd name="connsiteY13" fmla="*/ 851360 h 2702049"/>
              <a:gd name="connsiteX14" fmla="*/ 2602591 w 3217557"/>
              <a:gd name="connsiteY14" fmla="*/ 661544 h 2702049"/>
              <a:gd name="connsiteX15" fmla="*/ 677114 w 3217557"/>
              <a:gd name="connsiteY15" fmla="*/ 569491 h 2702049"/>
              <a:gd name="connsiteX16" fmla="*/ 330916 w 3217557"/>
              <a:gd name="connsiteY16" fmla="*/ 569491 h 2702049"/>
              <a:gd name="connsiteX17" fmla="*/ 0 w 3217557"/>
              <a:gd name="connsiteY17" fmla="*/ 900407 h 2702049"/>
              <a:gd name="connsiteX18" fmla="*/ 0 w 3217557"/>
              <a:gd name="connsiteY18" fmla="*/ 1952009 h 2702049"/>
              <a:gd name="connsiteX19" fmla="*/ 330916 w 3217557"/>
              <a:gd name="connsiteY19" fmla="*/ 2282925 h 2702049"/>
              <a:gd name="connsiteX20" fmla="*/ 711670 w 3217557"/>
              <a:gd name="connsiteY20" fmla="*/ 2282925 h 2702049"/>
              <a:gd name="connsiteX21" fmla="*/ 15770 w 3217557"/>
              <a:gd name="connsiteY21" fmla="*/ 2702049 h 2702049"/>
              <a:gd name="connsiteX22" fmla="*/ 1294529 w 3217557"/>
              <a:gd name="connsiteY22" fmla="*/ 2282925 h 2702049"/>
              <a:gd name="connsiteX23" fmla="*/ 2117356 w 3217557"/>
              <a:gd name="connsiteY23" fmla="*/ 2282925 h 2702049"/>
              <a:gd name="connsiteX24" fmla="*/ 2418395 w 3217557"/>
              <a:gd name="connsiteY24" fmla="*/ 2087951 h 2702049"/>
              <a:gd name="connsiteX25" fmla="*/ 1830857 w 3217557"/>
              <a:gd name="connsiteY25" fmla="*/ 1799347 h 2702049"/>
              <a:gd name="connsiteX26" fmla="*/ 1008030 w 3217557"/>
              <a:gd name="connsiteY26" fmla="*/ 1799347 h 2702049"/>
              <a:gd name="connsiteX27" fmla="*/ 677114 w 3217557"/>
              <a:gd name="connsiteY27" fmla="*/ 1468431 h 2702049"/>
              <a:gd name="connsiteX28" fmla="*/ 677114 w 3217557"/>
              <a:gd name="connsiteY28" fmla="*/ 569491 h 2702049"/>
              <a:gd name="connsiteX29" fmla="*/ 2886641 w 3217557"/>
              <a:gd name="connsiteY29" fmla="*/ 0 h 2702049"/>
              <a:gd name="connsiteX30" fmla="*/ 1100201 w 3217557"/>
              <a:gd name="connsiteY30" fmla="*/ 0 h 2702049"/>
              <a:gd name="connsiteX31" fmla="*/ 769285 w 3217557"/>
              <a:gd name="connsiteY31" fmla="*/ 330916 h 2702049"/>
              <a:gd name="connsiteX32" fmla="*/ 769285 w 3217557"/>
              <a:gd name="connsiteY32" fmla="*/ 1382518 h 2702049"/>
              <a:gd name="connsiteX33" fmla="*/ 1100201 w 3217557"/>
              <a:gd name="connsiteY33" fmla="*/ 1713434 h 2702049"/>
              <a:gd name="connsiteX34" fmla="*/ 1923028 w 3217557"/>
              <a:gd name="connsiteY34" fmla="*/ 1713434 h 2702049"/>
              <a:gd name="connsiteX35" fmla="*/ 3078958 w 3217557"/>
              <a:gd name="connsiteY35" fmla="*/ 2077967 h 2702049"/>
              <a:gd name="connsiteX36" fmla="*/ 2505887 w 3217557"/>
              <a:gd name="connsiteY36" fmla="*/ 1713434 h 2702049"/>
              <a:gd name="connsiteX37" fmla="*/ 2886641 w 3217557"/>
              <a:gd name="connsiteY37" fmla="*/ 1713434 h 2702049"/>
              <a:gd name="connsiteX38" fmla="*/ 3217557 w 3217557"/>
              <a:gd name="connsiteY38" fmla="*/ 1382518 h 2702049"/>
              <a:gd name="connsiteX39" fmla="*/ 3217557 w 3217557"/>
              <a:gd name="connsiteY39" fmla="*/ 330916 h 2702049"/>
              <a:gd name="connsiteX40" fmla="*/ 2886641 w 3217557"/>
              <a:gd name="connsiteY40" fmla="*/ 0 h 2702049"/>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33810"/>
              <a:gd name="connsiteX1" fmla="*/ 1574067 w 3217557"/>
              <a:gd name="connsiteY1" fmla="*/ 851360 h 2633810"/>
              <a:gd name="connsiteX2" fmla="*/ 1384251 w 3217557"/>
              <a:gd name="connsiteY2" fmla="*/ 1041176 h 2633810"/>
              <a:gd name="connsiteX3" fmla="*/ 1194435 w 3217557"/>
              <a:gd name="connsiteY3" fmla="*/ 851360 h 2633810"/>
              <a:gd name="connsiteX4" fmla="*/ 1384251 w 3217557"/>
              <a:gd name="connsiteY4" fmla="*/ 661544 h 2633810"/>
              <a:gd name="connsiteX5" fmla="*/ 1993421 w 3217557"/>
              <a:gd name="connsiteY5" fmla="*/ 661544 h 2633810"/>
              <a:gd name="connsiteX6" fmla="*/ 2183237 w 3217557"/>
              <a:gd name="connsiteY6" fmla="*/ 851360 h 2633810"/>
              <a:gd name="connsiteX7" fmla="*/ 1993421 w 3217557"/>
              <a:gd name="connsiteY7" fmla="*/ 1041176 h 2633810"/>
              <a:gd name="connsiteX8" fmla="*/ 1803605 w 3217557"/>
              <a:gd name="connsiteY8" fmla="*/ 851360 h 2633810"/>
              <a:gd name="connsiteX9" fmla="*/ 1993421 w 3217557"/>
              <a:gd name="connsiteY9" fmla="*/ 661544 h 2633810"/>
              <a:gd name="connsiteX10" fmla="*/ 2602591 w 3217557"/>
              <a:gd name="connsiteY10" fmla="*/ 661544 h 2633810"/>
              <a:gd name="connsiteX11" fmla="*/ 2792407 w 3217557"/>
              <a:gd name="connsiteY11" fmla="*/ 851360 h 2633810"/>
              <a:gd name="connsiteX12" fmla="*/ 2602591 w 3217557"/>
              <a:gd name="connsiteY12" fmla="*/ 1041176 h 2633810"/>
              <a:gd name="connsiteX13" fmla="*/ 2412775 w 3217557"/>
              <a:gd name="connsiteY13" fmla="*/ 851360 h 2633810"/>
              <a:gd name="connsiteX14" fmla="*/ 2602591 w 3217557"/>
              <a:gd name="connsiteY14" fmla="*/ 661544 h 2633810"/>
              <a:gd name="connsiteX15" fmla="*/ 677114 w 3217557"/>
              <a:gd name="connsiteY15" fmla="*/ 569491 h 2633810"/>
              <a:gd name="connsiteX16" fmla="*/ 330916 w 3217557"/>
              <a:gd name="connsiteY16" fmla="*/ 569491 h 2633810"/>
              <a:gd name="connsiteX17" fmla="*/ 0 w 3217557"/>
              <a:gd name="connsiteY17" fmla="*/ 900407 h 2633810"/>
              <a:gd name="connsiteX18" fmla="*/ 0 w 3217557"/>
              <a:gd name="connsiteY18" fmla="*/ 1952009 h 2633810"/>
              <a:gd name="connsiteX19" fmla="*/ 330916 w 3217557"/>
              <a:gd name="connsiteY19" fmla="*/ 2282925 h 2633810"/>
              <a:gd name="connsiteX20" fmla="*/ 711670 w 3217557"/>
              <a:gd name="connsiteY20" fmla="*/ 2282925 h 2633810"/>
              <a:gd name="connsiteX21" fmla="*/ 165895 w 3217557"/>
              <a:gd name="connsiteY21" fmla="*/ 2633810 h 2633810"/>
              <a:gd name="connsiteX22" fmla="*/ 1294529 w 3217557"/>
              <a:gd name="connsiteY22" fmla="*/ 2282925 h 2633810"/>
              <a:gd name="connsiteX23" fmla="*/ 2117356 w 3217557"/>
              <a:gd name="connsiteY23" fmla="*/ 2282925 h 2633810"/>
              <a:gd name="connsiteX24" fmla="*/ 2418395 w 3217557"/>
              <a:gd name="connsiteY24" fmla="*/ 2087951 h 2633810"/>
              <a:gd name="connsiteX25" fmla="*/ 1830857 w 3217557"/>
              <a:gd name="connsiteY25" fmla="*/ 1799347 h 2633810"/>
              <a:gd name="connsiteX26" fmla="*/ 1008030 w 3217557"/>
              <a:gd name="connsiteY26" fmla="*/ 1799347 h 2633810"/>
              <a:gd name="connsiteX27" fmla="*/ 677114 w 3217557"/>
              <a:gd name="connsiteY27" fmla="*/ 1468431 h 2633810"/>
              <a:gd name="connsiteX28" fmla="*/ 677114 w 3217557"/>
              <a:gd name="connsiteY28" fmla="*/ 569491 h 2633810"/>
              <a:gd name="connsiteX29" fmla="*/ 2886641 w 3217557"/>
              <a:gd name="connsiteY29" fmla="*/ 0 h 2633810"/>
              <a:gd name="connsiteX30" fmla="*/ 1100201 w 3217557"/>
              <a:gd name="connsiteY30" fmla="*/ 0 h 2633810"/>
              <a:gd name="connsiteX31" fmla="*/ 769285 w 3217557"/>
              <a:gd name="connsiteY31" fmla="*/ 330916 h 2633810"/>
              <a:gd name="connsiteX32" fmla="*/ 769285 w 3217557"/>
              <a:gd name="connsiteY32" fmla="*/ 1382518 h 2633810"/>
              <a:gd name="connsiteX33" fmla="*/ 1100201 w 3217557"/>
              <a:gd name="connsiteY33" fmla="*/ 1713434 h 2633810"/>
              <a:gd name="connsiteX34" fmla="*/ 1923028 w 3217557"/>
              <a:gd name="connsiteY34" fmla="*/ 1713434 h 2633810"/>
              <a:gd name="connsiteX35" fmla="*/ 3078958 w 3217557"/>
              <a:gd name="connsiteY35" fmla="*/ 2077967 h 2633810"/>
              <a:gd name="connsiteX36" fmla="*/ 2505887 w 3217557"/>
              <a:gd name="connsiteY36" fmla="*/ 1713434 h 2633810"/>
              <a:gd name="connsiteX37" fmla="*/ 2886641 w 3217557"/>
              <a:gd name="connsiteY37" fmla="*/ 1713434 h 2633810"/>
              <a:gd name="connsiteX38" fmla="*/ 3217557 w 3217557"/>
              <a:gd name="connsiteY38" fmla="*/ 1382518 h 2633810"/>
              <a:gd name="connsiteX39" fmla="*/ 3217557 w 3217557"/>
              <a:gd name="connsiteY39" fmla="*/ 330916 h 2633810"/>
              <a:gd name="connsiteX40" fmla="*/ 2886641 w 3217557"/>
              <a:gd name="connsiteY40" fmla="*/ 0 h 2633810"/>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 name="connsiteX0" fmla="*/ 1384251 w 3217557"/>
              <a:gd name="connsiteY0" fmla="*/ 661544 h 2654282"/>
              <a:gd name="connsiteX1" fmla="*/ 1574067 w 3217557"/>
              <a:gd name="connsiteY1" fmla="*/ 851360 h 2654282"/>
              <a:gd name="connsiteX2" fmla="*/ 1384251 w 3217557"/>
              <a:gd name="connsiteY2" fmla="*/ 1041176 h 2654282"/>
              <a:gd name="connsiteX3" fmla="*/ 1194435 w 3217557"/>
              <a:gd name="connsiteY3" fmla="*/ 851360 h 2654282"/>
              <a:gd name="connsiteX4" fmla="*/ 1384251 w 3217557"/>
              <a:gd name="connsiteY4" fmla="*/ 661544 h 2654282"/>
              <a:gd name="connsiteX5" fmla="*/ 1993421 w 3217557"/>
              <a:gd name="connsiteY5" fmla="*/ 661544 h 2654282"/>
              <a:gd name="connsiteX6" fmla="*/ 2183237 w 3217557"/>
              <a:gd name="connsiteY6" fmla="*/ 851360 h 2654282"/>
              <a:gd name="connsiteX7" fmla="*/ 1993421 w 3217557"/>
              <a:gd name="connsiteY7" fmla="*/ 1041176 h 2654282"/>
              <a:gd name="connsiteX8" fmla="*/ 1803605 w 3217557"/>
              <a:gd name="connsiteY8" fmla="*/ 851360 h 2654282"/>
              <a:gd name="connsiteX9" fmla="*/ 1993421 w 3217557"/>
              <a:gd name="connsiteY9" fmla="*/ 661544 h 2654282"/>
              <a:gd name="connsiteX10" fmla="*/ 2602591 w 3217557"/>
              <a:gd name="connsiteY10" fmla="*/ 661544 h 2654282"/>
              <a:gd name="connsiteX11" fmla="*/ 2792407 w 3217557"/>
              <a:gd name="connsiteY11" fmla="*/ 851360 h 2654282"/>
              <a:gd name="connsiteX12" fmla="*/ 2602591 w 3217557"/>
              <a:gd name="connsiteY12" fmla="*/ 1041176 h 2654282"/>
              <a:gd name="connsiteX13" fmla="*/ 2412775 w 3217557"/>
              <a:gd name="connsiteY13" fmla="*/ 851360 h 2654282"/>
              <a:gd name="connsiteX14" fmla="*/ 2602591 w 3217557"/>
              <a:gd name="connsiteY14" fmla="*/ 661544 h 2654282"/>
              <a:gd name="connsiteX15" fmla="*/ 677114 w 3217557"/>
              <a:gd name="connsiteY15" fmla="*/ 569491 h 2654282"/>
              <a:gd name="connsiteX16" fmla="*/ 330916 w 3217557"/>
              <a:gd name="connsiteY16" fmla="*/ 569491 h 2654282"/>
              <a:gd name="connsiteX17" fmla="*/ 0 w 3217557"/>
              <a:gd name="connsiteY17" fmla="*/ 900407 h 2654282"/>
              <a:gd name="connsiteX18" fmla="*/ 0 w 3217557"/>
              <a:gd name="connsiteY18" fmla="*/ 1952009 h 2654282"/>
              <a:gd name="connsiteX19" fmla="*/ 330916 w 3217557"/>
              <a:gd name="connsiteY19" fmla="*/ 2282925 h 2654282"/>
              <a:gd name="connsiteX20" fmla="*/ 711670 w 3217557"/>
              <a:gd name="connsiteY20" fmla="*/ 2282925 h 2654282"/>
              <a:gd name="connsiteX21" fmla="*/ 275077 w 3217557"/>
              <a:gd name="connsiteY21" fmla="*/ 2654282 h 2654282"/>
              <a:gd name="connsiteX22" fmla="*/ 1294529 w 3217557"/>
              <a:gd name="connsiteY22" fmla="*/ 2282925 h 2654282"/>
              <a:gd name="connsiteX23" fmla="*/ 2117356 w 3217557"/>
              <a:gd name="connsiteY23" fmla="*/ 2282925 h 2654282"/>
              <a:gd name="connsiteX24" fmla="*/ 2418395 w 3217557"/>
              <a:gd name="connsiteY24" fmla="*/ 2087951 h 2654282"/>
              <a:gd name="connsiteX25" fmla="*/ 1830857 w 3217557"/>
              <a:gd name="connsiteY25" fmla="*/ 1799347 h 2654282"/>
              <a:gd name="connsiteX26" fmla="*/ 1008030 w 3217557"/>
              <a:gd name="connsiteY26" fmla="*/ 1799347 h 2654282"/>
              <a:gd name="connsiteX27" fmla="*/ 677114 w 3217557"/>
              <a:gd name="connsiteY27" fmla="*/ 1468431 h 2654282"/>
              <a:gd name="connsiteX28" fmla="*/ 677114 w 3217557"/>
              <a:gd name="connsiteY28" fmla="*/ 569491 h 2654282"/>
              <a:gd name="connsiteX29" fmla="*/ 2886641 w 3217557"/>
              <a:gd name="connsiteY29" fmla="*/ 0 h 2654282"/>
              <a:gd name="connsiteX30" fmla="*/ 1100201 w 3217557"/>
              <a:gd name="connsiteY30" fmla="*/ 0 h 2654282"/>
              <a:gd name="connsiteX31" fmla="*/ 769285 w 3217557"/>
              <a:gd name="connsiteY31" fmla="*/ 330916 h 2654282"/>
              <a:gd name="connsiteX32" fmla="*/ 769285 w 3217557"/>
              <a:gd name="connsiteY32" fmla="*/ 1382518 h 2654282"/>
              <a:gd name="connsiteX33" fmla="*/ 1100201 w 3217557"/>
              <a:gd name="connsiteY33" fmla="*/ 1713434 h 2654282"/>
              <a:gd name="connsiteX34" fmla="*/ 1923028 w 3217557"/>
              <a:gd name="connsiteY34" fmla="*/ 1713434 h 2654282"/>
              <a:gd name="connsiteX35" fmla="*/ 3078958 w 3217557"/>
              <a:gd name="connsiteY35" fmla="*/ 2077967 h 2654282"/>
              <a:gd name="connsiteX36" fmla="*/ 2505887 w 3217557"/>
              <a:gd name="connsiteY36" fmla="*/ 1713434 h 2654282"/>
              <a:gd name="connsiteX37" fmla="*/ 2886641 w 3217557"/>
              <a:gd name="connsiteY37" fmla="*/ 1713434 h 2654282"/>
              <a:gd name="connsiteX38" fmla="*/ 3217557 w 3217557"/>
              <a:gd name="connsiteY38" fmla="*/ 1382518 h 2654282"/>
              <a:gd name="connsiteX39" fmla="*/ 3217557 w 3217557"/>
              <a:gd name="connsiteY39" fmla="*/ 330916 h 2654282"/>
              <a:gd name="connsiteX40" fmla="*/ 2886641 w 3217557"/>
              <a:gd name="connsiteY40" fmla="*/ 0 h 26542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3217557" h="2654282">
                <a:moveTo>
                  <a:pt x="1384251" y="661544"/>
                </a:moveTo>
                <a:cubicBezTo>
                  <a:pt x="1489083" y="661544"/>
                  <a:pt x="1574067" y="746528"/>
                  <a:pt x="1574067" y="851360"/>
                </a:cubicBezTo>
                <a:cubicBezTo>
                  <a:pt x="1574067" y="956192"/>
                  <a:pt x="1489083" y="1041176"/>
                  <a:pt x="1384251" y="1041176"/>
                </a:cubicBezTo>
                <a:cubicBezTo>
                  <a:pt x="1279419" y="1041176"/>
                  <a:pt x="1194435" y="956192"/>
                  <a:pt x="1194435" y="851360"/>
                </a:cubicBezTo>
                <a:cubicBezTo>
                  <a:pt x="1194435" y="746528"/>
                  <a:pt x="1279419" y="661544"/>
                  <a:pt x="1384251" y="661544"/>
                </a:cubicBezTo>
                <a:close/>
                <a:moveTo>
                  <a:pt x="1993421" y="661544"/>
                </a:moveTo>
                <a:cubicBezTo>
                  <a:pt x="2098253" y="661544"/>
                  <a:pt x="2183237" y="746528"/>
                  <a:pt x="2183237" y="851360"/>
                </a:cubicBezTo>
                <a:cubicBezTo>
                  <a:pt x="2183237" y="956192"/>
                  <a:pt x="2098253" y="1041176"/>
                  <a:pt x="1993421" y="1041176"/>
                </a:cubicBezTo>
                <a:cubicBezTo>
                  <a:pt x="1888589" y="1041176"/>
                  <a:pt x="1803605" y="956192"/>
                  <a:pt x="1803605" y="851360"/>
                </a:cubicBezTo>
                <a:cubicBezTo>
                  <a:pt x="1803605" y="746528"/>
                  <a:pt x="1888589" y="661544"/>
                  <a:pt x="1993421" y="661544"/>
                </a:cubicBezTo>
                <a:close/>
                <a:moveTo>
                  <a:pt x="2602591" y="661544"/>
                </a:moveTo>
                <a:cubicBezTo>
                  <a:pt x="2707423" y="661544"/>
                  <a:pt x="2792407" y="746528"/>
                  <a:pt x="2792407" y="851360"/>
                </a:cubicBezTo>
                <a:cubicBezTo>
                  <a:pt x="2792407" y="956192"/>
                  <a:pt x="2707423" y="1041176"/>
                  <a:pt x="2602591" y="1041176"/>
                </a:cubicBezTo>
                <a:cubicBezTo>
                  <a:pt x="2497759" y="1041176"/>
                  <a:pt x="2412775" y="956192"/>
                  <a:pt x="2412775" y="851360"/>
                </a:cubicBezTo>
                <a:cubicBezTo>
                  <a:pt x="2412775" y="746528"/>
                  <a:pt x="2497759" y="661544"/>
                  <a:pt x="2602591" y="661544"/>
                </a:cubicBezTo>
                <a:close/>
                <a:moveTo>
                  <a:pt x="677114" y="569491"/>
                </a:moveTo>
                <a:lnTo>
                  <a:pt x="330916" y="569491"/>
                </a:lnTo>
                <a:cubicBezTo>
                  <a:pt x="148156" y="569491"/>
                  <a:pt x="0" y="717647"/>
                  <a:pt x="0" y="900407"/>
                </a:cubicBezTo>
                <a:lnTo>
                  <a:pt x="0" y="1952009"/>
                </a:lnTo>
                <a:cubicBezTo>
                  <a:pt x="0" y="2134769"/>
                  <a:pt x="148156" y="2282925"/>
                  <a:pt x="330916" y="2282925"/>
                </a:cubicBezTo>
                <a:lnTo>
                  <a:pt x="711670" y="2282925"/>
                </a:lnTo>
                <a:cubicBezTo>
                  <a:pt x="639726" y="2394386"/>
                  <a:pt x="647101" y="2475544"/>
                  <a:pt x="275077" y="2654282"/>
                </a:cubicBezTo>
                <a:cubicBezTo>
                  <a:pt x="900998" y="2583693"/>
                  <a:pt x="998412" y="2552618"/>
                  <a:pt x="1294529" y="2282925"/>
                </a:cubicBezTo>
                <a:lnTo>
                  <a:pt x="2117356" y="2282925"/>
                </a:lnTo>
                <a:cubicBezTo>
                  <a:pt x="2251554" y="2282925"/>
                  <a:pt x="2367095" y="2203043"/>
                  <a:pt x="2418395" y="2087951"/>
                </a:cubicBezTo>
                <a:cubicBezTo>
                  <a:pt x="2205538" y="2022975"/>
                  <a:pt x="2032941" y="1932583"/>
                  <a:pt x="1830857" y="1799347"/>
                </a:cubicBezTo>
                <a:lnTo>
                  <a:pt x="1008030" y="1799347"/>
                </a:lnTo>
                <a:cubicBezTo>
                  <a:pt x="825270" y="1799347"/>
                  <a:pt x="677114" y="1651191"/>
                  <a:pt x="677114" y="1468431"/>
                </a:cubicBezTo>
                <a:lnTo>
                  <a:pt x="677114" y="569491"/>
                </a:lnTo>
                <a:close/>
                <a:moveTo>
                  <a:pt x="2886641" y="0"/>
                </a:moveTo>
                <a:lnTo>
                  <a:pt x="1100201" y="0"/>
                </a:lnTo>
                <a:cubicBezTo>
                  <a:pt x="917441" y="0"/>
                  <a:pt x="769285" y="148156"/>
                  <a:pt x="769285" y="330916"/>
                </a:cubicBezTo>
                <a:lnTo>
                  <a:pt x="769285" y="1382518"/>
                </a:lnTo>
                <a:cubicBezTo>
                  <a:pt x="769285" y="1565278"/>
                  <a:pt x="917441" y="1713434"/>
                  <a:pt x="1100201" y="1713434"/>
                </a:cubicBezTo>
                <a:lnTo>
                  <a:pt x="1923028" y="1713434"/>
                </a:lnTo>
                <a:cubicBezTo>
                  <a:pt x="2301032" y="1962656"/>
                  <a:pt x="2453037" y="2007378"/>
                  <a:pt x="3078958" y="2077967"/>
                </a:cubicBezTo>
                <a:cubicBezTo>
                  <a:pt x="2713759" y="1878758"/>
                  <a:pt x="2673367" y="1899957"/>
                  <a:pt x="2505887" y="1713434"/>
                </a:cubicBezTo>
                <a:lnTo>
                  <a:pt x="2886641" y="1713434"/>
                </a:lnTo>
                <a:cubicBezTo>
                  <a:pt x="3069401" y="1713434"/>
                  <a:pt x="3217557" y="1565278"/>
                  <a:pt x="3217557" y="1382518"/>
                </a:cubicBezTo>
                <a:lnTo>
                  <a:pt x="3217557" y="330916"/>
                </a:lnTo>
                <a:cubicBezTo>
                  <a:pt x="3217557" y="148156"/>
                  <a:pt x="3069401" y="0"/>
                  <a:pt x="2886641"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3" name="Teardrop 1">
            <a:extLst>
              <a:ext uri="{FF2B5EF4-FFF2-40B4-BE49-F238E27FC236}">
                <a16:creationId xmlns:a16="http://schemas.microsoft.com/office/drawing/2014/main" id="{45BBC696-75E7-44AB-A411-9B80C52FFE5A}"/>
              </a:ext>
            </a:extLst>
          </p:cNvPr>
          <p:cNvSpPr/>
          <p:nvPr/>
        </p:nvSpPr>
        <p:spPr>
          <a:xfrm rot="18805991">
            <a:off x="10126692" y="153934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4" name="Rectangle 130">
            <a:extLst>
              <a:ext uri="{FF2B5EF4-FFF2-40B4-BE49-F238E27FC236}">
                <a16:creationId xmlns:a16="http://schemas.microsoft.com/office/drawing/2014/main" id="{F7759672-254A-46D2-98DF-B919494C603A}"/>
              </a:ext>
            </a:extLst>
          </p:cNvPr>
          <p:cNvSpPr/>
          <p:nvPr/>
        </p:nvSpPr>
        <p:spPr>
          <a:xfrm>
            <a:off x="10932820" y="1539414"/>
            <a:ext cx="544577" cy="547049"/>
          </a:xfrm>
          <a:custGeom>
            <a:avLst/>
            <a:gdLst/>
            <a:ahLst/>
            <a:cxnLst/>
            <a:rect l="l" t="t" r="r" b="b"/>
            <a:pathLst>
              <a:path w="371900" h="373588">
                <a:moveTo>
                  <a:pt x="297080" y="129105"/>
                </a:moveTo>
                <a:lnTo>
                  <a:pt x="284273" y="219737"/>
                </a:lnTo>
                <a:lnTo>
                  <a:pt x="305496" y="219737"/>
                </a:lnTo>
                <a:lnTo>
                  <a:pt x="333001" y="129105"/>
                </a:lnTo>
                <a:close/>
                <a:moveTo>
                  <a:pt x="228265" y="129105"/>
                </a:moveTo>
                <a:lnTo>
                  <a:pt x="228265" y="219737"/>
                </a:lnTo>
                <a:lnTo>
                  <a:pt x="250807" y="219737"/>
                </a:lnTo>
                <a:lnTo>
                  <a:pt x="263614" y="129105"/>
                </a:lnTo>
                <a:close/>
                <a:moveTo>
                  <a:pt x="157021" y="129105"/>
                </a:moveTo>
                <a:lnTo>
                  <a:pt x="175826" y="219737"/>
                </a:lnTo>
                <a:lnTo>
                  <a:pt x="195129" y="219737"/>
                </a:lnTo>
                <a:lnTo>
                  <a:pt x="195129" y="129105"/>
                </a:lnTo>
                <a:close/>
                <a:moveTo>
                  <a:pt x="93087" y="129105"/>
                </a:moveTo>
                <a:lnTo>
                  <a:pt x="117372" y="219737"/>
                </a:lnTo>
                <a:lnTo>
                  <a:pt x="141984" y="219737"/>
                </a:lnTo>
                <a:lnTo>
                  <a:pt x="123179" y="129105"/>
                </a:lnTo>
                <a:close/>
                <a:moveTo>
                  <a:pt x="58494" y="0"/>
                </a:moveTo>
                <a:lnTo>
                  <a:pt x="84208" y="95969"/>
                </a:lnTo>
                <a:lnTo>
                  <a:pt x="354346" y="95969"/>
                </a:lnTo>
                <a:lnTo>
                  <a:pt x="354346" y="97437"/>
                </a:lnTo>
                <a:cubicBezTo>
                  <a:pt x="356087" y="96136"/>
                  <a:pt x="357928" y="96353"/>
                  <a:pt x="359747" y="96905"/>
                </a:cubicBezTo>
                <a:lnTo>
                  <a:pt x="360371" y="97095"/>
                </a:lnTo>
                <a:cubicBezTo>
                  <a:pt x="368954" y="99700"/>
                  <a:pt x="373801" y="108770"/>
                  <a:pt x="371196" y="117354"/>
                </a:cubicBezTo>
                <a:lnTo>
                  <a:pt x="333339" y="242097"/>
                </a:lnTo>
                <a:cubicBezTo>
                  <a:pt x="331591" y="247858"/>
                  <a:pt x="326929" y="251935"/>
                  <a:pt x="321206" y="252122"/>
                </a:cubicBezTo>
                <a:lnTo>
                  <a:pt x="321206" y="252873"/>
                </a:lnTo>
                <a:lnTo>
                  <a:pt x="313576" y="252873"/>
                </a:lnTo>
                <a:cubicBezTo>
                  <a:pt x="313378" y="253010"/>
                  <a:pt x="313229" y="252967"/>
                  <a:pt x="313080" y="252922"/>
                </a:cubicBezTo>
                <a:lnTo>
                  <a:pt x="312919" y="252873"/>
                </a:lnTo>
                <a:lnTo>
                  <a:pt x="126251" y="252873"/>
                </a:lnTo>
                <a:lnTo>
                  <a:pt x="133971" y="281687"/>
                </a:lnTo>
                <a:lnTo>
                  <a:pt x="321075" y="281687"/>
                </a:lnTo>
                <a:lnTo>
                  <a:pt x="321075" y="314823"/>
                </a:lnTo>
                <a:lnTo>
                  <a:pt x="318480" y="314823"/>
                </a:lnTo>
                <a:cubicBezTo>
                  <a:pt x="329614" y="318311"/>
                  <a:pt x="336414" y="328969"/>
                  <a:pt x="336414" y="341215"/>
                </a:cubicBezTo>
                <a:cubicBezTo>
                  <a:pt x="336414" y="359094"/>
                  <a:pt x="321920" y="373588"/>
                  <a:pt x="304041" y="373588"/>
                </a:cubicBezTo>
                <a:cubicBezTo>
                  <a:pt x="286162" y="373588"/>
                  <a:pt x="271668" y="359094"/>
                  <a:pt x="271668" y="341215"/>
                </a:cubicBezTo>
                <a:cubicBezTo>
                  <a:pt x="271668" y="328969"/>
                  <a:pt x="278468" y="318311"/>
                  <a:pt x="289602" y="314823"/>
                </a:cubicBezTo>
                <a:lnTo>
                  <a:pt x="142850" y="314823"/>
                </a:lnTo>
                <a:lnTo>
                  <a:pt x="143397" y="316865"/>
                </a:lnTo>
                <a:cubicBezTo>
                  <a:pt x="151629" y="321811"/>
                  <a:pt x="156401" y="330956"/>
                  <a:pt x="156401" y="341215"/>
                </a:cubicBezTo>
                <a:cubicBezTo>
                  <a:pt x="156401" y="359094"/>
                  <a:pt x="141907" y="373588"/>
                  <a:pt x="124028" y="373588"/>
                </a:cubicBezTo>
                <a:cubicBezTo>
                  <a:pt x="106149" y="373588"/>
                  <a:pt x="91655" y="359094"/>
                  <a:pt x="91655" y="341215"/>
                </a:cubicBezTo>
                <a:cubicBezTo>
                  <a:pt x="91655" y="329356"/>
                  <a:pt x="98032" y="318986"/>
                  <a:pt x="108649" y="315212"/>
                </a:cubicBezTo>
                <a:lnTo>
                  <a:pt x="33542" y="34909"/>
                </a:lnTo>
                <a:lnTo>
                  <a:pt x="0" y="34909"/>
                </a:lnTo>
                <a:lnTo>
                  <a:pt x="0" y="1773"/>
                </a:lnTo>
                <a:lnTo>
                  <a:pt x="51879" y="17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Right Triangle 17">
            <a:extLst>
              <a:ext uri="{FF2B5EF4-FFF2-40B4-BE49-F238E27FC236}">
                <a16:creationId xmlns:a16="http://schemas.microsoft.com/office/drawing/2014/main" id="{5B989D8F-E127-48E7-B329-C52CA522C191}"/>
              </a:ext>
            </a:extLst>
          </p:cNvPr>
          <p:cNvSpPr>
            <a:spLocks noChangeAspect="1"/>
          </p:cNvSpPr>
          <p:nvPr/>
        </p:nvSpPr>
        <p:spPr>
          <a:xfrm>
            <a:off x="9363473" y="4578026"/>
            <a:ext cx="478148" cy="569324"/>
          </a:xfrm>
          <a:custGeom>
            <a:avLst/>
            <a:gdLst/>
            <a:ahLst/>
            <a:cxnLst/>
            <a:rect l="l" t="t" r="r" b="b"/>
            <a:pathLst>
              <a:path w="2721114" h="3240000">
                <a:moveTo>
                  <a:pt x="1999321" y="2603448"/>
                </a:moveTo>
                <a:lnTo>
                  <a:pt x="1999321" y="2772810"/>
                </a:lnTo>
                <a:lnTo>
                  <a:pt x="2528507" y="2772810"/>
                </a:lnTo>
                <a:lnTo>
                  <a:pt x="2528507" y="2603448"/>
                </a:lnTo>
                <a:close/>
                <a:moveTo>
                  <a:pt x="2263914" y="2230929"/>
                </a:moveTo>
                <a:cubicBezTo>
                  <a:pt x="2516419" y="2230929"/>
                  <a:pt x="2721114" y="2435624"/>
                  <a:pt x="2721114" y="2688129"/>
                </a:cubicBezTo>
                <a:cubicBezTo>
                  <a:pt x="2721114" y="2940634"/>
                  <a:pt x="2516419" y="3145329"/>
                  <a:pt x="2263914" y="3145329"/>
                </a:cubicBezTo>
                <a:cubicBezTo>
                  <a:pt x="2011409" y="3145329"/>
                  <a:pt x="1806714" y="2940634"/>
                  <a:pt x="1806714" y="2688129"/>
                </a:cubicBezTo>
                <a:cubicBezTo>
                  <a:pt x="1806714" y="2435624"/>
                  <a:pt x="2011409" y="2230929"/>
                  <a:pt x="2263914" y="2230929"/>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6" name="Right Triangle 17">
            <a:extLst>
              <a:ext uri="{FF2B5EF4-FFF2-40B4-BE49-F238E27FC236}">
                <a16:creationId xmlns:a16="http://schemas.microsoft.com/office/drawing/2014/main" id="{D61B263F-9E2B-4D6D-AE92-C6B011C62C98}"/>
              </a:ext>
            </a:extLst>
          </p:cNvPr>
          <p:cNvSpPr>
            <a:spLocks noChangeAspect="1"/>
          </p:cNvSpPr>
          <p:nvPr/>
        </p:nvSpPr>
        <p:spPr>
          <a:xfrm>
            <a:off x="8488431" y="4578026"/>
            <a:ext cx="478148" cy="569324"/>
          </a:xfrm>
          <a:custGeom>
            <a:avLst/>
            <a:gdLst/>
            <a:ahLst/>
            <a:cxnLst/>
            <a:rect l="l" t="t" r="r" b="b"/>
            <a:pathLst>
              <a:path w="2721114" h="3240000">
                <a:moveTo>
                  <a:pt x="2179233" y="2431577"/>
                </a:moveTo>
                <a:lnTo>
                  <a:pt x="2179233" y="2611489"/>
                </a:lnTo>
                <a:lnTo>
                  <a:pt x="1999321" y="2611489"/>
                </a:lnTo>
                <a:lnTo>
                  <a:pt x="1999321" y="2780851"/>
                </a:lnTo>
                <a:lnTo>
                  <a:pt x="2179233" y="2780851"/>
                </a:lnTo>
                <a:lnTo>
                  <a:pt x="2179233" y="2960763"/>
                </a:lnTo>
                <a:lnTo>
                  <a:pt x="2348595" y="2960763"/>
                </a:lnTo>
                <a:lnTo>
                  <a:pt x="2348595" y="2780851"/>
                </a:lnTo>
                <a:lnTo>
                  <a:pt x="2528507" y="2780851"/>
                </a:lnTo>
                <a:lnTo>
                  <a:pt x="2528507" y="2611489"/>
                </a:lnTo>
                <a:lnTo>
                  <a:pt x="2348595" y="2611489"/>
                </a:lnTo>
                <a:lnTo>
                  <a:pt x="2348595" y="24315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ight Triangle 17">
            <a:extLst>
              <a:ext uri="{FF2B5EF4-FFF2-40B4-BE49-F238E27FC236}">
                <a16:creationId xmlns:a16="http://schemas.microsoft.com/office/drawing/2014/main" id="{5E5AE7B0-988E-44BF-89EA-013033086F96}"/>
              </a:ext>
            </a:extLst>
          </p:cNvPr>
          <p:cNvSpPr>
            <a:spLocks noChangeAspect="1"/>
          </p:cNvSpPr>
          <p:nvPr/>
        </p:nvSpPr>
        <p:spPr>
          <a:xfrm>
            <a:off x="10238515" y="4578026"/>
            <a:ext cx="478148" cy="569324"/>
          </a:xfrm>
          <a:custGeom>
            <a:avLst/>
            <a:gdLst/>
            <a:ahLst/>
            <a:cxnLst/>
            <a:rect l="l" t="t" r="r" b="b"/>
            <a:pathLst>
              <a:path w="2721114" h="3240000">
                <a:moveTo>
                  <a:pt x="2136698" y="2449196"/>
                </a:moveTo>
                <a:lnTo>
                  <a:pt x="2016940" y="2568954"/>
                </a:lnTo>
                <a:lnTo>
                  <a:pt x="2144156" y="2696170"/>
                </a:lnTo>
                <a:lnTo>
                  <a:pt x="2016940" y="2823386"/>
                </a:lnTo>
                <a:lnTo>
                  <a:pt x="2136698" y="2943144"/>
                </a:lnTo>
                <a:lnTo>
                  <a:pt x="2263914" y="2815928"/>
                </a:lnTo>
                <a:lnTo>
                  <a:pt x="2391130" y="2943144"/>
                </a:lnTo>
                <a:lnTo>
                  <a:pt x="2510888" y="2823386"/>
                </a:lnTo>
                <a:lnTo>
                  <a:pt x="2383672" y="2696170"/>
                </a:lnTo>
                <a:lnTo>
                  <a:pt x="2510888" y="2568954"/>
                </a:lnTo>
                <a:lnTo>
                  <a:pt x="2391130" y="2449196"/>
                </a:lnTo>
                <a:lnTo>
                  <a:pt x="2263914" y="2576412"/>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44">
            <a:extLst>
              <a:ext uri="{FF2B5EF4-FFF2-40B4-BE49-F238E27FC236}">
                <a16:creationId xmlns:a16="http://schemas.microsoft.com/office/drawing/2014/main" id="{94195A6D-E3B2-4E10-BD54-AC5E4FED7A15}"/>
              </a:ext>
            </a:extLst>
          </p:cNvPr>
          <p:cNvSpPr>
            <a:spLocks noChangeAspect="1"/>
          </p:cNvSpPr>
          <p:nvPr/>
        </p:nvSpPr>
        <p:spPr>
          <a:xfrm>
            <a:off x="11113556" y="4578026"/>
            <a:ext cx="478148" cy="569324"/>
          </a:xfrm>
          <a:custGeom>
            <a:avLst/>
            <a:gdLst/>
            <a:ahLst/>
            <a:cxnLst/>
            <a:rect l="l" t="t" r="r" b="b"/>
            <a:pathLst>
              <a:path w="2721114" h="3240000">
                <a:moveTo>
                  <a:pt x="2519839" y="2469622"/>
                </a:moveTo>
                <a:lnTo>
                  <a:pt x="2201779" y="2787682"/>
                </a:lnTo>
                <a:lnTo>
                  <a:pt x="2003023" y="2588926"/>
                </a:lnTo>
                <a:lnTo>
                  <a:pt x="1901669" y="2690281"/>
                </a:lnTo>
                <a:lnTo>
                  <a:pt x="2203868" y="2992480"/>
                </a:lnTo>
                <a:lnTo>
                  <a:pt x="2305222" y="2891125"/>
                </a:lnTo>
                <a:lnTo>
                  <a:pt x="2303133" y="2889037"/>
                </a:lnTo>
                <a:lnTo>
                  <a:pt x="2621194" y="2570977"/>
                </a:lnTo>
                <a:close/>
                <a:moveTo>
                  <a:pt x="2263914" y="2238970"/>
                </a:moveTo>
                <a:cubicBezTo>
                  <a:pt x="2516419" y="2238970"/>
                  <a:pt x="2721114" y="2443665"/>
                  <a:pt x="2721114" y="2696170"/>
                </a:cubicBezTo>
                <a:cubicBezTo>
                  <a:pt x="2721114" y="2948675"/>
                  <a:pt x="2516419" y="3153370"/>
                  <a:pt x="2263914" y="3153370"/>
                </a:cubicBezTo>
                <a:cubicBezTo>
                  <a:pt x="2011409" y="3153370"/>
                  <a:pt x="1806714" y="2948675"/>
                  <a:pt x="1806714" y="2696170"/>
                </a:cubicBezTo>
                <a:cubicBezTo>
                  <a:pt x="1806714" y="2443665"/>
                  <a:pt x="2011409" y="2238970"/>
                  <a:pt x="2263914" y="2238970"/>
                </a:cubicBezTo>
                <a:close/>
                <a:moveTo>
                  <a:pt x="1576134" y="17032"/>
                </a:moveTo>
                <a:lnTo>
                  <a:pt x="2276728" y="17032"/>
                </a:lnTo>
                <a:lnTo>
                  <a:pt x="2276728" y="17033"/>
                </a:lnTo>
                <a:lnTo>
                  <a:pt x="1576135" y="17033"/>
                </a:lnTo>
                <a:close/>
                <a:moveTo>
                  <a:pt x="0" y="17032"/>
                </a:moveTo>
                <a:lnTo>
                  <a:pt x="1321887" y="17032"/>
                </a:lnTo>
                <a:lnTo>
                  <a:pt x="1321887" y="996125"/>
                </a:lnTo>
                <a:lnTo>
                  <a:pt x="2276728" y="996125"/>
                </a:lnTo>
                <a:lnTo>
                  <a:pt x="2276728" y="2160187"/>
                </a:lnTo>
                <a:cubicBezTo>
                  <a:pt x="1979345" y="2161001"/>
                  <a:pt x="1738579" y="2402384"/>
                  <a:pt x="1738579" y="2700000"/>
                </a:cubicBezTo>
                <a:cubicBezTo>
                  <a:pt x="1738579" y="2997617"/>
                  <a:pt x="1979345" y="3238999"/>
                  <a:pt x="2276728" y="3239814"/>
                </a:cubicBezTo>
                <a:lnTo>
                  <a:pt x="2276728" y="3240000"/>
                </a:lnTo>
                <a:lnTo>
                  <a:pt x="0" y="3240000"/>
                </a:lnTo>
                <a:close/>
                <a:moveTo>
                  <a:pt x="1436085" y="0"/>
                </a:moveTo>
                <a:lnTo>
                  <a:pt x="2287664" y="888809"/>
                </a:lnTo>
                <a:lnTo>
                  <a:pt x="1436085" y="88880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3137583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B</a:t>
            </a:r>
          </a:p>
        </p:txBody>
      </p:sp>
      <p:sp>
        <p:nvSpPr>
          <p:cNvPr id="54" name="Freeform 47">
            <a:extLst>
              <a:ext uri="{FF2B5EF4-FFF2-40B4-BE49-F238E27FC236}">
                <a16:creationId xmlns:a16="http://schemas.microsoft.com/office/drawing/2014/main" id="{C23D3A46-4648-419A-831A-39A9EF5FA6C6}"/>
              </a:ext>
            </a:extLst>
          </p:cNvPr>
          <p:cNvSpPr>
            <a:spLocks noChangeAspect="1"/>
          </p:cNvSpPr>
          <p:nvPr/>
        </p:nvSpPr>
        <p:spPr>
          <a:xfrm>
            <a:off x="4430860" y="1410562"/>
            <a:ext cx="530134" cy="529812"/>
          </a:xfrm>
          <a:custGeom>
            <a:avLst/>
            <a:gdLst>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5619 w 1901727"/>
              <a:gd name="connsiteY10" fmla="*/ 633909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7575 w 1901727"/>
              <a:gd name="connsiteY5" fmla="*/ 403907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72451 w 1901727"/>
              <a:gd name="connsiteY4" fmla="*/ 605860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01727"/>
              <a:gd name="connsiteY0" fmla="*/ 0 h 1985875"/>
              <a:gd name="connsiteX1" fmla="*/ 790984 w 1901727"/>
              <a:gd name="connsiteY1" fmla="*/ 0 h 1985875"/>
              <a:gd name="connsiteX2" fmla="*/ 1026596 w 1901727"/>
              <a:gd name="connsiteY2" fmla="*/ 5610 h 1985875"/>
              <a:gd name="connsiteX3" fmla="*/ 1020986 w 1901727"/>
              <a:gd name="connsiteY3" fmla="*/ 493664 h 1985875"/>
              <a:gd name="connsiteX4" fmla="*/ 1155622 w 1901727"/>
              <a:gd name="connsiteY4" fmla="*/ 572201 h 1985875"/>
              <a:gd name="connsiteX5" fmla="*/ 1351965 w 1901727"/>
              <a:gd name="connsiteY5" fmla="*/ 375858 h 1985875"/>
              <a:gd name="connsiteX6" fmla="*/ 1901727 w 1901727"/>
              <a:gd name="connsiteY6" fmla="*/ 1924167 h 1985875"/>
              <a:gd name="connsiteX7" fmla="*/ 992937 w 1901727"/>
              <a:gd name="connsiteY7" fmla="*/ 1480991 h 1985875"/>
              <a:gd name="connsiteX8" fmla="*/ 1054645 w 1901727"/>
              <a:gd name="connsiteY8" fmla="*/ 1121963 h 1985875"/>
              <a:gd name="connsiteX9" fmla="*/ 1088304 w 1901727"/>
              <a:gd name="connsiteY9" fmla="*/ 757325 h 1985875"/>
              <a:gd name="connsiteX10" fmla="*/ 920009 w 1901727"/>
              <a:gd name="connsiteY10" fmla="*/ 611470 h 1985875"/>
              <a:gd name="connsiteX11" fmla="*/ 729276 w 1901727"/>
              <a:gd name="connsiteY11" fmla="*/ 751715 h 1985875"/>
              <a:gd name="connsiteX12" fmla="*/ 740495 w 1901727"/>
              <a:gd name="connsiteY12" fmla="*/ 1161232 h 1985875"/>
              <a:gd name="connsiteX13" fmla="*/ 785374 w 1901727"/>
              <a:gd name="connsiteY13" fmla="*/ 1509040 h 1985875"/>
              <a:gd name="connsiteX14" fmla="*/ 0 w 1901727"/>
              <a:gd name="connsiteY14" fmla="*/ 1985875 h 1985875"/>
              <a:gd name="connsiteX15" fmla="*/ 437565 w 1901727"/>
              <a:gd name="connsiteY15" fmla="*/ 387077 h 1985875"/>
              <a:gd name="connsiteX16" fmla="*/ 650738 w 1901727"/>
              <a:gd name="connsiteY16" fmla="*/ 611470 h 1985875"/>
              <a:gd name="connsiteX17" fmla="*/ 813423 w 1901727"/>
              <a:gd name="connsiteY17" fmla="*/ 499274 h 1985875"/>
              <a:gd name="connsiteX18" fmla="*/ 790984 w 1901727"/>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2424"/>
              <a:gd name="connsiteY0" fmla="*/ 0 h 1985875"/>
              <a:gd name="connsiteX1" fmla="*/ 790984 w 1942424"/>
              <a:gd name="connsiteY1" fmla="*/ 0 h 1985875"/>
              <a:gd name="connsiteX2" fmla="*/ 1026596 w 1942424"/>
              <a:gd name="connsiteY2" fmla="*/ 5610 h 1985875"/>
              <a:gd name="connsiteX3" fmla="*/ 1020986 w 1942424"/>
              <a:gd name="connsiteY3" fmla="*/ 493664 h 1985875"/>
              <a:gd name="connsiteX4" fmla="*/ 1155622 w 1942424"/>
              <a:gd name="connsiteY4" fmla="*/ 572201 h 1985875"/>
              <a:gd name="connsiteX5" fmla="*/ 1351965 w 1942424"/>
              <a:gd name="connsiteY5" fmla="*/ 375858 h 1985875"/>
              <a:gd name="connsiteX6" fmla="*/ 1901727 w 1942424"/>
              <a:gd name="connsiteY6" fmla="*/ 1924167 h 1985875"/>
              <a:gd name="connsiteX7" fmla="*/ 992937 w 1942424"/>
              <a:gd name="connsiteY7" fmla="*/ 1480991 h 1985875"/>
              <a:gd name="connsiteX8" fmla="*/ 1054645 w 1942424"/>
              <a:gd name="connsiteY8" fmla="*/ 1121963 h 1985875"/>
              <a:gd name="connsiteX9" fmla="*/ 1088304 w 1942424"/>
              <a:gd name="connsiteY9" fmla="*/ 757325 h 1985875"/>
              <a:gd name="connsiteX10" fmla="*/ 920009 w 1942424"/>
              <a:gd name="connsiteY10" fmla="*/ 611470 h 1985875"/>
              <a:gd name="connsiteX11" fmla="*/ 729276 w 1942424"/>
              <a:gd name="connsiteY11" fmla="*/ 751715 h 1985875"/>
              <a:gd name="connsiteX12" fmla="*/ 740495 w 1942424"/>
              <a:gd name="connsiteY12" fmla="*/ 1161232 h 1985875"/>
              <a:gd name="connsiteX13" fmla="*/ 785374 w 1942424"/>
              <a:gd name="connsiteY13" fmla="*/ 1509040 h 1985875"/>
              <a:gd name="connsiteX14" fmla="*/ 0 w 1942424"/>
              <a:gd name="connsiteY14" fmla="*/ 1985875 h 1985875"/>
              <a:gd name="connsiteX15" fmla="*/ 437565 w 1942424"/>
              <a:gd name="connsiteY15" fmla="*/ 387077 h 1985875"/>
              <a:gd name="connsiteX16" fmla="*/ 650738 w 1942424"/>
              <a:gd name="connsiteY16" fmla="*/ 611470 h 1985875"/>
              <a:gd name="connsiteX17" fmla="*/ 813423 w 1942424"/>
              <a:gd name="connsiteY17" fmla="*/ 499274 h 1985875"/>
              <a:gd name="connsiteX18" fmla="*/ 790984 w 194242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54645 w 1946874"/>
              <a:gd name="connsiteY8" fmla="*/ 112196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992937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71474 w 1946874"/>
              <a:gd name="connsiteY7" fmla="*/ 1480991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61232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37565 w 1946874"/>
              <a:gd name="connsiteY15" fmla="*/ 387077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790984 w 1946874"/>
              <a:gd name="connsiteY0" fmla="*/ 0 h 1985875"/>
              <a:gd name="connsiteX1" fmla="*/ 790984 w 1946874"/>
              <a:gd name="connsiteY1" fmla="*/ 0 h 1985875"/>
              <a:gd name="connsiteX2" fmla="*/ 1026596 w 1946874"/>
              <a:gd name="connsiteY2" fmla="*/ 5610 h 1985875"/>
              <a:gd name="connsiteX3" fmla="*/ 1020986 w 1946874"/>
              <a:gd name="connsiteY3" fmla="*/ 493664 h 1985875"/>
              <a:gd name="connsiteX4" fmla="*/ 1155622 w 1946874"/>
              <a:gd name="connsiteY4" fmla="*/ 572201 h 1985875"/>
              <a:gd name="connsiteX5" fmla="*/ 1351965 w 1946874"/>
              <a:gd name="connsiteY5" fmla="*/ 375858 h 1985875"/>
              <a:gd name="connsiteX6" fmla="*/ 1901727 w 1946874"/>
              <a:gd name="connsiteY6" fmla="*/ 1924167 h 1985875"/>
              <a:gd name="connsiteX7" fmla="*/ 1054644 w 1946874"/>
              <a:gd name="connsiteY7" fmla="*/ 1486600 h 1985875"/>
              <a:gd name="connsiteX8" fmla="*/ 1037816 w 1946874"/>
              <a:gd name="connsiteY8" fmla="*/ 1144403 h 1985875"/>
              <a:gd name="connsiteX9" fmla="*/ 1088304 w 1946874"/>
              <a:gd name="connsiteY9" fmla="*/ 757325 h 1985875"/>
              <a:gd name="connsiteX10" fmla="*/ 920009 w 1946874"/>
              <a:gd name="connsiteY10" fmla="*/ 611470 h 1985875"/>
              <a:gd name="connsiteX11" fmla="*/ 729276 w 1946874"/>
              <a:gd name="connsiteY11" fmla="*/ 751715 h 1985875"/>
              <a:gd name="connsiteX12" fmla="*/ 740495 w 1946874"/>
              <a:gd name="connsiteY12" fmla="*/ 1161232 h 1985875"/>
              <a:gd name="connsiteX13" fmla="*/ 785374 w 1946874"/>
              <a:gd name="connsiteY13" fmla="*/ 1509040 h 1985875"/>
              <a:gd name="connsiteX14" fmla="*/ 0 w 1946874"/>
              <a:gd name="connsiteY14" fmla="*/ 1985875 h 1985875"/>
              <a:gd name="connsiteX15" fmla="*/ 420736 w 1946874"/>
              <a:gd name="connsiteY15" fmla="*/ 375858 h 1985875"/>
              <a:gd name="connsiteX16" fmla="*/ 650738 w 1946874"/>
              <a:gd name="connsiteY16" fmla="*/ 611470 h 1985875"/>
              <a:gd name="connsiteX17" fmla="*/ 813423 w 1946874"/>
              <a:gd name="connsiteY17" fmla="*/ 499274 h 1985875"/>
              <a:gd name="connsiteX18" fmla="*/ 790984 w 1946874"/>
              <a:gd name="connsiteY18" fmla="*/ 0 h 1985875"/>
              <a:gd name="connsiteX0" fmla="*/ 858302 w 2014192"/>
              <a:gd name="connsiteY0" fmla="*/ 0 h 1958316"/>
              <a:gd name="connsiteX1" fmla="*/ 858302 w 2014192"/>
              <a:gd name="connsiteY1" fmla="*/ 0 h 1958316"/>
              <a:gd name="connsiteX2" fmla="*/ 1093914 w 2014192"/>
              <a:gd name="connsiteY2" fmla="*/ 5610 h 1958316"/>
              <a:gd name="connsiteX3" fmla="*/ 1088304 w 2014192"/>
              <a:gd name="connsiteY3" fmla="*/ 493664 h 1958316"/>
              <a:gd name="connsiteX4" fmla="*/ 1222940 w 2014192"/>
              <a:gd name="connsiteY4" fmla="*/ 572201 h 1958316"/>
              <a:gd name="connsiteX5" fmla="*/ 1419283 w 2014192"/>
              <a:gd name="connsiteY5" fmla="*/ 375858 h 1958316"/>
              <a:gd name="connsiteX6" fmla="*/ 1969045 w 2014192"/>
              <a:gd name="connsiteY6" fmla="*/ 1924167 h 1958316"/>
              <a:gd name="connsiteX7" fmla="*/ 1121962 w 2014192"/>
              <a:gd name="connsiteY7" fmla="*/ 1486600 h 1958316"/>
              <a:gd name="connsiteX8" fmla="*/ 1105134 w 2014192"/>
              <a:gd name="connsiteY8" fmla="*/ 1144403 h 1958316"/>
              <a:gd name="connsiteX9" fmla="*/ 1155622 w 2014192"/>
              <a:gd name="connsiteY9" fmla="*/ 757325 h 1958316"/>
              <a:gd name="connsiteX10" fmla="*/ 987327 w 2014192"/>
              <a:gd name="connsiteY10" fmla="*/ 611470 h 1958316"/>
              <a:gd name="connsiteX11" fmla="*/ 796594 w 2014192"/>
              <a:gd name="connsiteY11" fmla="*/ 751715 h 1958316"/>
              <a:gd name="connsiteX12" fmla="*/ 807813 w 2014192"/>
              <a:gd name="connsiteY12" fmla="*/ 1161232 h 1958316"/>
              <a:gd name="connsiteX13" fmla="*/ 852692 w 2014192"/>
              <a:gd name="connsiteY13" fmla="*/ 1509040 h 1958316"/>
              <a:gd name="connsiteX14" fmla="*/ 0 w 2014192"/>
              <a:gd name="connsiteY14" fmla="*/ 1952216 h 1958316"/>
              <a:gd name="connsiteX15" fmla="*/ 488054 w 2014192"/>
              <a:gd name="connsiteY15" fmla="*/ 375858 h 1958316"/>
              <a:gd name="connsiteX16" fmla="*/ 718056 w 2014192"/>
              <a:gd name="connsiteY16" fmla="*/ 611470 h 1958316"/>
              <a:gd name="connsiteX17" fmla="*/ 880741 w 2014192"/>
              <a:gd name="connsiteY17" fmla="*/ 499274 h 1958316"/>
              <a:gd name="connsiteX18" fmla="*/ 858302 w 2014192"/>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41893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930674 w 2103393"/>
              <a:gd name="connsiteY13" fmla="*/ 1480991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897014 w 2103393"/>
              <a:gd name="connsiteY12" fmla="*/ 1161232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194335 w 2103393"/>
              <a:gd name="connsiteY8" fmla="*/ 1144403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8316"/>
              <a:gd name="connsiteX1" fmla="*/ 947503 w 2103393"/>
              <a:gd name="connsiteY1" fmla="*/ 0 h 1958316"/>
              <a:gd name="connsiteX2" fmla="*/ 1183115 w 2103393"/>
              <a:gd name="connsiteY2" fmla="*/ 5610 h 1958316"/>
              <a:gd name="connsiteX3" fmla="*/ 1177505 w 2103393"/>
              <a:gd name="connsiteY3" fmla="*/ 493664 h 1958316"/>
              <a:gd name="connsiteX4" fmla="*/ 1312141 w 2103393"/>
              <a:gd name="connsiteY4" fmla="*/ 572201 h 1958316"/>
              <a:gd name="connsiteX5" fmla="*/ 1508484 w 2103393"/>
              <a:gd name="connsiteY5" fmla="*/ 375858 h 1958316"/>
              <a:gd name="connsiteX6" fmla="*/ 2058246 w 2103393"/>
              <a:gd name="connsiteY6" fmla="*/ 1924167 h 1958316"/>
              <a:gd name="connsiteX7" fmla="*/ 1211163 w 2103393"/>
              <a:gd name="connsiteY7" fmla="*/ 1486600 h 1958316"/>
              <a:gd name="connsiteX8" fmla="*/ 1227994 w 2103393"/>
              <a:gd name="connsiteY8" fmla="*/ 1194891 h 1958316"/>
              <a:gd name="connsiteX9" fmla="*/ 1244823 w 2103393"/>
              <a:gd name="connsiteY9" fmla="*/ 757325 h 1958316"/>
              <a:gd name="connsiteX10" fmla="*/ 1076528 w 2103393"/>
              <a:gd name="connsiteY10" fmla="*/ 611470 h 1958316"/>
              <a:gd name="connsiteX11" fmla="*/ 885795 w 2103393"/>
              <a:gd name="connsiteY11" fmla="*/ 751715 h 1958316"/>
              <a:gd name="connsiteX12" fmla="*/ 919453 w 2103393"/>
              <a:gd name="connsiteY12" fmla="*/ 1189281 h 1958316"/>
              <a:gd name="connsiteX13" fmla="*/ 891405 w 2103393"/>
              <a:gd name="connsiteY13" fmla="*/ 1509040 h 1958316"/>
              <a:gd name="connsiteX14" fmla="*/ 89201 w 2103393"/>
              <a:gd name="connsiteY14" fmla="*/ 1952216 h 1958316"/>
              <a:gd name="connsiteX15" fmla="*/ 577255 w 2103393"/>
              <a:gd name="connsiteY15" fmla="*/ 375858 h 1958316"/>
              <a:gd name="connsiteX16" fmla="*/ 807257 w 2103393"/>
              <a:gd name="connsiteY16" fmla="*/ 611470 h 1958316"/>
              <a:gd name="connsiteX17" fmla="*/ 969942 w 2103393"/>
              <a:gd name="connsiteY17" fmla="*/ 499274 h 1958316"/>
              <a:gd name="connsiteX18" fmla="*/ 947503 w 2103393"/>
              <a:gd name="connsiteY18" fmla="*/ 0 h 1958316"/>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7994 w 2103393"/>
              <a:gd name="connsiteY8" fmla="*/ 1194891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22384 w 2103393"/>
              <a:gd name="connsiteY8" fmla="*/ 117806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59848"/>
              <a:gd name="connsiteX1" fmla="*/ 947503 w 2103393"/>
              <a:gd name="connsiteY1" fmla="*/ 0 h 1959848"/>
              <a:gd name="connsiteX2" fmla="*/ 1183115 w 2103393"/>
              <a:gd name="connsiteY2" fmla="*/ 5610 h 1959848"/>
              <a:gd name="connsiteX3" fmla="*/ 1177505 w 2103393"/>
              <a:gd name="connsiteY3" fmla="*/ 493664 h 1959848"/>
              <a:gd name="connsiteX4" fmla="*/ 1312141 w 2103393"/>
              <a:gd name="connsiteY4" fmla="*/ 572201 h 1959848"/>
              <a:gd name="connsiteX5" fmla="*/ 1508484 w 2103393"/>
              <a:gd name="connsiteY5" fmla="*/ 375858 h 1959848"/>
              <a:gd name="connsiteX6" fmla="*/ 2058246 w 2103393"/>
              <a:gd name="connsiteY6" fmla="*/ 1924167 h 1959848"/>
              <a:gd name="connsiteX7" fmla="*/ 1211163 w 2103393"/>
              <a:gd name="connsiteY7" fmla="*/ 1486600 h 1959848"/>
              <a:gd name="connsiteX8" fmla="*/ 1205554 w 2103393"/>
              <a:gd name="connsiteY8" fmla="*/ 1200502 h 1959848"/>
              <a:gd name="connsiteX9" fmla="*/ 1244823 w 2103393"/>
              <a:gd name="connsiteY9" fmla="*/ 757325 h 1959848"/>
              <a:gd name="connsiteX10" fmla="*/ 1076528 w 2103393"/>
              <a:gd name="connsiteY10" fmla="*/ 611470 h 1959848"/>
              <a:gd name="connsiteX11" fmla="*/ 885795 w 2103393"/>
              <a:gd name="connsiteY11" fmla="*/ 751715 h 1959848"/>
              <a:gd name="connsiteX12" fmla="*/ 919453 w 2103393"/>
              <a:gd name="connsiteY12" fmla="*/ 1189281 h 1959848"/>
              <a:gd name="connsiteX13" fmla="*/ 891405 w 2103393"/>
              <a:gd name="connsiteY13" fmla="*/ 1509040 h 1959848"/>
              <a:gd name="connsiteX14" fmla="*/ 89201 w 2103393"/>
              <a:gd name="connsiteY14" fmla="*/ 1952216 h 1959848"/>
              <a:gd name="connsiteX15" fmla="*/ 577255 w 2103393"/>
              <a:gd name="connsiteY15" fmla="*/ 375858 h 1959848"/>
              <a:gd name="connsiteX16" fmla="*/ 807257 w 2103393"/>
              <a:gd name="connsiteY16" fmla="*/ 611470 h 1959848"/>
              <a:gd name="connsiteX17" fmla="*/ 969942 w 2103393"/>
              <a:gd name="connsiteY17" fmla="*/ 499274 h 1959848"/>
              <a:gd name="connsiteX18" fmla="*/ 947503 w 2103393"/>
              <a:gd name="connsiteY18" fmla="*/ 0 h 1959848"/>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1617"/>
              <a:gd name="connsiteX1" fmla="*/ 947503 w 2103393"/>
              <a:gd name="connsiteY1" fmla="*/ 0 h 1961617"/>
              <a:gd name="connsiteX2" fmla="*/ 1183115 w 2103393"/>
              <a:gd name="connsiteY2" fmla="*/ 5610 h 1961617"/>
              <a:gd name="connsiteX3" fmla="*/ 1177505 w 2103393"/>
              <a:gd name="connsiteY3" fmla="*/ 493664 h 1961617"/>
              <a:gd name="connsiteX4" fmla="*/ 1312141 w 2103393"/>
              <a:gd name="connsiteY4" fmla="*/ 572201 h 1961617"/>
              <a:gd name="connsiteX5" fmla="*/ 1508484 w 2103393"/>
              <a:gd name="connsiteY5" fmla="*/ 375858 h 1961617"/>
              <a:gd name="connsiteX6" fmla="*/ 2058246 w 2103393"/>
              <a:gd name="connsiteY6" fmla="*/ 1924167 h 1961617"/>
              <a:gd name="connsiteX7" fmla="*/ 1244822 w 2103393"/>
              <a:gd name="connsiteY7" fmla="*/ 1514649 h 1961617"/>
              <a:gd name="connsiteX8" fmla="*/ 1205554 w 2103393"/>
              <a:gd name="connsiteY8" fmla="*/ 1200502 h 1961617"/>
              <a:gd name="connsiteX9" fmla="*/ 1244823 w 2103393"/>
              <a:gd name="connsiteY9" fmla="*/ 757325 h 1961617"/>
              <a:gd name="connsiteX10" fmla="*/ 1076528 w 2103393"/>
              <a:gd name="connsiteY10" fmla="*/ 611470 h 1961617"/>
              <a:gd name="connsiteX11" fmla="*/ 885795 w 2103393"/>
              <a:gd name="connsiteY11" fmla="*/ 751715 h 1961617"/>
              <a:gd name="connsiteX12" fmla="*/ 919453 w 2103393"/>
              <a:gd name="connsiteY12" fmla="*/ 1189281 h 1961617"/>
              <a:gd name="connsiteX13" fmla="*/ 891405 w 2103393"/>
              <a:gd name="connsiteY13" fmla="*/ 1509040 h 1961617"/>
              <a:gd name="connsiteX14" fmla="*/ 89201 w 2103393"/>
              <a:gd name="connsiteY14" fmla="*/ 1952216 h 1961617"/>
              <a:gd name="connsiteX15" fmla="*/ 577255 w 2103393"/>
              <a:gd name="connsiteY15" fmla="*/ 375858 h 1961617"/>
              <a:gd name="connsiteX16" fmla="*/ 807257 w 2103393"/>
              <a:gd name="connsiteY16" fmla="*/ 611470 h 1961617"/>
              <a:gd name="connsiteX17" fmla="*/ 969942 w 2103393"/>
              <a:gd name="connsiteY17" fmla="*/ 499274 h 1961617"/>
              <a:gd name="connsiteX18" fmla="*/ 947503 w 2103393"/>
              <a:gd name="connsiteY18" fmla="*/ 0 h 1961617"/>
              <a:gd name="connsiteX0" fmla="*/ 947503 w 2103393"/>
              <a:gd name="connsiteY0" fmla="*/ 0 h 1963064"/>
              <a:gd name="connsiteX1" fmla="*/ 947503 w 2103393"/>
              <a:gd name="connsiteY1" fmla="*/ 0 h 1963064"/>
              <a:gd name="connsiteX2" fmla="*/ 1183115 w 2103393"/>
              <a:gd name="connsiteY2" fmla="*/ 5610 h 1963064"/>
              <a:gd name="connsiteX3" fmla="*/ 1177505 w 2103393"/>
              <a:gd name="connsiteY3" fmla="*/ 493664 h 1963064"/>
              <a:gd name="connsiteX4" fmla="*/ 1312141 w 2103393"/>
              <a:gd name="connsiteY4" fmla="*/ 572201 h 1963064"/>
              <a:gd name="connsiteX5" fmla="*/ 1508484 w 2103393"/>
              <a:gd name="connsiteY5" fmla="*/ 375858 h 1963064"/>
              <a:gd name="connsiteX6" fmla="*/ 2058246 w 2103393"/>
              <a:gd name="connsiteY6" fmla="*/ 1924167 h 1963064"/>
              <a:gd name="connsiteX7" fmla="*/ 1244822 w 2103393"/>
              <a:gd name="connsiteY7" fmla="*/ 1514649 h 1963064"/>
              <a:gd name="connsiteX8" fmla="*/ 1205554 w 2103393"/>
              <a:gd name="connsiteY8" fmla="*/ 1200502 h 1963064"/>
              <a:gd name="connsiteX9" fmla="*/ 1244823 w 2103393"/>
              <a:gd name="connsiteY9" fmla="*/ 757325 h 1963064"/>
              <a:gd name="connsiteX10" fmla="*/ 1076528 w 2103393"/>
              <a:gd name="connsiteY10" fmla="*/ 611470 h 1963064"/>
              <a:gd name="connsiteX11" fmla="*/ 885795 w 2103393"/>
              <a:gd name="connsiteY11" fmla="*/ 751715 h 1963064"/>
              <a:gd name="connsiteX12" fmla="*/ 919453 w 2103393"/>
              <a:gd name="connsiteY12" fmla="*/ 1189281 h 1963064"/>
              <a:gd name="connsiteX13" fmla="*/ 891405 w 2103393"/>
              <a:gd name="connsiteY13" fmla="*/ 1509040 h 1963064"/>
              <a:gd name="connsiteX14" fmla="*/ 89201 w 2103393"/>
              <a:gd name="connsiteY14" fmla="*/ 1952216 h 1963064"/>
              <a:gd name="connsiteX15" fmla="*/ 577255 w 2103393"/>
              <a:gd name="connsiteY15" fmla="*/ 375858 h 1963064"/>
              <a:gd name="connsiteX16" fmla="*/ 807257 w 2103393"/>
              <a:gd name="connsiteY16" fmla="*/ 611470 h 1963064"/>
              <a:gd name="connsiteX17" fmla="*/ 969942 w 2103393"/>
              <a:gd name="connsiteY17" fmla="*/ 499274 h 1963064"/>
              <a:gd name="connsiteX18" fmla="*/ 947503 w 2103393"/>
              <a:gd name="connsiteY18" fmla="*/ 0 h 1963064"/>
              <a:gd name="connsiteX0" fmla="*/ 947503 w 2103393"/>
              <a:gd name="connsiteY0" fmla="*/ 0 h 1964995"/>
              <a:gd name="connsiteX1" fmla="*/ 947503 w 2103393"/>
              <a:gd name="connsiteY1" fmla="*/ 0 h 1964995"/>
              <a:gd name="connsiteX2" fmla="*/ 1183115 w 2103393"/>
              <a:gd name="connsiteY2" fmla="*/ 5610 h 1964995"/>
              <a:gd name="connsiteX3" fmla="*/ 1177505 w 2103393"/>
              <a:gd name="connsiteY3" fmla="*/ 493664 h 1964995"/>
              <a:gd name="connsiteX4" fmla="*/ 1312141 w 2103393"/>
              <a:gd name="connsiteY4" fmla="*/ 572201 h 1964995"/>
              <a:gd name="connsiteX5" fmla="*/ 1508484 w 2103393"/>
              <a:gd name="connsiteY5" fmla="*/ 375858 h 1964995"/>
              <a:gd name="connsiteX6" fmla="*/ 2058246 w 2103393"/>
              <a:gd name="connsiteY6" fmla="*/ 1924167 h 1964995"/>
              <a:gd name="connsiteX7" fmla="*/ 1244822 w 2103393"/>
              <a:gd name="connsiteY7" fmla="*/ 1514649 h 1964995"/>
              <a:gd name="connsiteX8" fmla="*/ 1205554 w 2103393"/>
              <a:gd name="connsiteY8" fmla="*/ 1200502 h 1964995"/>
              <a:gd name="connsiteX9" fmla="*/ 1244823 w 2103393"/>
              <a:gd name="connsiteY9" fmla="*/ 757325 h 1964995"/>
              <a:gd name="connsiteX10" fmla="*/ 1076528 w 2103393"/>
              <a:gd name="connsiteY10" fmla="*/ 611470 h 1964995"/>
              <a:gd name="connsiteX11" fmla="*/ 885795 w 2103393"/>
              <a:gd name="connsiteY11" fmla="*/ 751715 h 1964995"/>
              <a:gd name="connsiteX12" fmla="*/ 919453 w 2103393"/>
              <a:gd name="connsiteY12" fmla="*/ 1189281 h 1964995"/>
              <a:gd name="connsiteX13" fmla="*/ 891405 w 2103393"/>
              <a:gd name="connsiteY13" fmla="*/ 1509040 h 1964995"/>
              <a:gd name="connsiteX14" fmla="*/ 89201 w 2103393"/>
              <a:gd name="connsiteY14" fmla="*/ 1952216 h 1964995"/>
              <a:gd name="connsiteX15" fmla="*/ 577255 w 2103393"/>
              <a:gd name="connsiteY15" fmla="*/ 375858 h 1964995"/>
              <a:gd name="connsiteX16" fmla="*/ 807257 w 2103393"/>
              <a:gd name="connsiteY16" fmla="*/ 611470 h 1964995"/>
              <a:gd name="connsiteX17" fmla="*/ 969942 w 2103393"/>
              <a:gd name="connsiteY17" fmla="*/ 499274 h 1964995"/>
              <a:gd name="connsiteX18" fmla="*/ 947503 w 2103393"/>
              <a:gd name="connsiteY18" fmla="*/ 0 h 1964995"/>
              <a:gd name="connsiteX0" fmla="*/ 947503 w 2103393"/>
              <a:gd name="connsiteY0" fmla="*/ 13781 h 1978776"/>
              <a:gd name="connsiteX1" fmla="*/ 947503 w 2103393"/>
              <a:gd name="connsiteY1" fmla="*/ 13781 h 1978776"/>
              <a:gd name="connsiteX2" fmla="*/ 1183115 w 2103393"/>
              <a:gd name="connsiteY2" fmla="*/ 19391 h 1978776"/>
              <a:gd name="connsiteX3" fmla="*/ 1177505 w 2103393"/>
              <a:gd name="connsiteY3" fmla="*/ 507445 h 1978776"/>
              <a:gd name="connsiteX4" fmla="*/ 1312141 w 2103393"/>
              <a:gd name="connsiteY4" fmla="*/ 585982 h 1978776"/>
              <a:gd name="connsiteX5" fmla="*/ 1508484 w 2103393"/>
              <a:gd name="connsiteY5" fmla="*/ 389639 h 1978776"/>
              <a:gd name="connsiteX6" fmla="*/ 2058246 w 2103393"/>
              <a:gd name="connsiteY6" fmla="*/ 1937948 h 1978776"/>
              <a:gd name="connsiteX7" fmla="*/ 1244822 w 2103393"/>
              <a:gd name="connsiteY7" fmla="*/ 1528430 h 1978776"/>
              <a:gd name="connsiteX8" fmla="*/ 1205554 w 2103393"/>
              <a:gd name="connsiteY8" fmla="*/ 1214283 h 1978776"/>
              <a:gd name="connsiteX9" fmla="*/ 1244823 w 2103393"/>
              <a:gd name="connsiteY9" fmla="*/ 771106 h 1978776"/>
              <a:gd name="connsiteX10" fmla="*/ 1076528 w 2103393"/>
              <a:gd name="connsiteY10" fmla="*/ 625251 h 1978776"/>
              <a:gd name="connsiteX11" fmla="*/ 885795 w 2103393"/>
              <a:gd name="connsiteY11" fmla="*/ 765496 h 1978776"/>
              <a:gd name="connsiteX12" fmla="*/ 919453 w 2103393"/>
              <a:gd name="connsiteY12" fmla="*/ 1203062 h 1978776"/>
              <a:gd name="connsiteX13" fmla="*/ 891405 w 2103393"/>
              <a:gd name="connsiteY13" fmla="*/ 1522821 h 1978776"/>
              <a:gd name="connsiteX14" fmla="*/ 89201 w 2103393"/>
              <a:gd name="connsiteY14" fmla="*/ 1965997 h 1978776"/>
              <a:gd name="connsiteX15" fmla="*/ 577255 w 2103393"/>
              <a:gd name="connsiteY15" fmla="*/ 389639 h 1978776"/>
              <a:gd name="connsiteX16" fmla="*/ 807257 w 2103393"/>
              <a:gd name="connsiteY16" fmla="*/ 625251 h 1978776"/>
              <a:gd name="connsiteX17" fmla="*/ 969942 w 2103393"/>
              <a:gd name="connsiteY17" fmla="*/ 513055 h 1978776"/>
              <a:gd name="connsiteX18" fmla="*/ 947503 w 2103393"/>
              <a:gd name="connsiteY18" fmla="*/ 13781 h 1978776"/>
              <a:gd name="connsiteX0" fmla="*/ 964333 w 2103393"/>
              <a:gd name="connsiteY0" fmla="*/ 55026 h 1980752"/>
              <a:gd name="connsiteX1" fmla="*/ 947503 w 2103393"/>
              <a:gd name="connsiteY1" fmla="*/ 15757 h 1980752"/>
              <a:gd name="connsiteX2" fmla="*/ 1183115 w 2103393"/>
              <a:gd name="connsiteY2" fmla="*/ 21367 h 1980752"/>
              <a:gd name="connsiteX3" fmla="*/ 1177505 w 2103393"/>
              <a:gd name="connsiteY3" fmla="*/ 509421 h 1980752"/>
              <a:gd name="connsiteX4" fmla="*/ 1312141 w 2103393"/>
              <a:gd name="connsiteY4" fmla="*/ 587958 h 1980752"/>
              <a:gd name="connsiteX5" fmla="*/ 1508484 w 2103393"/>
              <a:gd name="connsiteY5" fmla="*/ 391615 h 1980752"/>
              <a:gd name="connsiteX6" fmla="*/ 2058246 w 2103393"/>
              <a:gd name="connsiteY6" fmla="*/ 1939924 h 1980752"/>
              <a:gd name="connsiteX7" fmla="*/ 1244822 w 2103393"/>
              <a:gd name="connsiteY7" fmla="*/ 1530406 h 1980752"/>
              <a:gd name="connsiteX8" fmla="*/ 1205554 w 2103393"/>
              <a:gd name="connsiteY8" fmla="*/ 1216259 h 1980752"/>
              <a:gd name="connsiteX9" fmla="*/ 1244823 w 2103393"/>
              <a:gd name="connsiteY9" fmla="*/ 773082 h 1980752"/>
              <a:gd name="connsiteX10" fmla="*/ 1076528 w 2103393"/>
              <a:gd name="connsiteY10" fmla="*/ 627227 h 1980752"/>
              <a:gd name="connsiteX11" fmla="*/ 885795 w 2103393"/>
              <a:gd name="connsiteY11" fmla="*/ 767472 h 1980752"/>
              <a:gd name="connsiteX12" fmla="*/ 919453 w 2103393"/>
              <a:gd name="connsiteY12" fmla="*/ 1205038 h 1980752"/>
              <a:gd name="connsiteX13" fmla="*/ 891405 w 2103393"/>
              <a:gd name="connsiteY13" fmla="*/ 1524797 h 1980752"/>
              <a:gd name="connsiteX14" fmla="*/ 89201 w 2103393"/>
              <a:gd name="connsiteY14" fmla="*/ 1967973 h 1980752"/>
              <a:gd name="connsiteX15" fmla="*/ 577255 w 2103393"/>
              <a:gd name="connsiteY15" fmla="*/ 391615 h 1980752"/>
              <a:gd name="connsiteX16" fmla="*/ 807257 w 2103393"/>
              <a:gd name="connsiteY16" fmla="*/ 627227 h 1980752"/>
              <a:gd name="connsiteX17" fmla="*/ 969942 w 2103393"/>
              <a:gd name="connsiteY17" fmla="*/ 515031 h 1980752"/>
              <a:gd name="connsiteX18" fmla="*/ 964333 w 2103393"/>
              <a:gd name="connsiteY18" fmla="*/ 55026 h 1980752"/>
              <a:gd name="connsiteX0" fmla="*/ 913845 w 2103393"/>
              <a:gd name="connsiteY0" fmla="*/ 72662 h 1981559"/>
              <a:gd name="connsiteX1" fmla="*/ 947503 w 2103393"/>
              <a:gd name="connsiteY1" fmla="*/ 16564 h 1981559"/>
              <a:gd name="connsiteX2" fmla="*/ 1183115 w 2103393"/>
              <a:gd name="connsiteY2" fmla="*/ 22174 h 1981559"/>
              <a:gd name="connsiteX3" fmla="*/ 1177505 w 2103393"/>
              <a:gd name="connsiteY3" fmla="*/ 510228 h 1981559"/>
              <a:gd name="connsiteX4" fmla="*/ 1312141 w 2103393"/>
              <a:gd name="connsiteY4" fmla="*/ 588765 h 1981559"/>
              <a:gd name="connsiteX5" fmla="*/ 1508484 w 2103393"/>
              <a:gd name="connsiteY5" fmla="*/ 392422 h 1981559"/>
              <a:gd name="connsiteX6" fmla="*/ 2058246 w 2103393"/>
              <a:gd name="connsiteY6" fmla="*/ 1940731 h 1981559"/>
              <a:gd name="connsiteX7" fmla="*/ 1244822 w 2103393"/>
              <a:gd name="connsiteY7" fmla="*/ 1531213 h 1981559"/>
              <a:gd name="connsiteX8" fmla="*/ 1205554 w 2103393"/>
              <a:gd name="connsiteY8" fmla="*/ 1217066 h 1981559"/>
              <a:gd name="connsiteX9" fmla="*/ 1244823 w 2103393"/>
              <a:gd name="connsiteY9" fmla="*/ 773889 h 1981559"/>
              <a:gd name="connsiteX10" fmla="*/ 1076528 w 2103393"/>
              <a:gd name="connsiteY10" fmla="*/ 628034 h 1981559"/>
              <a:gd name="connsiteX11" fmla="*/ 885795 w 2103393"/>
              <a:gd name="connsiteY11" fmla="*/ 768279 h 1981559"/>
              <a:gd name="connsiteX12" fmla="*/ 919453 w 2103393"/>
              <a:gd name="connsiteY12" fmla="*/ 1205845 h 1981559"/>
              <a:gd name="connsiteX13" fmla="*/ 891405 w 2103393"/>
              <a:gd name="connsiteY13" fmla="*/ 1525604 h 1981559"/>
              <a:gd name="connsiteX14" fmla="*/ 89201 w 2103393"/>
              <a:gd name="connsiteY14" fmla="*/ 1968780 h 1981559"/>
              <a:gd name="connsiteX15" fmla="*/ 577255 w 2103393"/>
              <a:gd name="connsiteY15" fmla="*/ 392422 h 1981559"/>
              <a:gd name="connsiteX16" fmla="*/ 807257 w 2103393"/>
              <a:gd name="connsiteY16" fmla="*/ 628034 h 1981559"/>
              <a:gd name="connsiteX17" fmla="*/ 969942 w 2103393"/>
              <a:gd name="connsiteY17" fmla="*/ 515838 h 1981559"/>
              <a:gd name="connsiteX18" fmla="*/ 913845 w 2103393"/>
              <a:gd name="connsiteY18" fmla="*/ 72662 h 1981559"/>
              <a:gd name="connsiteX0" fmla="*/ 913845 w 2103393"/>
              <a:gd name="connsiteY0" fmla="*/ 103017 h 2011914"/>
              <a:gd name="connsiteX1" fmla="*/ 1003601 w 2103393"/>
              <a:gd name="connsiteY1" fmla="*/ 2040 h 2011914"/>
              <a:gd name="connsiteX2" fmla="*/ 1183115 w 2103393"/>
              <a:gd name="connsiteY2" fmla="*/ 52529 h 2011914"/>
              <a:gd name="connsiteX3" fmla="*/ 1177505 w 2103393"/>
              <a:gd name="connsiteY3" fmla="*/ 540583 h 2011914"/>
              <a:gd name="connsiteX4" fmla="*/ 1312141 w 2103393"/>
              <a:gd name="connsiteY4" fmla="*/ 619120 h 2011914"/>
              <a:gd name="connsiteX5" fmla="*/ 1508484 w 2103393"/>
              <a:gd name="connsiteY5" fmla="*/ 422777 h 2011914"/>
              <a:gd name="connsiteX6" fmla="*/ 2058246 w 2103393"/>
              <a:gd name="connsiteY6" fmla="*/ 1971086 h 2011914"/>
              <a:gd name="connsiteX7" fmla="*/ 1244822 w 2103393"/>
              <a:gd name="connsiteY7" fmla="*/ 1561568 h 2011914"/>
              <a:gd name="connsiteX8" fmla="*/ 1205554 w 2103393"/>
              <a:gd name="connsiteY8" fmla="*/ 1247421 h 2011914"/>
              <a:gd name="connsiteX9" fmla="*/ 1244823 w 2103393"/>
              <a:gd name="connsiteY9" fmla="*/ 804244 h 2011914"/>
              <a:gd name="connsiteX10" fmla="*/ 1076528 w 2103393"/>
              <a:gd name="connsiteY10" fmla="*/ 658389 h 2011914"/>
              <a:gd name="connsiteX11" fmla="*/ 885795 w 2103393"/>
              <a:gd name="connsiteY11" fmla="*/ 798634 h 2011914"/>
              <a:gd name="connsiteX12" fmla="*/ 919453 w 2103393"/>
              <a:gd name="connsiteY12" fmla="*/ 1236200 h 2011914"/>
              <a:gd name="connsiteX13" fmla="*/ 891405 w 2103393"/>
              <a:gd name="connsiteY13" fmla="*/ 1555959 h 2011914"/>
              <a:gd name="connsiteX14" fmla="*/ 89201 w 2103393"/>
              <a:gd name="connsiteY14" fmla="*/ 1999135 h 2011914"/>
              <a:gd name="connsiteX15" fmla="*/ 577255 w 2103393"/>
              <a:gd name="connsiteY15" fmla="*/ 422777 h 2011914"/>
              <a:gd name="connsiteX16" fmla="*/ 807257 w 2103393"/>
              <a:gd name="connsiteY16" fmla="*/ 658389 h 2011914"/>
              <a:gd name="connsiteX17" fmla="*/ 969942 w 2103393"/>
              <a:gd name="connsiteY17" fmla="*/ 546193 h 2011914"/>
              <a:gd name="connsiteX18" fmla="*/ 913845 w 2103393"/>
              <a:gd name="connsiteY18" fmla="*/ 103017 h 2011914"/>
              <a:gd name="connsiteX0" fmla="*/ 930675 w 2103393"/>
              <a:gd name="connsiteY0" fmla="*/ 67702 h 2010258"/>
              <a:gd name="connsiteX1" fmla="*/ 1003601 w 2103393"/>
              <a:gd name="connsiteY1" fmla="*/ 384 h 2010258"/>
              <a:gd name="connsiteX2" fmla="*/ 1183115 w 2103393"/>
              <a:gd name="connsiteY2" fmla="*/ 50873 h 2010258"/>
              <a:gd name="connsiteX3" fmla="*/ 1177505 w 2103393"/>
              <a:gd name="connsiteY3" fmla="*/ 538927 h 2010258"/>
              <a:gd name="connsiteX4" fmla="*/ 1312141 w 2103393"/>
              <a:gd name="connsiteY4" fmla="*/ 617464 h 2010258"/>
              <a:gd name="connsiteX5" fmla="*/ 1508484 w 2103393"/>
              <a:gd name="connsiteY5" fmla="*/ 421121 h 2010258"/>
              <a:gd name="connsiteX6" fmla="*/ 2058246 w 2103393"/>
              <a:gd name="connsiteY6" fmla="*/ 1969430 h 2010258"/>
              <a:gd name="connsiteX7" fmla="*/ 1244822 w 2103393"/>
              <a:gd name="connsiteY7" fmla="*/ 1559912 h 2010258"/>
              <a:gd name="connsiteX8" fmla="*/ 1205554 w 2103393"/>
              <a:gd name="connsiteY8" fmla="*/ 1245765 h 2010258"/>
              <a:gd name="connsiteX9" fmla="*/ 1244823 w 2103393"/>
              <a:gd name="connsiteY9" fmla="*/ 802588 h 2010258"/>
              <a:gd name="connsiteX10" fmla="*/ 1076528 w 2103393"/>
              <a:gd name="connsiteY10" fmla="*/ 656733 h 2010258"/>
              <a:gd name="connsiteX11" fmla="*/ 885795 w 2103393"/>
              <a:gd name="connsiteY11" fmla="*/ 796978 h 2010258"/>
              <a:gd name="connsiteX12" fmla="*/ 919453 w 2103393"/>
              <a:gd name="connsiteY12" fmla="*/ 1234544 h 2010258"/>
              <a:gd name="connsiteX13" fmla="*/ 891405 w 2103393"/>
              <a:gd name="connsiteY13" fmla="*/ 1554303 h 2010258"/>
              <a:gd name="connsiteX14" fmla="*/ 89201 w 2103393"/>
              <a:gd name="connsiteY14" fmla="*/ 1997479 h 2010258"/>
              <a:gd name="connsiteX15" fmla="*/ 577255 w 2103393"/>
              <a:gd name="connsiteY15" fmla="*/ 421121 h 2010258"/>
              <a:gd name="connsiteX16" fmla="*/ 807257 w 2103393"/>
              <a:gd name="connsiteY16" fmla="*/ 656733 h 2010258"/>
              <a:gd name="connsiteX17" fmla="*/ 969942 w 2103393"/>
              <a:gd name="connsiteY17" fmla="*/ 544537 h 2010258"/>
              <a:gd name="connsiteX18" fmla="*/ 930675 w 2103393"/>
              <a:gd name="connsiteY18" fmla="*/ 67702 h 2010258"/>
              <a:gd name="connsiteX0" fmla="*/ 930675 w 2103393"/>
              <a:gd name="connsiteY0" fmla="*/ 69239 h 2011795"/>
              <a:gd name="connsiteX1" fmla="*/ 1183115 w 2103393"/>
              <a:gd name="connsiteY1" fmla="*/ 52410 h 2011795"/>
              <a:gd name="connsiteX2" fmla="*/ 1177505 w 2103393"/>
              <a:gd name="connsiteY2" fmla="*/ 540464 h 2011795"/>
              <a:gd name="connsiteX3" fmla="*/ 1312141 w 2103393"/>
              <a:gd name="connsiteY3" fmla="*/ 619001 h 2011795"/>
              <a:gd name="connsiteX4" fmla="*/ 1508484 w 2103393"/>
              <a:gd name="connsiteY4" fmla="*/ 422658 h 2011795"/>
              <a:gd name="connsiteX5" fmla="*/ 2058246 w 2103393"/>
              <a:gd name="connsiteY5" fmla="*/ 1970967 h 2011795"/>
              <a:gd name="connsiteX6" fmla="*/ 1244822 w 2103393"/>
              <a:gd name="connsiteY6" fmla="*/ 1561449 h 2011795"/>
              <a:gd name="connsiteX7" fmla="*/ 1205554 w 2103393"/>
              <a:gd name="connsiteY7" fmla="*/ 1247302 h 2011795"/>
              <a:gd name="connsiteX8" fmla="*/ 1244823 w 2103393"/>
              <a:gd name="connsiteY8" fmla="*/ 804125 h 2011795"/>
              <a:gd name="connsiteX9" fmla="*/ 1076528 w 2103393"/>
              <a:gd name="connsiteY9" fmla="*/ 658270 h 2011795"/>
              <a:gd name="connsiteX10" fmla="*/ 885795 w 2103393"/>
              <a:gd name="connsiteY10" fmla="*/ 798515 h 2011795"/>
              <a:gd name="connsiteX11" fmla="*/ 919453 w 2103393"/>
              <a:gd name="connsiteY11" fmla="*/ 1236081 h 2011795"/>
              <a:gd name="connsiteX12" fmla="*/ 891405 w 2103393"/>
              <a:gd name="connsiteY12" fmla="*/ 1555840 h 2011795"/>
              <a:gd name="connsiteX13" fmla="*/ 89201 w 2103393"/>
              <a:gd name="connsiteY13" fmla="*/ 1999016 h 2011795"/>
              <a:gd name="connsiteX14" fmla="*/ 577255 w 2103393"/>
              <a:gd name="connsiteY14" fmla="*/ 422658 h 2011795"/>
              <a:gd name="connsiteX15" fmla="*/ 807257 w 2103393"/>
              <a:gd name="connsiteY15" fmla="*/ 658270 h 2011795"/>
              <a:gd name="connsiteX16" fmla="*/ 969942 w 2103393"/>
              <a:gd name="connsiteY16" fmla="*/ 546074 h 2011795"/>
              <a:gd name="connsiteX17" fmla="*/ 930675 w 2103393"/>
              <a:gd name="connsiteY17" fmla="*/ 69239 h 2011795"/>
              <a:gd name="connsiteX0" fmla="*/ 930675 w 2103393"/>
              <a:gd name="connsiteY0" fmla="*/ 63795 h 2006351"/>
              <a:gd name="connsiteX1" fmla="*/ 1183115 w 2103393"/>
              <a:gd name="connsiteY1" fmla="*/ 46966 h 2006351"/>
              <a:gd name="connsiteX2" fmla="*/ 1177505 w 2103393"/>
              <a:gd name="connsiteY2" fmla="*/ 535020 h 2006351"/>
              <a:gd name="connsiteX3" fmla="*/ 1312141 w 2103393"/>
              <a:gd name="connsiteY3" fmla="*/ 613557 h 2006351"/>
              <a:gd name="connsiteX4" fmla="*/ 1508484 w 2103393"/>
              <a:gd name="connsiteY4" fmla="*/ 417214 h 2006351"/>
              <a:gd name="connsiteX5" fmla="*/ 2058246 w 2103393"/>
              <a:gd name="connsiteY5" fmla="*/ 1965523 h 2006351"/>
              <a:gd name="connsiteX6" fmla="*/ 1244822 w 2103393"/>
              <a:gd name="connsiteY6" fmla="*/ 1556005 h 2006351"/>
              <a:gd name="connsiteX7" fmla="*/ 1205554 w 2103393"/>
              <a:gd name="connsiteY7" fmla="*/ 1241858 h 2006351"/>
              <a:gd name="connsiteX8" fmla="*/ 1244823 w 2103393"/>
              <a:gd name="connsiteY8" fmla="*/ 798681 h 2006351"/>
              <a:gd name="connsiteX9" fmla="*/ 1076528 w 2103393"/>
              <a:gd name="connsiteY9" fmla="*/ 652826 h 2006351"/>
              <a:gd name="connsiteX10" fmla="*/ 885795 w 2103393"/>
              <a:gd name="connsiteY10" fmla="*/ 793071 h 2006351"/>
              <a:gd name="connsiteX11" fmla="*/ 919453 w 2103393"/>
              <a:gd name="connsiteY11" fmla="*/ 1230637 h 2006351"/>
              <a:gd name="connsiteX12" fmla="*/ 891405 w 2103393"/>
              <a:gd name="connsiteY12" fmla="*/ 1550396 h 2006351"/>
              <a:gd name="connsiteX13" fmla="*/ 89201 w 2103393"/>
              <a:gd name="connsiteY13" fmla="*/ 1993572 h 2006351"/>
              <a:gd name="connsiteX14" fmla="*/ 577255 w 2103393"/>
              <a:gd name="connsiteY14" fmla="*/ 417214 h 2006351"/>
              <a:gd name="connsiteX15" fmla="*/ 807257 w 2103393"/>
              <a:gd name="connsiteY15" fmla="*/ 652826 h 2006351"/>
              <a:gd name="connsiteX16" fmla="*/ 969942 w 2103393"/>
              <a:gd name="connsiteY16" fmla="*/ 540630 h 2006351"/>
              <a:gd name="connsiteX17" fmla="*/ 930675 w 2103393"/>
              <a:gd name="connsiteY17" fmla="*/ 63795 h 2006351"/>
              <a:gd name="connsiteX0" fmla="*/ 930675 w 2103393"/>
              <a:gd name="connsiteY0" fmla="*/ 51191 h 2016186"/>
              <a:gd name="connsiteX1" fmla="*/ 1183115 w 2103393"/>
              <a:gd name="connsiteY1" fmla="*/ 56801 h 2016186"/>
              <a:gd name="connsiteX2" fmla="*/ 1177505 w 2103393"/>
              <a:gd name="connsiteY2" fmla="*/ 544855 h 2016186"/>
              <a:gd name="connsiteX3" fmla="*/ 1312141 w 2103393"/>
              <a:gd name="connsiteY3" fmla="*/ 623392 h 2016186"/>
              <a:gd name="connsiteX4" fmla="*/ 1508484 w 2103393"/>
              <a:gd name="connsiteY4" fmla="*/ 427049 h 2016186"/>
              <a:gd name="connsiteX5" fmla="*/ 2058246 w 2103393"/>
              <a:gd name="connsiteY5" fmla="*/ 1975358 h 2016186"/>
              <a:gd name="connsiteX6" fmla="*/ 1244822 w 2103393"/>
              <a:gd name="connsiteY6" fmla="*/ 1565840 h 2016186"/>
              <a:gd name="connsiteX7" fmla="*/ 1205554 w 2103393"/>
              <a:gd name="connsiteY7" fmla="*/ 1251693 h 2016186"/>
              <a:gd name="connsiteX8" fmla="*/ 1244823 w 2103393"/>
              <a:gd name="connsiteY8" fmla="*/ 808516 h 2016186"/>
              <a:gd name="connsiteX9" fmla="*/ 1076528 w 2103393"/>
              <a:gd name="connsiteY9" fmla="*/ 662661 h 2016186"/>
              <a:gd name="connsiteX10" fmla="*/ 885795 w 2103393"/>
              <a:gd name="connsiteY10" fmla="*/ 802906 h 2016186"/>
              <a:gd name="connsiteX11" fmla="*/ 919453 w 2103393"/>
              <a:gd name="connsiteY11" fmla="*/ 1240472 h 2016186"/>
              <a:gd name="connsiteX12" fmla="*/ 891405 w 2103393"/>
              <a:gd name="connsiteY12" fmla="*/ 1560231 h 2016186"/>
              <a:gd name="connsiteX13" fmla="*/ 89201 w 2103393"/>
              <a:gd name="connsiteY13" fmla="*/ 2003407 h 2016186"/>
              <a:gd name="connsiteX14" fmla="*/ 577255 w 2103393"/>
              <a:gd name="connsiteY14" fmla="*/ 427049 h 2016186"/>
              <a:gd name="connsiteX15" fmla="*/ 807257 w 2103393"/>
              <a:gd name="connsiteY15" fmla="*/ 662661 h 2016186"/>
              <a:gd name="connsiteX16" fmla="*/ 969942 w 2103393"/>
              <a:gd name="connsiteY16" fmla="*/ 550465 h 2016186"/>
              <a:gd name="connsiteX17" fmla="*/ 930675 w 2103393"/>
              <a:gd name="connsiteY17" fmla="*/ 51191 h 2016186"/>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47103 h 2012098"/>
              <a:gd name="connsiteX1" fmla="*/ 1183115 w 2103393"/>
              <a:gd name="connsiteY1" fmla="*/ 52713 h 2012098"/>
              <a:gd name="connsiteX2" fmla="*/ 1177505 w 2103393"/>
              <a:gd name="connsiteY2" fmla="*/ 540767 h 2012098"/>
              <a:gd name="connsiteX3" fmla="*/ 1312141 w 2103393"/>
              <a:gd name="connsiteY3" fmla="*/ 619304 h 2012098"/>
              <a:gd name="connsiteX4" fmla="*/ 1508484 w 2103393"/>
              <a:gd name="connsiteY4" fmla="*/ 422961 h 2012098"/>
              <a:gd name="connsiteX5" fmla="*/ 2058246 w 2103393"/>
              <a:gd name="connsiteY5" fmla="*/ 1971270 h 2012098"/>
              <a:gd name="connsiteX6" fmla="*/ 1244822 w 2103393"/>
              <a:gd name="connsiteY6" fmla="*/ 1561752 h 2012098"/>
              <a:gd name="connsiteX7" fmla="*/ 1205554 w 2103393"/>
              <a:gd name="connsiteY7" fmla="*/ 1247605 h 2012098"/>
              <a:gd name="connsiteX8" fmla="*/ 1244823 w 2103393"/>
              <a:gd name="connsiteY8" fmla="*/ 804428 h 2012098"/>
              <a:gd name="connsiteX9" fmla="*/ 1076528 w 2103393"/>
              <a:gd name="connsiteY9" fmla="*/ 658573 h 2012098"/>
              <a:gd name="connsiteX10" fmla="*/ 885795 w 2103393"/>
              <a:gd name="connsiteY10" fmla="*/ 798818 h 2012098"/>
              <a:gd name="connsiteX11" fmla="*/ 919453 w 2103393"/>
              <a:gd name="connsiteY11" fmla="*/ 1236384 h 2012098"/>
              <a:gd name="connsiteX12" fmla="*/ 891405 w 2103393"/>
              <a:gd name="connsiteY12" fmla="*/ 1556143 h 2012098"/>
              <a:gd name="connsiteX13" fmla="*/ 89201 w 2103393"/>
              <a:gd name="connsiteY13" fmla="*/ 1999319 h 2012098"/>
              <a:gd name="connsiteX14" fmla="*/ 577255 w 2103393"/>
              <a:gd name="connsiteY14" fmla="*/ 422961 h 2012098"/>
              <a:gd name="connsiteX15" fmla="*/ 807257 w 2103393"/>
              <a:gd name="connsiteY15" fmla="*/ 658573 h 2012098"/>
              <a:gd name="connsiteX16" fmla="*/ 969942 w 2103393"/>
              <a:gd name="connsiteY16" fmla="*/ 546377 h 2012098"/>
              <a:gd name="connsiteX17" fmla="*/ 930675 w 2103393"/>
              <a:gd name="connsiteY17" fmla="*/ 47103 h 2012098"/>
              <a:gd name="connsiteX0" fmla="*/ 930675 w 2103393"/>
              <a:gd name="connsiteY0" fmla="*/ 24191 h 2051098"/>
              <a:gd name="connsiteX1" fmla="*/ 1183115 w 2103393"/>
              <a:gd name="connsiteY1" fmla="*/ 91713 h 2051098"/>
              <a:gd name="connsiteX2" fmla="*/ 1177505 w 2103393"/>
              <a:gd name="connsiteY2" fmla="*/ 579767 h 2051098"/>
              <a:gd name="connsiteX3" fmla="*/ 1312141 w 2103393"/>
              <a:gd name="connsiteY3" fmla="*/ 658304 h 2051098"/>
              <a:gd name="connsiteX4" fmla="*/ 1508484 w 2103393"/>
              <a:gd name="connsiteY4" fmla="*/ 461961 h 2051098"/>
              <a:gd name="connsiteX5" fmla="*/ 2058246 w 2103393"/>
              <a:gd name="connsiteY5" fmla="*/ 2010270 h 2051098"/>
              <a:gd name="connsiteX6" fmla="*/ 1244822 w 2103393"/>
              <a:gd name="connsiteY6" fmla="*/ 1600752 h 2051098"/>
              <a:gd name="connsiteX7" fmla="*/ 1205554 w 2103393"/>
              <a:gd name="connsiteY7" fmla="*/ 1286605 h 2051098"/>
              <a:gd name="connsiteX8" fmla="*/ 1244823 w 2103393"/>
              <a:gd name="connsiteY8" fmla="*/ 843428 h 2051098"/>
              <a:gd name="connsiteX9" fmla="*/ 1076528 w 2103393"/>
              <a:gd name="connsiteY9" fmla="*/ 697573 h 2051098"/>
              <a:gd name="connsiteX10" fmla="*/ 885795 w 2103393"/>
              <a:gd name="connsiteY10" fmla="*/ 837818 h 2051098"/>
              <a:gd name="connsiteX11" fmla="*/ 919453 w 2103393"/>
              <a:gd name="connsiteY11" fmla="*/ 1275384 h 2051098"/>
              <a:gd name="connsiteX12" fmla="*/ 891405 w 2103393"/>
              <a:gd name="connsiteY12" fmla="*/ 1595143 h 2051098"/>
              <a:gd name="connsiteX13" fmla="*/ 89201 w 2103393"/>
              <a:gd name="connsiteY13" fmla="*/ 2038319 h 2051098"/>
              <a:gd name="connsiteX14" fmla="*/ 577255 w 2103393"/>
              <a:gd name="connsiteY14" fmla="*/ 461961 h 2051098"/>
              <a:gd name="connsiteX15" fmla="*/ 807257 w 2103393"/>
              <a:gd name="connsiteY15" fmla="*/ 697573 h 2051098"/>
              <a:gd name="connsiteX16" fmla="*/ 969942 w 2103393"/>
              <a:gd name="connsiteY16" fmla="*/ 585377 h 2051098"/>
              <a:gd name="connsiteX17" fmla="*/ 930675 w 2103393"/>
              <a:gd name="connsiteY17" fmla="*/ 24191 h 2051098"/>
              <a:gd name="connsiteX0" fmla="*/ 930675 w 2103393"/>
              <a:gd name="connsiteY0" fmla="*/ 51153 h 2078060"/>
              <a:gd name="connsiteX1" fmla="*/ 1190398 w 2103393"/>
              <a:gd name="connsiteY1" fmla="*/ 49480 h 2078060"/>
              <a:gd name="connsiteX2" fmla="*/ 1177505 w 2103393"/>
              <a:gd name="connsiteY2" fmla="*/ 606729 h 2078060"/>
              <a:gd name="connsiteX3" fmla="*/ 1312141 w 2103393"/>
              <a:gd name="connsiteY3" fmla="*/ 685266 h 2078060"/>
              <a:gd name="connsiteX4" fmla="*/ 1508484 w 2103393"/>
              <a:gd name="connsiteY4" fmla="*/ 488923 h 2078060"/>
              <a:gd name="connsiteX5" fmla="*/ 2058246 w 2103393"/>
              <a:gd name="connsiteY5" fmla="*/ 2037232 h 2078060"/>
              <a:gd name="connsiteX6" fmla="*/ 1244822 w 2103393"/>
              <a:gd name="connsiteY6" fmla="*/ 1627714 h 2078060"/>
              <a:gd name="connsiteX7" fmla="*/ 1205554 w 2103393"/>
              <a:gd name="connsiteY7" fmla="*/ 1313567 h 2078060"/>
              <a:gd name="connsiteX8" fmla="*/ 1244823 w 2103393"/>
              <a:gd name="connsiteY8" fmla="*/ 870390 h 2078060"/>
              <a:gd name="connsiteX9" fmla="*/ 1076528 w 2103393"/>
              <a:gd name="connsiteY9" fmla="*/ 724535 h 2078060"/>
              <a:gd name="connsiteX10" fmla="*/ 885795 w 2103393"/>
              <a:gd name="connsiteY10" fmla="*/ 864780 h 2078060"/>
              <a:gd name="connsiteX11" fmla="*/ 919453 w 2103393"/>
              <a:gd name="connsiteY11" fmla="*/ 1302346 h 2078060"/>
              <a:gd name="connsiteX12" fmla="*/ 891405 w 2103393"/>
              <a:gd name="connsiteY12" fmla="*/ 1622105 h 2078060"/>
              <a:gd name="connsiteX13" fmla="*/ 89201 w 2103393"/>
              <a:gd name="connsiteY13" fmla="*/ 2065281 h 2078060"/>
              <a:gd name="connsiteX14" fmla="*/ 577255 w 2103393"/>
              <a:gd name="connsiteY14" fmla="*/ 488923 h 2078060"/>
              <a:gd name="connsiteX15" fmla="*/ 807257 w 2103393"/>
              <a:gd name="connsiteY15" fmla="*/ 724535 h 2078060"/>
              <a:gd name="connsiteX16" fmla="*/ 969942 w 2103393"/>
              <a:gd name="connsiteY16" fmla="*/ 612339 h 2078060"/>
              <a:gd name="connsiteX17" fmla="*/ 930675 w 2103393"/>
              <a:gd name="connsiteY17" fmla="*/ 51153 h 2078060"/>
              <a:gd name="connsiteX0" fmla="*/ 930675 w 2103393"/>
              <a:gd name="connsiteY0" fmla="*/ 57180 h 2084087"/>
              <a:gd name="connsiteX1" fmla="*/ 1190398 w 2103393"/>
              <a:gd name="connsiteY1" fmla="*/ 55507 h 2084087"/>
              <a:gd name="connsiteX2" fmla="*/ 1177505 w 2103393"/>
              <a:gd name="connsiteY2" fmla="*/ 612756 h 2084087"/>
              <a:gd name="connsiteX3" fmla="*/ 1312141 w 2103393"/>
              <a:gd name="connsiteY3" fmla="*/ 691293 h 2084087"/>
              <a:gd name="connsiteX4" fmla="*/ 1508484 w 2103393"/>
              <a:gd name="connsiteY4" fmla="*/ 494950 h 2084087"/>
              <a:gd name="connsiteX5" fmla="*/ 2058246 w 2103393"/>
              <a:gd name="connsiteY5" fmla="*/ 2043259 h 2084087"/>
              <a:gd name="connsiteX6" fmla="*/ 1244822 w 2103393"/>
              <a:gd name="connsiteY6" fmla="*/ 1633741 h 2084087"/>
              <a:gd name="connsiteX7" fmla="*/ 1205554 w 2103393"/>
              <a:gd name="connsiteY7" fmla="*/ 1319594 h 2084087"/>
              <a:gd name="connsiteX8" fmla="*/ 1244823 w 2103393"/>
              <a:gd name="connsiteY8" fmla="*/ 876417 h 2084087"/>
              <a:gd name="connsiteX9" fmla="*/ 1076528 w 2103393"/>
              <a:gd name="connsiteY9" fmla="*/ 730562 h 2084087"/>
              <a:gd name="connsiteX10" fmla="*/ 885795 w 2103393"/>
              <a:gd name="connsiteY10" fmla="*/ 870807 h 2084087"/>
              <a:gd name="connsiteX11" fmla="*/ 919453 w 2103393"/>
              <a:gd name="connsiteY11" fmla="*/ 1308373 h 2084087"/>
              <a:gd name="connsiteX12" fmla="*/ 891405 w 2103393"/>
              <a:gd name="connsiteY12" fmla="*/ 1628132 h 2084087"/>
              <a:gd name="connsiteX13" fmla="*/ 89201 w 2103393"/>
              <a:gd name="connsiteY13" fmla="*/ 2071308 h 2084087"/>
              <a:gd name="connsiteX14" fmla="*/ 577255 w 2103393"/>
              <a:gd name="connsiteY14" fmla="*/ 494950 h 2084087"/>
              <a:gd name="connsiteX15" fmla="*/ 807257 w 2103393"/>
              <a:gd name="connsiteY15" fmla="*/ 730562 h 2084087"/>
              <a:gd name="connsiteX16" fmla="*/ 969942 w 2103393"/>
              <a:gd name="connsiteY16" fmla="*/ 618366 h 2084087"/>
              <a:gd name="connsiteX17" fmla="*/ 930675 w 2103393"/>
              <a:gd name="connsiteY17" fmla="*/ 57180 h 2084087"/>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65797 h 2092704"/>
              <a:gd name="connsiteX1" fmla="*/ 1190398 w 2103393"/>
              <a:gd name="connsiteY1" fmla="*/ 64124 h 2092704"/>
              <a:gd name="connsiteX2" fmla="*/ 1177505 w 2103393"/>
              <a:gd name="connsiteY2" fmla="*/ 621373 h 2092704"/>
              <a:gd name="connsiteX3" fmla="*/ 1312141 w 2103393"/>
              <a:gd name="connsiteY3" fmla="*/ 699910 h 2092704"/>
              <a:gd name="connsiteX4" fmla="*/ 1508484 w 2103393"/>
              <a:gd name="connsiteY4" fmla="*/ 503567 h 2092704"/>
              <a:gd name="connsiteX5" fmla="*/ 2058246 w 2103393"/>
              <a:gd name="connsiteY5" fmla="*/ 2051876 h 2092704"/>
              <a:gd name="connsiteX6" fmla="*/ 1244822 w 2103393"/>
              <a:gd name="connsiteY6" fmla="*/ 1642358 h 2092704"/>
              <a:gd name="connsiteX7" fmla="*/ 1205554 w 2103393"/>
              <a:gd name="connsiteY7" fmla="*/ 1328211 h 2092704"/>
              <a:gd name="connsiteX8" fmla="*/ 1244823 w 2103393"/>
              <a:gd name="connsiteY8" fmla="*/ 885034 h 2092704"/>
              <a:gd name="connsiteX9" fmla="*/ 1076528 w 2103393"/>
              <a:gd name="connsiteY9" fmla="*/ 739179 h 2092704"/>
              <a:gd name="connsiteX10" fmla="*/ 885795 w 2103393"/>
              <a:gd name="connsiteY10" fmla="*/ 879424 h 2092704"/>
              <a:gd name="connsiteX11" fmla="*/ 919453 w 2103393"/>
              <a:gd name="connsiteY11" fmla="*/ 1316990 h 2092704"/>
              <a:gd name="connsiteX12" fmla="*/ 891405 w 2103393"/>
              <a:gd name="connsiteY12" fmla="*/ 1636749 h 2092704"/>
              <a:gd name="connsiteX13" fmla="*/ 89201 w 2103393"/>
              <a:gd name="connsiteY13" fmla="*/ 2079925 h 2092704"/>
              <a:gd name="connsiteX14" fmla="*/ 577255 w 2103393"/>
              <a:gd name="connsiteY14" fmla="*/ 503567 h 2092704"/>
              <a:gd name="connsiteX15" fmla="*/ 807257 w 2103393"/>
              <a:gd name="connsiteY15" fmla="*/ 739179 h 2092704"/>
              <a:gd name="connsiteX16" fmla="*/ 969942 w 2103393"/>
              <a:gd name="connsiteY16" fmla="*/ 626983 h 2092704"/>
              <a:gd name="connsiteX17" fmla="*/ 930675 w 2103393"/>
              <a:gd name="connsiteY17" fmla="*/ 65797 h 2092704"/>
              <a:gd name="connsiteX0" fmla="*/ 930675 w 2103393"/>
              <a:gd name="connsiteY0" fmla="*/ 73853 h 2100760"/>
              <a:gd name="connsiteX1" fmla="*/ 1190398 w 2103393"/>
              <a:gd name="connsiteY1" fmla="*/ 72180 h 2100760"/>
              <a:gd name="connsiteX2" fmla="*/ 1177505 w 2103393"/>
              <a:gd name="connsiteY2" fmla="*/ 629429 h 2100760"/>
              <a:gd name="connsiteX3" fmla="*/ 1312141 w 2103393"/>
              <a:gd name="connsiteY3" fmla="*/ 707966 h 2100760"/>
              <a:gd name="connsiteX4" fmla="*/ 1508484 w 2103393"/>
              <a:gd name="connsiteY4" fmla="*/ 511623 h 2100760"/>
              <a:gd name="connsiteX5" fmla="*/ 2058246 w 2103393"/>
              <a:gd name="connsiteY5" fmla="*/ 2059932 h 2100760"/>
              <a:gd name="connsiteX6" fmla="*/ 1244822 w 2103393"/>
              <a:gd name="connsiteY6" fmla="*/ 1650414 h 2100760"/>
              <a:gd name="connsiteX7" fmla="*/ 1205554 w 2103393"/>
              <a:gd name="connsiteY7" fmla="*/ 1336267 h 2100760"/>
              <a:gd name="connsiteX8" fmla="*/ 1244823 w 2103393"/>
              <a:gd name="connsiteY8" fmla="*/ 893090 h 2100760"/>
              <a:gd name="connsiteX9" fmla="*/ 1076528 w 2103393"/>
              <a:gd name="connsiteY9" fmla="*/ 747235 h 2100760"/>
              <a:gd name="connsiteX10" fmla="*/ 885795 w 2103393"/>
              <a:gd name="connsiteY10" fmla="*/ 887480 h 2100760"/>
              <a:gd name="connsiteX11" fmla="*/ 919453 w 2103393"/>
              <a:gd name="connsiteY11" fmla="*/ 1325046 h 2100760"/>
              <a:gd name="connsiteX12" fmla="*/ 891405 w 2103393"/>
              <a:gd name="connsiteY12" fmla="*/ 1644805 h 2100760"/>
              <a:gd name="connsiteX13" fmla="*/ 89201 w 2103393"/>
              <a:gd name="connsiteY13" fmla="*/ 2087981 h 2100760"/>
              <a:gd name="connsiteX14" fmla="*/ 577255 w 2103393"/>
              <a:gd name="connsiteY14" fmla="*/ 511623 h 2100760"/>
              <a:gd name="connsiteX15" fmla="*/ 807257 w 2103393"/>
              <a:gd name="connsiteY15" fmla="*/ 747235 h 2100760"/>
              <a:gd name="connsiteX16" fmla="*/ 969942 w 2103393"/>
              <a:gd name="connsiteY16" fmla="*/ 635039 h 2100760"/>
              <a:gd name="connsiteX17" fmla="*/ 930675 w 2103393"/>
              <a:gd name="connsiteY17" fmla="*/ 73853 h 2100760"/>
              <a:gd name="connsiteX0" fmla="*/ 930675 w 2103393"/>
              <a:gd name="connsiteY0" fmla="*/ 77953 h 2104860"/>
              <a:gd name="connsiteX1" fmla="*/ 1190398 w 2103393"/>
              <a:gd name="connsiteY1" fmla="*/ 76280 h 2104860"/>
              <a:gd name="connsiteX2" fmla="*/ 1177505 w 2103393"/>
              <a:gd name="connsiteY2" fmla="*/ 633529 h 2104860"/>
              <a:gd name="connsiteX3" fmla="*/ 1312141 w 2103393"/>
              <a:gd name="connsiteY3" fmla="*/ 712066 h 2104860"/>
              <a:gd name="connsiteX4" fmla="*/ 1508484 w 2103393"/>
              <a:gd name="connsiteY4" fmla="*/ 515723 h 2104860"/>
              <a:gd name="connsiteX5" fmla="*/ 2058246 w 2103393"/>
              <a:gd name="connsiteY5" fmla="*/ 2064032 h 2104860"/>
              <a:gd name="connsiteX6" fmla="*/ 1244822 w 2103393"/>
              <a:gd name="connsiteY6" fmla="*/ 1654514 h 2104860"/>
              <a:gd name="connsiteX7" fmla="*/ 1205554 w 2103393"/>
              <a:gd name="connsiteY7" fmla="*/ 1340367 h 2104860"/>
              <a:gd name="connsiteX8" fmla="*/ 1244823 w 2103393"/>
              <a:gd name="connsiteY8" fmla="*/ 897190 h 2104860"/>
              <a:gd name="connsiteX9" fmla="*/ 1076528 w 2103393"/>
              <a:gd name="connsiteY9" fmla="*/ 751335 h 2104860"/>
              <a:gd name="connsiteX10" fmla="*/ 885795 w 2103393"/>
              <a:gd name="connsiteY10" fmla="*/ 891580 h 2104860"/>
              <a:gd name="connsiteX11" fmla="*/ 919453 w 2103393"/>
              <a:gd name="connsiteY11" fmla="*/ 1329146 h 2104860"/>
              <a:gd name="connsiteX12" fmla="*/ 891405 w 2103393"/>
              <a:gd name="connsiteY12" fmla="*/ 1648905 h 2104860"/>
              <a:gd name="connsiteX13" fmla="*/ 89201 w 2103393"/>
              <a:gd name="connsiteY13" fmla="*/ 2092081 h 2104860"/>
              <a:gd name="connsiteX14" fmla="*/ 577255 w 2103393"/>
              <a:gd name="connsiteY14" fmla="*/ 515723 h 2104860"/>
              <a:gd name="connsiteX15" fmla="*/ 807257 w 2103393"/>
              <a:gd name="connsiteY15" fmla="*/ 751335 h 2104860"/>
              <a:gd name="connsiteX16" fmla="*/ 969942 w 2103393"/>
              <a:gd name="connsiteY16" fmla="*/ 639139 h 2104860"/>
              <a:gd name="connsiteX17" fmla="*/ 930675 w 2103393"/>
              <a:gd name="connsiteY17" fmla="*/ 77953 h 2104860"/>
              <a:gd name="connsiteX0" fmla="*/ 930675 w 2103393"/>
              <a:gd name="connsiteY0" fmla="*/ 71187 h 2098094"/>
              <a:gd name="connsiteX1" fmla="*/ 1190398 w 2103393"/>
              <a:gd name="connsiteY1" fmla="*/ 69514 h 2098094"/>
              <a:gd name="connsiteX2" fmla="*/ 1177505 w 2103393"/>
              <a:gd name="connsiteY2" fmla="*/ 626763 h 2098094"/>
              <a:gd name="connsiteX3" fmla="*/ 1312141 w 2103393"/>
              <a:gd name="connsiteY3" fmla="*/ 705300 h 2098094"/>
              <a:gd name="connsiteX4" fmla="*/ 1508484 w 2103393"/>
              <a:gd name="connsiteY4" fmla="*/ 508957 h 2098094"/>
              <a:gd name="connsiteX5" fmla="*/ 2058246 w 2103393"/>
              <a:gd name="connsiteY5" fmla="*/ 2057266 h 2098094"/>
              <a:gd name="connsiteX6" fmla="*/ 1244822 w 2103393"/>
              <a:gd name="connsiteY6" fmla="*/ 1647748 h 2098094"/>
              <a:gd name="connsiteX7" fmla="*/ 1205554 w 2103393"/>
              <a:gd name="connsiteY7" fmla="*/ 1333601 h 2098094"/>
              <a:gd name="connsiteX8" fmla="*/ 1244823 w 2103393"/>
              <a:gd name="connsiteY8" fmla="*/ 890424 h 2098094"/>
              <a:gd name="connsiteX9" fmla="*/ 1076528 w 2103393"/>
              <a:gd name="connsiteY9" fmla="*/ 744569 h 2098094"/>
              <a:gd name="connsiteX10" fmla="*/ 885795 w 2103393"/>
              <a:gd name="connsiteY10" fmla="*/ 884814 h 2098094"/>
              <a:gd name="connsiteX11" fmla="*/ 919453 w 2103393"/>
              <a:gd name="connsiteY11" fmla="*/ 1322380 h 2098094"/>
              <a:gd name="connsiteX12" fmla="*/ 891405 w 2103393"/>
              <a:gd name="connsiteY12" fmla="*/ 1642139 h 2098094"/>
              <a:gd name="connsiteX13" fmla="*/ 89201 w 2103393"/>
              <a:gd name="connsiteY13" fmla="*/ 2085315 h 2098094"/>
              <a:gd name="connsiteX14" fmla="*/ 577255 w 2103393"/>
              <a:gd name="connsiteY14" fmla="*/ 508957 h 2098094"/>
              <a:gd name="connsiteX15" fmla="*/ 807257 w 2103393"/>
              <a:gd name="connsiteY15" fmla="*/ 744569 h 2098094"/>
              <a:gd name="connsiteX16" fmla="*/ 969942 w 2103393"/>
              <a:gd name="connsiteY16" fmla="*/ 632373 h 2098094"/>
              <a:gd name="connsiteX17" fmla="*/ 930675 w 2103393"/>
              <a:gd name="connsiteY17" fmla="*/ 71187 h 2098094"/>
              <a:gd name="connsiteX0" fmla="*/ 930675 w 2103393"/>
              <a:gd name="connsiteY0" fmla="*/ 75207 h 2102114"/>
              <a:gd name="connsiteX1" fmla="*/ 1190398 w 2103393"/>
              <a:gd name="connsiteY1" fmla="*/ 73534 h 2102114"/>
              <a:gd name="connsiteX2" fmla="*/ 1177505 w 2103393"/>
              <a:gd name="connsiteY2" fmla="*/ 630783 h 2102114"/>
              <a:gd name="connsiteX3" fmla="*/ 1312141 w 2103393"/>
              <a:gd name="connsiteY3" fmla="*/ 709320 h 2102114"/>
              <a:gd name="connsiteX4" fmla="*/ 1508484 w 2103393"/>
              <a:gd name="connsiteY4" fmla="*/ 512977 h 2102114"/>
              <a:gd name="connsiteX5" fmla="*/ 2058246 w 2103393"/>
              <a:gd name="connsiteY5" fmla="*/ 2061286 h 2102114"/>
              <a:gd name="connsiteX6" fmla="*/ 1244822 w 2103393"/>
              <a:gd name="connsiteY6" fmla="*/ 1651768 h 2102114"/>
              <a:gd name="connsiteX7" fmla="*/ 1205554 w 2103393"/>
              <a:gd name="connsiteY7" fmla="*/ 1337621 h 2102114"/>
              <a:gd name="connsiteX8" fmla="*/ 1244823 w 2103393"/>
              <a:gd name="connsiteY8" fmla="*/ 894444 h 2102114"/>
              <a:gd name="connsiteX9" fmla="*/ 1076528 w 2103393"/>
              <a:gd name="connsiteY9" fmla="*/ 748589 h 2102114"/>
              <a:gd name="connsiteX10" fmla="*/ 885795 w 2103393"/>
              <a:gd name="connsiteY10" fmla="*/ 888834 h 2102114"/>
              <a:gd name="connsiteX11" fmla="*/ 919453 w 2103393"/>
              <a:gd name="connsiteY11" fmla="*/ 1326400 h 2102114"/>
              <a:gd name="connsiteX12" fmla="*/ 891405 w 2103393"/>
              <a:gd name="connsiteY12" fmla="*/ 1646159 h 2102114"/>
              <a:gd name="connsiteX13" fmla="*/ 89201 w 2103393"/>
              <a:gd name="connsiteY13" fmla="*/ 2089335 h 2102114"/>
              <a:gd name="connsiteX14" fmla="*/ 577255 w 2103393"/>
              <a:gd name="connsiteY14" fmla="*/ 512977 h 2102114"/>
              <a:gd name="connsiteX15" fmla="*/ 807257 w 2103393"/>
              <a:gd name="connsiteY15" fmla="*/ 748589 h 2102114"/>
              <a:gd name="connsiteX16" fmla="*/ 969942 w 2103393"/>
              <a:gd name="connsiteY16" fmla="*/ 636393 h 2102114"/>
              <a:gd name="connsiteX17" fmla="*/ 930675 w 2103393"/>
              <a:gd name="connsiteY17" fmla="*/ 75207 h 2102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03393" h="2102114">
                <a:moveTo>
                  <a:pt x="930675" y="75207"/>
                </a:moveTo>
                <a:cubicBezTo>
                  <a:pt x="914336" y="-26367"/>
                  <a:pt x="1202803" y="-23213"/>
                  <a:pt x="1190398" y="73534"/>
                </a:cubicBezTo>
                <a:lnTo>
                  <a:pt x="1177505" y="630783"/>
                </a:lnTo>
                <a:lnTo>
                  <a:pt x="1312141" y="709320"/>
                </a:lnTo>
                <a:cubicBezTo>
                  <a:pt x="1349539" y="621433"/>
                  <a:pt x="1403768" y="466228"/>
                  <a:pt x="1508484" y="512977"/>
                </a:cubicBezTo>
                <a:cubicBezTo>
                  <a:pt x="1961009" y="692492"/>
                  <a:pt x="2211581" y="1696648"/>
                  <a:pt x="2058246" y="2061286"/>
                </a:cubicBezTo>
                <a:cubicBezTo>
                  <a:pt x="1912391" y="2233320"/>
                  <a:pt x="1542142" y="1816322"/>
                  <a:pt x="1244822" y="1651768"/>
                </a:cubicBezTo>
                <a:cubicBezTo>
                  <a:pt x="1113927" y="1590061"/>
                  <a:pt x="1184984" y="1466646"/>
                  <a:pt x="1205554" y="1337621"/>
                </a:cubicBezTo>
                <a:cubicBezTo>
                  <a:pt x="1233603" y="1238514"/>
                  <a:pt x="1127017" y="1161846"/>
                  <a:pt x="1244823" y="894444"/>
                </a:cubicBezTo>
                <a:cubicBezTo>
                  <a:pt x="1188725" y="845826"/>
                  <a:pt x="1155065" y="802817"/>
                  <a:pt x="1076528" y="748589"/>
                </a:cubicBezTo>
                <a:cubicBezTo>
                  <a:pt x="973682" y="789728"/>
                  <a:pt x="949373" y="842086"/>
                  <a:pt x="885795" y="888834"/>
                </a:cubicBezTo>
                <a:cubicBezTo>
                  <a:pt x="951243" y="1053389"/>
                  <a:pt x="898883" y="1240382"/>
                  <a:pt x="919453" y="1326400"/>
                </a:cubicBezTo>
                <a:cubicBezTo>
                  <a:pt x="930673" y="1432986"/>
                  <a:pt x="1003602" y="1595671"/>
                  <a:pt x="891405" y="1646159"/>
                </a:cubicBezTo>
                <a:cubicBezTo>
                  <a:pt x="685711" y="1737785"/>
                  <a:pt x="311722" y="2121123"/>
                  <a:pt x="89201" y="2089335"/>
                </a:cubicBezTo>
                <a:cubicBezTo>
                  <a:pt x="-118362" y="2035107"/>
                  <a:pt x="33103" y="774768"/>
                  <a:pt x="577255" y="512977"/>
                </a:cubicBezTo>
                <a:cubicBezTo>
                  <a:pt x="704411" y="464359"/>
                  <a:pt x="736199" y="673791"/>
                  <a:pt x="807257" y="748589"/>
                </a:cubicBezTo>
                <a:lnTo>
                  <a:pt x="969942" y="636393"/>
                </a:lnTo>
                <a:cubicBezTo>
                  <a:pt x="968072" y="483058"/>
                  <a:pt x="947112" y="235825"/>
                  <a:pt x="930675" y="7520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5" name="Freeform 48">
            <a:extLst>
              <a:ext uri="{FF2B5EF4-FFF2-40B4-BE49-F238E27FC236}">
                <a16:creationId xmlns:a16="http://schemas.microsoft.com/office/drawing/2014/main" id="{67772B45-BD3F-44C4-8C3C-0A45A7F5D7AA}"/>
              </a:ext>
            </a:extLst>
          </p:cNvPr>
          <p:cNvSpPr>
            <a:spLocks noChangeAspect="1"/>
          </p:cNvSpPr>
          <p:nvPr/>
        </p:nvSpPr>
        <p:spPr>
          <a:xfrm>
            <a:off x="5278002" y="1454850"/>
            <a:ext cx="529812" cy="441236"/>
          </a:xfrm>
          <a:custGeom>
            <a:avLst/>
            <a:gdLst/>
            <a:ahLst/>
            <a:cxnLst/>
            <a:rect l="l" t="t" r="r" b="b"/>
            <a:pathLst>
              <a:path w="3240001" h="2698329">
                <a:moveTo>
                  <a:pt x="2548075" y="5025"/>
                </a:moveTo>
                <a:cubicBezTo>
                  <a:pt x="2888705" y="21427"/>
                  <a:pt x="3205543" y="144443"/>
                  <a:pt x="3236875" y="324866"/>
                </a:cubicBezTo>
                <a:cubicBezTo>
                  <a:pt x="3272384" y="584869"/>
                  <a:pt x="3000845" y="793843"/>
                  <a:pt x="2654112" y="922630"/>
                </a:cubicBezTo>
                <a:cubicBezTo>
                  <a:pt x="2512076" y="1002818"/>
                  <a:pt x="2288579" y="1396468"/>
                  <a:pt x="2077615" y="1155904"/>
                </a:cubicBezTo>
                <a:cubicBezTo>
                  <a:pt x="1902159" y="985808"/>
                  <a:pt x="1914692" y="662627"/>
                  <a:pt x="1946024" y="426923"/>
                </a:cubicBezTo>
                <a:cubicBezTo>
                  <a:pt x="1958557" y="234957"/>
                  <a:pt x="1977355" y="79442"/>
                  <a:pt x="2209208" y="25983"/>
                </a:cubicBezTo>
                <a:cubicBezTo>
                  <a:pt x="2318345" y="5936"/>
                  <a:pt x="2434532" y="-443"/>
                  <a:pt x="2548075" y="5025"/>
                </a:cubicBezTo>
                <a:close/>
                <a:moveTo>
                  <a:pt x="1184195" y="86"/>
                </a:moveTo>
                <a:cubicBezTo>
                  <a:pt x="1412849" y="2955"/>
                  <a:pt x="1621488" y="77771"/>
                  <a:pt x="1732975" y="244677"/>
                </a:cubicBezTo>
                <a:cubicBezTo>
                  <a:pt x="1866656" y="436642"/>
                  <a:pt x="1793548" y="672347"/>
                  <a:pt x="1801904" y="871602"/>
                </a:cubicBezTo>
                <a:cubicBezTo>
                  <a:pt x="1820702" y="1041698"/>
                  <a:pt x="1996160" y="1255532"/>
                  <a:pt x="1889631" y="1396469"/>
                </a:cubicBezTo>
                <a:cubicBezTo>
                  <a:pt x="1714174" y="1644320"/>
                  <a:pt x="1482324" y="1717219"/>
                  <a:pt x="1300601" y="1906754"/>
                </a:cubicBezTo>
                <a:cubicBezTo>
                  <a:pt x="1068750" y="2152178"/>
                  <a:pt x="736639" y="2754803"/>
                  <a:pt x="442124" y="2694054"/>
                </a:cubicBezTo>
                <a:cubicBezTo>
                  <a:pt x="189385" y="2609005"/>
                  <a:pt x="149697" y="2276103"/>
                  <a:pt x="78680" y="2016101"/>
                </a:cubicBezTo>
                <a:cubicBezTo>
                  <a:pt x="-50823" y="1442635"/>
                  <a:pt x="-61268" y="759824"/>
                  <a:pt x="366928" y="302996"/>
                </a:cubicBezTo>
                <a:cubicBezTo>
                  <a:pt x="563141" y="111638"/>
                  <a:pt x="890211" y="-3604"/>
                  <a:pt x="1184195" y="8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Freeform 49">
            <a:extLst>
              <a:ext uri="{FF2B5EF4-FFF2-40B4-BE49-F238E27FC236}">
                <a16:creationId xmlns:a16="http://schemas.microsoft.com/office/drawing/2014/main" id="{7993CC28-260D-4BB5-BA6E-195B880D9905}"/>
              </a:ext>
            </a:extLst>
          </p:cNvPr>
          <p:cNvSpPr>
            <a:spLocks noChangeAspect="1"/>
          </p:cNvSpPr>
          <p:nvPr/>
        </p:nvSpPr>
        <p:spPr>
          <a:xfrm>
            <a:off x="6995432" y="1440016"/>
            <a:ext cx="470907" cy="470907"/>
          </a:xfrm>
          <a:custGeom>
            <a:avLst/>
            <a:gdLst>
              <a:gd name="connsiteX0" fmla="*/ 1054645 w 3259303"/>
              <a:gd name="connsiteY0" fmla="*/ 0 h 3248084"/>
              <a:gd name="connsiteX1" fmla="*/ 1469772 w 3259303"/>
              <a:gd name="connsiteY1" fmla="*/ 28049 h 3248084"/>
              <a:gd name="connsiteX2" fmla="*/ 1682945 w 3259303"/>
              <a:gd name="connsiteY2" fmla="*/ 740496 h 3248084"/>
              <a:gd name="connsiteX3" fmla="*/ 2417830 w 3259303"/>
              <a:gd name="connsiteY3" fmla="*/ 566592 h 3248084"/>
              <a:gd name="connsiteX4" fmla="*/ 3259303 w 3259303"/>
              <a:gd name="connsiteY4" fmla="*/ 1834410 h 3248084"/>
              <a:gd name="connsiteX5" fmla="*/ 2311244 w 3259303"/>
              <a:gd name="connsiteY5" fmla="*/ 3113448 h 3248084"/>
              <a:gd name="connsiteX6" fmla="*/ 622689 w 3259303"/>
              <a:gd name="connsiteY6" fmla="*/ 2670273 h 3248084"/>
              <a:gd name="connsiteX7" fmla="*/ 398297 w 3259303"/>
              <a:gd name="connsiteY7" fmla="*/ 3248084 h 3248084"/>
              <a:gd name="connsiteX8" fmla="*/ 0 w 3259303"/>
              <a:gd name="connsiteY8" fmla="*/ 3242474 h 3248084"/>
              <a:gd name="connsiteX9" fmla="*/ 218783 w 3259303"/>
              <a:gd name="connsiteY9" fmla="*/ 2333684 h 3248084"/>
              <a:gd name="connsiteX10" fmla="*/ 1593187 w 3259303"/>
              <a:gd name="connsiteY10" fmla="*/ 1997095 h 3248084"/>
              <a:gd name="connsiteX11" fmla="*/ 1250989 w 3259303"/>
              <a:gd name="connsiteY11" fmla="*/ 964889 h 3248084"/>
              <a:gd name="connsiteX12" fmla="*/ 1054645 w 3259303"/>
              <a:gd name="connsiteY12" fmla="*/ 0 h 3248084"/>
              <a:gd name="connsiteX0" fmla="*/ 1054645 w 3259303"/>
              <a:gd name="connsiteY0" fmla="*/ 0 h 3225645"/>
              <a:gd name="connsiteX1" fmla="*/ 1469772 w 3259303"/>
              <a:gd name="connsiteY1" fmla="*/ 5610 h 3225645"/>
              <a:gd name="connsiteX2" fmla="*/ 1682945 w 3259303"/>
              <a:gd name="connsiteY2" fmla="*/ 718057 h 3225645"/>
              <a:gd name="connsiteX3" fmla="*/ 2417830 w 3259303"/>
              <a:gd name="connsiteY3" fmla="*/ 544153 h 3225645"/>
              <a:gd name="connsiteX4" fmla="*/ 3259303 w 3259303"/>
              <a:gd name="connsiteY4" fmla="*/ 1811971 h 3225645"/>
              <a:gd name="connsiteX5" fmla="*/ 2311244 w 3259303"/>
              <a:gd name="connsiteY5" fmla="*/ 3091009 h 3225645"/>
              <a:gd name="connsiteX6" fmla="*/ 622689 w 3259303"/>
              <a:gd name="connsiteY6" fmla="*/ 2647834 h 3225645"/>
              <a:gd name="connsiteX7" fmla="*/ 398297 w 3259303"/>
              <a:gd name="connsiteY7" fmla="*/ 3225645 h 3225645"/>
              <a:gd name="connsiteX8" fmla="*/ 0 w 3259303"/>
              <a:gd name="connsiteY8" fmla="*/ 3220035 h 3225645"/>
              <a:gd name="connsiteX9" fmla="*/ 218783 w 3259303"/>
              <a:gd name="connsiteY9" fmla="*/ 2311245 h 3225645"/>
              <a:gd name="connsiteX10" fmla="*/ 1593187 w 3259303"/>
              <a:gd name="connsiteY10" fmla="*/ 1974656 h 3225645"/>
              <a:gd name="connsiteX11" fmla="*/ 1250989 w 3259303"/>
              <a:gd name="connsiteY11" fmla="*/ 942450 h 3225645"/>
              <a:gd name="connsiteX12" fmla="*/ 1054645 w 3259303"/>
              <a:gd name="connsiteY12" fmla="*/ 0 h 3225645"/>
              <a:gd name="connsiteX0" fmla="*/ 1054645 w 3259303"/>
              <a:gd name="connsiteY0" fmla="*/ 0 h 3242475"/>
              <a:gd name="connsiteX1" fmla="*/ 1469772 w 3259303"/>
              <a:gd name="connsiteY1" fmla="*/ 22440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54645 w 3259303"/>
              <a:gd name="connsiteY0" fmla="*/ 0 h 3242475"/>
              <a:gd name="connsiteX1" fmla="*/ 1464162 w 3259303"/>
              <a:gd name="connsiteY1" fmla="*/ 1 h 3242475"/>
              <a:gd name="connsiteX2" fmla="*/ 1682945 w 3259303"/>
              <a:gd name="connsiteY2" fmla="*/ 734887 h 3242475"/>
              <a:gd name="connsiteX3" fmla="*/ 2417830 w 3259303"/>
              <a:gd name="connsiteY3" fmla="*/ 560983 h 3242475"/>
              <a:gd name="connsiteX4" fmla="*/ 3259303 w 3259303"/>
              <a:gd name="connsiteY4" fmla="*/ 1828801 h 3242475"/>
              <a:gd name="connsiteX5" fmla="*/ 2311244 w 3259303"/>
              <a:gd name="connsiteY5" fmla="*/ 3107839 h 3242475"/>
              <a:gd name="connsiteX6" fmla="*/ 622689 w 3259303"/>
              <a:gd name="connsiteY6" fmla="*/ 2664664 h 3242475"/>
              <a:gd name="connsiteX7" fmla="*/ 398297 w 3259303"/>
              <a:gd name="connsiteY7" fmla="*/ 3242475 h 3242475"/>
              <a:gd name="connsiteX8" fmla="*/ 0 w 3259303"/>
              <a:gd name="connsiteY8" fmla="*/ 3236865 h 3242475"/>
              <a:gd name="connsiteX9" fmla="*/ 218783 w 3259303"/>
              <a:gd name="connsiteY9" fmla="*/ 2328075 h 3242475"/>
              <a:gd name="connsiteX10" fmla="*/ 1593187 w 3259303"/>
              <a:gd name="connsiteY10" fmla="*/ 1991486 h 3242475"/>
              <a:gd name="connsiteX11" fmla="*/ 1250989 w 3259303"/>
              <a:gd name="connsiteY11" fmla="*/ 959280 h 3242475"/>
              <a:gd name="connsiteX12" fmla="*/ 1054645 w 3259303"/>
              <a:gd name="connsiteY12" fmla="*/ 0 h 3242475"/>
              <a:gd name="connsiteX0" fmla="*/ 1065864 w 3259303"/>
              <a:gd name="connsiteY0" fmla="*/ 5609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5609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218783 w 3259303"/>
              <a:gd name="connsiteY9" fmla="*/ 2328074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37566 w 3259303"/>
              <a:gd name="connsiteY9" fmla="*/ 2260757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93187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65864 w 3259303"/>
              <a:gd name="connsiteY0" fmla="*/ 16828 h 3242474"/>
              <a:gd name="connsiteX1" fmla="*/ 1464162 w 3259303"/>
              <a:gd name="connsiteY1" fmla="*/ 0 h 3242474"/>
              <a:gd name="connsiteX2" fmla="*/ 1682945 w 3259303"/>
              <a:gd name="connsiteY2" fmla="*/ 734886 h 3242474"/>
              <a:gd name="connsiteX3" fmla="*/ 2417830 w 3259303"/>
              <a:gd name="connsiteY3" fmla="*/ 560982 h 3242474"/>
              <a:gd name="connsiteX4" fmla="*/ 3259303 w 3259303"/>
              <a:gd name="connsiteY4" fmla="*/ 1828800 h 3242474"/>
              <a:gd name="connsiteX5" fmla="*/ 2311244 w 3259303"/>
              <a:gd name="connsiteY5" fmla="*/ 3107838 h 3242474"/>
              <a:gd name="connsiteX6" fmla="*/ 622689 w 3259303"/>
              <a:gd name="connsiteY6" fmla="*/ 2664663 h 3242474"/>
              <a:gd name="connsiteX7" fmla="*/ 398297 w 3259303"/>
              <a:gd name="connsiteY7" fmla="*/ 3242474 h 3242474"/>
              <a:gd name="connsiteX8" fmla="*/ 0 w 3259303"/>
              <a:gd name="connsiteY8" fmla="*/ 3236864 h 3242474"/>
              <a:gd name="connsiteX9" fmla="*/ 448785 w 3259303"/>
              <a:gd name="connsiteY9" fmla="*/ 2232708 h 3242474"/>
              <a:gd name="connsiteX10" fmla="*/ 1576358 w 3259303"/>
              <a:gd name="connsiteY10" fmla="*/ 1991485 h 3242474"/>
              <a:gd name="connsiteX11" fmla="*/ 1250989 w 3259303"/>
              <a:gd name="connsiteY11" fmla="*/ 959279 h 3242474"/>
              <a:gd name="connsiteX12" fmla="*/ 1065864 w 3259303"/>
              <a:gd name="connsiteY12" fmla="*/ 16828 h 3242474"/>
              <a:gd name="connsiteX0" fmla="*/ 1004156 w 3197595"/>
              <a:gd name="connsiteY0" fmla="*/ 16828 h 3242474"/>
              <a:gd name="connsiteX1" fmla="*/ 1402454 w 3197595"/>
              <a:gd name="connsiteY1" fmla="*/ 0 h 3242474"/>
              <a:gd name="connsiteX2" fmla="*/ 1621237 w 3197595"/>
              <a:gd name="connsiteY2" fmla="*/ 734886 h 3242474"/>
              <a:gd name="connsiteX3" fmla="*/ 2356122 w 3197595"/>
              <a:gd name="connsiteY3" fmla="*/ 560982 h 3242474"/>
              <a:gd name="connsiteX4" fmla="*/ 3197595 w 3197595"/>
              <a:gd name="connsiteY4" fmla="*/ 1828800 h 3242474"/>
              <a:gd name="connsiteX5" fmla="*/ 2249536 w 3197595"/>
              <a:gd name="connsiteY5" fmla="*/ 3107838 h 3242474"/>
              <a:gd name="connsiteX6" fmla="*/ 560981 w 3197595"/>
              <a:gd name="connsiteY6" fmla="*/ 2664663 h 3242474"/>
              <a:gd name="connsiteX7" fmla="*/ 336589 w 3197595"/>
              <a:gd name="connsiteY7" fmla="*/ 3242474 h 3242474"/>
              <a:gd name="connsiteX8" fmla="*/ 0 w 3197595"/>
              <a:gd name="connsiteY8" fmla="*/ 3236864 h 3242474"/>
              <a:gd name="connsiteX9" fmla="*/ 387077 w 3197595"/>
              <a:gd name="connsiteY9" fmla="*/ 2232708 h 3242474"/>
              <a:gd name="connsiteX10" fmla="*/ 1514650 w 3197595"/>
              <a:gd name="connsiteY10" fmla="*/ 1991485 h 3242474"/>
              <a:gd name="connsiteX11" fmla="*/ 1189281 w 3197595"/>
              <a:gd name="connsiteY11" fmla="*/ 959279 h 3242474"/>
              <a:gd name="connsiteX12" fmla="*/ 1004156 w 3197595"/>
              <a:gd name="connsiteY12" fmla="*/ 16828 h 3242474"/>
              <a:gd name="connsiteX0" fmla="*/ 1011476 w 3204915"/>
              <a:gd name="connsiteY0" fmla="*/ 16828 h 3242474"/>
              <a:gd name="connsiteX1" fmla="*/ 1409774 w 3204915"/>
              <a:gd name="connsiteY1" fmla="*/ 0 h 3242474"/>
              <a:gd name="connsiteX2" fmla="*/ 1628557 w 3204915"/>
              <a:gd name="connsiteY2" fmla="*/ 734886 h 3242474"/>
              <a:gd name="connsiteX3" fmla="*/ 2363442 w 3204915"/>
              <a:gd name="connsiteY3" fmla="*/ 560982 h 3242474"/>
              <a:gd name="connsiteX4" fmla="*/ 3204915 w 3204915"/>
              <a:gd name="connsiteY4" fmla="*/ 1828800 h 3242474"/>
              <a:gd name="connsiteX5" fmla="*/ 2256856 w 3204915"/>
              <a:gd name="connsiteY5" fmla="*/ 3107838 h 3242474"/>
              <a:gd name="connsiteX6" fmla="*/ 568301 w 3204915"/>
              <a:gd name="connsiteY6" fmla="*/ 2664663 h 3242474"/>
              <a:gd name="connsiteX7" fmla="*/ 343909 w 3204915"/>
              <a:gd name="connsiteY7" fmla="*/ 3242474 h 3242474"/>
              <a:gd name="connsiteX8" fmla="*/ 7320 w 3204915"/>
              <a:gd name="connsiteY8" fmla="*/ 3236864 h 3242474"/>
              <a:gd name="connsiteX9" fmla="*/ 394397 w 3204915"/>
              <a:gd name="connsiteY9" fmla="*/ 2232708 h 3242474"/>
              <a:gd name="connsiteX10" fmla="*/ 1521970 w 3204915"/>
              <a:gd name="connsiteY10" fmla="*/ 1991485 h 3242474"/>
              <a:gd name="connsiteX11" fmla="*/ 1196601 w 3204915"/>
              <a:gd name="connsiteY11" fmla="*/ 959279 h 3242474"/>
              <a:gd name="connsiteX12" fmla="*/ 1011476 w 3204915"/>
              <a:gd name="connsiteY12" fmla="*/ 16828 h 3242474"/>
              <a:gd name="connsiteX0" fmla="*/ 1007292 w 3200731"/>
              <a:gd name="connsiteY0" fmla="*/ 16828 h 3242474"/>
              <a:gd name="connsiteX1" fmla="*/ 1405590 w 3200731"/>
              <a:gd name="connsiteY1" fmla="*/ 0 h 3242474"/>
              <a:gd name="connsiteX2" fmla="*/ 1624373 w 3200731"/>
              <a:gd name="connsiteY2" fmla="*/ 734886 h 3242474"/>
              <a:gd name="connsiteX3" fmla="*/ 2359258 w 3200731"/>
              <a:gd name="connsiteY3" fmla="*/ 560982 h 3242474"/>
              <a:gd name="connsiteX4" fmla="*/ 3200731 w 3200731"/>
              <a:gd name="connsiteY4" fmla="*/ 1828800 h 3242474"/>
              <a:gd name="connsiteX5" fmla="*/ 2252672 w 3200731"/>
              <a:gd name="connsiteY5" fmla="*/ 3107838 h 3242474"/>
              <a:gd name="connsiteX6" fmla="*/ 564117 w 3200731"/>
              <a:gd name="connsiteY6" fmla="*/ 2664663 h 3242474"/>
              <a:gd name="connsiteX7" fmla="*/ 339725 w 3200731"/>
              <a:gd name="connsiteY7" fmla="*/ 3242474 h 3242474"/>
              <a:gd name="connsiteX8" fmla="*/ 3136 w 3200731"/>
              <a:gd name="connsiteY8" fmla="*/ 3236864 h 3242474"/>
              <a:gd name="connsiteX9" fmla="*/ 390213 w 3200731"/>
              <a:gd name="connsiteY9" fmla="*/ 2232708 h 3242474"/>
              <a:gd name="connsiteX10" fmla="*/ 1517786 w 3200731"/>
              <a:gd name="connsiteY10" fmla="*/ 1991485 h 3242474"/>
              <a:gd name="connsiteX11" fmla="*/ 1192417 w 3200731"/>
              <a:gd name="connsiteY11" fmla="*/ 959279 h 3242474"/>
              <a:gd name="connsiteX12" fmla="*/ 1007292 w 3200731"/>
              <a:gd name="connsiteY12" fmla="*/ 16828 h 3242474"/>
              <a:gd name="connsiteX0" fmla="*/ 1051443 w 3244882"/>
              <a:gd name="connsiteY0" fmla="*/ 16828 h 3242474"/>
              <a:gd name="connsiteX1" fmla="*/ 1449741 w 3244882"/>
              <a:gd name="connsiteY1" fmla="*/ 0 h 3242474"/>
              <a:gd name="connsiteX2" fmla="*/ 1668524 w 3244882"/>
              <a:gd name="connsiteY2" fmla="*/ 734886 h 3242474"/>
              <a:gd name="connsiteX3" fmla="*/ 2403409 w 3244882"/>
              <a:gd name="connsiteY3" fmla="*/ 560982 h 3242474"/>
              <a:gd name="connsiteX4" fmla="*/ 3244882 w 3244882"/>
              <a:gd name="connsiteY4" fmla="*/ 1828800 h 3242474"/>
              <a:gd name="connsiteX5" fmla="*/ 2296823 w 3244882"/>
              <a:gd name="connsiteY5" fmla="*/ 3107838 h 3242474"/>
              <a:gd name="connsiteX6" fmla="*/ 608268 w 3244882"/>
              <a:gd name="connsiteY6" fmla="*/ 2664663 h 3242474"/>
              <a:gd name="connsiteX7" fmla="*/ 383876 w 3244882"/>
              <a:gd name="connsiteY7" fmla="*/ 3242474 h 3242474"/>
              <a:gd name="connsiteX8" fmla="*/ 2408 w 3244882"/>
              <a:gd name="connsiteY8" fmla="*/ 3236864 h 3242474"/>
              <a:gd name="connsiteX9" fmla="*/ 434364 w 3244882"/>
              <a:gd name="connsiteY9" fmla="*/ 2232708 h 3242474"/>
              <a:gd name="connsiteX10" fmla="*/ 1561937 w 3244882"/>
              <a:gd name="connsiteY10" fmla="*/ 1991485 h 3242474"/>
              <a:gd name="connsiteX11" fmla="*/ 1236568 w 3244882"/>
              <a:gd name="connsiteY11" fmla="*/ 959279 h 3242474"/>
              <a:gd name="connsiteX12" fmla="*/ 1051443 w 3244882"/>
              <a:gd name="connsiteY12" fmla="*/ 16828 h 3242474"/>
              <a:gd name="connsiteX0" fmla="*/ 1049313 w 3242752"/>
              <a:gd name="connsiteY0" fmla="*/ 16828 h 3242474"/>
              <a:gd name="connsiteX1" fmla="*/ 1447611 w 3242752"/>
              <a:gd name="connsiteY1" fmla="*/ 0 h 3242474"/>
              <a:gd name="connsiteX2" fmla="*/ 1666394 w 3242752"/>
              <a:gd name="connsiteY2" fmla="*/ 734886 h 3242474"/>
              <a:gd name="connsiteX3" fmla="*/ 2401279 w 3242752"/>
              <a:gd name="connsiteY3" fmla="*/ 560982 h 3242474"/>
              <a:gd name="connsiteX4" fmla="*/ 3242752 w 3242752"/>
              <a:gd name="connsiteY4" fmla="*/ 1828800 h 3242474"/>
              <a:gd name="connsiteX5" fmla="*/ 2294693 w 3242752"/>
              <a:gd name="connsiteY5" fmla="*/ 3107838 h 3242474"/>
              <a:gd name="connsiteX6" fmla="*/ 606138 w 3242752"/>
              <a:gd name="connsiteY6" fmla="*/ 2664663 h 3242474"/>
              <a:gd name="connsiteX7" fmla="*/ 381746 w 3242752"/>
              <a:gd name="connsiteY7" fmla="*/ 3242474 h 3242474"/>
              <a:gd name="connsiteX8" fmla="*/ 278 w 3242752"/>
              <a:gd name="connsiteY8" fmla="*/ 3236864 h 3242474"/>
              <a:gd name="connsiteX9" fmla="*/ 432234 w 3242752"/>
              <a:gd name="connsiteY9" fmla="*/ 2232708 h 3242474"/>
              <a:gd name="connsiteX10" fmla="*/ 1559807 w 3242752"/>
              <a:gd name="connsiteY10" fmla="*/ 1991485 h 3242474"/>
              <a:gd name="connsiteX11" fmla="*/ 1234438 w 3242752"/>
              <a:gd name="connsiteY11" fmla="*/ 959279 h 3242474"/>
              <a:gd name="connsiteX12" fmla="*/ 1049313 w 3242752"/>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294415 w 3242474"/>
              <a:gd name="connsiteY5" fmla="*/ 3107838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242474"/>
              <a:gd name="connsiteY0" fmla="*/ 16828 h 3242474"/>
              <a:gd name="connsiteX1" fmla="*/ 1447333 w 3242474"/>
              <a:gd name="connsiteY1" fmla="*/ 0 h 3242474"/>
              <a:gd name="connsiteX2" fmla="*/ 1666116 w 3242474"/>
              <a:gd name="connsiteY2" fmla="*/ 734886 h 3242474"/>
              <a:gd name="connsiteX3" fmla="*/ 2401001 w 3242474"/>
              <a:gd name="connsiteY3" fmla="*/ 560982 h 3242474"/>
              <a:gd name="connsiteX4" fmla="*/ 3242474 w 3242474"/>
              <a:gd name="connsiteY4" fmla="*/ 1828800 h 3242474"/>
              <a:gd name="connsiteX5" fmla="*/ 2300025 w 3242474"/>
              <a:gd name="connsiteY5" fmla="*/ 3046130 h 3242474"/>
              <a:gd name="connsiteX6" fmla="*/ 605860 w 3242474"/>
              <a:gd name="connsiteY6" fmla="*/ 2664663 h 3242474"/>
              <a:gd name="connsiteX7" fmla="*/ 381468 w 3242474"/>
              <a:gd name="connsiteY7" fmla="*/ 3242474 h 3242474"/>
              <a:gd name="connsiteX8" fmla="*/ 0 w 3242474"/>
              <a:gd name="connsiteY8" fmla="*/ 3236864 h 3242474"/>
              <a:gd name="connsiteX9" fmla="*/ 431956 w 3242474"/>
              <a:gd name="connsiteY9" fmla="*/ 2232708 h 3242474"/>
              <a:gd name="connsiteX10" fmla="*/ 1559529 w 3242474"/>
              <a:gd name="connsiteY10" fmla="*/ 1991485 h 3242474"/>
              <a:gd name="connsiteX11" fmla="*/ 1234160 w 3242474"/>
              <a:gd name="connsiteY11" fmla="*/ 959279 h 3242474"/>
              <a:gd name="connsiteX12" fmla="*/ 1049035 w 3242474"/>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186376"/>
              <a:gd name="connsiteY0" fmla="*/ 16828 h 3242474"/>
              <a:gd name="connsiteX1" fmla="*/ 1447333 w 3186376"/>
              <a:gd name="connsiteY1" fmla="*/ 0 h 3242474"/>
              <a:gd name="connsiteX2" fmla="*/ 1666116 w 3186376"/>
              <a:gd name="connsiteY2" fmla="*/ 734886 h 3242474"/>
              <a:gd name="connsiteX3" fmla="*/ 2401001 w 3186376"/>
              <a:gd name="connsiteY3" fmla="*/ 560982 h 3242474"/>
              <a:gd name="connsiteX4" fmla="*/ 3186376 w 3186376"/>
              <a:gd name="connsiteY4" fmla="*/ 1828800 h 3242474"/>
              <a:gd name="connsiteX5" fmla="*/ 2300025 w 3186376"/>
              <a:gd name="connsiteY5" fmla="*/ 3046130 h 3242474"/>
              <a:gd name="connsiteX6" fmla="*/ 605860 w 3186376"/>
              <a:gd name="connsiteY6" fmla="*/ 2664663 h 3242474"/>
              <a:gd name="connsiteX7" fmla="*/ 381468 w 3186376"/>
              <a:gd name="connsiteY7" fmla="*/ 3242474 h 3242474"/>
              <a:gd name="connsiteX8" fmla="*/ 0 w 3186376"/>
              <a:gd name="connsiteY8" fmla="*/ 3236864 h 3242474"/>
              <a:gd name="connsiteX9" fmla="*/ 431956 w 3186376"/>
              <a:gd name="connsiteY9" fmla="*/ 2232708 h 3242474"/>
              <a:gd name="connsiteX10" fmla="*/ 1559529 w 3186376"/>
              <a:gd name="connsiteY10" fmla="*/ 1991485 h 3242474"/>
              <a:gd name="connsiteX11" fmla="*/ 1234160 w 3186376"/>
              <a:gd name="connsiteY11" fmla="*/ 959279 h 3242474"/>
              <a:gd name="connsiteX12" fmla="*/ 1049035 w 318637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23190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431956 w 3203206"/>
              <a:gd name="connsiteY9" fmla="*/ 223270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431956 w 3175157"/>
              <a:gd name="connsiteY9" fmla="*/ 223270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175157"/>
              <a:gd name="connsiteY0" fmla="*/ 16828 h 3242474"/>
              <a:gd name="connsiteX1" fmla="*/ 1447333 w 3175157"/>
              <a:gd name="connsiteY1" fmla="*/ 0 h 3242474"/>
              <a:gd name="connsiteX2" fmla="*/ 1666116 w 3175157"/>
              <a:gd name="connsiteY2" fmla="*/ 734886 h 3242474"/>
              <a:gd name="connsiteX3" fmla="*/ 2401001 w 3175157"/>
              <a:gd name="connsiteY3" fmla="*/ 560982 h 3242474"/>
              <a:gd name="connsiteX4" fmla="*/ 3175157 w 3175157"/>
              <a:gd name="connsiteY4" fmla="*/ 1834409 h 3242474"/>
              <a:gd name="connsiteX5" fmla="*/ 2300025 w 3175157"/>
              <a:gd name="connsiteY5" fmla="*/ 3046130 h 3242474"/>
              <a:gd name="connsiteX6" fmla="*/ 605860 w 3175157"/>
              <a:gd name="connsiteY6" fmla="*/ 2664663 h 3242474"/>
              <a:gd name="connsiteX7" fmla="*/ 381468 w 3175157"/>
              <a:gd name="connsiteY7" fmla="*/ 3242474 h 3242474"/>
              <a:gd name="connsiteX8" fmla="*/ 0 w 3175157"/>
              <a:gd name="connsiteY8" fmla="*/ 3236864 h 3242474"/>
              <a:gd name="connsiteX9" fmla="*/ 516103 w 3175157"/>
              <a:gd name="connsiteY9" fmla="*/ 2249538 h 3242474"/>
              <a:gd name="connsiteX10" fmla="*/ 1559529 w 3175157"/>
              <a:gd name="connsiteY10" fmla="*/ 1991485 h 3242474"/>
              <a:gd name="connsiteX11" fmla="*/ 1234160 w 3175157"/>
              <a:gd name="connsiteY11" fmla="*/ 959279 h 3242474"/>
              <a:gd name="connsiteX12" fmla="*/ 1049035 w 3175157"/>
              <a:gd name="connsiteY12" fmla="*/ 16828 h 3242474"/>
              <a:gd name="connsiteX0" fmla="*/ 1049035 w 3203206"/>
              <a:gd name="connsiteY0" fmla="*/ 16828 h 3242474"/>
              <a:gd name="connsiteX1" fmla="*/ 1447333 w 3203206"/>
              <a:gd name="connsiteY1" fmla="*/ 0 h 3242474"/>
              <a:gd name="connsiteX2" fmla="*/ 1666116 w 3203206"/>
              <a:gd name="connsiteY2" fmla="*/ 734886 h 3242474"/>
              <a:gd name="connsiteX3" fmla="*/ 2401001 w 3203206"/>
              <a:gd name="connsiteY3" fmla="*/ 560982 h 3242474"/>
              <a:gd name="connsiteX4" fmla="*/ 3203206 w 3203206"/>
              <a:gd name="connsiteY4" fmla="*/ 1834409 h 3242474"/>
              <a:gd name="connsiteX5" fmla="*/ 2300025 w 3203206"/>
              <a:gd name="connsiteY5" fmla="*/ 3046130 h 3242474"/>
              <a:gd name="connsiteX6" fmla="*/ 605860 w 3203206"/>
              <a:gd name="connsiteY6" fmla="*/ 2664663 h 3242474"/>
              <a:gd name="connsiteX7" fmla="*/ 381468 w 3203206"/>
              <a:gd name="connsiteY7" fmla="*/ 3242474 h 3242474"/>
              <a:gd name="connsiteX8" fmla="*/ 0 w 3203206"/>
              <a:gd name="connsiteY8" fmla="*/ 3236864 h 3242474"/>
              <a:gd name="connsiteX9" fmla="*/ 516103 w 3203206"/>
              <a:gd name="connsiteY9" fmla="*/ 2249538 h 3242474"/>
              <a:gd name="connsiteX10" fmla="*/ 1559529 w 3203206"/>
              <a:gd name="connsiteY10" fmla="*/ 1991485 h 3242474"/>
              <a:gd name="connsiteX11" fmla="*/ 1234160 w 3203206"/>
              <a:gd name="connsiteY11" fmla="*/ 959279 h 3242474"/>
              <a:gd name="connsiteX12" fmla="*/ 1049035 w 3203206"/>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 name="connsiteX0" fmla="*/ 1049035 w 3203570"/>
              <a:gd name="connsiteY0" fmla="*/ 16828 h 3242474"/>
              <a:gd name="connsiteX1" fmla="*/ 1447333 w 3203570"/>
              <a:gd name="connsiteY1" fmla="*/ 0 h 3242474"/>
              <a:gd name="connsiteX2" fmla="*/ 1666116 w 3203570"/>
              <a:gd name="connsiteY2" fmla="*/ 734886 h 3242474"/>
              <a:gd name="connsiteX3" fmla="*/ 2401001 w 3203570"/>
              <a:gd name="connsiteY3" fmla="*/ 560982 h 3242474"/>
              <a:gd name="connsiteX4" fmla="*/ 3203206 w 3203570"/>
              <a:gd name="connsiteY4" fmla="*/ 1834409 h 3242474"/>
              <a:gd name="connsiteX5" fmla="*/ 2300025 w 3203570"/>
              <a:gd name="connsiteY5" fmla="*/ 3046130 h 3242474"/>
              <a:gd name="connsiteX6" fmla="*/ 605860 w 3203570"/>
              <a:gd name="connsiteY6" fmla="*/ 2664663 h 3242474"/>
              <a:gd name="connsiteX7" fmla="*/ 381468 w 3203570"/>
              <a:gd name="connsiteY7" fmla="*/ 3242474 h 3242474"/>
              <a:gd name="connsiteX8" fmla="*/ 0 w 3203570"/>
              <a:gd name="connsiteY8" fmla="*/ 3236864 h 3242474"/>
              <a:gd name="connsiteX9" fmla="*/ 516103 w 3203570"/>
              <a:gd name="connsiteY9" fmla="*/ 2249538 h 3242474"/>
              <a:gd name="connsiteX10" fmla="*/ 1559529 w 3203570"/>
              <a:gd name="connsiteY10" fmla="*/ 1991485 h 3242474"/>
              <a:gd name="connsiteX11" fmla="*/ 1234160 w 3203570"/>
              <a:gd name="connsiteY11" fmla="*/ 959279 h 3242474"/>
              <a:gd name="connsiteX12" fmla="*/ 1049035 w 3203570"/>
              <a:gd name="connsiteY12" fmla="*/ 16828 h 3242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03570" h="3242474">
                <a:moveTo>
                  <a:pt x="1049035" y="16828"/>
                </a:moveTo>
                <a:lnTo>
                  <a:pt x="1447333" y="0"/>
                </a:lnTo>
                <a:cubicBezTo>
                  <a:pt x="1441724" y="284231"/>
                  <a:pt x="1413674" y="613340"/>
                  <a:pt x="1666116" y="734886"/>
                </a:cubicBezTo>
                <a:cubicBezTo>
                  <a:pt x="1888639" y="783504"/>
                  <a:pt x="1937256" y="473095"/>
                  <a:pt x="2401001" y="560982"/>
                </a:cubicBezTo>
                <a:cubicBezTo>
                  <a:pt x="2875965" y="635779"/>
                  <a:pt x="3216295" y="1035945"/>
                  <a:pt x="3203206" y="1834409"/>
                </a:cubicBezTo>
                <a:cubicBezTo>
                  <a:pt x="3175156" y="2587994"/>
                  <a:pt x="2844177" y="2814257"/>
                  <a:pt x="2300025" y="3046130"/>
                </a:cubicBezTo>
                <a:cubicBezTo>
                  <a:pt x="1406194" y="3347190"/>
                  <a:pt x="820903" y="2705801"/>
                  <a:pt x="605860" y="2664663"/>
                </a:cubicBezTo>
                <a:cubicBezTo>
                  <a:pt x="379598" y="2621655"/>
                  <a:pt x="355288" y="2954503"/>
                  <a:pt x="381468" y="3242474"/>
                </a:cubicBezTo>
                <a:lnTo>
                  <a:pt x="0" y="3236864"/>
                </a:lnTo>
                <a:cubicBezTo>
                  <a:pt x="9350" y="2823607"/>
                  <a:pt x="-31788" y="2191567"/>
                  <a:pt x="516103" y="2249538"/>
                </a:cubicBezTo>
                <a:cubicBezTo>
                  <a:pt x="918138" y="2305637"/>
                  <a:pt x="1303347" y="2423441"/>
                  <a:pt x="1559529" y="1991485"/>
                </a:cubicBezTo>
                <a:cubicBezTo>
                  <a:pt x="1720344" y="1686686"/>
                  <a:pt x="1701645" y="1337006"/>
                  <a:pt x="1234160" y="959279"/>
                </a:cubicBezTo>
                <a:cubicBezTo>
                  <a:pt x="1155622" y="891961"/>
                  <a:pt x="981717" y="516102"/>
                  <a:pt x="1049035" y="1682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Freeform 50">
            <a:extLst>
              <a:ext uri="{FF2B5EF4-FFF2-40B4-BE49-F238E27FC236}">
                <a16:creationId xmlns:a16="http://schemas.microsoft.com/office/drawing/2014/main" id="{605A5CD8-DE95-4E92-98B2-C8DFAA6AF85E}"/>
              </a:ext>
            </a:extLst>
          </p:cNvPr>
          <p:cNvSpPr>
            <a:spLocks noChangeAspect="1"/>
          </p:cNvSpPr>
          <p:nvPr/>
        </p:nvSpPr>
        <p:spPr>
          <a:xfrm>
            <a:off x="6115987" y="1451770"/>
            <a:ext cx="529812" cy="447396"/>
          </a:xfrm>
          <a:custGeom>
            <a:avLst/>
            <a:gdLst/>
            <a:ahLst/>
            <a:cxnLst/>
            <a:rect l="l" t="t" r="r" b="b"/>
            <a:pathLst>
              <a:path w="3213653" h="2719059">
                <a:moveTo>
                  <a:pt x="1378151" y="1333546"/>
                </a:moveTo>
                <a:cubicBezTo>
                  <a:pt x="1319627" y="1375402"/>
                  <a:pt x="1250513" y="1400241"/>
                  <a:pt x="1177640" y="1404742"/>
                </a:cubicBezTo>
                <a:cubicBezTo>
                  <a:pt x="1183273" y="1421668"/>
                  <a:pt x="1185388" y="1439329"/>
                  <a:pt x="1185029" y="1457608"/>
                </a:cubicBezTo>
                <a:lnTo>
                  <a:pt x="1182201" y="1517198"/>
                </a:lnTo>
                <a:cubicBezTo>
                  <a:pt x="1256472" y="1514781"/>
                  <a:pt x="1326341" y="1484168"/>
                  <a:pt x="1378151" y="1432005"/>
                </a:cubicBezTo>
                <a:close/>
                <a:moveTo>
                  <a:pt x="1765736" y="0"/>
                </a:moveTo>
                <a:cubicBezTo>
                  <a:pt x="1820598" y="0"/>
                  <a:pt x="1865072" y="44474"/>
                  <a:pt x="1865072" y="99336"/>
                </a:cubicBezTo>
                <a:lnTo>
                  <a:pt x="1865072" y="1145199"/>
                </a:lnTo>
                <a:cubicBezTo>
                  <a:pt x="1927584" y="1198906"/>
                  <a:pt x="2002197" y="1234373"/>
                  <a:pt x="2081262" y="1252128"/>
                </a:cubicBezTo>
                <a:cubicBezTo>
                  <a:pt x="2096727" y="1219747"/>
                  <a:pt x="2112543" y="1186289"/>
                  <a:pt x="2123992" y="1149920"/>
                </a:cubicBezTo>
                <a:cubicBezTo>
                  <a:pt x="1899600" y="1041464"/>
                  <a:pt x="1832282" y="585198"/>
                  <a:pt x="1933258" y="437473"/>
                </a:cubicBezTo>
                <a:cubicBezTo>
                  <a:pt x="2028156" y="327848"/>
                  <a:pt x="2131647" y="265468"/>
                  <a:pt x="2345195" y="261608"/>
                </a:cubicBezTo>
                <a:cubicBezTo>
                  <a:pt x="2375702" y="261056"/>
                  <a:pt x="2408455" y="261699"/>
                  <a:pt x="2443750" y="263569"/>
                </a:cubicBezTo>
                <a:cubicBezTo>
                  <a:pt x="2954244" y="291618"/>
                  <a:pt x="3189856" y="886259"/>
                  <a:pt x="3206686" y="1323824"/>
                </a:cubicBezTo>
                <a:cubicBezTo>
                  <a:pt x="3247823" y="2015701"/>
                  <a:pt x="3103839" y="2270013"/>
                  <a:pt x="2853267" y="2462617"/>
                </a:cubicBezTo>
                <a:cubicBezTo>
                  <a:pt x="2511068" y="2735627"/>
                  <a:pt x="2157650" y="2470097"/>
                  <a:pt x="2084722" y="2170906"/>
                </a:cubicBezTo>
                <a:cubicBezTo>
                  <a:pt x="2058544" y="2038140"/>
                  <a:pt x="2127730" y="1922204"/>
                  <a:pt x="2202528" y="1800658"/>
                </a:cubicBezTo>
                <a:lnTo>
                  <a:pt x="2143866" y="1730900"/>
                </a:lnTo>
                <a:cubicBezTo>
                  <a:pt x="2096151" y="1741682"/>
                  <a:pt x="2046910" y="1746675"/>
                  <a:pt x="1997032" y="1746402"/>
                </a:cubicBezTo>
                <a:lnTo>
                  <a:pt x="1887189" y="1736891"/>
                </a:lnTo>
                <a:lnTo>
                  <a:pt x="1887189" y="2619722"/>
                </a:lnTo>
                <a:cubicBezTo>
                  <a:pt x="1887189" y="2674584"/>
                  <a:pt x="1842715" y="2719058"/>
                  <a:pt x="1787853" y="2719058"/>
                </a:cubicBezTo>
                <a:cubicBezTo>
                  <a:pt x="1732991" y="2719058"/>
                  <a:pt x="1688517" y="2674584"/>
                  <a:pt x="1688517" y="2619722"/>
                </a:cubicBezTo>
                <a:lnTo>
                  <a:pt x="1688517" y="1730093"/>
                </a:lnTo>
                <a:cubicBezTo>
                  <a:pt x="1688517" y="1710960"/>
                  <a:pt x="1693926" y="1693091"/>
                  <a:pt x="1704798" y="1678857"/>
                </a:cubicBezTo>
                <a:cubicBezTo>
                  <a:pt x="1659024" y="1659660"/>
                  <a:pt x="1616387" y="1633873"/>
                  <a:pt x="1576823" y="1603655"/>
                </a:cubicBezTo>
                <a:lnTo>
                  <a:pt x="1576823" y="2619723"/>
                </a:lnTo>
                <a:cubicBezTo>
                  <a:pt x="1576823" y="2674585"/>
                  <a:pt x="1532349" y="2719059"/>
                  <a:pt x="1477487" y="2719059"/>
                </a:cubicBezTo>
                <a:cubicBezTo>
                  <a:pt x="1422625" y="2719059"/>
                  <a:pt x="1378151" y="2674585"/>
                  <a:pt x="1378151" y="2619723"/>
                </a:cubicBezTo>
                <a:lnTo>
                  <a:pt x="1378151" y="1615564"/>
                </a:lnTo>
                <a:cubicBezTo>
                  <a:pt x="1313743" y="1650180"/>
                  <a:pt x="1240907" y="1668612"/>
                  <a:pt x="1165758" y="1668570"/>
                </a:cubicBezTo>
                <a:lnTo>
                  <a:pt x="1143358" y="1665899"/>
                </a:lnTo>
                <a:cubicBezTo>
                  <a:pt x="1108602" y="1733381"/>
                  <a:pt x="1056017" y="1769960"/>
                  <a:pt x="1011125" y="1833465"/>
                </a:cubicBezTo>
                <a:cubicBezTo>
                  <a:pt x="1085923" y="1955011"/>
                  <a:pt x="1155109" y="2070947"/>
                  <a:pt x="1128931" y="2203713"/>
                </a:cubicBezTo>
                <a:cubicBezTo>
                  <a:pt x="1056003" y="2502904"/>
                  <a:pt x="702585" y="2768434"/>
                  <a:pt x="360386" y="2495424"/>
                </a:cubicBezTo>
                <a:cubicBezTo>
                  <a:pt x="109814" y="2302820"/>
                  <a:pt x="-34170" y="2048508"/>
                  <a:pt x="6967" y="1356631"/>
                </a:cubicBezTo>
                <a:cubicBezTo>
                  <a:pt x="23797" y="919066"/>
                  <a:pt x="259409" y="324425"/>
                  <a:pt x="769903" y="296376"/>
                </a:cubicBezTo>
                <a:cubicBezTo>
                  <a:pt x="805198" y="294506"/>
                  <a:pt x="837951" y="293863"/>
                  <a:pt x="868458" y="294415"/>
                </a:cubicBezTo>
                <a:cubicBezTo>
                  <a:pt x="1082006" y="298276"/>
                  <a:pt x="1185497" y="360655"/>
                  <a:pt x="1280395" y="470280"/>
                </a:cubicBezTo>
                <a:cubicBezTo>
                  <a:pt x="1381371" y="618005"/>
                  <a:pt x="1314053" y="1074271"/>
                  <a:pt x="1089661" y="1182727"/>
                </a:cubicBezTo>
                <a:cubicBezTo>
                  <a:pt x="1098183" y="1209798"/>
                  <a:pt x="1109125" y="1235256"/>
                  <a:pt x="1120578" y="1259840"/>
                </a:cubicBezTo>
                <a:cubicBezTo>
                  <a:pt x="1123656" y="1260899"/>
                  <a:pt x="1126770" y="1260948"/>
                  <a:pt x="1129891" y="1260950"/>
                </a:cubicBezTo>
                <a:cubicBezTo>
                  <a:pt x="1227949" y="1261006"/>
                  <a:pt x="1320161" y="1214330"/>
                  <a:pt x="1378151" y="1135267"/>
                </a:cubicBezTo>
                <a:lnTo>
                  <a:pt x="1378151" y="118395"/>
                </a:lnTo>
                <a:cubicBezTo>
                  <a:pt x="1378151" y="63533"/>
                  <a:pt x="1422625" y="19059"/>
                  <a:pt x="1477487" y="19059"/>
                </a:cubicBezTo>
                <a:cubicBezTo>
                  <a:pt x="1532349" y="19059"/>
                  <a:pt x="1576823" y="63533"/>
                  <a:pt x="1576823" y="118395"/>
                </a:cubicBezTo>
                <a:lnTo>
                  <a:pt x="1576823" y="1413063"/>
                </a:lnTo>
                <a:cubicBezTo>
                  <a:pt x="1680597" y="1536757"/>
                  <a:pt x="1834575" y="1607590"/>
                  <a:pt x="1997786" y="1608484"/>
                </a:cubicBezTo>
                <a:lnTo>
                  <a:pt x="2057480" y="1605248"/>
                </a:lnTo>
                <a:cubicBezTo>
                  <a:pt x="2038910" y="1561698"/>
                  <a:pt x="2027992" y="1505121"/>
                  <a:pt x="2028624" y="1424801"/>
                </a:cubicBezTo>
                <a:lnTo>
                  <a:pt x="2034537" y="1382501"/>
                </a:lnTo>
                <a:cubicBezTo>
                  <a:pt x="1972012" y="1367348"/>
                  <a:pt x="1912047" y="1342676"/>
                  <a:pt x="1856155" y="1310037"/>
                </a:cubicBezTo>
                <a:cubicBezTo>
                  <a:pt x="1840993" y="1344880"/>
                  <a:pt x="1806188" y="1369059"/>
                  <a:pt x="1765736" y="1369059"/>
                </a:cubicBezTo>
                <a:cubicBezTo>
                  <a:pt x="1710874" y="1369059"/>
                  <a:pt x="1666400" y="1324585"/>
                  <a:pt x="1666400" y="1269723"/>
                </a:cubicBezTo>
                <a:lnTo>
                  <a:pt x="1666400" y="99336"/>
                </a:lnTo>
                <a:cubicBezTo>
                  <a:pt x="1666400" y="44474"/>
                  <a:pt x="1710874" y="0"/>
                  <a:pt x="176573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8" name="Teardrop 9">
            <a:extLst>
              <a:ext uri="{FF2B5EF4-FFF2-40B4-BE49-F238E27FC236}">
                <a16:creationId xmlns:a16="http://schemas.microsoft.com/office/drawing/2014/main" id="{4408BA9B-C6A7-4C33-9FEA-0E214549F256}"/>
              </a:ext>
            </a:extLst>
          </p:cNvPr>
          <p:cNvSpPr>
            <a:spLocks noChangeAspect="1"/>
          </p:cNvSpPr>
          <p:nvPr/>
        </p:nvSpPr>
        <p:spPr>
          <a:xfrm rot="18900000">
            <a:off x="7840756" y="2475143"/>
            <a:ext cx="512877" cy="437727"/>
          </a:xfrm>
          <a:custGeom>
            <a:avLst/>
            <a:gdLst/>
            <a:ahLst/>
            <a:cxnLst/>
            <a:rect l="l" t="t" r="r" b="b"/>
            <a:pathLst>
              <a:path w="3552042" h="3031575">
                <a:moveTo>
                  <a:pt x="1499560" y="1284945"/>
                </a:moveTo>
                <a:lnTo>
                  <a:pt x="1272419" y="1057805"/>
                </a:lnTo>
                <a:lnTo>
                  <a:pt x="1054631" y="1275593"/>
                </a:lnTo>
                <a:lnTo>
                  <a:pt x="836843" y="1057805"/>
                </a:lnTo>
                <a:lnTo>
                  <a:pt x="609703" y="1284945"/>
                </a:lnTo>
                <a:lnTo>
                  <a:pt x="827491" y="1502733"/>
                </a:lnTo>
                <a:lnTo>
                  <a:pt x="609703" y="1720522"/>
                </a:lnTo>
                <a:lnTo>
                  <a:pt x="836843" y="1947662"/>
                </a:lnTo>
                <a:lnTo>
                  <a:pt x="1054631" y="1729874"/>
                </a:lnTo>
                <a:lnTo>
                  <a:pt x="1272419" y="1947662"/>
                </a:lnTo>
                <a:lnTo>
                  <a:pt x="1499560" y="1720522"/>
                </a:lnTo>
                <a:lnTo>
                  <a:pt x="1281771" y="1502733"/>
                </a:lnTo>
                <a:close/>
                <a:moveTo>
                  <a:pt x="3552042" y="1021270"/>
                </a:moveTo>
                <a:cubicBezTo>
                  <a:pt x="3346428" y="1488389"/>
                  <a:pt x="3240687" y="1885112"/>
                  <a:pt x="3146822" y="2229032"/>
                </a:cubicBezTo>
                <a:cubicBezTo>
                  <a:pt x="3047091" y="2666397"/>
                  <a:pt x="2787512" y="3031575"/>
                  <a:pt x="2344279" y="3031575"/>
                </a:cubicBezTo>
                <a:cubicBezTo>
                  <a:pt x="1991740" y="3031575"/>
                  <a:pt x="1692293" y="2804263"/>
                  <a:pt x="1587926" y="2487045"/>
                </a:cubicBezTo>
                <a:cubicBezTo>
                  <a:pt x="1859795" y="2308350"/>
                  <a:pt x="2033031" y="1980125"/>
                  <a:pt x="2117061" y="1611614"/>
                </a:cubicBezTo>
                <a:cubicBezTo>
                  <a:pt x="2127904" y="1571883"/>
                  <a:pt x="2138872" y="1531598"/>
                  <a:pt x="2150086" y="1490753"/>
                </a:cubicBezTo>
                <a:cubicBezTo>
                  <a:pt x="2212338" y="1465032"/>
                  <a:pt x="2277652" y="1444164"/>
                  <a:pt x="2344279" y="1426490"/>
                </a:cubicBezTo>
                <a:cubicBezTo>
                  <a:pt x="2764465" y="1315024"/>
                  <a:pt x="3073190" y="1226884"/>
                  <a:pt x="3552042" y="1021270"/>
                </a:cubicBezTo>
                <a:close/>
                <a:moveTo>
                  <a:pt x="2557365" y="0"/>
                </a:moveTo>
                <a:cubicBezTo>
                  <a:pt x="2295797" y="594236"/>
                  <a:pt x="2161281" y="1098917"/>
                  <a:pt x="2041873" y="1536428"/>
                </a:cubicBezTo>
                <a:cubicBezTo>
                  <a:pt x="1915003" y="2092812"/>
                  <a:pt x="1584785" y="2557364"/>
                  <a:pt x="1020937" y="2557364"/>
                </a:cubicBezTo>
                <a:cubicBezTo>
                  <a:pt x="457089" y="2557364"/>
                  <a:pt x="0" y="2100276"/>
                  <a:pt x="0" y="1536428"/>
                </a:cubicBezTo>
                <a:cubicBezTo>
                  <a:pt x="0" y="972580"/>
                  <a:pt x="475939" y="660066"/>
                  <a:pt x="1020937" y="515492"/>
                </a:cubicBezTo>
                <a:cubicBezTo>
                  <a:pt x="1555467" y="373694"/>
                  <a:pt x="1948204" y="261568"/>
                  <a:pt x="255736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9" name="Freeform 97">
            <a:extLst>
              <a:ext uri="{FF2B5EF4-FFF2-40B4-BE49-F238E27FC236}">
                <a16:creationId xmlns:a16="http://schemas.microsoft.com/office/drawing/2014/main" id="{EC2CC9E2-613C-4C7C-AA96-FC8E238EAB9F}"/>
              </a:ext>
            </a:extLst>
          </p:cNvPr>
          <p:cNvSpPr>
            <a:spLocks noChangeAspect="1"/>
          </p:cNvSpPr>
          <p:nvPr/>
        </p:nvSpPr>
        <p:spPr>
          <a:xfrm>
            <a:off x="8560808" y="1444151"/>
            <a:ext cx="619107" cy="462636"/>
          </a:xfrm>
          <a:custGeom>
            <a:avLst/>
            <a:gdLst/>
            <a:ahLst/>
            <a:cxnLst/>
            <a:rect l="l" t="t" r="r" b="b"/>
            <a:pathLst>
              <a:path w="3246245" h="2425805">
                <a:moveTo>
                  <a:pt x="2545666" y="706851"/>
                </a:moveTo>
                <a:cubicBezTo>
                  <a:pt x="2704742" y="706851"/>
                  <a:pt x="2833698" y="835807"/>
                  <a:pt x="2833698" y="994883"/>
                </a:cubicBezTo>
                <a:cubicBezTo>
                  <a:pt x="2833698" y="1153959"/>
                  <a:pt x="2704742" y="1282915"/>
                  <a:pt x="2545666" y="1282915"/>
                </a:cubicBezTo>
                <a:cubicBezTo>
                  <a:pt x="2386590" y="1282915"/>
                  <a:pt x="2257634" y="1153959"/>
                  <a:pt x="2257634" y="994883"/>
                </a:cubicBezTo>
                <a:cubicBezTo>
                  <a:pt x="2257634" y="835807"/>
                  <a:pt x="2386590" y="706851"/>
                  <a:pt x="2545666" y="706851"/>
                </a:cubicBezTo>
                <a:close/>
                <a:moveTo>
                  <a:pt x="700580" y="706851"/>
                </a:moveTo>
                <a:cubicBezTo>
                  <a:pt x="859656" y="706851"/>
                  <a:pt x="988612" y="835807"/>
                  <a:pt x="988612" y="994883"/>
                </a:cubicBezTo>
                <a:cubicBezTo>
                  <a:pt x="988612" y="1153959"/>
                  <a:pt x="859656" y="1282915"/>
                  <a:pt x="700580" y="1282915"/>
                </a:cubicBezTo>
                <a:cubicBezTo>
                  <a:pt x="541504" y="1282915"/>
                  <a:pt x="412548" y="1153959"/>
                  <a:pt x="412548" y="994883"/>
                </a:cubicBezTo>
                <a:cubicBezTo>
                  <a:pt x="412548" y="835807"/>
                  <a:pt x="541504" y="706851"/>
                  <a:pt x="700580" y="706851"/>
                </a:cubicBezTo>
                <a:close/>
                <a:moveTo>
                  <a:pt x="1619971" y="0"/>
                </a:moveTo>
                <a:cubicBezTo>
                  <a:pt x="1621025" y="5"/>
                  <a:pt x="1622076" y="12"/>
                  <a:pt x="1623123" y="141"/>
                </a:cubicBezTo>
                <a:cubicBezTo>
                  <a:pt x="1624170" y="12"/>
                  <a:pt x="1625221" y="5"/>
                  <a:pt x="1626275" y="0"/>
                </a:cubicBezTo>
                <a:lnTo>
                  <a:pt x="1626274" y="282"/>
                </a:lnTo>
                <a:cubicBezTo>
                  <a:pt x="1966825" y="4283"/>
                  <a:pt x="1974816" y="220494"/>
                  <a:pt x="2177568" y="171426"/>
                </a:cubicBezTo>
                <a:cubicBezTo>
                  <a:pt x="2600959" y="50212"/>
                  <a:pt x="2963165" y="85364"/>
                  <a:pt x="3172404" y="310875"/>
                </a:cubicBezTo>
                <a:cubicBezTo>
                  <a:pt x="3300075" y="473051"/>
                  <a:pt x="3301971" y="794993"/>
                  <a:pt x="2851767" y="1164523"/>
                </a:cubicBezTo>
                <a:cubicBezTo>
                  <a:pt x="2918303" y="1029844"/>
                  <a:pt x="2927052" y="857771"/>
                  <a:pt x="2799829" y="746887"/>
                </a:cubicBezTo>
                <a:cubicBezTo>
                  <a:pt x="3115459" y="786295"/>
                  <a:pt x="3165949" y="533368"/>
                  <a:pt x="3049873" y="419809"/>
                </a:cubicBezTo>
                <a:cubicBezTo>
                  <a:pt x="2811516" y="207658"/>
                  <a:pt x="2338612" y="298041"/>
                  <a:pt x="2253222" y="493802"/>
                </a:cubicBezTo>
                <a:cubicBezTo>
                  <a:pt x="2139861" y="783555"/>
                  <a:pt x="2165869" y="1185485"/>
                  <a:pt x="2076302" y="1369861"/>
                </a:cubicBezTo>
                <a:cubicBezTo>
                  <a:pt x="1906668" y="1634081"/>
                  <a:pt x="1716639" y="1881305"/>
                  <a:pt x="1713569" y="2080938"/>
                </a:cubicBezTo>
                <a:cubicBezTo>
                  <a:pt x="1706472" y="2158984"/>
                  <a:pt x="1709123" y="2405980"/>
                  <a:pt x="1625847" y="2423204"/>
                </a:cubicBezTo>
                <a:cubicBezTo>
                  <a:pt x="1625847" y="2424071"/>
                  <a:pt x="1625843" y="2424938"/>
                  <a:pt x="1625839" y="2425805"/>
                </a:cubicBezTo>
                <a:lnTo>
                  <a:pt x="1623123" y="2424507"/>
                </a:lnTo>
                <a:lnTo>
                  <a:pt x="1620407" y="2425805"/>
                </a:lnTo>
                <a:cubicBezTo>
                  <a:pt x="1620403" y="2424938"/>
                  <a:pt x="1620399" y="2424071"/>
                  <a:pt x="1620399" y="2423204"/>
                </a:cubicBezTo>
                <a:cubicBezTo>
                  <a:pt x="1537123" y="2405980"/>
                  <a:pt x="1539774" y="2158984"/>
                  <a:pt x="1532677" y="2080938"/>
                </a:cubicBezTo>
                <a:cubicBezTo>
                  <a:pt x="1529607" y="1881305"/>
                  <a:pt x="1339578" y="1634081"/>
                  <a:pt x="1169944" y="1369861"/>
                </a:cubicBezTo>
                <a:cubicBezTo>
                  <a:pt x="1080377" y="1185485"/>
                  <a:pt x="1106385" y="783555"/>
                  <a:pt x="993024" y="493802"/>
                </a:cubicBezTo>
                <a:cubicBezTo>
                  <a:pt x="907634" y="298041"/>
                  <a:pt x="434730" y="207658"/>
                  <a:pt x="196373" y="419809"/>
                </a:cubicBezTo>
                <a:cubicBezTo>
                  <a:pt x="80297" y="533368"/>
                  <a:pt x="130787" y="786295"/>
                  <a:pt x="446417" y="746887"/>
                </a:cubicBezTo>
                <a:cubicBezTo>
                  <a:pt x="319194" y="857771"/>
                  <a:pt x="327943" y="1029844"/>
                  <a:pt x="394479" y="1164523"/>
                </a:cubicBezTo>
                <a:cubicBezTo>
                  <a:pt x="-55725" y="794993"/>
                  <a:pt x="-53829" y="473051"/>
                  <a:pt x="73842" y="310875"/>
                </a:cubicBezTo>
                <a:cubicBezTo>
                  <a:pt x="283081" y="85364"/>
                  <a:pt x="645287" y="50212"/>
                  <a:pt x="1068678" y="171426"/>
                </a:cubicBezTo>
                <a:cubicBezTo>
                  <a:pt x="1271430" y="220494"/>
                  <a:pt x="1279421" y="4283"/>
                  <a:pt x="1619972" y="28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0" name="Donut 22">
            <a:extLst>
              <a:ext uri="{FF2B5EF4-FFF2-40B4-BE49-F238E27FC236}">
                <a16:creationId xmlns:a16="http://schemas.microsoft.com/office/drawing/2014/main" id="{CE7A0D83-9523-4EB8-8677-1D7D4415C973}"/>
              </a:ext>
            </a:extLst>
          </p:cNvPr>
          <p:cNvSpPr>
            <a:spLocks noChangeAspect="1"/>
          </p:cNvSpPr>
          <p:nvPr/>
        </p:nvSpPr>
        <p:spPr>
          <a:xfrm>
            <a:off x="10277429" y="1539784"/>
            <a:ext cx="529812" cy="271370"/>
          </a:xfrm>
          <a:custGeom>
            <a:avLst/>
            <a:gdLst/>
            <a:ahLst/>
            <a:cxnLst/>
            <a:rect l="l" t="t" r="r" b="b"/>
            <a:pathLst>
              <a:path w="3372524" h="1727404">
                <a:moveTo>
                  <a:pt x="1758003" y="666958"/>
                </a:moveTo>
                <a:cubicBezTo>
                  <a:pt x="1703684" y="666958"/>
                  <a:pt x="1659649" y="710993"/>
                  <a:pt x="1659649" y="765312"/>
                </a:cubicBezTo>
                <a:cubicBezTo>
                  <a:pt x="1659649" y="819631"/>
                  <a:pt x="1703684" y="863666"/>
                  <a:pt x="1758003" y="863666"/>
                </a:cubicBezTo>
                <a:cubicBezTo>
                  <a:pt x="1812322" y="863666"/>
                  <a:pt x="1856357" y="819631"/>
                  <a:pt x="1856357" y="765312"/>
                </a:cubicBezTo>
                <a:cubicBezTo>
                  <a:pt x="1856357" y="710993"/>
                  <a:pt x="1812322" y="666958"/>
                  <a:pt x="1758003" y="666958"/>
                </a:cubicBezTo>
                <a:close/>
                <a:moveTo>
                  <a:pt x="1686261" y="586208"/>
                </a:moveTo>
                <a:cubicBezTo>
                  <a:pt x="1849880" y="586208"/>
                  <a:pt x="1982519" y="718847"/>
                  <a:pt x="1982519" y="882466"/>
                </a:cubicBezTo>
                <a:cubicBezTo>
                  <a:pt x="1982519" y="1046085"/>
                  <a:pt x="1849880" y="1178724"/>
                  <a:pt x="1686261" y="1178724"/>
                </a:cubicBezTo>
                <a:cubicBezTo>
                  <a:pt x="1522642" y="1178724"/>
                  <a:pt x="1390003" y="1046085"/>
                  <a:pt x="1390003" y="882466"/>
                </a:cubicBezTo>
                <a:cubicBezTo>
                  <a:pt x="1390003" y="718847"/>
                  <a:pt x="1522642" y="586208"/>
                  <a:pt x="1686261" y="586208"/>
                </a:cubicBezTo>
                <a:close/>
                <a:moveTo>
                  <a:pt x="1686262" y="448985"/>
                </a:moveTo>
                <a:cubicBezTo>
                  <a:pt x="1446857" y="448985"/>
                  <a:pt x="1252780" y="643062"/>
                  <a:pt x="1252780" y="882467"/>
                </a:cubicBezTo>
                <a:cubicBezTo>
                  <a:pt x="1252780" y="1121872"/>
                  <a:pt x="1446857" y="1315949"/>
                  <a:pt x="1686262" y="1315949"/>
                </a:cubicBezTo>
                <a:cubicBezTo>
                  <a:pt x="1925667" y="1315949"/>
                  <a:pt x="2119744" y="1121872"/>
                  <a:pt x="2119744" y="882467"/>
                </a:cubicBezTo>
                <a:cubicBezTo>
                  <a:pt x="2119744" y="643062"/>
                  <a:pt x="1925667" y="448985"/>
                  <a:pt x="1686262" y="448985"/>
                </a:cubicBezTo>
                <a:close/>
                <a:moveTo>
                  <a:pt x="1893261" y="271274"/>
                </a:moveTo>
                <a:cubicBezTo>
                  <a:pt x="2150128" y="355123"/>
                  <a:pt x="2334334" y="597283"/>
                  <a:pt x="2334334" y="882467"/>
                </a:cubicBezTo>
                <a:cubicBezTo>
                  <a:pt x="2334334" y="1103921"/>
                  <a:pt x="2223259" y="1299432"/>
                  <a:pt x="2053457" y="1415856"/>
                </a:cubicBezTo>
                <a:cubicBezTo>
                  <a:pt x="2494577" y="1286853"/>
                  <a:pt x="2931337" y="1005905"/>
                  <a:pt x="2940842" y="882353"/>
                </a:cubicBezTo>
                <a:lnTo>
                  <a:pt x="2946401" y="882364"/>
                </a:lnTo>
                <a:lnTo>
                  <a:pt x="2943679" y="877137"/>
                </a:lnTo>
                <a:lnTo>
                  <a:pt x="2946401" y="872130"/>
                </a:lnTo>
                <a:lnTo>
                  <a:pt x="2941077" y="872141"/>
                </a:lnTo>
                <a:cubicBezTo>
                  <a:pt x="2875996" y="732702"/>
                  <a:pt x="2369865" y="377972"/>
                  <a:pt x="1893261" y="271274"/>
                </a:cubicBezTo>
                <a:close/>
                <a:moveTo>
                  <a:pt x="1525754" y="256843"/>
                </a:moveTo>
                <a:cubicBezTo>
                  <a:pt x="984953" y="339274"/>
                  <a:pt x="426123" y="752145"/>
                  <a:pt x="426123" y="877021"/>
                </a:cubicBezTo>
                <a:lnTo>
                  <a:pt x="426123" y="877247"/>
                </a:lnTo>
                <a:cubicBezTo>
                  <a:pt x="439083" y="984175"/>
                  <a:pt x="877625" y="1311577"/>
                  <a:pt x="1355183" y="1436828"/>
                </a:cubicBezTo>
                <a:cubicBezTo>
                  <a:pt x="1164798" y="1325758"/>
                  <a:pt x="1038190" y="1118898"/>
                  <a:pt x="1038190" y="882467"/>
                </a:cubicBezTo>
                <a:cubicBezTo>
                  <a:pt x="1038190" y="580157"/>
                  <a:pt x="1245184" y="326193"/>
                  <a:pt x="1525754" y="256843"/>
                </a:cubicBezTo>
                <a:close/>
                <a:moveTo>
                  <a:pt x="1682713" y="0"/>
                </a:moveTo>
                <a:cubicBezTo>
                  <a:pt x="2385858" y="36225"/>
                  <a:pt x="3265322" y="653066"/>
                  <a:pt x="3365400" y="875412"/>
                </a:cubicBezTo>
                <a:lnTo>
                  <a:pt x="3372524" y="875397"/>
                </a:lnTo>
                <a:lnTo>
                  <a:pt x="3368881" y="882344"/>
                </a:lnTo>
                <a:lnTo>
                  <a:pt x="3372524" y="889597"/>
                </a:lnTo>
                <a:lnTo>
                  <a:pt x="3365086" y="889581"/>
                </a:lnTo>
                <a:cubicBezTo>
                  <a:pt x="3348713" y="1110249"/>
                  <a:pt x="2385134" y="1692746"/>
                  <a:pt x="1682713" y="1727404"/>
                </a:cubicBezTo>
                <a:cubicBezTo>
                  <a:pt x="901706" y="1708470"/>
                  <a:pt x="21301" y="1064732"/>
                  <a:pt x="0" y="882497"/>
                </a:cubicBezTo>
                <a:lnTo>
                  <a:pt x="0" y="882184"/>
                </a:lnTo>
                <a:cubicBezTo>
                  <a:pt x="0" y="691908"/>
                  <a:pt x="901706" y="19770"/>
                  <a:pt x="168271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61" name="Freeform 99">
            <a:extLst>
              <a:ext uri="{FF2B5EF4-FFF2-40B4-BE49-F238E27FC236}">
                <a16:creationId xmlns:a16="http://schemas.microsoft.com/office/drawing/2014/main" id="{6EFBEDF3-F563-421B-9E3D-7024636F370F}"/>
              </a:ext>
            </a:extLst>
          </p:cNvPr>
          <p:cNvSpPr>
            <a:spLocks noChangeAspect="1"/>
          </p:cNvSpPr>
          <p:nvPr/>
        </p:nvSpPr>
        <p:spPr>
          <a:xfrm>
            <a:off x="7902810" y="1432248"/>
            <a:ext cx="388767" cy="486441"/>
          </a:xfrm>
          <a:custGeom>
            <a:avLst/>
            <a:gdLst/>
            <a:ahLst/>
            <a:cxnLst/>
            <a:rect l="l" t="t" r="r" b="b"/>
            <a:pathLst>
              <a:path w="2427821" h="3249943">
                <a:moveTo>
                  <a:pt x="1783445" y="477276"/>
                </a:moveTo>
                <a:cubicBezTo>
                  <a:pt x="1867295" y="479049"/>
                  <a:pt x="1940306" y="495815"/>
                  <a:pt x="1995323" y="528655"/>
                </a:cubicBezTo>
                <a:cubicBezTo>
                  <a:pt x="2375187" y="892595"/>
                  <a:pt x="1478983" y="963108"/>
                  <a:pt x="1620010" y="1047270"/>
                </a:cubicBezTo>
                <a:cubicBezTo>
                  <a:pt x="1920260" y="1267909"/>
                  <a:pt x="2179568" y="1563610"/>
                  <a:pt x="2275102" y="1879783"/>
                </a:cubicBezTo>
                <a:cubicBezTo>
                  <a:pt x="2386559" y="2264195"/>
                  <a:pt x="2620845" y="2969329"/>
                  <a:pt x="2118153" y="3196792"/>
                </a:cubicBezTo>
                <a:cubicBezTo>
                  <a:pt x="862559" y="3474297"/>
                  <a:pt x="146052" y="2612212"/>
                  <a:pt x="9574" y="1838839"/>
                </a:cubicBezTo>
                <a:cubicBezTo>
                  <a:pt x="-38192" y="1613652"/>
                  <a:pt x="98284" y="1313401"/>
                  <a:pt x="296177" y="1170100"/>
                </a:cubicBezTo>
                <a:cubicBezTo>
                  <a:pt x="391711" y="1081390"/>
                  <a:pt x="330296" y="876673"/>
                  <a:pt x="323472" y="671956"/>
                </a:cubicBezTo>
                <a:cubicBezTo>
                  <a:pt x="296177" y="474063"/>
                  <a:pt x="760199" y="351234"/>
                  <a:pt x="664666" y="1211043"/>
                </a:cubicBezTo>
                <a:cubicBezTo>
                  <a:pt x="853176" y="743465"/>
                  <a:pt x="1420091" y="469595"/>
                  <a:pt x="1783445" y="477276"/>
                </a:cubicBezTo>
                <a:close/>
                <a:moveTo>
                  <a:pt x="1024970" y="33"/>
                </a:moveTo>
                <a:cubicBezTo>
                  <a:pt x="1115949" y="3590"/>
                  <a:pt x="1140206" y="286408"/>
                  <a:pt x="1176458" y="269348"/>
                </a:cubicBezTo>
                <a:cubicBezTo>
                  <a:pt x="1251521" y="278446"/>
                  <a:pt x="1265168" y="21414"/>
                  <a:pt x="1401646" y="44160"/>
                </a:cubicBezTo>
                <a:cubicBezTo>
                  <a:pt x="1469884" y="71456"/>
                  <a:pt x="1374351" y="221581"/>
                  <a:pt x="1360703" y="310292"/>
                </a:cubicBezTo>
                <a:lnTo>
                  <a:pt x="1517652" y="453593"/>
                </a:lnTo>
                <a:cubicBezTo>
                  <a:pt x="974016" y="540030"/>
                  <a:pt x="901229" y="790238"/>
                  <a:pt x="753379" y="951737"/>
                </a:cubicBezTo>
                <a:lnTo>
                  <a:pt x="705610" y="644662"/>
                </a:lnTo>
                <a:lnTo>
                  <a:pt x="787497" y="521832"/>
                </a:lnTo>
                <a:cubicBezTo>
                  <a:pt x="712435" y="433122"/>
                  <a:pt x="446303" y="364883"/>
                  <a:pt x="562310" y="255701"/>
                </a:cubicBezTo>
                <a:cubicBezTo>
                  <a:pt x="739730" y="98751"/>
                  <a:pt x="862560" y="337587"/>
                  <a:pt x="1012685" y="378530"/>
                </a:cubicBezTo>
                <a:cubicBezTo>
                  <a:pt x="1010410" y="253426"/>
                  <a:pt x="796596" y="101025"/>
                  <a:pt x="1005861" y="3217"/>
                </a:cubicBezTo>
                <a:cubicBezTo>
                  <a:pt x="1012543" y="800"/>
                  <a:pt x="1018905" y="-204"/>
                  <a:pt x="1024970" y="3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2" name="Oval 10">
            <a:extLst>
              <a:ext uri="{FF2B5EF4-FFF2-40B4-BE49-F238E27FC236}">
                <a16:creationId xmlns:a16="http://schemas.microsoft.com/office/drawing/2014/main" id="{8624E4A5-1602-4F93-B497-F8D7323B39B1}"/>
              </a:ext>
            </a:extLst>
          </p:cNvPr>
          <p:cNvSpPr/>
          <p:nvPr/>
        </p:nvSpPr>
        <p:spPr>
          <a:xfrm>
            <a:off x="9460302" y="1433265"/>
            <a:ext cx="486653" cy="484407"/>
          </a:xfrm>
          <a:custGeom>
            <a:avLst/>
            <a:gdLst/>
            <a:ahLst/>
            <a:cxnLst/>
            <a:rect l="l" t="t" r="r" b="b"/>
            <a:pathLst>
              <a:path w="3229769" h="3214867">
                <a:moveTo>
                  <a:pt x="388922" y="0"/>
                </a:moveTo>
                <a:cubicBezTo>
                  <a:pt x="481031" y="0"/>
                  <a:pt x="564991" y="34887"/>
                  <a:pt x="627459" y="93109"/>
                </a:cubicBezTo>
                <a:cubicBezTo>
                  <a:pt x="689927" y="34887"/>
                  <a:pt x="773888" y="0"/>
                  <a:pt x="865996" y="0"/>
                </a:cubicBezTo>
                <a:cubicBezTo>
                  <a:pt x="958105" y="0"/>
                  <a:pt x="1042065" y="34887"/>
                  <a:pt x="1104533" y="93109"/>
                </a:cubicBezTo>
                <a:cubicBezTo>
                  <a:pt x="1167001" y="34887"/>
                  <a:pt x="1250962" y="0"/>
                  <a:pt x="1343070" y="0"/>
                </a:cubicBezTo>
                <a:cubicBezTo>
                  <a:pt x="1435179" y="0"/>
                  <a:pt x="1519139" y="34887"/>
                  <a:pt x="1581607" y="93109"/>
                </a:cubicBezTo>
                <a:cubicBezTo>
                  <a:pt x="1644075" y="34887"/>
                  <a:pt x="1728036" y="0"/>
                  <a:pt x="1820144" y="0"/>
                </a:cubicBezTo>
                <a:cubicBezTo>
                  <a:pt x="1912253" y="0"/>
                  <a:pt x="1996213" y="34887"/>
                  <a:pt x="2058681" y="93109"/>
                </a:cubicBezTo>
                <a:cubicBezTo>
                  <a:pt x="2121149" y="34887"/>
                  <a:pt x="2205110" y="0"/>
                  <a:pt x="2297218" y="0"/>
                </a:cubicBezTo>
                <a:cubicBezTo>
                  <a:pt x="2389326" y="0"/>
                  <a:pt x="2473286" y="34887"/>
                  <a:pt x="2535755" y="93108"/>
                </a:cubicBezTo>
                <a:cubicBezTo>
                  <a:pt x="2598223" y="34887"/>
                  <a:pt x="2682183" y="0"/>
                  <a:pt x="2774291" y="0"/>
                </a:cubicBezTo>
                <a:cubicBezTo>
                  <a:pt x="2971429" y="0"/>
                  <a:pt x="3131241" y="159812"/>
                  <a:pt x="3131241" y="356950"/>
                </a:cubicBezTo>
                <a:cubicBezTo>
                  <a:pt x="3131241" y="414550"/>
                  <a:pt x="3117598" y="468963"/>
                  <a:pt x="3092026" y="516460"/>
                </a:cubicBezTo>
                <a:cubicBezTo>
                  <a:pt x="3176259" y="580602"/>
                  <a:pt x="3229769" y="682177"/>
                  <a:pt x="3229769" y="796250"/>
                </a:cubicBezTo>
                <a:cubicBezTo>
                  <a:pt x="3229769" y="902465"/>
                  <a:pt x="3183377" y="997845"/>
                  <a:pt x="3108820" y="1062184"/>
                </a:cubicBezTo>
                <a:cubicBezTo>
                  <a:pt x="3183377" y="1126523"/>
                  <a:pt x="3229769" y="1221903"/>
                  <a:pt x="3229769" y="1328118"/>
                </a:cubicBezTo>
                <a:cubicBezTo>
                  <a:pt x="3229769" y="1434333"/>
                  <a:pt x="3183377" y="1529713"/>
                  <a:pt x="3108820" y="1594052"/>
                </a:cubicBezTo>
                <a:cubicBezTo>
                  <a:pt x="3183377" y="1658391"/>
                  <a:pt x="3229769" y="1753771"/>
                  <a:pt x="3229769" y="1859986"/>
                </a:cubicBezTo>
                <a:cubicBezTo>
                  <a:pt x="3229769" y="2057124"/>
                  <a:pt x="3069957" y="2216936"/>
                  <a:pt x="2872819" y="2216936"/>
                </a:cubicBezTo>
                <a:lnTo>
                  <a:pt x="2849067" y="2214542"/>
                </a:lnTo>
                <a:cubicBezTo>
                  <a:pt x="2790894" y="2329236"/>
                  <a:pt x="2671548" y="2406987"/>
                  <a:pt x="2534043" y="2406987"/>
                </a:cubicBezTo>
                <a:cubicBezTo>
                  <a:pt x="2483158" y="2406987"/>
                  <a:pt x="2434760" y="2396340"/>
                  <a:pt x="2391120" y="2376775"/>
                </a:cubicBezTo>
                <a:cubicBezTo>
                  <a:pt x="2326908" y="2456876"/>
                  <a:pt x="2228003" y="2507238"/>
                  <a:pt x="2117336" y="2507238"/>
                </a:cubicBezTo>
                <a:lnTo>
                  <a:pt x="2081608" y="2503636"/>
                </a:lnTo>
                <a:cubicBezTo>
                  <a:pt x="2058765" y="2546355"/>
                  <a:pt x="2027330" y="2583686"/>
                  <a:pt x="1987704" y="2611019"/>
                </a:cubicBezTo>
                <a:cubicBezTo>
                  <a:pt x="2049806" y="2674751"/>
                  <a:pt x="2087711" y="2761907"/>
                  <a:pt x="2087711" y="2857917"/>
                </a:cubicBezTo>
                <a:cubicBezTo>
                  <a:pt x="2087711" y="3055055"/>
                  <a:pt x="1927899" y="3214867"/>
                  <a:pt x="1730761" y="3214867"/>
                </a:cubicBezTo>
                <a:cubicBezTo>
                  <a:pt x="1533623" y="3214867"/>
                  <a:pt x="1373811" y="3055055"/>
                  <a:pt x="1373811" y="2857917"/>
                </a:cubicBezTo>
                <a:cubicBezTo>
                  <a:pt x="1373811" y="2743560"/>
                  <a:pt x="1427588" y="2641764"/>
                  <a:pt x="1512161" y="2577627"/>
                </a:cubicBezTo>
                <a:cubicBezTo>
                  <a:pt x="1450743" y="2514125"/>
                  <a:pt x="1413385" y="2427536"/>
                  <a:pt x="1413385" y="2332221"/>
                </a:cubicBezTo>
                <a:cubicBezTo>
                  <a:pt x="1413385" y="2135083"/>
                  <a:pt x="1573197" y="1975271"/>
                  <a:pt x="1770335" y="1975271"/>
                </a:cubicBezTo>
                <a:lnTo>
                  <a:pt x="1806063" y="1978873"/>
                </a:lnTo>
                <a:cubicBezTo>
                  <a:pt x="1865384" y="1867935"/>
                  <a:pt x="1982649" y="1793338"/>
                  <a:pt x="2117336" y="1793338"/>
                </a:cubicBezTo>
                <a:cubicBezTo>
                  <a:pt x="2168221" y="1793338"/>
                  <a:pt x="2216619" y="1803986"/>
                  <a:pt x="2260259" y="1823550"/>
                </a:cubicBezTo>
                <a:cubicBezTo>
                  <a:pt x="2324471" y="1743450"/>
                  <a:pt x="2423376" y="1693087"/>
                  <a:pt x="2534043" y="1693087"/>
                </a:cubicBezTo>
                <a:lnTo>
                  <a:pt x="2557875" y="1695490"/>
                </a:lnTo>
                <a:cubicBezTo>
                  <a:pt x="2576891" y="1656391"/>
                  <a:pt x="2604151" y="1622242"/>
                  <a:pt x="2636819" y="1594052"/>
                </a:cubicBezTo>
                <a:cubicBezTo>
                  <a:pt x="2562261" y="1529713"/>
                  <a:pt x="2515869" y="1434333"/>
                  <a:pt x="2515869" y="1328118"/>
                </a:cubicBezTo>
                <a:cubicBezTo>
                  <a:pt x="2515869" y="1221903"/>
                  <a:pt x="2562261" y="1126523"/>
                  <a:pt x="2636819" y="1062184"/>
                </a:cubicBezTo>
                <a:cubicBezTo>
                  <a:pt x="2562261" y="997845"/>
                  <a:pt x="2515869" y="902465"/>
                  <a:pt x="2515869" y="796250"/>
                </a:cubicBezTo>
                <a:cubicBezTo>
                  <a:pt x="2515869" y="738650"/>
                  <a:pt x="2529512" y="684237"/>
                  <a:pt x="2555084" y="636740"/>
                </a:cubicBezTo>
                <a:lnTo>
                  <a:pt x="2537209" y="619592"/>
                </a:lnTo>
                <a:cubicBezTo>
                  <a:pt x="2474524" y="678496"/>
                  <a:pt x="2390006" y="713900"/>
                  <a:pt x="2297218" y="713900"/>
                </a:cubicBezTo>
                <a:cubicBezTo>
                  <a:pt x="2205110" y="713900"/>
                  <a:pt x="2121149" y="679013"/>
                  <a:pt x="2058681" y="620791"/>
                </a:cubicBezTo>
                <a:cubicBezTo>
                  <a:pt x="1996213" y="679013"/>
                  <a:pt x="1912253" y="713900"/>
                  <a:pt x="1820144" y="713900"/>
                </a:cubicBezTo>
                <a:cubicBezTo>
                  <a:pt x="1728036" y="713900"/>
                  <a:pt x="1644075" y="679013"/>
                  <a:pt x="1581607" y="620791"/>
                </a:cubicBezTo>
                <a:cubicBezTo>
                  <a:pt x="1519139" y="679013"/>
                  <a:pt x="1435179" y="713900"/>
                  <a:pt x="1343070" y="713900"/>
                </a:cubicBezTo>
                <a:cubicBezTo>
                  <a:pt x="1250962" y="713900"/>
                  <a:pt x="1167001" y="679013"/>
                  <a:pt x="1104533" y="620791"/>
                </a:cubicBezTo>
                <a:cubicBezTo>
                  <a:pt x="1042065" y="679013"/>
                  <a:pt x="958105" y="713900"/>
                  <a:pt x="865996" y="713900"/>
                </a:cubicBezTo>
                <a:cubicBezTo>
                  <a:pt x="773370" y="713900"/>
                  <a:pt x="688985" y="678620"/>
                  <a:pt x="626352" y="619878"/>
                </a:cubicBezTo>
                <a:cubicBezTo>
                  <a:pt x="623659" y="623930"/>
                  <a:pt x="620064" y="626957"/>
                  <a:pt x="616405" y="629911"/>
                </a:cubicBezTo>
                <a:cubicBezTo>
                  <a:pt x="686492" y="694366"/>
                  <a:pt x="729886" y="786957"/>
                  <a:pt x="729886" y="889683"/>
                </a:cubicBezTo>
                <a:cubicBezTo>
                  <a:pt x="729886" y="993972"/>
                  <a:pt x="685162" y="1087815"/>
                  <a:pt x="613058" y="1152216"/>
                </a:cubicBezTo>
                <a:cubicBezTo>
                  <a:pt x="675622" y="1216104"/>
                  <a:pt x="713900" y="1303645"/>
                  <a:pt x="713900" y="1400126"/>
                </a:cubicBezTo>
                <a:cubicBezTo>
                  <a:pt x="713900" y="1487795"/>
                  <a:pt x="682295" y="1568081"/>
                  <a:pt x="628622" y="1629172"/>
                </a:cubicBezTo>
                <a:cubicBezTo>
                  <a:pt x="691419" y="1693140"/>
                  <a:pt x="729886" y="1780874"/>
                  <a:pt x="729886" y="1877593"/>
                </a:cubicBezTo>
                <a:cubicBezTo>
                  <a:pt x="729886" y="2034043"/>
                  <a:pt x="629234" y="2166985"/>
                  <a:pt x="488639" y="2213706"/>
                </a:cubicBezTo>
                <a:lnTo>
                  <a:pt x="488639" y="2375547"/>
                </a:lnTo>
                <a:cubicBezTo>
                  <a:pt x="488639" y="2448277"/>
                  <a:pt x="429679" y="2507237"/>
                  <a:pt x="356949" y="2507237"/>
                </a:cubicBezTo>
                <a:cubicBezTo>
                  <a:pt x="284219" y="2507237"/>
                  <a:pt x="225259" y="2448277"/>
                  <a:pt x="225259" y="2375547"/>
                </a:cubicBezTo>
                <a:lnTo>
                  <a:pt x="225259" y="2201750"/>
                </a:lnTo>
                <a:cubicBezTo>
                  <a:pt x="101654" y="2146256"/>
                  <a:pt x="15986" y="2021929"/>
                  <a:pt x="15986" y="1877593"/>
                </a:cubicBezTo>
                <a:cubicBezTo>
                  <a:pt x="15986" y="1789924"/>
                  <a:pt x="47591" y="1709638"/>
                  <a:pt x="101264" y="1648547"/>
                </a:cubicBezTo>
                <a:cubicBezTo>
                  <a:pt x="38467" y="1584579"/>
                  <a:pt x="0" y="1496845"/>
                  <a:pt x="0" y="1400126"/>
                </a:cubicBezTo>
                <a:cubicBezTo>
                  <a:pt x="0" y="1295837"/>
                  <a:pt x="44724" y="1201994"/>
                  <a:pt x="116828" y="1137593"/>
                </a:cubicBezTo>
                <a:cubicBezTo>
                  <a:pt x="54264" y="1073704"/>
                  <a:pt x="15986" y="986164"/>
                  <a:pt x="15986" y="889683"/>
                </a:cubicBezTo>
                <a:cubicBezTo>
                  <a:pt x="15986" y="779482"/>
                  <a:pt x="65925" y="680945"/>
                  <a:pt x="145453" y="616722"/>
                </a:cubicBezTo>
                <a:cubicBezTo>
                  <a:pt x="75366" y="552267"/>
                  <a:pt x="31972" y="459676"/>
                  <a:pt x="31972" y="356950"/>
                </a:cubicBezTo>
                <a:cubicBezTo>
                  <a:pt x="31972" y="159812"/>
                  <a:pt x="191784" y="0"/>
                  <a:pt x="3889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3" name="Freeform 101">
            <a:extLst>
              <a:ext uri="{FF2B5EF4-FFF2-40B4-BE49-F238E27FC236}">
                <a16:creationId xmlns:a16="http://schemas.microsoft.com/office/drawing/2014/main" id="{398DE87D-E996-4168-8931-FBF1633FDCD5}"/>
              </a:ext>
            </a:extLst>
          </p:cNvPr>
          <p:cNvSpPr/>
          <p:nvPr/>
        </p:nvSpPr>
        <p:spPr>
          <a:xfrm>
            <a:off x="11180535" y="1485955"/>
            <a:ext cx="284691" cy="379029"/>
          </a:xfrm>
          <a:custGeom>
            <a:avLst/>
            <a:gdLst>
              <a:gd name="connsiteX0" fmla="*/ 143301 w 1910686"/>
              <a:gd name="connsiteY0" fmla="*/ 0 h 3268639"/>
              <a:gd name="connsiteX1" fmla="*/ 0 w 1910686"/>
              <a:gd name="connsiteY1" fmla="*/ 1705970 h 3268639"/>
              <a:gd name="connsiteX2" fmla="*/ 436728 w 1910686"/>
              <a:gd name="connsiteY2" fmla="*/ 3268639 h 3268639"/>
              <a:gd name="connsiteX3" fmla="*/ 928047 w 1910686"/>
              <a:gd name="connsiteY3" fmla="*/ 1944806 h 3268639"/>
              <a:gd name="connsiteX4" fmla="*/ 1364776 w 1910686"/>
              <a:gd name="connsiteY4" fmla="*/ 3268639 h 3268639"/>
              <a:gd name="connsiteX5" fmla="*/ 1910686 w 1910686"/>
              <a:gd name="connsiteY5" fmla="*/ 1726442 h 3268639"/>
              <a:gd name="connsiteX6" fmla="*/ 1603612 w 1910686"/>
              <a:gd name="connsiteY6" fmla="*/ 6824 h 3268639"/>
              <a:gd name="connsiteX7" fmla="*/ 1521725 w 1910686"/>
              <a:gd name="connsiteY7" fmla="*/ 20472 h 3268639"/>
              <a:gd name="connsiteX8" fmla="*/ 907576 w 1910686"/>
              <a:gd name="connsiteY8" fmla="*/ 163773 h 3268639"/>
              <a:gd name="connsiteX9" fmla="*/ 143301 w 1910686"/>
              <a:gd name="connsiteY9" fmla="*/ 0 h 3268639"/>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143301 w 1910686"/>
              <a:gd name="connsiteY0" fmla="*/ 27296 h 3261815"/>
              <a:gd name="connsiteX1" fmla="*/ 0 w 1910686"/>
              <a:gd name="connsiteY1" fmla="*/ 1699146 h 3261815"/>
              <a:gd name="connsiteX2" fmla="*/ 436728 w 1910686"/>
              <a:gd name="connsiteY2" fmla="*/ 3261815 h 3261815"/>
              <a:gd name="connsiteX3" fmla="*/ 928047 w 1910686"/>
              <a:gd name="connsiteY3" fmla="*/ 1937982 h 3261815"/>
              <a:gd name="connsiteX4" fmla="*/ 1364776 w 1910686"/>
              <a:gd name="connsiteY4" fmla="*/ 3261815 h 3261815"/>
              <a:gd name="connsiteX5" fmla="*/ 1910686 w 1910686"/>
              <a:gd name="connsiteY5" fmla="*/ 1719618 h 3261815"/>
              <a:gd name="connsiteX6" fmla="*/ 1603612 w 1910686"/>
              <a:gd name="connsiteY6" fmla="*/ 0 h 3261815"/>
              <a:gd name="connsiteX7" fmla="*/ 1521725 w 1910686"/>
              <a:gd name="connsiteY7" fmla="*/ 13648 h 3261815"/>
              <a:gd name="connsiteX8" fmla="*/ 907576 w 1910686"/>
              <a:gd name="connsiteY8" fmla="*/ 156949 h 3261815"/>
              <a:gd name="connsiteX9" fmla="*/ 143301 w 1910686"/>
              <a:gd name="connsiteY9" fmla="*/ 27296 h 3261815"/>
              <a:gd name="connsiteX0" fmla="*/ 326627 w 2094012"/>
              <a:gd name="connsiteY0" fmla="*/ 27296 h 3261815"/>
              <a:gd name="connsiteX1" fmla="*/ 183326 w 2094012"/>
              <a:gd name="connsiteY1" fmla="*/ 1699146 h 3261815"/>
              <a:gd name="connsiteX2" fmla="*/ 620054 w 2094012"/>
              <a:gd name="connsiteY2" fmla="*/ 3261815 h 3261815"/>
              <a:gd name="connsiteX3" fmla="*/ 1111373 w 2094012"/>
              <a:gd name="connsiteY3" fmla="*/ 1937982 h 3261815"/>
              <a:gd name="connsiteX4" fmla="*/ 1548102 w 2094012"/>
              <a:gd name="connsiteY4" fmla="*/ 3261815 h 3261815"/>
              <a:gd name="connsiteX5" fmla="*/ 2094012 w 2094012"/>
              <a:gd name="connsiteY5" fmla="*/ 1719618 h 3261815"/>
              <a:gd name="connsiteX6" fmla="*/ 1786938 w 2094012"/>
              <a:gd name="connsiteY6" fmla="*/ 0 h 3261815"/>
              <a:gd name="connsiteX7" fmla="*/ 1705051 w 2094012"/>
              <a:gd name="connsiteY7" fmla="*/ 13648 h 3261815"/>
              <a:gd name="connsiteX8" fmla="*/ 1090902 w 2094012"/>
              <a:gd name="connsiteY8" fmla="*/ 156949 h 3261815"/>
              <a:gd name="connsiteX9" fmla="*/ 326627 w 2094012"/>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402442 w 2169827"/>
              <a:gd name="connsiteY0" fmla="*/ 27296 h 3261815"/>
              <a:gd name="connsiteX1" fmla="*/ 259141 w 2169827"/>
              <a:gd name="connsiteY1" fmla="*/ 1699146 h 3261815"/>
              <a:gd name="connsiteX2" fmla="*/ 695869 w 2169827"/>
              <a:gd name="connsiteY2" fmla="*/ 3261815 h 3261815"/>
              <a:gd name="connsiteX3" fmla="*/ 1187188 w 2169827"/>
              <a:gd name="connsiteY3" fmla="*/ 1937982 h 3261815"/>
              <a:gd name="connsiteX4" fmla="*/ 1623917 w 2169827"/>
              <a:gd name="connsiteY4" fmla="*/ 3261815 h 3261815"/>
              <a:gd name="connsiteX5" fmla="*/ 2169827 w 2169827"/>
              <a:gd name="connsiteY5" fmla="*/ 1719618 h 3261815"/>
              <a:gd name="connsiteX6" fmla="*/ 1862753 w 2169827"/>
              <a:gd name="connsiteY6" fmla="*/ 0 h 3261815"/>
              <a:gd name="connsiteX7" fmla="*/ 1780866 w 2169827"/>
              <a:gd name="connsiteY7" fmla="*/ 13648 h 3261815"/>
              <a:gd name="connsiteX8" fmla="*/ 1166717 w 2169827"/>
              <a:gd name="connsiteY8" fmla="*/ 156949 h 3261815"/>
              <a:gd name="connsiteX9" fmla="*/ 402442 w 2169827"/>
              <a:gd name="connsiteY9" fmla="*/ 27296 h 3261815"/>
              <a:gd name="connsiteX0" fmla="*/ 377501 w 2144886"/>
              <a:gd name="connsiteY0" fmla="*/ 27296 h 3261815"/>
              <a:gd name="connsiteX1" fmla="*/ 295615 w 2144886"/>
              <a:gd name="connsiteY1" fmla="*/ 1774209 h 3261815"/>
              <a:gd name="connsiteX2" fmla="*/ 670928 w 2144886"/>
              <a:gd name="connsiteY2" fmla="*/ 3261815 h 3261815"/>
              <a:gd name="connsiteX3" fmla="*/ 1162247 w 2144886"/>
              <a:gd name="connsiteY3" fmla="*/ 1937982 h 3261815"/>
              <a:gd name="connsiteX4" fmla="*/ 1598976 w 2144886"/>
              <a:gd name="connsiteY4" fmla="*/ 3261815 h 3261815"/>
              <a:gd name="connsiteX5" fmla="*/ 2144886 w 2144886"/>
              <a:gd name="connsiteY5" fmla="*/ 1719618 h 3261815"/>
              <a:gd name="connsiteX6" fmla="*/ 1837812 w 2144886"/>
              <a:gd name="connsiteY6" fmla="*/ 0 h 3261815"/>
              <a:gd name="connsiteX7" fmla="*/ 1755925 w 2144886"/>
              <a:gd name="connsiteY7" fmla="*/ 13648 h 3261815"/>
              <a:gd name="connsiteX8" fmla="*/ 1141776 w 2144886"/>
              <a:gd name="connsiteY8" fmla="*/ 156949 h 3261815"/>
              <a:gd name="connsiteX9" fmla="*/ 377501 w 2144886"/>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08239 w 2175624"/>
              <a:gd name="connsiteY0" fmla="*/ 27296 h 3261815"/>
              <a:gd name="connsiteX1" fmla="*/ 326353 w 2175624"/>
              <a:gd name="connsiteY1" fmla="*/ 1774209 h 3261815"/>
              <a:gd name="connsiteX2" fmla="*/ 701666 w 2175624"/>
              <a:gd name="connsiteY2" fmla="*/ 3261815 h 3261815"/>
              <a:gd name="connsiteX3" fmla="*/ 1192985 w 2175624"/>
              <a:gd name="connsiteY3" fmla="*/ 1937982 h 3261815"/>
              <a:gd name="connsiteX4" fmla="*/ 1629714 w 2175624"/>
              <a:gd name="connsiteY4" fmla="*/ 3261815 h 3261815"/>
              <a:gd name="connsiteX5" fmla="*/ 2175624 w 2175624"/>
              <a:gd name="connsiteY5" fmla="*/ 1719618 h 3261815"/>
              <a:gd name="connsiteX6" fmla="*/ 1868550 w 2175624"/>
              <a:gd name="connsiteY6" fmla="*/ 0 h 3261815"/>
              <a:gd name="connsiteX7" fmla="*/ 1786663 w 2175624"/>
              <a:gd name="connsiteY7" fmla="*/ 13648 h 3261815"/>
              <a:gd name="connsiteX8" fmla="*/ 1172514 w 2175624"/>
              <a:gd name="connsiteY8" fmla="*/ 156949 h 3261815"/>
              <a:gd name="connsiteX9" fmla="*/ 408239 w 2175624"/>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195900 w 2178539"/>
              <a:gd name="connsiteY3" fmla="*/ 1937982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32629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680396 w 2178539"/>
              <a:gd name="connsiteY4" fmla="*/ 3261815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78539"/>
              <a:gd name="connsiteY0" fmla="*/ 27296 h 3261815"/>
              <a:gd name="connsiteX1" fmla="*/ 322444 w 2178539"/>
              <a:gd name="connsiteY1" fmla="*/ 1801504 h 3261815"/>
              <a:gd name="connsiteX2" fmla="*/ 704581 w 2178539"/>
              <a:gd name="connsiteY2" fmla="*/ 3261815 h 3261815"/>
              <a:gd name="connsiteX3" fmla="*/ 1216372 w 2178539"/>
              <a:gd name="connsiteY3" fmla="*/ 1951629 h 3261815"/>
              <a:gd name="connsiteX4" fmla="*/ 1707692 w 2178539"/>
              <a:gd name="connsiteY4" fmla="*/ 3254991 h 3261815"/>
              <a:gd name="connsiteX5" fmla="*/ 2178539 w 2178539"/>
              <a:gd name="connsiteY5" fmla="*/ 1719618 h 3261815"/>
              <a:gd name="connsiteX6" fmla="*/ 1871465 w 2178539"/>
              <a:gd name="connsiteY6" fmla="*/ 0 h 3261815"/>
              <a:gd name="connsiteX7" fmla="*/ 1789578 w 2178539"/>
              <a:gd name="connsiteY7" fmla="*/ 13648 h 3261815"/>
              <a:gd name="connsiteX8" fmla="*/ 1175429 w 2178539"/>
              <a:gd name="connsiteY8" fmla="*/ 156949 h 3261815"/>
              <a:gd name="connsiteX9" fmla="*/ 411154 w 2178539"/>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144420"/>
              <a:gd name="connsiteY0" fmla="*/ 27296 h 3261815"/>
              <a:gd name="connsiteX1" fmla="*/ 322444 w 2144420"/>
              <a:gd name="connsiteY1" fmla="*/ 1801504 h 3261815"/>
              <a:gd name="connsiteX2" fmla="*/ 704581 w 2144420"/>
              <a:gd name="connsiteY2" fmla="*/ 3261815 h 3261815"/>
              <a:gd name="connsiteX3" fmla="*/ 1216372 w 2144420"/>
              <a:gd name="connsiteY3" fmla="*/ 1951629 h 3261815"/>
              <a:gd name="connsiteX4" fmla="*/ 1707692 w 2144420"/>
              <a:gd name="connsiteY4" fmla="*/ 3254991 h 3261815"/>
              <a:gd name="connsiteX5" fmla="*/ 2144420 w 2144420"/>
              <a:gd name="connsiteY5" fmla="*/ 1753737 h 3261815"/>
              <a:gd name="connsiteX6" fmla="*/ 1871465 w 2144420"/>
              <a:gd name="connsiteY6" fmla="*/ 0 h 3261815"/>
              <a:gd name="connsiteX7" fmla="*/ 1789578 w 2144420"/>
              <a:gd name="connsiteY7" fmla="*/ 13648 h 3261815"/>
              <a:gd name="connsiteX8" fmla="*/ 1175429 w 2144420"/>
              <a:gd name="connsiteY8" fmla="*/ 156949 h 3261815"/>
              <a:gd name="connsiteX9" fmla="*/ 411154 w 2144420"/>
              <a:gd name="connsiteY9" fmla="*/ 27296 h 3261815"/>
              <a:gd name="connsiteX0" fmla="*/ 411154 w 2205171"/>
              <a:gd name="connsiteY0" fmla="*/ 27296 h 3261815"/>
              <a:gd name="connsiteX1" fmla="*/ 322444 w 2205171"/>
              <a:gd name="connsiteY1" fmla="*/ 1801504 h 3261815"/>
              <a:gd name="connsiteX2" fmla="*/ 704581 w 2205171"/>
              <a:gd name="connsiteY2" fmla="*/ 3261815 h 3261815"/>
              <a:gd name="connsiteX3" fmla="*/ 1216372 w 2205171"/>
              <a:gd name="connsiteY3" fmla="*/ 1951629 h 3261815"/>
              <a:gd name="connsiteX4" fmla="*/ 1707692 w 2205171"/>
              <a:gd name="connsiteY4" fmla="*/ 3254991 h 3261815"/>
              <a:gd name="connsiteX5" fmla="*/ 2144420 w 2205171"/>
              <a:gd name="connsiteY5" fmla="*/ 1753737 h 3261815"/>
              <a:gd name="connsiteX6" fmla="*/ 1871465 w 2205171"/>
              <a:gd name="connsiteY6" fmla="*/ 0 h 3261815"/>
              <a:gd name="connsiteX7" fmla="*/ 1789578 w 2205171"/>
              <a:gd name="connsiteY7" fmla="*/ 13648 h 3261815"/>
              <a:gd name="connsiteX8" fmla="*/ 1175429 w 2205171"/>
              <a:gd name="connsiteY8" fmla="*/ 156949 h 3261815"/>
              <a:gd name="connsiteX9" fmla="*/ 411154 w 2205171"/>
              <a:gd name="connsiteY9" fmla="*/ 27296 h 3261815"/>
              <a:gd name="connsiteX0" fmla="*/ 411154 w 2145061"/>
              <a:gd name="connsiteY0" fmla="*/ 23869 h 3258388"/>
              <a:gd name="connsiteX1" fmla="*/ 322444 w 2145061"/>
              <a:gd name="connsiteY1" fmla="*/ 1798077 h 3258388"/>
              <a:gd name="connsiteX2" fmla="*/ 704581 w 2145061"/>
              <a:gd name="connsiteY2" fmla="*/ 3258388 h 3258388"/>
              <a:gd name="connsiteX3" fmla="*/ 1216372 w 2145061"/>
              <a:gd name="connsiteY3" fmla="*/ 1948202 h 3258388"/>
              <a:gd name="connsiteX4" fmla="*/ 1707692 w 2145061"/>
              <a:gd name="connsiteY4" fmla="*/ 3251564 h 3258388"/>
              <a:gd name="connsiteX5" fmla="*/ 2144420 w 2145061"/>
              <a:gd name="connsiteY5" fmla="*/ 1750310 h 3258388"/>
              <a:gd name="connsiteX6" fmla="*/ 1789578 w 2145061"/>
              <a:gd name="connsiteY6" fmla="*/ 10221 h 3258388"/>
              <a:gd name="connsiteX7" fmla="*/ 1175429 w 2145061"/>
              <a:gd name="connsiteY7" fmla="*/ 153522 h 3258388"/>
              <a:gd name="connsiteX8" fmla="*/ 411154 w 2145061"/>
              <a:gd name="connsiteY8" fmla="*/ 23869 h 3258388"/>
              <a:gd name="connsiteX0" fmla="*/ 411154 w 2146076"/>
              <a:gd name="connsiteY0" fmla="*/ 23869 h 3258388"/>
              <a:gd name="connsiteX1" fmla="*/ 322444 w 2146076"/>
              <a:gd name="connsiteY1" fmla="*/ 1798077 h 3258388"/>
              <a:gd name="connsiteX2" fmla="*/ 704581 w 2146076"/>
              <a:gd name="connsiteY2" fmla="*/ 3258388 h 3258388"/>
              <a:gd name="connsiteX3" fmla="*/ 1216372 w 2146076"/>
              <a:gd name="connsiteY3" fmla="*/ 1948202 h 3258388"/>
              <a:gd name="connsiteX4" fmla="*/ 1707692 w 2146076"/>
              <a:gd name="connsiteY4" fmla="*/ 3251564 h 3258388"/>
              <a:gd name="connsiteX5" fmla="*/ 2144420 w 2146076"/>
              <a:gd name="connsiteY5" fmla="*/ 1750310 h 3258388"/>
              <a:gd name="connsiteX6" fmla="*/ 1926056 w 2146076"/>
              <a:gd name="connsiteY6" fmla="*/ 17045 h 3258388"/>
              <a:gd name="connsiteX7" fmla="*/ 1175429 w 2146076"/>
              <a:gd name="connsiteY7" fmla="*/ 153522 h 3258388"/>
              <a:gd name="connsiteX8" fmla="*/ 411154 w 2146076"/>
              <a:gd name="connsiteY8" fmla="*/ 23869 h 3258388"/>
              <a:gd name="connsiteX0" fmla="*/ 411154 w 2374416"/>
              <a:gd name="connsiteY0" fmla="*/ 23869 h 3258388"/>
              <a:gd name="connsiteX1" fmla="*/ 322444 w 2374416"/>
              <a:gd name="connsiteY1" fmla="*/ 1798077 h 3258388"/>
              <a:gd name="connsiteX2" fmla="*/ 704581 w 2374416"/>
              <a:gd name="connsiteY2" fmla="*/ 3258388 h 3258388"/>
              <a:gd name="connsiteX3" fmla="*/ 1216372 w 2374416"/>
              <a:gd name="connsiteY3" fmla="*/ 1948202 h 3258388"/>
              <a:gd name="connsiteX4" fmla="*/ 1707692 w 2374416"/>
              <a:gd name="connsiteY4" fmla="*/ 3251564 h 3258388"/>
              <a:gd name="connsiteX5" fmla="*/ 2144420 w 2374416"/>
              <a:gd name="connsiteY5" fmla="*/ 1750310 h 3258388"/>
              <a:gd name="connsiteX6" fmla="*/ 1926056 w 2374416"/>
              <a:gd name="connsiteY6" fmla="*/ 17045 h 3258388"/>
              <a:gd name="connsiteX7" fmla="*/ 1175429 w 2374416"/>
              <a:gd name="connsiteY7" fmla="*/ 153522 h 3258388"/>
              <a:gd name="connsiteX8" fmla="*/ 411154 w 2374416"/>
              <a:gd name="connsiteY8" fmla="*/ 23869 h 3258388"/>
              <a:gd name="connsiteX0" fmla="*/ 411154 w 2441693"/>
              <a:gd name="connsiteY0" fmla="*/ 23869 h 3258388"/>
              <a:gd name="connsiteX1" fmla="*/ 322444 w 2441693"/>
              <a:gd name="connsiteY1" fmla="*/ 1798077 h 3258388"/>
              <a:gd name="connsiteX2" fmla="*/ 704581 w 2441693"/>
              <a:gd name="connsiteY2" fmla="*/ 3258388 h 3258388"/>
              <a:gd name="connsiteX3" fmla="*/ 1216372 w 2441693"/>
              <a:gd name="connsiteY3" fmla="*/ 1948202 h 3258388"/>
              <a:gd name="connsiteX4" fmla="*/ 1707692 w 2441693"/>
              <a:gd name="connsiteY4" fmla="*/ 3251564 h 3258388"/>
              <a:gd name="connsiteX5" fmla="*/ 2144420 w 2441693"/>
              <a:gd name="connsiteY5" fmla="*/ 1750310 h 3258388"/>
              <a:gd name="connsiteX6" fmla="*/ 1926056 w 2441693"/>
              <a:gd name="connsiteY6" fmla="*/ 17045 h 3258388"/>
              <a:gd name="connsiteX7" fmla="*/ 1175429 w 2441693"/>
              <a:gd name="connsiteY7" fmla="*/ 153522 h 3258388"/>
              <a:gd name="connsiteX8" fmla="*/ 411154 w 2441693"/>
              <a:gd name="connsiteY8" fmla="*/ 23869 h 3258388"/>
              <a:gd name="connsiteX0" fmla="*/ 411154 w 2377348"/>
              <a:gd name="connsiteY0" fmla="*/ 23869 h 3258388"/>
              <a:gd name="connsiteX1" fmla="*/ 322444 w 2377348"/>
              <a:gd name="connsiteY1" fmla="*/ 1798077 h 3258388"/>
              <a:gd name="connsiteX2" fmla="*/ 704581 w 2377348"/>
              <a:gd name="connsiteY2" fmla="*/ 3258388 h 3258388"/>
              <a:gd name="connsiteX3" fmla="*/ 1216372 w 2377348"/>
              <a:gd name="connsiteY3" fmla="*/ 1948202 h 3258388"/>
              <a:gd name="connsiteX4" fmla="*/ 1707692 w 2377348"/>
              <a:gd name="connsiteY4" fmla="*/ 3251564 h 3258388"/>
              <a:gd name="connsiteX5" fmla="*/ 2144420 w 2377348"/>
              <a:gd name="connsiteY5" fmla="*/ 1750310 h 3258388"/>
              <a:gd name="connsiteX6" fmla="*/ 1926056 w 2377348"/>
              <a:gd name="connsiteY6" fmla="*/ 17045 h 3258388"/>
              <a:gd name="connsiteX7" fmla="*/ 1175429 w 2377348"/>
              <a:gd name="connsiteY7" fmla="*/ 153522 h 3258388"/>
              <a:gd name="connsiteX8" fmla="*/ 411154 w 2377348"/>
              <a:gd name="connsiteY8" fmla="*/ 23869 h 3258388"/>
              <a:gd name="connsiteX0" fmla="*/ 411154 w 2424220"/>
              <a:gd name="connsiteY0" fmla="*/ 23869 h 3258388"/>
              <a:gd name="connsiteX1" fmla="*/ 322444 w 2424220"/>
              <a:gd name="connsiteY1" fmla="*/ 1798077 h 3258388"/>
              <a:gd name="connsiteX2" fmla="*/ 704581 w 2424220"/>
              <a:gd name="connsiteY2" fmla="*/ 3258388 h 3258388"/>
              <a:gd name="connsiteX3" fmla="*/ 1216372 w 2424220"/>
              <a:gd name="connsiteY3" fmla="*/ 1948202 h 3258388"/>
              <a:gd name="connsiteX4" fmla="*/ 1707692 w 2424220"/>
              <a:gd name="connsiteY4" fmla="*/ 3251564 h 3258388"/>
              <a:gd name="connsiteX5" fmla="*/ 2144420 w 2424220"/>
              <a:gd name="connsiteY5" fmla="*/ 1750310 h 3258388"/>
              <a:gd name="connsiteX6" fmla="*/ 1926056 w 2424220"/>
              <a:gd name="connsiteY6" fmla="*/ 17045 h 3258388"/>
              <a:gd name="connsiteX7" fmla="*/ 1175429 w 2424220"/>
              <a:gd name="connsiteY7" fmla="*/ 153522 h 3258388"/>
              <a:gd name="connsiteX8" fmla="*/ 411154 w 2424220"/>
              <a:gd name="connsiteY8" fmla="*/ 23869 h 3258388"/>
              <a:gd name="connsiteX0" fmla="*/ 411154 w 2449010"/>
              <a:gd name="connsiteY0" fmla="*/ 23869 h 3258388"/>
              <a:gd name="connsiteX1" fmla="*/ 322444 w 2449010"/>
              <a:gd name="connsiteY1" fmla="*/ 1798077 h 3258388"/>
              <a:gd name="connsiteX2" fmla="*/ 704581 w 2449010"/>
              <a:gd name="connsiteY2" fmla="*/ 3258388 h 3258388"/>
              <a:gd name="connsiteX3" fmla="*/ 1216372 w 2449010"/>
              <a:gd name="connsiteY3" fmla="*/ 1948202 h 3258388"/>
              <a:gd name="connsiteX4" fmla="*/ 1707692 w 2449010"/>
              <a:gd name="connsiteY4" fmla="*/ 3251564 h 3258388"/>
              <a:gd name="connsiteX5" fmla="*/ 2144420 w 2449010"/>
              <a:gd name="connsiteY5" fmla="*/ 1750310 h 3258388"/>
              <a:gd name="connsiteX6" fmla="*/ 1926056 w 2449010"/>
              <a:gd name="connsiteY6" fmla="*/ 17045 h 3258388"/>
              <a:gd name="connsiteX7" fmla="*/ 1175429 w 2449010"/>
              <a:gd name="connsiteY7" fmla="*/ 153522 h 3258388"/>
              <a:gd name="connsiteX8" fmla="*/ 411154 w 2449010"/>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 name="connsiteX0" fmla="*/ 411154 w 2433593"/>
              <a:gd name="connsiteY0" fmla="*/ 23869 h 3258388"/>
              <a:gd name="connsiteX1" fmla="*/ 322444 w 2433593"/>
              <a:gd name="connsiteY1" fmla="*/ 1798077 h 3258388"/>
              <a:gd name="connsiteX2" fmla="*/ 704581 w 2433593"/>
              <a:gd name="connsiteY2" fmla="*/ 3258388 h 3258388"/>
              <a:gd name="connsiteX3" fmla="*/ 1216372 w 2433593"/>
              <a:gd name="connsiteY3" fmla="*/ 1948202 h 3258388"/>
              <a:gd name="connsiteX4" fmla="*/ 1707692 w 2433593"/>
              <a:gd name="connsiteY4" fmla="*/ 3251564 h 3258388"/>
              <a:gd name="connsiteX5" fmla="*/ 2144420 w 2433593"/>
              <a:gd name="connsiteY5" fmla="*/ 1750310 h 3258388"/>
              <a:gd name="connsiteX6" fmla="*/ 1926056 w 2433593"/>
              <a:gd name="connsiteY6" fmla="*/ 17045 h 3258388"/>
              <a:gd name="connsiteX7" fmla="*/ 1175429 w 2433593"/>
              <a:gd name="connsiteY7" fmla="*/ 153522 h 3258388"/>
              <a:gd name="connsiteX8" fmla="*/ 411154 w 2433593"/>
              <a:gd name="connsiteY8" fmla="*/ 23869 h 3258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593" h="3258388">
                <a:moveTo>
                  <a:pt x="411154" y="23869"/>
                </a:moveTo>
                <a:cubicBezTo>
                  <a:pt x="-257586" y="355964"/>
                  <a:pt x="22194" y="1036078"/>
                  <a:pt x="322444" y="1798077"/>
                </a:cubicBezTo>
                <a:cubicBezTo>
                  <a:pt x="338366" y="2660163"/>
                  <a:pt x="545357" y="3249289"/>
                  <a:pt x="704581" y="3258388"/>
                </a:cubicBezTo>
                <a:cubicBezTo>
                  <a:pt x="1018479" y="3247015"/>
                  <a:pt x="779644" y="1925457"/>
                  <a:pt x="1216372" y="1948202"/>
                </a:cubicBezTo>
                <a:cubicBezTo>
                  <a:pt x="1580313" y="1945929"/>
                  <a:pt x="1473406" y="3281133"/>
                  <a:pt x="1707692" y="3251564"/>
                </a:cubicBezTo>
                <a:cubicBezTo>
                  <a:pt x="2048886" y="3121910"/>
                  <a:pt x="2001118" y="2180214"/>
                  <a:pt x="2144420" y="1750310"/>
                </a:cubicBezTo>
                <a:cubicBezTo>
                  <a:pt x="2451495" y="1080432"/>
                  <a:pt x="2681232" y="64812"/>
                  <a:pt x="1926056" y="17045"/>
                </a:cubicBezTo>
                <a:lnTo>
                  <a:pt x="1175429" y="153522"/>
                </a:lnTo>
                <a:cubicBezTo>
                  <a:pt x="920671" y="110304"/>
                  <a:pt x="679560" y="-62566"/>
                  <a:pt x="411154" y="238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4" name="Group 102">
            <a:extLst>
              <a:ext uri="{FF2B5EF4-FFF2-40B4-BE49-F238E27FC236}">
                <a16:creationId xmlns:a16="http://schemas.microsoft.com/office/drawing/2014/main" id="{3B22177F-3D45-4A9B-976C-0E5FC31B92C4}"/>
              </a:ext>
            </a:extLst>
          </p:cNvPr>
          <p:cNvGrpSpPr>
            <a:grpSpLocks noChangeAspect="1"/>
          </p:cNvGrpSpPr>
          <p:nvPr/>
        </p:nvGrpSpPr>
        <p:grpSpPr>
          <a:xfrm>
            <a:off x="8707494" y="2429101"/>
            <a:ext cx="325734" cy="529812"/>
            <a:chOff x="2071598" y="2060848"/>
            <a:chExt cx="1917605" cy="3137144"/>
          </a:xfrm>
          <a:solidFill>
            <a:schemeClr val="accent4"/>
          </a:solidFill>
        </p:grpSpPr>
        <p:sp>
          <p:nvSpPr>
            <p:cNvPr id="65" name="Freeform 103">
              <a:extLst>
                <a:ext uri="{FF2B5EF4-FFF2-40B4-BE49-F238E27FC236}">
                  <a16:creationId xmlns:a16="http://schemas.microsoft.com/office/drawing/2014/main" id="{45551A25-8F0E-4347-975E-A924A7130E47}"/>
                </a:ext>
              </a:extLst>
            </p:cNvPr>
            <p:cNvSpPr/>
            <p:nvPr/>
          </p:nvSpPr>
          <p:spPr>
            <a:xfrm>
              <a:off x="2483768" y="206084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6" name="Freeform 104">
              <a:extLst>
                <a:ext uri="{FF2B5EF4-FFF2-40B4-BE49-F238E27FC236}">
                  <a16:creationId xmlns:a16="http://schemas.microsoft.com/office/drawing/2014/main" id="{1D56ED84-718A-4F64-9201-3371A122B353}"/>
                </a:ext>
              </a:extLst>
            </p:cNvPr>
            <p:cNvSpPr/>
            <p:nvPr/>
          </p:nvSpPr>
          <p:spPr>
            <a:xfrm rot="21253755">
              <a:off x="2170737" y="2710023"/>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7" name="Freeform 105">
              <a:extLst>
                <a:ext uri="{FF2B5EF4-FFF2-40B4-BE49-F238E27FC236}">
                  <a16:creationId xmlns:a16="http://schemas.microsoft.com/office/drawing/2014/main" id="{C13BBB19-70FE-4952-97D0-FDEBC2A1BBF6}"/>
                </a:ext>
              </a:extLst>
            </p:cNvPr>
            <p:cNvSpPr/>
            <p:nvPr/>
          </p:nvSpPr>
          <p:spPr>
            <a:xfrm rot="20634645">
              <a:off x="2071598" y="3466865"/>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68" name="Freeform 106">
              <a:extLst>
                <a:ext uri="{FF2B5EF4-FFF2-40B4-BE49-F238E27FC236}">
                  <a16:creationId xmlns:a16="http://schemas.microsoft.com/office/drawing/2014/main" id="{7ABD01DA-F7D7-478D-A532-2A1B78A013CF}"/>
                </a:ext>
              </a:extLst>
            </p:cNvPr>
            <p:cNvSpPr/>
            <p:nvPr/>
          </p:nvSpPr>
          <p:spPr>
            <a:xfrm rot="19632933">
              <a:off x="2257651" y="4182238"/>
              <a:ext cx="1505435" cy="1015754"/>
            </a:xfrm>
            <a:custGeom>
              <a:avLst/>
              <a:gdLst>
                <a:gd name="connsiteX0" fmla="*/ 812042 w 1535373"/>
                <a:gd name="connsiteY0" fmla="*/ 211541 h 921224"/>
                <a:gd name="connsiteX1" fmla="*/ 184245 w 1535373"/>
                <a:gd name="connsiteY1" fmla="*/ 0 h 921224"/>
                <a:gd name="connsiteX2" fmla="*/ 143301 w 1535373"/>
                <a:gd name="connsiteY2" fmla="*/ 293427 h 921224"/>
                <a:gd name="connsiteX3" fmla="*/ 0 w 1535373"/>
                <a:gd name="connsiteY3" fmla="*/ 477672 h 921224"/>
                <a:gd name="connsiteX4" fmla="*/ 600501 w 1535373"/>
                <a:gd name="connsiteY4" fmla="*/ 764275 h 921224"/>
                <a:gd name="connsiteX5" fmla="*/ 709684 w 1535373"/>
                <a:gd name="connsiteY5" fmla="*/ 655093 h 921224"/>
                <a:gd name="connsiteX6" fmla="*/ 887104 w 1535373"/>
                <a:gd name="connsiteY6" fmla="*/ 702860 h 921224"/>
                <a:gd name="connsiteX7" fmla="*/ 1201003 w 1535373"/>
                <a:gd name="connsiteY7" fmla="*/ 921224 h 921224"/>
                <a:gd name="connsiteX8" fmla="*/ 1535373 w 1535373"/>
                <a:gd name="connsiteY8" fmla="*/ 825690 h 921224"/>
                <a:gd name="connsiteX9" fmla="*/ 1201003 w 1535373"/>
                <a:gd name="connsiteY9" fmla="*/ 689212 h 921224"/>
                <a:gd name="connsiteX10" fmla="*/ 1262418 w 1535373"/>
                <a:gd name="connsiteY10" fmla="*/ 457200 h 921224"/>
                <a:gd name="connsiteX11" fmla="*/ 996287 w 1535373"/>
                <a:gd name="connsiteY11" fmla="*/ 348018 h 921224"/>
                <a:gd name="connsiteX12" fmla="*/ 921224 w 1535373"/>
                <a:gd name="connsiteY12" fmla="*/ 457200 h 921224"/>
                <a:gd name="connsiteX13" fmla="*/ 777922 w 1535373"/>
                <a:gd name="connsiteY13" fmla="*/ 395785 h 921224"/>
                <a:gd name="connsiteX14" fmla="*/ 812042 w 1535373"/>
                <a:gd name="connsiteY14" fmla="*/ 211541 h 921224"/>
                <a:gd name="connsiteX0" fmla="*/ 812042 w 1535373"/>
                <a:gd name="connsiteY0" fmla="*/ 191663 h 901346"/>
                <a:gd name="connsiteX1" fmla="*/ 208099 w 1535373"/>
                <a:gd name="connsiteY1" fmla="*/ 0 h 901346"/>
                <a:gd name="connsiteX2" fmla="*/ 143301 w 1535373"/>
                <a:gd name="connsiteY2" fmla="*/ 273549 h 901346"/>
                <a:gd name="connsiteX3" fmla="*/ 0 w 1535373"/>
                <a:gd name="connsiteY3" fmla="*/ 457794 h 901346"/>
                <a:gd name="connsiteX4" fmla="*/ 600501 w 1535373"/>
                <a:gd name="connsiteY4" fmla="*/ 744397 h 901346"/>
                <a:gd name="connsiteX5" fmla="*/ 709684 w 1535373"/>
                <a:gd name="connsiteY5" fmla="*/ 635215 h 901346"/>
                <a:gd name="connsiteX6" fmla="*/ 887104 w 1535373"/>
                <a:gd name="connsiteY6" fmla="*/ 682982 h 901346"/>
                <a:gd name="connsiteX7" fmla="*/ 1201003 w 1535373"/>
                <a:gd name="connsiteY7" fmla="*/ 901346 h 901346"/>
                <a:gd name="connsiteX8" fmla="*/ 1535373 w 1535373"/>
                <a:gd name="connsiteY8" fmla="*/ 805812 h 901346"/>
                <a:gd name="connsiteX9" fmla="*/ 1201003 w 1535373"/>
                <a:gd name="connsiteY9" fmla="*/ 669334 h 901346"/>
                <a:gd name="connsiteX10" fmla="*/ 1262418 w 1535373"/>
                <a:gd name="connsiteY10" fmla="*/ 437322 h 901346"/>
                <a:gd name="connsiteX11" fmla="*/ 996287 w 1535373"/>
                <a:gd name="connsiteY11" fmla="*/ 328140 h 901346"/>
                <a:gd name="connsiteX12" fmla="*/ 921224 w 1535373"/>
                <a:gd name="connsiteY12" fmla="*/ 437322 h 901346"/>
                <a:gd name="connsiteX13" fmla="*/ 777922 w 1535373"/>
                <a:gd name="connsiteY13" fmla="*/ 375907 h 901346"/>
                <a:gd name="connsiteX14" fmla="*/ 812042 w 1535373"/>
                <a:gd name="connsiteY14" fmla="*/ 191663 h 901346"/>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43301 w 1535373"/>
                <a:gd name="connsiteY2" fmla="*/ 286235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812042 w 1535373"/>
                <a:gd name="connsiteY0" fmla="*/ 204349 h 914032"/>
                <a:gd name="connsiteX1" fmla="*/ 208099 w 1535373"/>
                <a:gd name="connsiteY1" fmla="*/ 12686 h 914032"/>
                <a:gd name="connsiteX2" fmla="*/ 159203 w 1535373"/>
                <a:gd name="connsiteY2" fmla="*/ 306113 h 914032"/>
                <a:gd name="connsiteX3" fmla="*/ 0 w 1535373"/>
                <a:gd name="connsiteY3" fmla="*/ 470480 h 914032"/>
                <a:gd name="connsiteX4" fmla="*/ 600501 w 1535373"/>
                <a:gd name="connsiteY4" fmla="*/ 757083 h 914032"/>
                <a:gd name="connsiteX5" fmla="*/ 709684 w 1535373"/>
                <a:gd name="connsiteY5" fmla="*/ 647901 h 914032"/>
                <a:gd name="connsiteX6" fmla="*/ 887104 w 1535373"/>
                <a:gd name="connsiteY6" fmla="*/ 695668 h 914032"/>
                <a:gd name="connsiteX7" fmla="*/ 1201003 w 1535373"/>
                <a:gd name="connsiteY7" fmla="*/ 914032 h 914032"/>
                <a:gd name="connsiteX8" fmla="*/ 1535373 w 1535373"/>
                <a:gd name="connsiteY8" fmla="*/ 818498 h 914032"/>
                <a:gd name="connsiteX9" fmla="*/ 1201003 w 1535373"/>
                <a:gd name="connsiteY9" fmla="*/ 682020 h 914032"/>
                <a:gd name="connsiteX10" fmla="*/ 1262418 w 1535373"/>
                <a:gd name="connsiteY10" fmla="*/ 450008 h 914032"/>
                <a:gd name="connsiteX11" fmla="*/ 996287 w 1535373"/>
                <a:gd name="connsiteY11" fmla="*/ 340826 h 914032"/>
                <a:gd name="connsiteX12" fmla="*/ 921224 w 1535373"/>
                <a:gd name="connsiteY12" fmla="*/ 450008 h 914032"/>
                <a:gd name="connsiteX13" fmla="*/ 777922 w 1535373"/>
                <a:gd name="connsiteY13" fmla="*/ 388593 h 914032"/>
                <a:gd name="connsiteX14" fmla="*/ 812042 w 1535373"/>
                <a:gd name="connsiteY14" fmla="*/ 204349 h 914032"/>
                <a:gd name="connsiteX0" fmla="*/ 788188 w 1511519"/>
                <a:gd name="connsiteY0" fmla="*/ 204349 h 914032"/>
                <a:gd name="connsiteX1" fmla="*/ 184245 w 1511519"/>
                <a:gd name="connsiteY1" fmla="*/ 12686 h 914032"/>
                <a:gd name="connsiteX2" fmla="*/ 135349 w 1511519"/>
                <a:gd name="connsiteY2" fmla="*/ 306113 h 914032"/>
                <a:gd name="connsiteX3" fmla="*/ 0 w 1511519"/>
                <a:gd name="connsiteY3" fmla="*/ 518188 h 914032"/>
                <a:gd name="connsiteX4" fmla="*/ 576647 w 1511519"/>
                <a:gd name="connsiteY4" fmla="*/ 757083 h 914032"/>
                <a:gd name="connsiteX5" fmla="*/ 685830 w 1511519"/>
                <a:gd name="connsiteY5" fmla="*/ 647901 h 914032"/>
                <a:gd name="connsiteX6" fmla="*/ 863250 w 1511519"/>
                <a:gd name="connsiteY6" fmla="*/ 695668 h 914032"/>
                <a:gd name="connsiteX7" fmla="*/ 1177149 w 1511519"/>
                <a:gd name="connsiteY7" fmla="*/ 914032 h 914032"/>
                <a:gd name="connsiteX8" fmla="*/ 1511519 w 1511519"/>
                <a:gd name="connsiteY8" fmla="*/ 818498 h 914032"/>
                <a:gd name="connsiteX9" fmla="*/ 1177149 w 1511519"/>
                <a:gd name="connsiteY9" fmla="*/ 682020 h 914032"/>
                <a:gd name="connsiteX10" fmla="*/ 1238564 w 1511519"/>
                <a:gd name="connsiteY10" fmla="*/ 450008 h 914032"/>
                <a:gd name="connsiteX11" fmla="*/ 972433 w 1511519"/>
                <a:gd name="connsiteY11" fmla="*/ 340826 h 914032"/>
                <a:gd name="connsiteX12" fmla="*/ 897370 w 1511519"/>
                <a:gd name="connsiteY12" fmla="*/ 450008 h 914032"/>
                <a:gd name="connsiteX13" fmla="*/ 754068 w 1511519"/>
                <a:gd name="connsiteY13" fmla="*/ 388593 h 914032"/>
                <a:gd name="connsiteX14" fmla="*/ 788188 w 1511519"/>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2902 w 1526233"/>
                <a:gd name="connsiteY0" fmla="*/ 204349 h 914032"/>
                <a:gd name="connsiteX1" fmla="*/ 198959 w 1526233"/>
                <a:gd name="connsiteY1" fmla="*/ 12686 h 914032"/>
                <a:gd name="connsiteX2" fmla="*/ 150063 w 1526233"/>
                <a:gd name="connsiteY2" fmla="*/ 306113 h 914032"/>
                <a:gd name="connsiteX3" fmla="*/ 14714 w 1526233"/>
                <a:gd name="connsiteY3" fmla="*/ 518188 h 914032"/>
                <a:gd name="connsiteX4" fmla="*/ 591361 w 1526233"/>
                <a:gd name="connsiteY4" fmla="*/ 757083 h 914032"/>
                <a:gd name="connsiteX5" fmla="*/ 700544 w 1526233"/>
                <a:gd name="connsiteY5" fmla="*/ 647901 h 914032"/>
                <a:gd name="connsiteX6" fmla="*/ 877964 w 1526233"/>
                <a:gd name="connsiteY6" fmla="*/ 695668 h 914032"/>
                <a:gd name="connsiteX7" fmla="*/ 1191863 w 1526233"/>
                <a:gd name="connsiteY7" fmla="*/ 914032 h 914032"/>
                <a:gd name="connsiteX8" fmla="*/ 1526233 w 1526233"/>
                <a:gd name="connsiteY8" fmla="*/ 818498 h 914032"/>
                <a:gd name="connsiteX9" fmla="*/ 1191863 w 1526233"/>
                <a:gd name="connsiteY9" fmla="*/ 682020 h 914032"/>
                <a:gd name="connsiteX10" fmla="*/ 1253278 w 1526233"/>
                <a:gd name="connsiteY10" fmla="*/ 450008 h 914032"/>
                <a:gd name="connsiteX11" fmla="*/ 987147 w 1526233"/>
                <a:gd name="connsiteY11" fmla="*/ 340826 h 914032"/>
                <a:gd name="connsiteX12" fmla="*/ 912084 w 1526233"/>
                <a:gd name="connsiteY12" fmla="*/ 450008 h 914032"/>
                <a:gd name="connsiteX13" fmla="*/ 768782 w 1526233"/>
                <a:gd name="connsiteY13" fmla="*/ 388593 h 914032"/>
                <a:gd name="connsiteX14" fmla="*/ 802902 w 1526233"/>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588668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52279 w 1523540"/>
                <a:gd name="connsiteY4" fmla="*/ 757083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697851 w 1523540"/>
                <a:gd name="connsiteY5" fmla="*/ 647901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75271 w 1523540"/>
                <a:gd name="connsiteY6" fmla="*/ 695668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14032"/>
                <a:gd name="connsiteX1" fmla="*/ 196266 w 1523540"/>
                <a:gd name="connsiteY1" fmla="*/ 12686 h 914032"/>
                <a:gd name="connsiteX2" fmla="*/ 147370 w 1523540"/>
                <a:gd name="connsiteY2" fmla="*/ 306113 h 914032"/>
                <a:gd name="connsiteX3" fmla="*/ 12021 w 1523540"/>
                <a:gd name="connsiteY3" fmla="*/ 518188 h 914032"/>
                <a:gd name="connsiteX4" fmla="*/ 636377 w 1523540"/>
                <a:gd name="connsiteY4" fmla="*/ 741181 h 914032"/>
                <a:gd name="connsiteX5" fmla="*/ 705803 w 1523540"/>
                <a:gd name="connsiteY5" fmla="*/ 624047 h 914032"/>
                <a:gd name="connsiteX6" fmla="*/ 859369 w 1523540"/>
                <a:gd name="connsiteY6" fmla="*/ 679765 h 914032"/>
                <a:gd name="connsiteX7" fmla="*/ 1189170 w 1523540"/>
                <a:gd name="connsiteY7" fmla="*/ 914032 h 914032"/>
                <a:gd name="connsiteX8" fmla="*/ 1523540 w 1523540"/>
                <a:gd name="connsiteY8" fmla="*/ 818498 h 914032"/>
                <a:gd name="connsiteX9" fmla="*/ 1189170 w 1523540"/>
                <a:gd name="connsiteY9" fmla="*/ 682020 h 914032"/>
                <a:gd name="connsiteX10" fmla="*/ 1250585 w 1523540"/>
                <a:gd name="connsiteY10" fmla="*/ 450008 h 914032"/>
                <a:gd name="connsiteX11" fmla="*/ 984454 w 1523540"/>
                <a:gd name="connsiteY11" fmla="*/ 340826 h 914032"/>
                <a:gd name="connsiteX12" fmla="*/ 909391 w 1523540"/>
                <a:gd name="connsiteY12" fmla="*/ 450008 h 914032"/>
                <a:gd name="connsiteX13" fmla="*/ 766089 w 1523540"/>
                <a:gd name="connsiteY13" fmla="*/ 388593 h 914032"/>
                <a:gd name="connsiteX14" fmla="*/ 800209 w 1523540"/>
                <a:gd name="connsiteY14" fmla="*/ 204349 h 914032"/>
                <a:gd name="connsiteX0" fmla="*/ 800209 w 1523540"/>
                <a:gd name="connsiteY0" fmla="*/ 204349 h 982628"/>
                <a:gd name="connsiteX1" fmla="*/ 196266 w 1523540"/>
                <a:gd name="connsiteY1" fmla="*/ 12686 h 982628"/>
                <a:gd name="connsiteX2" fmla="*/ 147370 w 1523540"/>
                <a:gd name="connsiteY2" fmla="*/ 306113 h 982628"/>
                <a:gd name="connsiteX3" fmla="*/ 12021 w 1523540"/>
                <a:gd name="connsiteY3" fmla="*/ 518188 h 982628"/>
                <a:gd name="connsiteX4" fmla="*/ 636377 w 1523540"/>
                <a:gd name="connsiteY4" fmla="*/ 741181 h 982628"/>
                <a:gd name="connsiteX5" fmla="*/ 705803 w 1523540"/>
                <a:gd name="connsiteY5" fmla="*/ 624047 h 982628"/>
                <a:gd name="connsiteX6" fmla="*/ 859369 w 1523540"/>
                <a:gd name="connsiteY6" fmla="*/ 679765 h 982628"/>
                <a:gd name="connsiteX7" fmla="*/ 1189170 w 1523540"/>
                <a:gd name="connsiteY7" fmla="*/ 914032 h 982628"/>
                <a:gd name="connsiteX8" fmla="*/ 1523540 w 1523540"/>
                <a:gd name="connsiteY8" fmla="*/ 818498 h 982628"/>
                <a:gd name="connsiteX9" fmla="*/ 1189170 w 1523540"/>
                <a:gd name="connsiteY9" fmla="*/ 682020 h 982628"/>
                <a:gd name="connsiteX10" fmla="*/ 1250585 w 1523540"/>
                <a:gd name="connsiteY10" fmla="*/ 450008 h 982628"/>
                <a:gd name="connsiteX11" fmla="*/ 984454 w 1523540"/>
                <a:gd name="connsiteY11" fmla="*/ 340826 h 982628"/>
                <a:gd name="connsiteX12" fmla="*/ 909391 w 1523540"/>
                <a:gd name="connsiteY12" fmla="*/ 450008 h 982628"/>
                <a:gd name="connsiteX13" fmla="*/ 766089 w 1523540"/>
                <a:gd name="connsiteY13" fmla="*/ 388593 h 982628"/>
                <a:gd name="connsiteX14" fmla="*/ 800209 w 1523540"/>
                <a:gd name="connsiteY14" fmla="*/ 204349 h 982628"/>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89170 w 1554538"/>
                <a:gd name="connsiteY9" fmla="*/ 682020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54538"/>
                <a:gd name="connsiteY0" fmla="*/ 204349 h 982009"/>
                <a:gd name="connsiteX1" fmla="*/ 196266 w 1554538"/>
                <a:gd name="connsiteY1" fmla="*/ 12686 h 982009"/>
                <a:gd name="connsiteX2" fmla="*/ 147370 w 1554538"/>
                <a:gd name="connsiteY2" fmla="*/ 306113 h 982009"/>
                <a:gd name="connsiteX3" fmla="*/ 12021 w 1554538"/>
                <a:gd name="connsiteY3" fmla="*/ 518188 h 982009"/>
                <a:gd name="connsiteX4" fmla="*/ 636377 w 1554538"/>
                <a:gd name="connsiteY4" fmla="*/ 741181 h 982009"/>
                <a:gd name="connsiteX5" fmla="*/ 705803 w 1554538"/>
                <a:gd name="connsiteY5" fmla="*/ 624047 h 982009"/>
                <a:gd name="connsiteX6" fmla="*/ 859369 w 1554538"/>
                <a:gd name="connsiteY6" fmla="*/ 679765 h 982009"/>
                <a:gd name="connsiteX7" fmla="*/ 1189170 w 1554538"/>
                <a:gd name="connsiteY7" fmla="*/ 914032 h 982009"/>
                <a:gd name="connsiteX8" fmla="*/ 1523540 w 1554538"/>
                <a:gd name="connsiteY8" fmla="*/ 818498 h 982009"/>
                <a:gd name="connsiteX9" fmla="*/ 1173267 w 1554538"/>
                <a:gd name="connsiteY9" fmla="*/ 634312 h 982009"/>
                <a:gd name="connsiteX10" fmla="*/ 1250585 w 1554538"/>
                <a:gd name="connsiteY10" fmla="*/ 450008 h 982009"/>
                <a:gd name="connsiteX11" fmla="*/ 984454 w 1554538"/>
                <a:gd name="connsiteY11" fmla="*/ 340826 h 982009"/>
                <a:gd name="connsiteX12" fmla="*/ 909391 w 1554538"/>
                <a:gd name="connsiteY12" fmla="*/ 450008 h 982009"/>
                <a:gd name="connsiteX13" fmla="*/ 766089 w 1554538"/>
                <a:gd name="connsiteY13" fmla="*/ 388593 h 982009"/>
                <a:gd name="connsiteX14" fmla="*/ 800209 w 1554538"/>
                <a:gd name="connsiteY14" fmla="*/ 204349 h 982009"/>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42543"/>
                <a:gd name="connsiteY0" fmla="*/ 204349 h 976908"/>
                <a:gd name="connsiteX1" fmla="*/ 196266 w 1542543"/>
                <a:gd name="connsiteY1" fmla="*/ 12686 h 976908"/>
                <a:gd name="connsiteX2" fmla="*/ 147370 w 1542543"/>
                <a:gd name="connsiteY2" fmla="*/ 306113 h 976908"/>
                <a:gd name="connsiteX3" fmla="*/ 12021 w 1542543"/>
                <a:gd name="connsiteY3" fmla="*/ 518188 h 976908"/>
                <a:gd name="connsiteX4" fmla="*/ 636377 w 1542543"/>
                <a:gd name="connsiteY4" fmla="*/ 741181 h 976908"/>
                <a:gd name="connsiteX5" fmla="*/ 705803 w 1542543"/>
                <a:gd name="connsiteY5" fmla="*/ 624047 h 976908"/>
                <a:gd name="connsiteX6" fmla="*/ 859369 w 1542543"/>
                <a:gd name="connsiteY6" fmla="*/ 679765 h 976908"/>
                <a:gd name="connsiteX7" fmla="*/ 1189170 w 1542543"/>
                <a:gd name="connsiteY7" fmla="*/ 914032 h 976908"/>
                <a:gd name="connsiteX8" fmla="*/ 1507637 w 1542543"/>
                <a:gd name="connsiteY8" fmla="*/ 786693 h 976908"/>
                <a:gd name="connsiteX9" fmla="*/ 1173267 w 1542543"/>
                <a:gd name="connsiteY9" fmla="*/ 634312 h 976908"/>
                <a:gd name="connsiteX10" fmla="*/ 1250585 w 1542543"/>
                <a:gd name="connsiteY10" fmla="*/ 450008 h 976908"/>
                <a:gd name="connsiteX11" fmla="*/ 984454 w 1542543"/>
                <a:gd name="connsiteY11" fmla="*/ 340826 h 976908"/>
                <a:gd name="connsiteX12" fmla="*/ 909391 w 1542543"/>
                <a:gd name="connsiteY12" fmla="*/ 450008 h 976908"/>
                <a:gd name="connsiteX13" fmla="*/ 766089 w 1542543"/>
                <a:gd name="connsiteY13" fmla="*/ 388593 h 976908"/>
                <a:gd name="connsiteX14" fmla="*/ 800209 w 1542543"/>
                <a:gd name="connsiteY14" fmla="*/ 204349 h 976908"/>
                <a:gd name="connsiteX0" fmla="*/ 800209 w 1522966"/>
                <a:gd name="connsiteY0" fmla="*/ 204349 h 975249"/>
                <a:gd name="connsiteX1" fmla="*/ 196266 w 1522966"/>
                <a:gd name="connsiteY1" fmla="*/ 12686 h 975249"/>
                <a:gd name="connsiteX2" fmla="*/ 147370 w 1522966"/>
                <a:gd name="connsiteY2" fmla="*/ 306113 h 975249"/>
                <a:gd name="connsiteX3" fmla="*/ 12021 w 1522966"/>
                <a:gd name="connsiteY3" fmla="*/ 518188 h 975249"/>
                <a:gd name="connsiteX4" fmla="*/ 636377 w 1522966"/>
                <a:gd name="connsiteY4" fmla="*/ 741181 h 975249"/>
                <a:gd name="connsiteX5" fmla="*/ 705803 w 1522966"/>
                <a:gd name="connsiteY5" fmla="*/ 624047 h 975249"/>
                <a:gd name="connsiteX6" fmla="*/ 859369 w 1522966"/>
                <a:gd name="connsiteY6" fmla="*/ 679765 h 975249"/>
                <a:gd name="connsiteX7" fmla="*/ 1189170 w 1522966"/>
                <a:gd name="connsiteY7" fmla="*/ 914032 h 975249"/>
                <a:gd name="connsiteX8" fmla="*/ 1507637 w 1522966"/>
                <a:gd name="connsiteY8" fmla="*/ 786693 h 975249"/>
                <a:gd name="connsiteX9" fmla="*/ 1173267 w 1522966"/>
                <a:gd name="connsiteY9" fmla="*/ 634312 h 975249"/>
                <a:gd name="connsiteX10" fmla="*/ 1250585 w 1522966"/>
                <a:gd name="connsiteY10" fmla="*/ 450008 h 975249"/>
                <a:gd name="connsiteX11" fmla="*/ 984454 w 1522966"/>
                <a:gd name="connsiteY11" fmla="*/ 340826 h 975249"/>
                <a:gd name="connsiteX12" fmla="*/ 909391 w 1522966"/>
                <a:gd name="connsiteY12" fmla="*/ 450008 h 975249"/>
                <a:gd name="connsiteX13" fmla="*/ 766089 w 1522966"/>
                <a:gd name="connsiteY13" fmla="*/ 388593 h 975249"/>
                <a:gd name="connsiteX14" fmla="*/ 800209 w 1522966"/>
                <a:gd name="connsiteY14" fmla="*/ 204349 h 975249"/>
                <a:gd name="connsiteX0" fmla="*/ 800209 w 1538655"/>
                <a:gd name="connsiteY0" fmla="*/ 204349 h 976321"/>
                <a:gd name="connsiteX1" fmla="*/ 196266 w 1538655"/>
                <a:gd name="connsiteY1" fmla="*/ 12686 h 976321"/>
                <a:gd name="connsiteX2" fmla="*/ 147370 w 1538655"/>
                <a:gd name="connsiteY2" fmla="*/ 306113 h 976321"/>
                <a:gd name="connsiteX3" fmla="*/ 12021 w 1538655"/>
                <a:gd name="connsiteY3" fmla="*/ 518188 h 976321"/>
                <a:gd name="connsiteX4" fmla="*/ 636377 w 1538655"/>
                <a:gd name="connsiteY4" fmla="*/ 741181 h 976321"/>
                <a:gd name="connsiteX5" fmla="*/ 705803 w 1538655"/>
                <a:gd name="connsiteY5" fmla="*/ 624047 h 976321"/>
                <a:gd name="connsiteX6" fmla="*/ 859369 w 1538655"/>
                <a:gd name="connsiteY6" fmla="*/ 679765 h 976321"/>
                <a:gd name="connsiteX7" fmla="*/ 1189170 w 1538655"/>
                <a:gd name="connsiteY7" fmla="*/ 914032 h 976321"/>
                <a:gd name="connsiteX8" fmla="*/ 1507637 w 1538655"/>
                <a:gd name="connsiteY8" fmla="*/ 786693 h 976321"/>
                <a:gd name="connsiteX9" fmla="*/ 1173267 w 1538655"/>
                <a:gd name="connsiteY9" fmla="*/ 634312 h 976321"/>
                <a:gd name="connsiteX10" fmla="*/ 1250585 w 1538655"/>
                <a:gd name="connsiteY10" fmla="*/ 450008 h 976321"/>
                <a:gd name="connsiteX11" fmla="*/ 984454 w 1538655"/>
                <a:gd name="connsiteY11" fmla="*/ 340826 h 976321"/>
                <a:gd name="connsiteX12" fmla="*/ 909391 w 1538655"/>
                <a:gd name="connsiteY12" fmla="*/ 450008 h 976321"/>
                <a:gd name="connsiteX13" fmla="*/ 766089 w 1538655"/>
                <a:gd name="connsiteY13" fmla="*/ 388593 h 976321"/>
                <a:gd name="connsiteX14" fmla="*/ 800209 w 1538655"/>
                <a:gd name="connsiteY14" fmla="*/ 204349 h 976321"/>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84454 w 1556774"/>
                <a:gd name="connsiteY11" fmla="*/ 340826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50008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56774"/>
                <a:gd name="connsiteY0" fmla="*/ 204349 h 981339"/>
                <a:gd name="connsiteX1" fmla="*/ 196266 w 1556774"/>
                <a:gd name="connsiteY1" fmla="*/ 12686 h 981339"/>
                <a:gd name="connsiteX2" fmla="*/ 147370 w 1556774"/>
                <a:gd name="connsiteY2" fmla="*/ 306113 h 981339"/>
                <a:gd name="connsiteX3" fmla="*/ 12021 w 1556774"/>
                <a:gd name="connsiteY3" fmla="*/ 518188 h 981339"/>
                <a:gd name="connsiteX4" fmla="*/ 636377 w 1556774"/>
                <a:gd name="connsiteY4" fmla="*/ 741181 h 981339"/>
                <a:gd name="connsiteX5" fmla="*/ 705803 w 1556774"/>
                <a:gd name="connsiteY5" fmla="*/ 624047 h 981339"/>
                <a:gd name="connsiteX6" fmla="*/ 859369 w 1556774"/>
                <a:gd name="connsiteY6" fmla="*/ 679765 h 981339"/>
                <a:gd name="connsiteX7" fmla="*/ 1189170 w 1556774"/>
                <a:gd name="connsiteY7" fmla="*/ 914032 h 981339"/>
                <a:gd name="connsiteX8" fmla="*/ 1507637 w 1556774"/>
                <a:gd name="connsiteY8" fmla="*/ 786693 h 981339"/>
                <a:gd name="connsiteX9" fmla="*/ 1173267 w 1556774"/>
                <a:gd name="connsiteY9" fmla="*/ 634312 h 981339"/>
                <a:gd name="connsiteX10" fmla="*/ 1250585 w 1556774"/>
                <a:gd name="connsiteY10" fmla="*/ 438081 h 981339"/>
                <a:gd name="connsiteX11" fmla="*/ 964576 w 1556774"/>
                <a:gd name="connsiteY11" fmla="*/ 344802 h 981339"/>
                <a:gd name="connsiteX12" fmla="*/ 909391 w 1556774"/>
                <a:gd name="connsiteY12" fmla="*/ 450008 h 981339"/>
                <a:gd name="connsiteX13" fmla="*/ 766089 w 1556774"/>
                <a:gd name="connsiteY13" fmla="*/ 388593 h 981339"/>
                <a:gd name="connsiteX14" fmla="*/ 800209 w 1556774"/>
                <a:gd name="connsiteY14" fmla="*/ 204349 h 981339"/>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527868"/>
                <a:gd name="connsiteY0" fmla="*/ 204349 h 975126"/>
                <a:gd name="connsiteX1" fmla="*/ 196266 w 1527868"/>
                <a:gd name="connsiteY1" fmla="*/ 12686 h 975126"/>
                <a:gd name="connsiteX2" fmla="*/ 147370 w 1527868"/>
                <a:gd name="connsiteY2" fmla="*/ 306113 h 975126"/>
                <a:gd name="connsiteX3" fmla="*/ 12021 w 1527868"/>
                <a:gd name="connsiteY3" fmla="*/ 518188 h 975126"/>
                <a:gd name="connsiteX4" fmla="*/ 636377 w 1527868"/>
                <a:gd name="connsiteY4" fmla="*/ 741181 h 975126"/>
                <a:gd name="connsiteX5" fmla="*/ 705803 w 1527868"/>
                <a:gd name="connsiteY5" fmla="*/ 624047 h 975126"/>
                <a:gd name="connsiteX6" fmla="*/ 859369 w 1527868"/>
                <a:gd name="connsiteY6" fmla="*/ 679765 h 975126"/>
                <a:gd name="connsiteX7" fmla="*/ 1189170 w 1527868"/>
                <a:gd name="connsiteY7" fmla="*/ 914032 h 975126"/>
                <a:gd name="connsiteX8" fmla="*/ 1467881 w 1527868"/>
                <a:gd name="connsiteY8" fmla="*/ 742961 h 975126"/>
                <a:gd name="connsiteX9" fmla="*/ 1173267 w 1527868"/>
                <a:gd name="connsiteY9" fmla="*/ 634312 h 975126"/>
                <a:gd name="connsiteX10" fmla="*/ 1250585 w 1527868"/>
                <a:gd name="connsiteY10" fmla="*/ 438081 h 975126"/>
                <a:gd name="connsiteX11" fmla="*/ 964576 w 1527868"/>
                <a:gd name="connsiteY11" fmla="*/ 344802 h 975126"/>
                <a:gd name="connsiteX12" fmla="*/ 909391 w 1527868"/>
                <a:gd name="connsiteY12" fmla="*/ 450008 h 975126"/>
                <a:gd name="connsiteX13" fmla="*/ 766089 w 1527868"/>
                <a:gd name="connsiteY13" fmla="*/ 388593 h 975126"/>
                <a:gd name="connsiteX14" fmla="*/ 800209 w 1527868"/>
                <a:gd name="connsiteY14" fmla="*/ 204349 h 975126"/>
                <a:gd name="connsiteX0" fmla="*/ 800209 w 1499884"/>
                <a:gd name="connsiteY0" fmla="*/ 204349 h 986483"/>
                <a:gd name="connsiteX1" fmla="*/ 196266 w 1499884"/>
                <a:gd name="connsiteY1" fmla="*/ 12686 h 986483"/>
                <a:gd name="connsiteX2" fmla="*/ 147370 w 1499884"/>
                <a:gd name="connsiteY2" fmla="*/ 306113 h 986483"/>
                <a:gd name="connsiteX3" fmla="*/ 12021 w 1499884"/>
                <a:gd name="connsiteY3" fmla="*/ 518188 h 986483"/>
                <a:gd name="connsiteX4" fmla="*/ 636377 w 1499884"/>
                <a:gd name="connsiteY4" fmla="*/ 741181 h 986483"/>
                <a:gd name="connsiteX5" fmla="*/ 705803 w 1499884"/>
                <a:gd name="connsiteY5" fmla="*/ 624047 h 986483"/>
                <a:gd name="connsiteX6" fmla="*/ 859369 w 1499884"/>
                <a:gd name="connsiteY6" fmla="*/ 679765 h 986483"/>
                <a:gd name="connsiteX7" fmla="*/ 1189170 w 1499884"/>
                <a:gd name="connsiteY7" fmla="*/ 914032 h 986483"/>
                <a:gd name="connsiteX8" fmla="*/ 1467881 w 1499884"/>
                <a:gd name="connsiteY8" fmla="*/ 742961 h 986483"/>
                <a:gd name="connsiteX9" fmla="*/ 1173267 w 1499884"/>
                <a:gd name="connsiteY9" fmla="*/ 634312 h 986483"/>
                <a:gd name="connsiteX10" fmla="*/ 1250585 w 1499884"/>
                <a:gd name="connsiteY10" fmla="*/ 438081 h 986483"/>
                <a:gd name="connsiteX11" fmla="*/ 964576 w 1499884"/>
                <a:gd name="connsiteY11" fmla="*/ 344802 h 986483"/>
                <a:gd name="connsiteX12" fmla="*/ 909391 w 1499884"/>
                <a:gd name="connsiteY12" fmla="*/ 450008 h 986483"/>
                <a:gd name="connsiteX13" fmla="*/ 766089 w 1499884"/>
                <a:gd name="connsiteY13" fmla="*/ 388593 h 986483"/>
                <a:gd name="connsiteX14" fmla="*/ 800209 w 1499884"/>
                <a:gd name="connsiteY14" fmla="*/ 204349 h 986483"/>
                <a:gd name="connsiteX0" fmla="*/ 800209 w 1505435"/>
                <a:gd name="connsiteY0" fmla="*/ 204349 h 1015754"/>
                <a:gd name="connsiteX1" fmla="*/ 196266 w 1505435"/>
                <a:gd name="connsiteY1" fmla="*/ 12686 h 1015754"/>
                <a:gd name="connsiteX2" fmla="*/ 147370 w 1505435"/>
                <a:gd name="connsiteY2" fmla="*/ 306113 h 1015754"/>
                <a:gd name="connsiteX3" fmla="*/ 12021 w 1505435"/>
                <a:gd name="connsiteY3" fmla="*/ 518188 h 1015754"/>
                <a:gd name="connsiteX4" fmla="*/ 636377 w 1505435"/>
                <a:gd name="connsiteY4" fmla="*/ 741181 h 1015754"/>
                <a:gd name="connsiteX5" fmla="*/ 705803 w 1505435"/>
                <a:gd name="connsiteY5" fmla="*/ 624047 h 1015754"/>
                <a:gd name="connsiteX6" fmla="*/ 859369 w 1505435"/>
                <a:gd name="connsiteY6" fmla="*/ 679765 h 1015754"/>
                <a:gd name="connsiteX7" fmla="*/ 1189170 w 1505435"/>
                <a:gd name="connsiteY7" fmla="*/ 914032 h 1015754"/>
                <a:gd name="connsiteX8" fmla="*/ 1467881 w 1505435"/>
                <a:gd name="connsiteY8" fmla="*/ 742961 h 1015754"/>
                <a:gd name="connsiteX9" fmla="*/ 1173267 w 1505435"/>
                <a:gd name="connsiteY9" fmla="*/ 634312 h 1015754"/>
                <a:gd name="connsiteX10" fmla="*/ 1250585 w 1505435"/>
                <a:gd name="connsiteY10" fmla="*/ 438081 h 1015754"/>
                <a:gd name="connsiteX11" fmla="*/ 964576 w 1505435"/>
                <a:gd name="connsiteY11" fmla="*/ 344802 h 1015754"/>
                <a:gd name="connsiteX12" fmla="*/ 909391 w 1505435"/>
                <a:gd name="connsiteY12" fmla="*/ 450008 h 1015754"/>
                <a:gd name="connsiteX13" fmla="*/ 766089 w 1505435"/>
                <a:gd name="connsiteY13" fmla="*/ 388593 h 1015754"/>
                <a:gd name="connsiteX14" fmla="*/ 800209 w 1505435"/>
                <a:gd name="connsiteY14" fmla="*/ 204349 h 1015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05435" h="1015754">
                  <a:moveTo>
                    <a:pt x="800209" y="204349"/>
                  </a:moveTo>
                  <a:cubicBezTo>
                    <a:pt x="598895" y="140461"/>
                    <a:pt x="302164" y="-50647"/>
                    <a:pt x="196266" y="12686"/>
                  </a:cubicBezTo>
                  <a:cubicBezTo>
                    <a:pt x="103106" y="72064"/>
                    <a:pt x="168969" y="214930"/>
                    <a:pt x="147370" y="306113"/>
                  </a:cubicBezTo>
                  <a:cubicBezTo>
                    <a:pt x="102254" y="376805"/>
                    <a:pt x="-42253" y="455447"/>
                    <a:pt x="12021" y="518188"/>
                  </a:cubicBezTo>
                  <a:cubicBezTo>
                    <a:pt x="164480" y="669383"/>
                    <a:pt x="559454" y="713233"/>
                    <a:pt x="636377" y="741181"/>
                  </a:cubicBezTo>
                  <a:cubicBezTo>
                    <a:pt x="696624" y="733941"/>
                    <a:pt x="677361" y="671042"/>
                    <a:pt x="705803" y="624047"/>
                  </a:cubicBezTo>
                  <a:lnTo>
                    <a:pt x="859369" y="679765"/>
                  </a:lnTo>
                  <a:cubicBezTo>
                    <a:pt x="850034" y="889051"/>
                    <a:pt x="1063333" y="847870"/>
                    <a:pt x="1189170" y="914032"/>
                  </a:cubicBezTo>
                  <a:cubicBezTo>
                    <a:pt x="1618678" y="1176386"/>
                    <a:pt x="1495571" y="862271"/>
                    <a:pt x="1467881" y="742961"/>
                  </a:cubicBezTo>
                  <a:cubicBezTo>
                    <a:pt x="1356424" y="685542"/>
                    <a:pt x="1304603" y="671853"/>
                    <a:pt x="1173267" y="634312"/>
                  </a:cubicBezTo>
                  <a:cubicBezTo>
                    <a:pt x="1199040" y="568902"/>
                    <a:pt x="1292398" y="479637"/>
                    <a:pt x="1250585" y="438081"/>
                  </a:cubicBezTo>
                  <a:cubicBezTo>
                    <a:pt x="1165850" y="405662"/>
                    <a:pt x="1045335" y="381196"/>
                    <a:pt x="964576" y="344802"/>
                  </a:cubicBezTo>
                  <a:cubicBezTo>
                    <a:pt x="930279" y="379871"/>
                    <a:pt x="927786" y="414939"/>
                    <a:pt x="909391" y="450008"/>
                  </a:cubicBezTo>
                  <a:lnTo>
                    <a:pt x="766089" y="388593"/>
                  </a:lnTo>
                  <a:lnTo>
                    <a:pt x="800209" y="20434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69" name="Freeform 107">
            <a:extLst>
              <a:ext uri="{FF2B5EF4-FFF2-40B4-BE49-F238E27FC236}">
                <a16:creationId xmlns:a16="http://schemas.microsoft.com/office/drawing/2014/main" id="{5F7DADB8-BA7C-4AE5-BF1E-BC82543D1EA9}"/>
              </a:ext>
            </a:extLst>
          </p:cNvPr>
          <p:cNvSpPr>
            <a:spLocks noChangeAspect="1"/>
          </p:cNvSpPr>
          <p:nvPr/>
        </p:nvSpPr>
        <p:spPr>
          <a:xfrm>
            <a:off x="9618682" y="2429101"/>
            <a:ext cx="169894" cy="529812"/>
          </a:xfrm>
          <a:custGeom>
            <a:avLst/>
            <a:gdLst>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98902"/>
              <a:gd name="connsiteY0" fmla="*/ 1331843 h 2449001"/>
              <a:gd name="connsiteX1" fmla="*/ 541938 w 798902"/>
              <a:gd name="connsiteY1" fmla="*/ 1379551 h 2449001"/>
              <a:gd name="connsiteX2" fmla="*/ 780476 w 798902"/>
              <a:gd name="connsiteY2" fmla="*/ 1375575 h 2449001"/>
              <a:gd name="connsiteX3" fmla="*/ 625426 w 798902"/>
              <a:gd name="connsiteY3" fmla="*/ 1741335 h 2449001"/>
              <a:gd name="connsiteX4" fmla="*/ 609523 w 798902"/>
              <a:gd name="connsiteY4" fmla="*/ 2441050 h 2449001"/>
              <a:gd name="connsiteX5" fmla="*/ 319301 w 798902"/>
              <a:gd name="connsiteY5" fmla="*/ 2445025 h 2449001"/>
              <a:gd name="connsiteX6" fmla="*/ 211958 w 798902"/>
              <a:gd name="connsiteY6" fmla="*/ 1673750 h 2449001"/>
              <a:gd name="connsiteX7" fmla="*/ 207983 w 798902"/>
              <a:gd name="connsiteY7" fmla="*/ 2441050 h 2449001"/>
              <a:gd name="connsiteX8" fmla="*/ 136421 w 798902"/>
              <a:gd name="connsiteY8" fmla="*/ 2449001 h 2449001"/>
              <a:gd name="connsiteX9" fmla="*/ 5224 w 798902"/>
              <a:gd name="connsiteY9" fmla="*/ 1701579 h 2449001"/>
              <a:gd name="connsiteX10" fmla="*/ 37029 w 798902"/>
              <a:gd name="connsiteY10" fmla="*/ 1582309 h 2449001"/>
              <a:gd name="connsiteX11" fmla="*/ 76786 w 798902"/>
              <a:gd name="connsiteY11" fmla="*/ 1566407 h 2449001"/>
              <a:gd name="connsiteX12" fmla="*/ 89266 w 798902"/>
              <a:gd name="connsiteY12" fmla="*/ 1389262 h 2449001"/>
              <a:gd name="connsiteX13" fmla="*/ 339179 w 798902"/>
              <a:gd name="connsiteY13" fmla="*/ 1375575 h 2449001"/>
              <a:gd name="connsiteX14" fmla="*/ 430619 w 798902"/>
              <a:gd name="connsiteY14" fmla="*/ 1331843 h 2449001"/>
              <a:gd name="connsiteX15" fmla="*/ 243762 w 798902"/>
              <a:gd name="connsiteY15" fmla="*/ 0 h 2449001"/>
              <a:gd name="connsiteX16" fmla="*/ 557838 w 798902"/>
              <a:gd name="connsiteY16" fmla="*/ 0 h 2449001"/>
              <a:gd name="connsiteX17" fmla="*/ 689036 w 798902"/>
              <a:gd name="connsiteY17" fmla="*/ 962108 h 2449001"/>
              <a:gd name="connsiteX18" fmla="*/ 724816 w 798902"/>
              <a:gd name="connsiteY18" fmla="*/ 1307990 h 2449001"/>
              <a:gd name="connsiteX19" fmla="*/ 414715 w 798902"/>
              <a:gd name="connsiteY19" fmla="*/ 1268233 h 2449001"/>
              <a:gd name="connsiteX20" fmla="*/ 104615 w 798902"/>
              <a:gd name="connsiteY20" fmla="*/ 1288111 h 2449001"/>
              <a:gd name="connsiteX21" fmla="*/ 124493 w 798902"/>
              <a:gd name="connsiteY21" fmla="*/ 1017766 h 2449001"/>
              <a:gd name="connsiteX22" fmla="*/ 243762 w 798902"/>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619 w 784764"/>
              <a:gd name="connsiteY0" fmla="*/ 1331843 h 2449001"/>
              <a:gd name="connsiteX1" fmla="*/ 541938 w 784764"/>
              <a:gd name="connsiteY1" fmla="*/ 1379551 h 2449001"/>
              <a:gd name="connsiteX2" fmla="*/ 763368 w 784764"/>
              <a:gd name="connsiteY2" fmla="*/ 1406369 h 2449001"/>
              <a:gd name="connsiteX3" fmla="*/ 625426 w 784764"/>
              <a:gd name="connsiteY3" fmla="*/ 1741335 h 2449001"/>
              <a:gd name="connsiteX4" fmla="*/ 609523 w 784764"/>
              <a:gd name="connsiteY4" fmla="*/ 2441050 h 2449001"/>
              <a:gd name="connsiteX5" fmla="*/ 319301 w 784764"/>
              <a:gd name="connsiteY5" fmla="*/ 2445025 h 2449001"/>
              <a:gd name="connsiteX6" fmla="*/ 211958 w 784764"/>
              <a:gd name="connsiteY6" fmla="*/ 1673750 h 2449001"/>
              <a:gd name="connsiteX7" fmla="*/ 207983 w 784764"/>
              <a:gd name="connsiteY7" fmla="*/ 2441050 h 2449001"/>
              <a:gd name="connsiteX8" fmla="*/ 136421 w 784764"/>
              <a:gd name="connsiteY8" fmla="*/ 2449001 h 2449001"/>
              <a:gd name="connsiteX9" fmla="*/ 5224 w 784764"/>
              <a:gd name="connsiteY9" fmla="*/ 1701579 h 2449001"/>
              <a:gd name="connsiteX10" fmla="*/ 37029 w 784764"/>
              <a:gd name="connsiteY10" fmla="*/ 1582309 h 2449001"/>
              <a:gd name="connsiteX11" fmla="*/ 76786 w 784764"/>
              <a:gd name="connsiteY11" fmla="*/ 1566407 h 2449001"/>
              <a:gd name="connsiteX12" fmla="*/ 89266 w 784764"/>
              <a:gd name="connsiteY12" fmla="*/ 1389262 h 2449001"/>
              <a:gd name="connsiteX13" fmla="*/ 339179 w 784764"/>
              <a:gd name="connsiteY13" fmla="*/ 1375575 h 2449001"/>
              <a:gd name="connsiteX14" fmla="*/ 430619 w 784764"/>
              <a:gd name="connsiteY14" fmla="*/ 1331843 h 2449001"/>
              <a:gd name="connsiteX15" fmla="*/ 243762 w 784764"/>
              <a:gd name="connsiteY15" fmla="*/ 0 h 2449001"/>
              <a:gd name="connsiteX16" fmla="*/ 557838 w 784764"/>
              <a:gd name="connsiteY16" fmla="*/ 0 h 2449001"/>
              <a:gd name="connsiteX17" fmla="*/ 689036 w 784764"/>
              <a:gd name="connsiteY17" fmla="*/ 962108 h 2449001"/>
              <a:gd name="connsiteX18" fmla="*/ 724816 w 784764"/>
              <a:gd name="connsiteY18" fmla="*/ 1307990 h 2449001"/>
              <a:gd name="connsiteX19" fmla="*/ 414715 w 784764"/>
              <a:gd name="connsiteY19" fmla="*/ 1268233 h 2449001"/>
              <a:gd name="connsiteX20" fmla="*/ 104615 w 784764"/>
              <a:gd name="connsiteY20" fmla="*/ 1288111 h 2449001"/>
              <a:gd name="connsiteX21" fmla="*/ 124493 w 784764"/>
              <a:gd name="connsiteY21" fmla="*/ 1017766 h 2449001"/>
              <a:gd name="connsiteX22" fmla="*/ 243762 w 784764"/>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30997 w 785142"/>
              <a:gd name="connsiteY0" fmla="*/ 1331843 h 2449001"/>
              <a:gd name="connsiteX1" fmla="*/ 542316 w 785142"/>
              <a:gd name="connsiteY1" fmla="*/ 1379551 h 2449001"/>
              <a:gd name="connsiteX2" fmla="*/ 763746 w 785142"/>
              <a:gd name="connsiteY2" fmla="*/ 1406369 h 2449001"/>
              <a:gd name="connsiteX3" fmla="*/ 625804 w 785142"/>
              <a:gd name="connsiteY3" fmla="*/ 1741335 h 2449001"/>
              <a:gd name="connsiteX4" fmla="*/ 609901 w 785142"/>
              <a:gd name="connsiteY4" fmla="*/ 2441050 h 2449001"/>
              <a:gd name="connsiteX5" fmla="*/ 319679 w 785142"/>
              <a:gd name="connsiteY5" fmla="*/ 2445025 h 2449001"/>
              <a:gd name="connsiteX6" fmla="*/ 212336 w 785142"/>
              <a:gd name="connsiteY6" fmla="*/ 1673750 h 2449001"/>
              <a:gd name="connsiteX7" fmla="*/ 208361 w 785142"/>
              <a:gd name="connsiteY7" fmla="*/ 2441050 h 2449001"/>
              <a:gd name="connsiteX8" fmla="*/ 136799 w 785142"/>
              <a:gd name="connsiteY8" fmla="*/ 2449001 h 2449001"/>
              <a:gd name="connsiteX9" fmla="*/ 5602 w 785142"/>
              <a:gd name="connsiteY9" fmla="*/ 1701579 h 2449001"/>
              <a:gd name="connsiteX10" fmla="*/ 37407 w 785142"/>
              <a:gd name="connsiteY10" fmla="*/ 1582309 h 2449001"/>
              <a:gd name="connsiteX11" fmla="*/ 101115 w 785142"/>
              <a:gd name="connsiteY11" fmla="*/ 1597201 h 2449001"/>
              <a:gd name="connsiteX12" fmla="*/ 89644 w 785142"/>
              <a:gd name="connsiteY12" fmla="*/ 1389262 h 2449001"/>
              <a:gd name="connsiteX13" fmla="*/ 339557 w 785142"/>
              <a:gd name="connsiteY13" fmla="*/ 1375575 h 2449001"/>
              <a:gd name="connsiteX14" fmla="*/ 430997 w 785142"/>
              <a:gd name="connsiteY14" fmla="*/ 1331843 h 2449001"/>
              <a:gd name="connsiteX15" fmla="*/ 244140 w 785142"/>
              <a:gd name="connsiteY15" fmla="*/ 0 h 2449001"/>
              <a:gd name="connsiteX16" fmla="*/ 558216 w 785142"/>
              <a:gd name="connsiteY16" fmla="*/ 0 h 2449001"/>
              <a:gd name="connsiteX17" fmla="*/ 689414 w 785142"/>
              <a:gd name="connsiteY17" fmla="*/ 962108 h 2449001"/>
              <a:gd name="connsiteX18" fmla="*/ 725194 w 785142"/>
              <a:gd name="connsiteY18" fmla="*/ 1307990 h 2449001"/>
              <a:gd name="connsiteX19" fmla="*/ 415093 w 785142"/>
              <a:gd name="connsiteY19" fmla="*/ 1268233 h 2449001"/>
              <a:gd name="connsiteX20" fmla="*/ 104993 w 785142"/>
              <a:gd name="connsiteY20" fmla="*/ 1288111 h 2449001"/>
              <a:gd name="connsiteX21" fmla="*/ 124871 w 785142"/>
              <a:gd name="connsiteY21" fmla="*/ 1017766 h 2449001"/>
              <a:gd name="connsiteX22" fmla="*/ 244140 w 785142"/>
              <a:gd name="connsiteY22" fmla="*/ 0 h 2449001"/>
              <a:gd name="connsiteX0" fmla="*/ 425685 w 779830"/>
              <a:gd name="connsiteY0" fmla="*/ 1331843 h 2449001"/>
              <a:gd name="connsiteX1" fmla="*/ 537004 w 779830"/>
              <a:gd name="connsiteY1" fmla="*/ 1379551 h 2449001"/>
              <a:gd name="connsiteX2" fmla="*/ 758434 w 779830"/>
              <a:gd name="connsiteY2" fmla="*/ 1406369 h 2449001"/>
              <a:gd name="connsiteX3" fmla="*/ 620492 w 779830"/>
              <a:gd name="connsiteY3" fmla="*/ 1741335 h 2449001"/>
              <a:gd name="connsiteX4" fmla="*/ 604589 w 779830"/>
              <a:gd name="connsiteY4" fmla="*/ 2441050 h 2449001"/>
              <a:gd name="connsiteX5" fmla="*/ 314367 w 779830"/>
              <a:gd name="connsiteY5" fmla="*/ 2445025 h 2449001"/>
              <a:gd name="connsiteX6" fmla="*/ 207024 w 779830"/>
              <a:gd name="connsiteY6" fmla="*/ 1673750 h 2449001"/>
              <a:gd name="connsiteX7" fmla="*/ 203049 w 779830"/>
              <a:gd name="connsiteY7" fmla="*/ 2441050 h 2449001"/>
              <a:gd name="connsiteX8" fmla="*/ 131487 w 779830"/>
              <a:gd name="connsiteY8" fmla="*/ 2449001 h 2449001"/>
              <a:gd name="connsiteX9" fmla="*/ 290 w 779830"/>
              <a:gd name="connsiteY9" fmla="*/ 1701579 h 2449001"/>
              <a:gd name="connsiteX10" fmla="*/ 95803 w 779830"/>
              <a:gd name="connsiteY10" fmla="*/ 1597201 h 2449001"/>
              <a:gd name="connsiteX11" fmla="*/ 84332 w 779830"/>
              <a:gd name="connsiteY11" fmla="*/ 1389262 h 2449001"/>
              <a:gd name="connsiteX12" fmla="*/ 334245 w 779830"/>
              <a:gd name="connsiteY12" fmla="*/ 1375575 h 2449001"/>
              <a:gd name="connsiteX13" fmla="*/ 425685 w 779830"/>
              <a:gd name="connsiteY13" fmla="*/ 1331843 h 2449001"/>
              <a:gd name="connsiteX14" fmla="*/ 238828 w 779830"/>
              <a:gd name="connsiteY14" fmla="*/ 0 h 2449001"/>
              <a:gd name="connsiteX15" fmla="*/ 552904 w 779830"/>
              <a:gd name="connsiteY15" fmla="*/ 0 h 2449001"/>
              <a:gd name="connsiteX16" fmla="*/ 684102 w 779830"/>
              <a:gd name="connsiteY16" fmla="*/ 962108 h 2449001"/>
              <a:gd name="connsiteX17" fmla="*/ 719882 w 779830"/>
              <a:gd name="connsiteY17" fmla="*/ 1307990 h 2449001"/>
              <a:gd name="connsiteX18" fmla="*/ 409781 w 779830"/>
              <a:gd name="connsiteY18" fmla="*/ 1268233 h 2449001"/>
              <a:gd name="connsiteX19" fmla="*/ 99681 w 779830"/>
              <a:gd name="connsiteY19" fmla="*/ 1288111 h 2449001"/>
              <a:gd name="connsiteX20" fmla="*/ 119559 w 779830"/>
              <a:gd name="connsiteY20" fmla="*/ 1017766 h 2449001"/>
              <a:gd name="connsiteX21" fmla="*/ 238828 w 779830"/>
              <a:gd name="connsiteY21" fmla="*/ 0 h 2449001"/>
              <a:gd name="connsiteX0" fmla="*/ 425766 w 779911"/>
              <a:gd name="connsiteY0" fmla="*/ 1331843 h 2449001"/>
              <a:gd name="connsiteX1" fmla="*/ 537085 w 779911"/>
              <a:gd name="connsiteY1" fmla="*/ 1379551 h 2449001"/>
              <a:gd name="connsiteX2" fmla="*/ 758515 w 779911"/>
              <a:gd name="connsiteY2" fmla="*/ 1406369 h 2449001"/>
              <a:gd name="connsiteX3" fmla="*/ 620573 w 779911"/>
              <a:gd name="connsiteY3" fmla="*/ 1741335 h 2449001"/>
              <a:gd name="connsiteX4" fmla="*/ 604670 w 779911"/>
              <a:gd name="connsiteY4" fmla="*/ 2441050 h 2449001"/>
              <a:gd name="connsiteX5" fmla="*/ 314448 w 779911"/>
              <a:gd name="connsiteY5" fmla="*/ 2445025 h 2449001"/>
              <a:gd name="connsiteX6" fmla="*/ 207105 w 779911"/>
              <a:gd name="connsiteY6" fmla="*/ 1673750 h 2449001"/>
              <a:gd name="connsiteX7" fmla="*/ 203130 w 779911"/>
              <a:gd name="connsiteY7" fmla="*/ 2441050 h 2449001"/>
              <a:gd name="connsiteX8" fmla="*/ 131568 w 779911"/>
              <a:gd name="connsiteY8" fmla="*/ 2449001 h 2449001"/>
              <a:gd name="connsiteX9" fmla="*/ 371 w 779911"/>
              <a:gd name="connsiteY9" fmla="*/ 1701579 h 2449001"/>
              <a:gd name="connsiteX10" fmla="*/ 95884 w 779911"/>
              <a:gd name="connsiteY10" fmla="*/ 1597201 h 2449001"/>
              <a:gd name="connsiteX11" fmla="*/ 84413 w 779911"/>
              <a:gd name="connsiteY11" fmla="*/ 1389262 h 2449001"/>
              <a:gd name="connsiteX12" fmla="*/ 334326 w 779911"/>
              <a:gd name="connsiteY12" fmla="*/ 1375575 h 2449001"/>
              <a:gd name="connsiteX13" fmla="*/ 425766 w 779911"/>
              <a:gd name="connsiteY13" fmla="*/ 1331843 h 2449001"/>
              <a:gd name="connsiteX14" fmla="*/ 238909 w 779911"/>
              <a:gd name="connsiteY14" fmla="*/ 0 h 2449001"/>
              <a:gd name="connsiteX15" fmla="*/ 552985 w 779911"/>
              <a:gd name="connsiteY15" fmla="*/ 0 h 2449001"/>
              <a:gd name="connsiteX16" fmla="*/ 684183 w 779911"/>
              <a:gd name="connsiteY16" fmla="*/ 962108 h 2449001"/>
              <a:gd name="connsiteX17" fmla="*/ 719963 w 779911"/>
              <a:gd name="connsiteY17" fmla="*/ 1307990 h 2449001"/>
              <a:gd name="connsiteX18" fmla="*/ 409862 w 779911"/>
              <a:gd name="connsiteY18" fmla="*/ 1268233 h 2449001"/>
              <a:gd name="connsiteX19" fmla="*/ 99762 w 779911"/>
              <a:gd name="connsiteY19" fmla="*/ 1288111 h 2449001"/>
              <a:gd name="connsiteX20" fmla="*/ 119640 w 779911"/>
              <a:gd name="connsiteY20" fmla="*/ 1017766 h 2449001"/>
              <a:gd name="connsiteX21" fmla="*/ 238909 w 779911"/>
              <a:gd name="connsiteY21" fmla="*/ 0 h 2449001"/>
              <a:gd name="connsiteX0" fmla="*/ 425696 w 779841"/>
              <a:gd name="connsiteY0" fmla="*/ 1331843 h 2449001"/>
              <a:gd name="connsiteX1" fmla="*/ 537015 w 779841"/>
              <a:gd name="connsiteY1" fmla="*/ 1379551 h 2449001"/>
              <a:gd name="connsiteX2" fmla="*/ 758445 w 779841"/>
              <a:gd name="connsiteY2" fmla="*/ 1406369 h 2449001"/>
              <a:gd name="connsiteX3" fmla="*/ 620503 w 779841"/>
              <a:gd name="connsiteY3" fmla="*/ 1741335 h 2449001"/>
              <a:gd name="connsiteX4" fmla="*/ 604600 w 779841"/>
              <a:gd name="connsiteY4" fmla="*/ 2441050 h 2449001"/>
              <a:gd name="connsiteX5" fmla="*/ 314378 w 779841"/>
              <a:gd name="connsiteY5" fmla="*/ 2445025 h 2449001"/>
              <a:gd name="connsiteX6" fmla="*/ 207035 w 779841"/>
              <a:gd name="connsiteY6" fmla="*/ 1673750 h 2449001"/>
              <a:gd name="connsiteX7" fmla="*/ 203060 w 779841"/>
              <a:gd name="connsiteY7" fmla="*/ 2441050 h 2449001"/>
              <a:gd name="connsiteX8" fmla="*/ 131498 w 779841"/>
              <a:gd name="connsiteY8" fmla="*/ 2449001 h 2449001"/>
              <a:gd name="connsiteX9" fmla="*/ 301 w 779841"/>
              <a:gd name="connsiteY9" fmla="*/ 1701579 h 2449001"/>
              <a:gd name="connsiteX10" fmla="*/ 95814 w 779841"/>
              <a:gd name="connsiteY10" fmla="*/ 1597201 h 2449001"/>
              <a:gd name="connsiteX11" fmla="*/ 84343 w 779841"/>
              <a:gd name="connsiteY11" fmla="*/ 1389262 h 2449001"/>
              <a:gd name="connsiteX12" fmla="*/ 334256 w 779841"/>
              <a:gd name="connsiteY12" fmla="*/ 1375575 h 2449001"/>
              <a:gd name="connsiteX13" fmla="*/ 425696 w 779841"/>
              <a:gd name="connsiteY13" fmla="*/ 1331843 h 2449001"/>
              <a:gd name="connsiteX14" fmla="*/ 238839 w 779841"/>
              <a:gd name="connsiteY14" fmla="*/ 0 h 2449001"/>
              <a:gd name="connsiteX15" fmla="*/ 552915 w 779841"/>
              <a:gd name="connsiteY15" fmla="*/ 0 h 2449001"/>
              <a:gd name="connsiteX16" fmla="*/ 684113 w 779841"/>
              <a:gd name="connsiteY16" fmla="*/ 962108 h 2449001"/>
              <a:gd name="connsiteX17" fmla="*/ 719893 w 779841"/>
              <a:gd name="connsiteY17" fmla="*/ 1307990 h 2449001"/>
              <a:gd name="connsiteX18" fmla="*/ 409792 w 779841"/>
              <a:gd name="connsiteY18" fmla="*/ 1268233 h 2449001"/>
              <a:gd name="connsiteX19" fmla="*/ 99692 w 779841"/>
              <a:gd name="connsiteY19" fmla="*/ 1288111 h 2449001"/>
              <a:gd name="connsiteX20" fmla="*/ 119570 w 779841"/>
              <a:gd name="connsiteY20" fmla="*/ 1017766 h 2449001"/>
              <a:gd name="connsiteX21" fmla="*/ 238839 w 779841"/>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19570 w 794874"/>
              <a:gd name="connsiteY20" fmla="*/ 1017766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38839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38839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52915 w 794874"/>
              <a:gd name="connsiteY15" fmla="*/ 0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4874"/>
              <a:gd name="connsiteY0" fmla="*/ 1331843 h 2449001"/>
              <a:gd name="connsiteX1" fmla="*/ 537015 w 794874"/>
              <a:gd name="connsiteY1" fmla="*/ 1379551 h 2449001"/>
              <a:gd name="connsiteX2" fmla="*/ 758445 w 794874"/>
              <a:gd name="connsiteY2" fmla="*/ 1406369 h 2449001"/>
              <a:gd name="connsiteX3" fmla="*/ 620503 w 794874"/>
              <a:gd name="connsiteY3" fmla="*/ 1741335 h 2449001"/>
              <a:gd name="connsiteX4" fmla="*/ 604600 w 794874"/>
              <a:gd name="connsiteY4" fmla="*/ 2441050 h 2449001"/>
              <a:gd name="connsiteX5" fmla="*/ 314378 w 794874"/>
              <a:gd name="connsiteY5" fmla="*/ 2445025 h 2449001"/>
              <a:gd name="connsiteX6" fmla="*/ 207035 w 794874"/>
              <a:gd name="connsiteY6" fmla="*/ 1673750 h 2449001"/>
              <a:gd name="connsiteX7" fmla="*/ 203060 w 794874"/>
              <a:gd name="connsiteY7" fmla="*/ 2441050 h 2449001"/>
              <a:gd name="connsiteX8" fmla="*/ 131498 w 794874"/>
              <a:gd name="connsiteY8" fmla="*/ 2449001 h 2449001"/>
              <a:gd name="connsiteX9" fmla="*/ 301 w 794874"/>
              <a:gd name="connsiteY9" fmla="*/ 1701579 h 2449001"/>
              <a:gd name="connsiteX10" fmla="*/ 95814 w 794874"/>
              <a:gd name="connsiteY10" fmla="*/ 1597201 h 2449001"/>
              <a:gd name="connsiteX11" fmla="*/ 84343 w 794874"/>
              <a:gd name="connsiteY11" fmla="*/ 1389262 h 2449001"/>
              <a:gd name="connsiteX12" fmla="*/ 334256 w 794874"/>
              <a:gd name="connsiteY12" fmla="*/ 1375575 h 2449001"/>
              <a:gd name="connsiteX13" fmla="*/ 425696 w 794874"/>
              <a:gd name="connsiteY13" fmla="*/ 1331843 h 2449001"/>
              <a:gd name="connsiteX14" fmla="*/ 218310 w 794874"/>
              <a:gd name="connsiteY14" fmla="*/ 0 h 2449001"/>
              <a:gd name="connsiteX15" fmla="*/ 570023 w 794874"/>
              <a:gd name="connsiteY15" fmla="*/ 3422 h 2449001"/>
              <a:gd name="connsiteX16" fmla="*/ 684113 w 794874"/>
              <a:gd name="connsiteY16" fmla="*/ 962108 h 2449001"/>
              <a:gd name="connsiteX17" fmla="*/ 719893 w 794874"/>
              <a:gd name="connsiteY17" fmla="*/ 1307990 h 2449001"/>
              <a:gd name="connsiteX18" fmla="*/ 409792 w 794874"/>
              <a:gd name="connsiteY18" fmla="*/ 1268233 h 2449001"/>
              <a:gd name="connsiteX19" fmla="*/ 99692 w 794874"/>
              <a:gd name="connsiteY19" fmla="*/ 1288111 h 2449001"/>
              <a:gd name="connsiteX20" fmla="*/ 133257 w 794874"/>
              <a:gd name="connsiteY20" fmla="*/ 945913 h 2449001"/>
              <a:gd name="connsiteX21" fmla="*/ 218310 w 794874"/>
              <a:gd name="connsiteY21" fmla="*/ 0 h 2449001"/>
              <a:gd name="connsiteX0" fmla="*/ 425696 w 791314"/>
              <a:gd name="connsiteY0" fmla="*/ 1331843 h 2449001"/>
              <a:gd name="connsiteX1" fmla="*/ 537015 w 791314"/>
              <a:gd name="connsiteY1" fmla="*/ 1379551 h 2449001"/>
              <a:gd name="connsiteX2" fmla="*/ 758445 w 791314"/>
              <a:gd name="connsiteY2" fmla="*/ 1406369 h 2449001"/>
              <a:gd name="connsiteX3" fmla="*/ 620503 w 791314"/>
              <a:gd name="connsiteY3" fmla="*/ 1741335 h 2449001"/>
              <a:gd name="connsiteX4" fmla="*/ 604600 w 791314"/>
              <a:gd name="connsiteY4" fmla="*/ 2441050 h 2449001"/>
              <a:gd name="connsiteX5" fmla="*/ 314378 w 791314"/>
              <a:gd name="connsiteY5" fmla="*/ 2445025 h 2449001"/>
              <a:gd name="connsiteX6" fmla="*/ 207035 w 791314"/>
              <a:gd name="connsiteY6" fmla="*/ 1673750 h 2449001"/>
              <a:gd name="connsiteX7" fmla="*/ 203060 w 791314"/>
              <a:gd name="connsiteY7" fmla="*/ 2441050 h 2449001"/>
              <a:gd name="connsiteX8" fmla="*/ 131498 w 791314"/>
              <a:gd name="connsiteY8" fmla="*/ 2449001 h 2449001"/>
              <a:gd name="connsiteX9" fmla="*/ 301 w 791314"/>
              <a:gd name="connsiteY9" fmla="*/ 1701579 h 2449001"/>
              <a:gd name="connsiteX10" fmla="*/ 95814 w 791314"/>
              <a:gd name="connsiteY10" fmla="*/ 1597201 h 2449001"/>
              <a:gd name="connsiteX11" fmla="*/ 84343 w 791314"/>
              <a:gd name="connsiteY11" fmla="*/ 1389262 h 2449001"/>
              <a:gd name="connsiteX12" fmla="*/ 334256 w 791314"/>
              <a:gd name="connsiteY12" fmla="*/ 1375575 h 2449001"/>
              <a:gd name="connsiteX13" fmla="*/ 425696 w 791314"/>
              <a:gd name="connsiteY13" fmla="*/ 1331843 h 2449001"/>
              <a:gd name="connsiteX14" fmla="*/ 218310 w 791314"/>
              <a:gd name="connsiteY14" fmla="*/ 0 h 2449001"/>
              <a:gd name="connsiteX15" fmla="*/ 570023 w 791314"/>
              <a:gd name="connsiteY15" fmla="*/ 3422 h 2449001"/>
              <a:gd name="connsiteX16" fmla="*/ 677271 w 791314"/>
              <a:gd name="connsiteY16" fmla="*/ 938156 h 2449001"/>
              <a:gd name="connsiteX17" fmla="*/ 719893 w 791314"/>
              <a:gd name="connsiteY17" fmla="*/ 1307990 h 2449001"/>
              <a:gd name="connsiteX18" fmla="*/ 409792 w 791314"/>
              <a:gd name="connsiteY18" fmla="*/ 1268233 h 2449001"/>
              <a:gd name="connsiteX19" fmla="*/ 99692 w 791314"/>
              <a:gd name="connsiteY19" fmla="*/ 1288111 h 2449001"/>
              <a:gd name="connsiteX20" fmla="*/ 133257 w 791314"/>
              <a:gd name="connsiteY20" fmla="*/ 945913 h 2449001"/>
              <a:gd name="connsiteX21" fmla="*/ 218310 w 791314"/>
              <a:gd name="connsiteY21" fmla="*/ 0 h 2449001"/>
              <a:gd name="connsiteX0" fmla="*/ 425696 w 791740"/>
              <a:gd name="connsiteY0" fmla="*/ 1331843 h 2449001"/>
              <a:gd name="connsiteX1" fmla="*/ 537015 w 791740"/>
              <a:gd name="connsiteY1" fmla="*/ 1379551 h 2449001"/>
              <a:gd name="connsiteX2" fmla="*/ 775553 w 791740"/>
              <a:gd name="connsiteY2" fmla="*/ 1406369 h 2449001"/>
              <a:gd name="connsiteX3" fmla="*/ 620503 w 791740"/>
              <a:gd name="connsiteY3" fmla="*/ 1741335 h 2449001"/>
              <a:gd name="connsiteX4" fmla="*/ 604600 w 791740"/>
              <a:gd name="connsiteY4" fmla="*/ 2441050 h 2449001"/>
              <a:gd name="connsiteX5" fmla="*/ 314378 w 791740"/>
              <a:gd name="connsiteY5" fmla="*/ 2445025 h 2449001"/>
              <a:gd name="connsiteX6" fmla="*/ 207035 w 791740"/>
              <a:gd name="connsiteY6" fmla="*/ 1673750 h 2449001"/>
              <a:gd name="connsiteX7" fmla="*/ 203060 w 791740"/>
              <a:gd name="connsiteY7" fmla="*/ 2441050 h 2449001"/>
              <a:gd name="connsiteX8" fmla="*/ 131498 w 791740"/>
              <a:gd name="connsiteY8" fmla="*/ 2449001 h 2449001"/>
              <a:gd name="connsiteX9" fmla="*/ 301 w 791740"/>
              <a:gd name="connsiteY9" fmla="*/ 1701579 h 2449001"/>
              <a:gd name="connsiteX10" fmla="*/ 95814 w 791740"/>
              <a:gd name="connsiteY10" fmla="*/ 1597201 h 2449001"/>
              <a:gd name="connsiteX11" fmla="*/ 84343 w 791740"/>
              <a:gd name="connsiteY11" fmla="*/ 1389262 h 2449001"/>
              <a:gd name="connsiteX12" fmla="*/ 334256 w 791740"/>
              <a:gd name="connsiteY12" fmla="*/ 1375575 h 2449001"/>
              <a:gd name="connsiteX13" fmla="*/ 425696 w 791740"/>
              <a:gd name="connsiteY13" fmla="*/ 1331843 h 2449001"/>
              <a:gd name="connsiteX14" fmla="*/ 218310 w 791740"/>
              <a:gd name="connsiteY14" fmla="*/ 0 h 2449001"/>
              <a:gd name="connsiteX15" fmla="*/ 570023 w 791740"/>
              <a:gd name="connsiteY15" fmla="*/ 3422 h 2449001"/>
              <a:gd name="connsiteX16" fmla="*/ 677271 w 791740"/>
              <a:gd name="connsiteY16" fmla="*/ 938156 h 2449001"/>
              <a:gd name="connsiteX17" fmla="*/ 719893 w 791740"/>
              <a:gd name="connsiteY17" fmla="*/ 1307990 h 2449001"/>
              <a:gd name="connsiteX18" fmla="*/ 409792 w 791740"/>
              <a:gd name="connsiteY18" fmla="*/ 1268233 h 2449001"/>
              <a:gd name="connsiteX19" fmla="*/ 99692 w 791740"/>
              <a:gd name="connsiteY19" fmla="*/ 1288111 h 2449001"/>
              <a:gd name="connsiteX20" fmla="*/ 133257 w 791740"/>
              <a:gd name="connsiteY20" fmla="*/ 945913 h 2449001"/>
              <a:gd name="connsiteX21" fmla="*/ 218310 w 791740"/>
              <a:gd name="connsiteY21" fmla="*/ 0 h 2449001"/>
              <a:gd name="connsiteX0" fmla="*/ 425696 w 798638"/>
              <a:gd name="connsiteY0" fmla="*/ 1331843 h 2449001"/>
              <a:gd name="connsiteX1" fmla="*/ 537015 w 798638"/>
              <a:gd name="connsiteY1" fmla="*/ 1379551 h 2449001"/>
              <a:gd name="connsiteX2" fmla="*/ 775553 w 798638"/>
              <a:gd name="connsiteY2" fmla="*/ 1406369 h 2449001"/>
              <a:gd name="connsiteX3" fmla="*/ 620503 w 798638"/>
              <a:gd name="connsiteY3" fmla="*/ 1741335 h 2449001"/>
              <a:gd name="connsiteX4" fmla="*/ 604600 w 798638"/>
              <a:gd name="connsiteY4" fmla="*/ 2441050 h 2449001"/>
              <a:gd name="connsiteX5" fmla="*/ 314378 w 798638"/>
              <a:gd name="connsiteY5" fmla="*/ 2445025 h 2449001"/>
              <a:gd name="connsiteX6" fmla="*/ 207035 w 798638"/>
              <a:gd name="connsiteY6" fmla="*/ 1673750 h 2449001"/>
              <a:gd name="connsiteX7" fmla="*/ 203060 w 798638"/>
              <a:gd name="connsiteY7" fmla="*/ 2441050 h 2449001"/>
              <a:gd name="connsiteX8" fmla="*/ 131498 w 798638"/>
              <a:gd name="connsiteY8" fmla="*/ 2449001 h 2449001"/>
              <a:gd name="connsiteX9" fmla="*/ 301 w 798638"/>
              <a:gd name="connsiteY9" fmla="*/ 1701579 h 2449001"/>
              <a:gd name="connsiteX10" fmla="*/ 95814 w 798638"/>
              <a:gd name="connsiteY10" fmla="*/ 1597201 h 2449001"/>
              <a:gd name="connsiteX11" fmla="*/ 84343 w 798638"/>
              <a:gd name="connsiteY11" fmla="*/ 1389262 h 2449001"/>
              <a:gd name="connsiteX12" fmla="*/ 334256 w 798638"/>
              <a:gd name="connsiteY12" fmla="*/ 1375575 h 2449001"/>
              <a:gd name="connsiteX13" fmla="*/ 425696 w 798638"/>
              <a:gd name="connsiteY13" fmla="*/ 1331843 h 2449001"/>
              <a:gd name="connsiteX14" fmla="*/ 218310 w 798638"/>
              <a:gd name="connsiteY14" fmla="*/ 0 h 2449001"/>
              <a:gd name="connsiteX15" fmla="*/ 570023 w 798638"/>
              <a:gd name="connsiteY15" fmla="*/ 3422 h 2449001"/>
              <a:gd name="connsiteX16" fmla="*/ 677271 w 798638"/>
              <a:gd name="connsiteY16" fmla="*/ 938156 h 2449001"/>
              <a:gd name="connsiteX17" fmla="*/ 719893 w 798638"/>
              <a:gd name="connsiteY17" fmla="*/ 1307990 h 2449001"/>
              <a:gd name="connsiteX18" fmla="*/ 409792 w 798638"/>
              <a:gd name="connsiteY18" fmla="*/ 1268233 h 2449001"/>
              <a:gd name="connsiteX19" fmla="*/ 99692 w 798638"/>
              <a:gd name="connsiteY19" fmla="*/ 1288111 h 2449001"/>
              <a:gd name="connsiteX20" fmla="*/ 133257 w 798638"/>
              <a:gd name="connsiteY20" fmla="*/ 945913 h 2449001"/>
              <a:gd name="connsiteX21" fmla="*/ 218310 w 798638"/>
              <a:gd name="connsiteY21" fmla="*/ 0 h 2449001"/>
              <a:gd name="connsiteX0" fmla="*/ 425696 w 798137"/>
              <a:gd name="connsiteY0" fmla="*/ 1331843 h 2449001"/>
              <a:gd name="connsiteX1" fmla="*/ 537015 w 798137"/>
              <a:gd name="connsiteY1" fmla="*/ 1379551 h 2449001"/>
              <a:gd name="connsiteX2" fmla="*/ 775553 w 798137"/>
              <a:gd name="connsiteY2" fmla="*/ 1406369 h 2449001"/>
              <a:gd name="connsiteX3" fmla="*/ 613659 w 798137"/>
              <a:gd name="connsiteY3" fmla="*/ 1785816 h 2449001"/>
              <a:gd name="connsiteX4" fmla="*/ 604600 w 798137"/>
              <a:gd name="connsiteY4" fmla="*/ 2441050 h 2449001"/>
              <a:gd name="connsiteX5" fmla="*/ 314378 w 798137"/>
              <a:gd name="connsiteY5" fmla="*/ 2445025 h 2449001"/>
              <a:gd name="connsiteX6" fmla="*/ 207035 w 798137"/>
              <a:gd name="connsiteY6" fmla="*/ 1673750 h 2449001"/>
              <a:gd name="connsiteX7" fmla="*/ 203060 w 798137"/>
              <a:gd name="connsiteY7" fmla="*/ 2441050 h 2449001"/>
              <a:gd name="connsiteX8" fmla="*/ 131498 w 798137"/>
              <a:gd name="connsiteY8" fmla="*/ 2449001 h 2449001"/>
              <a:gd name="connsiteX9" fmla="*/ 301 w 798137"/>
              <a:gd name="connsiteY9" fmla="*/ 1701579 h 2449001"/>
              <a:gd name="connsiteX10" fmla="*/ 95814 w 798137"/>
              <a:gd name="connsiteY10" fmla="*/ 1597201 h 2449001"/>
              <a:gd name="connsiteX11" fmla="*/ 84343 w 798137"/>
              <a:gd name="connsiteY11" fmla="*/ 1389262 h 2449001"/>
              <a:gd name="connsiteX12" fmla="*/ 334256 w 798137"/>
              <a:gd name="connsiteY12" fmla="*/ 1375575 h 2449001"/>
              <a:gd name="connsiteX13" fmla="*/ 425696 w 798137"/>
              <a:gd name="connsiteY13" fmla="*/ 1331843 h 2449001"/>
              <a:gd name="connsiteX14" fmla="*/ 218310 w 798137"/>
              <a:gd name="connsiteY14" fmla="*/ 0 h 2449001"/>
              <a:gd name="connsiteX15" fmla="*/ 570023 w 798137"/>
              <a:gd name="connsiteY15" fmla="*/ 3422 h 2449001"/>
              <a:gd name="connsiteX16" fmla="*/ 677271 w 798137"/>
              <a:gd name="connsiteY16" fmla="*/ 938156 h 2449001"/>
              <a:gd name="connsiteX17" fmla="*/ 719893 w 798137"/>
              <a:gd name="connsiteY17" fmla="*/ 1307990 h 2449001"/>
              <a:gd name="connsiteX18" fmla="*/ 409792 w 798137"/>
              <a:gd name="connsiteY18" fmla="*/ 1268233 h 2449001"/>
              <a:gd name="connsiteX19" fmla="*/ 99692 w 798137"/>
              <a:gd name="connsiteY19" fmla="*/ 1288111 h 2449001"/>
              <a:gd name="connsiteX20" fmla="*/ 133257 w 798137"/>
              <a:gd name="connsiteY20" fmla="*/ 945913 h 2449001"/>
              <a:gd name="connsiteX21" fmla="*/ 218310 w 798137"/>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07035 w 797686"/>
              <a:gd name="connsiteY6" fmla="*/ 1673750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13878 w 797686"/>
              <a:gd name="connsiteY6" fmla="*/ 1707967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96 w 797686"/>
              <a:gd name="connsiteY0" fmla="*/ 1331843 h 2449001"/>
              <a:gd name="connsiteX1" fmla="*/ 537015 w 797686"/>
              <a:gd name="connsiteY1" fmla="*/ 1379551 h 2449001"/>
              <a:gd name="connsiteX2" fmla="*/ 775553 w 797686"/>
              <a:gd name="connsiteY2" fmla="*/ 1406369 h 2449001"/>
              <a:gd name="connsiteX3" fmla="*/ 613659 w 797686"/>
              <a:gd name="connsiteY3" fmla="*/ 1785816 h 2449001"/>
              <a:gd name="connsiteX4" fmla="*/ 604600 w 797686"/>
              <a:gd name="connsiteY4" fmla="*/ 2441050 h 2449001"/>
              <a:gd name="connsiteX5" fmla="*/ 314378 w 797686"/>
              <a:gd name="connsiteY5" fmla="*/ 2445025 h 2449001"/>
              <a:gd name="connsiteX6" fmla="*/ 224143 w 797686"/>
              <a:gd name="connsiteY6" fmla="*/ 1721654 h 2449001"/>
              <a:gd name="connsiteX7" fmla="*/ 203060 w 797686"/>
              <a:gd name="connsiteY7" fmla="*/ 2441050 h 2449001"/>
              <a:gd name="connsiteX8" fmla="*/ 131498 w 797686"/>
              <a:gd name="connsiteY8" fmla="*/ 2449001 h 2449001"/>
              <a:gd name="connsiteX9" fmla="*/ 301 w 797686"/>
              <a:gd name="connsiteY9" fmla="*/ 1701579 h 2449001"/>
              <a:gd name="connsiteX10" fmla="*/ 95814 w 797686"/>
              <a:gd name="connsiteY10" fmla="*/ 1597201 h 2449001"/>
              <a:gd name="connsiteX11" fmla="*/ 84343 w 797686"/>
              <a:gd name="connsiteY11" fmla="*/ 1389262 h 2449001"/>
              <a:gd name="connsiteX12" fmla="*/ 334256 w 797686"/>
              <a:gd name="connsiteY12" fmla="*/ 1375575 h 2449001"/>
              <a:gd name="connsiteX13" fmla="*/ 425696 w 797686"/>
              <a:gd name="connsiteY13" fmla="*/ 1331843 h 2449001"/>
              <a:gd name="connsiteX14" fmla="*/ 218310 w 797686"/>
              <a:gd name="connsiteY14" fmla="*/ 0 h 2449001"/>
              <a:gd name="connsiteX15" fmla="*/ 570023 w 797686"/>
              <a:gd name="connsiteY15" fmla="*/ 3422 h 2449001"/>
              <a:gd name="connsiteX16" fmla="*/ 677271 w 797686"/>
              <a:gd name="connsiteY16" fmla="*/ 938156 h 2449001"/>
              <a:gd name="connsiteX17" fmla="*/ 719893 w 797686"/>
              <a:gd name="connsiteY17" fmla="*/ 1307990 h 2449001"/>
              <a:gd name="connsiteX18" fmla="*/ 409792 w 797686"/>
              <a:gd name="connsiteY18" fmla="*/ 1268233 h 2449001"/>
              <a:gd name="connsiteX19" fmla="*/ 99692 w 797686"/>
              <a:gd name="connsiteY19" fmla="*/ 1288111 h 2449001"/>
              <a:gd name="connsiteX20" fmla="*/ 133257 w 797686"/>
              <a:gd name="connsiteY20" fmla="*/ 945913 h 2449001"/>
              <a:gd name="connsiteX21" fmla="*/ 218310 w 797686"/>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25647 w 797637"/>
              <a:gd name="connsiteY0" fmla="*/ 1331843 h 2449001"/>
              <a:gd name="connsiteX1" fmla="*/ 536966 w 797637"/>
              <a:gd name="connsiteY1" fmla="*/ 1379551 h 2449001"/>
              <a:gd name="connsiteX2" fmla="*/ 775504 w 797637"/>
              <a:gd name="connsiteY2" fmla="*/ 1406369 h 2449001"/>
              <a:gd name="connsiteX3" fmla="*/ 613610 w 797637"/>
              <a:gd name="connsiteY3" fmla="*/ 1785816 h 2449001"/>
              <a:gd name="connsiteX4" fmla="*/ 604551 w 797637"/>
              <a:gd name="connsiteY4" fmla="*/ 2441050 h 2449001"/>
              <a:gd name="connsiteX5" fmla="*/ 314329 w 797637"/>
              <a:gd name="connsiteY5" fmla="*/ 2445025 h 2449001"/>
              <a:gd name="connsiteX6" fmla="*/ 224094 w 797637"/>
              <a:gd name="connsiteY6" fmla="*/ 1721654 h 2449001"/>
              <a:gd name="connsiteX7" fmla="*/ 203011 w 797637"/>
              <a:gd name="connsiteY7" fmla="*/ 2441050 h 2449001"/>
              <a:gd name="connsiteX8" fmla="*/ 131449 w 797637"/>
              <a:gd name="connsiteY8" fmla="*/ 2449001 h 2449001"/>
              <a:gd name="connsiteX9" fmla="*/ 252 w 797637"/>
              <a:gd name="connsiteY9" fmla="*/ 1701579 h 2449001"/>
              <a:gd name="connsiteX10" fmla="*/ 112873 w 797637"/>
              <a:gd name="connsiteY10" fmla="*/ 1641682 h 2449001"/>
              <a:gd name="connsiteX11" fmla="*/ 84294 w 797637"/>
              <a:gd name="connsiteY11" fmla="*/ 1389262 h 2449001"/>
              <a:gd name="connsiteX12" fmla="*/ 334207 w 797637"/>
              <a:gd name="connsiteY12" fmla="*/ 1375575 h 2449001"/>
              <a:gd name="connsiteX13" fmla="*/ 425647 w 797637"/>
              <a:gd name="connsiteY13" fmla="*/ 1331843 h 2449001"/>
              <a:gd name="connsiteX14" fmla="*/ 218261 w 797637"/>
              <a:gd name="connsiteY14" fmla="*/ 0 h 2449001"/>
              <a:gd name="connsiteX15" fmla="*/ 569974 w 797637"/>
              <a:gd name="connsiteY15" fmla="*/ 3422 h 2449001"/>
              <a:gd name="connsiteX16" fmla="*/ 677222 w 797637"/>
              <a:gd name="connsiteY16" fmla="*/ 938156 h 2449001"/>
              <a:gd name="connsiteX17" fmla="*/ 719844 w 797637"/>
              <a:gd name="connsiteY17" fmla="*/ 1307990 h 2449001"/>
              <a:gd name="connsiteX18" fmla="*/ 409743 w 797637"/>
              <a:gd name="connsiteY18" fmla="*/ 1268233 h 2449001"/>
              <a:gd name="connsiteX19" fmla="*/ 99643 w 797637"/>
              <a:gd name="connsiteY19" fmla="*/ 1288111 h 2449001"/>
              <a:gd name="connsiteX20" fmla="*/ 133208 w 797637"/>
              <a:gd name="connsiteY20" fmla="*/ 945913 h 2449001"/>
              <a:gd name="connsiteX21" fmla="*/ 218261 w 797637"/>
              <a:gd name="connsiteY21" fmla="*/ 0 h 2449001"/>
              <a:gd name="connsiteX0" fmla="*/ 405179 w 777169"/>
              <a:gd name="connsiteY0" fmla="*/ 1331843 h 2449001"/>
              <a:gd name="connsiteX1" fmla="*/ 516498 w 777169"/>
              <a:gd name="connsiteY1" fmla="*/ 1379551 h 2449001"/>
              <a:gd name="connsiteX2" fmla="*/ 755036 w 777169"/>
              <a:gd name="connsiteY2" fmla="*/ 1406369 h 2449001"/>
              <a:gd name="connsiteX3" fmla="*/ 593142 w 777169"/>
              <a:gd name="connsiteY3" fmla="*/ 1785816 h 2449001"/>
              <a:gd name="connsiteX4" fmla="*/ 584083 w 777169"/>
              <a:gd name="connsiteY4" fmla="*/ 2441050 h 2449001"/>
              <a:gd name="connsiteX5" fmla="*/ 293861 w 777169"/>
              <a:gd name="connsiteY5" fmla="*/ 2445025 h 2449001"/>
              <a:gd name="connsiteX6" fmla="*/ 203626 w 777169"/>
              <a:gd name="connsiteY6" fmla="*/ 1721654 h 2449001"/>
              <a:gd name="connsiteX7" fmla="*/ 182543 w 777169"/>
              <a:gd name="connsiteY7" fmla="*/ 2441050 h 2449001"/>
              <a:gd name="connsiteX8" fmla="*/ 110981 w 777169"/>
              <a:gd name="connsiteY8" fmla="*/ 2449001 h 2449001"/>
              <a:gd name="connsiteX9" fmla="*/ 313 w 777169"/>
              <a:gd name="connsiteY9" fmla="*/ 1749481 h 2449001"/>
              <a:gd name="connsiteX10" fmla="*/ 92405 w 777169"/>
              <a:gd name="connsiteY10" fmla="*/ 1641682 h 2449001"/>
              <a:gd name="connsiteX11" fmla="*/ 63826 w 777169"/>
              <a:gd name="connsiteY11" fmla="*/ 1389262 h 2449001"/>
              <a:gd name="connsiteX12" fmla="*/ 313739 w 777169"/>
              <a:gd name="connsiteY12" fmla="*/ 1375575 h 2449001"/>
              <a:gd name="connsiteX13" fmla="*/ 405179 w 777169"/>
              <a:gd name="connsiteY13" fmla="*/ 1331843 h 2449001"/>
              <a:gd name="connsiteX14" fmla="*/ 197793 w 777169"/>
              <a:gd name="connsiteY14" fmla="*/ 0 h 2449001"/>
              <a:gd name="connsiteX15" fmla="*/ 549506 w 777169"/>
              <a:gd name="connsiteY15" fmla="*/ 3422 h 2449001"/>
              <a:gd name="connsiteX16" fmla="*/ 656754 w 777169"/>
              <a:gd name="connsiteY16" fmla="*/ 938156 h 2449001"/>
              <a:gd name="connsiteX17" fmla="*/ 699376 w 777169"/>
              <a:gd name="connsiteY17" fmla="*/ 1307990 h 2449001"/>
              <a:gd name="connsiteX18" fmla="*/ 389275 w 777169"/>
              <a:gd name="connsiteY18" fmla="*/ 1268233 h 2449001"/>
              <a:gd name="connsiteX19" fmla="*/ 79175 w 777169"/>
              <a:gd name="connsiteY19" fmla="*/ 1288111 h 2449001"/>
              <a:gd name="connsiteX20" fmla="*/ 112740 w 777169"/>
              <a:gd name="connsiteY20" fmla="*/ 945913 h 2449001"/>
              <a:gd name="connsiteX21" fmla="*/ 197793 w 777169"/>
              <a:gd name="connsiteY21" fmla="*/ 0 h 2449001"/>
              <a:gd name="connsiteX0" fmla="*/ 413332 w 785322"/>
              <a:gd name="connsiteY0" fmla="*/ 1331843 h 2449001"/>
              <a:gd name="connsiteX1" fmla="*/ 524651 w 785322"/>
              <a:gd name="connsiteY1" fmla="*/ 1379551 h 2449001"/>
              <a:gd name="connsiteX2" fmla="*/ 763189 w 785322"/>
              <a:gd name="connsiteY2" fmla="*/ 1406369 h 2449001"/>
              <a:gd name="connsiteX3" fmla="*/ 601295 w 785322"/>
              <a:gd name="connsiteY3" fmla="*/ 1785816 h 2449001"/>
              <a:gd name="connsiteX4" fmla="*/ 592236 w 785322"/>
              <a:gd name="connsiteY4" fmla="*/ 2441050 h 2449001"/>
              <a:gd name="connsiteX5" fmla="*/ 302014 w 785322"/>
              <a:gd name="connsiteY5" fmla="*/ 2445025 h 2449001"/>
              <a:gd name="connsiteX6" fmla="*/ 211779 w 785322"/>
              <a:gd name="connsiteY6" fmla="*/ 1721654 h 2449001"/>
              <a:gd name="connsiteX7" fmla="*/ 190696 w 785322"/>
              <a:gd name="connsiteY7" fmla="*/ 2441050 h 2449001"/>
              <a:gd name="connsiteX8" fmla="*/ 119134 w 785322"/>
              <a:gd name="connsiteY8" fmla="*/ 2449001 h 2449001"/>
              <a:gd name="connsiteX9" fmla="*/ 8466 w 785322"/>
              <a:gd name="connsiteY9" fmla="*/ 1749481 h 2449001"/>
              <a:gd name="connsiteX10" fmla="*/ 100558 w 785322"/>
              <a:gd name="connsiteY10" fmla="*/ 1641682 h 2449001"/>
              <a:gd name="connsiteX11" fmla="*/ 71979 w 785322"/>
              <a:gd name="connsiteY11" fmla="*/ 1389262 h 2449001"/>
              <a:gd name="connsiteX12" fmla="*/ 321892 w 785322"/>
              <a:gd name="connsiteY12" fmla="*/ 1375575 h 2449001"/>
              <a:gd name="connsiteX13" fmla="*/ 413332 w 785322"/>
              <a:gd name="connsiteY13" fmla="*/ 1331843 h 2449001"/>
              <a:gd name="connsiteX14" fmla="*/ 205946 w 785322"/>
              <a:gd name="connsiteY14" fmla="*/ 0 h 2449001"/>
              <a:gd name="connsiteX15" fmla="*/ 557659 w 785322"/>
              <a:gd name="connsiteY15" fmla="*/ 3422 h 2449001"/>
              <a:gd name="connsiteX16" fmla="*/ 664907 w 785322"/>
              <a:gd name="connsiteY16" fmla="*/ 938156 h 2449001"/>
              <a:gd name="connsiteX17" fmla="*/ 707529 w 785322"/>
              <a:gd name="connsiteY17" fmla="*/ 1307990 h 2449001"/>
              <a:gd name="connsiteX18" fmla="*/ 397428 w 785322"/>
              <a:gd name="connsiteY18" fmla="*/ 1268233 h 2449001"/>
              <a:gd name="connsiteX19" fmla="*/ 87328 w 785322"/>
              <a:gd name="connsiteY19" fmla="*/ 1288111 h 2449001"/>
              <a:gd name="connsiteX20" fmla="*/ 120893 w 785322"/>
              <a:gd name="connsiteY20" fmla="*/ 945913 h 2449001"/>
              <a:gd name="connsiteX21" fmla="*/ 205946 w 785322"/>
              <a:gd name="connsiteY21" fmla="*/ 0 h 244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85322" h="2449001">
                <a:moveTo>
                  <a:pt x="413332" y="1331843"/>
                </a:moveTo>
                <a:cubicBezTo>
                  <a:pt x="470316" y="1339795"/>
                  <a:pt x="487545" y="1363648"/>
                  <a:pt x="524651" y="1379551"/>
                </a:cubicBezTo>
                <a:cubicBezTo>
                  <a:pt x="598461" y="1388490"/>
                  <a:pt x="730438" y="1342684"/>
                  <a:pt x="763189" y="1406369"/>
                </a:cubicBezTo>
                <a:cubicBezTo>
                  <a:pt x="860365" y="1644887"/>
                  <a:pt x="606378" y="1660931"/>
                  <a:pt x="601295" y="1785816"/>
                </a:cubicBezTo>
                <a:cubicBezTo>
                  <a:pt x="592018" y="1995200"/>
                  <a:pt x="585610" y="2024932"/>
                  <a:pt x="592236" y="2441050"/>
                </a:cubicBezTo>
                <a:lnTo>
                  <a:pt x="302014" y="2445025"/>
                </a:lnTo>
                <a:cubicBezTo>
                  <a:pt x="266233" y="2198535"/>
                  <a:pt x="340856" y="1660357"/>
                  <a:pt x="211779" y="1721654"/>
                </a:cubicBezTo>
                <a:cubicBezTo>
                  <a:pt x="170697" y="1762736"/>
                  <a:pt x="192021" y="2185283"/>
                  <a:pt x="190696" y="2441050"/>
                </a:cubicBezTo>
                <a:cubicBezTo>
                  <a:pt x="146301" y="2445688"/>
                  <a:pt x="179432" y="2445688"/>
                  <a:pt x="119134" y="2449001"/>
                </a:cubicBezTo>
                <a:cubicBezTo>
                  <a:pt x="103231" y="1623390"/>
                  <a:pt x="60150" y="1875377"/>
                  <a:pt x="8466" y="1749481"/>
                </a:cubicBezTo>
                <a:cubicBezTo>
                  <a:pt x="-31697" y="1604092"/>
                  <a:pt x="83130" y="1642413"/>
                  <a:pt x="100558" y="1641682"/>
                </a:cubicBezTo>
                <a:cubicBezTo>
                  <a:pt x="5622" y="1561516"/>
                  <a:pt x="-3874" y="1450657"/>
                  <a:pt x="71979" y="1389262"/>
                </a:cubicBezTo>
                <a:cubicBezTo>
                  <a:pt x="119567" y="1358010"/>
                  <a:pt x="239728" y="1375575"/>
                  <a:pt x="321892" y="1375575"/>
                </a:cubicBezTo>
                <a:cubicBezTo>
                  <a:pt x="347071" y="1360998"/>
                  <a:pt x="364299" y="1334493"/>
                  <a:pt x="413332" y="1331843"/>
                </a:cubicBezTo>
                <a:close/>
                <a:moveTo>
                  <a:pt x="205946" y="0"/>
                </a:moveTo>
                <a:lnTo>
                  <a:pt x="557659" y="3422"/>
                </a:lnTo>
                <a:cubicBezTo>
                  <a:pt x="580863" y="327547"/>
                  <a:pt x="489978" y="820211"/>
                  <a:pt x="664907" y="938156"/>
                </a:cubicBezTo>
                <a:cubicBezTo>
                  <a:pt x="834535" y="1061401"/>
                  <a:pt x="785141" y="1256861"/>
                  <a:pt x="707529" y="1307990"/>
                </a:cubicBezTo>
                <a:cubicBezTo>
                  <a:pt x="596211" y="1362324"/>
                  <a:pt x="496819" y="1313291"/>
                  <a:pt x="397428" y="1268233"/>
                </a:cubicBezTo>
                <a:cubicBezTo>
                  <a:pt x="324542" y="1317265"/>
                  <a:pt x="192020" y="1358347"/>
                  <a:pt x="87328" y="1288111"/>
                </a:cubicBezTo>
                <a:cubicBezTo>
                  <a:pt x="-33267" y="1184744"/>
                  <a:pt x="58608" y="985670"/>
                  <a:pt x="120893" y="945913"/>
                </a:cubicBezTo>
                <a:cubicBezTo>
                  <a:pt x="259584" y="846619"/>
                  <a:pt x="211126" y="365206"/>
                  <a:pt x="205946"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0" name="Freeform 108">
            <a:extLst>
              <a:ext uri="{FF2B5EF4-FFF2-40B4-BE49-F238E27FC236}">
                <a16:creationId xmlns:a16="http://schemas.microsoft.com/office/drawing/2014/main" id="{6A02011B-41CE-4E20-9214-001F7D847E12}"/>
              </a:ext>
            </a:extLst>
          </p:cNvPr>
          <p:cNvSpPr/>
          <p:nvPr/>
        </p:nvSpPr>
        <p:spPr>
          <a:xfrm>
            <a:off x="6129967" y="2416730"/>
            <a:ext cx="501857" cy="554554"/>
          </a:xfrm>
          <a:custGeom>
            <a:avLst/>
            <a:gdLst/>
            <a:ahLst/>
            <a:cxnLst/>
            <a:rect l="l" t="t" r="r" b="b"/>
            <a:pathLst>
              <a:path w="341005" h="376812">
                <a:moveTo>
                  <a:pt x="179590" y="105941"/>
                </a:moveTo>
                <a:cubicBezTo>
                  <a:pt x="189466" y="103284"/>
                  <a:pt x="200229" y="106383"/>
                  <a:pt x="207502" y="113978"/>
                </a:cubicBezTo>
                <a:lnTo>
                  <a:pt x="205155" y="116193"/>
                </a:lnTo>
                <a:cubicBezTo>
                  <a:pt x="198727" y="109493"/>
                  <a:pt x="189244" y="106732"/>
                  <a:pt x="180543" y="109027"/>
                </a:cubicBezTo>
                <a:cubicBezTo>
                  <a:pt x="171284" y="111470"/>
                  <a:pt x="164597" y="119184"/>
                  <a:pt x="163491" y="128699"/>
                </a:cubicBezTo>
                <a:lnTo>
                  <a:pt x="160301" y="128192"/>
                </a:lnTo>
                <a:cubicBezTo>
                  <a:pt x="160626" y="125509"/>
                  <a:pt x="161343" y="122953"/>
                  <a:pt x="162397" y="120583"/>
                </a:cubicBezTo>
                <a:cubicBezTo>
                  <a:pt x="163188" y="118806"/>
                  <a:pt x="164168" y="117134"/>
                  <a:pt x="165317" y="115593"/>
                </a:cubicBezTo>
                <a:close/>
                <a:moveTo>
                  <a:pt x="184774" y="76800"/>
                </a:moveTo>
                <a:cubicBezTo>
                  <a:pt x="189722" y="75892"/>
                  <a:pt x="194950" y="76276"/>
                  <a:pt x="199898" y="78055"/>
                </a:cubicBezTo>
                <a:lnTo>
                  <a:pt x="198784" y="81085"/>
                </a:lnTo>
                <a:cubicBezTo>
                  <a:pt x="190044" y="77951"/>
                  <a:pt x="180324" y="79705"/>
                  <a:pt x="173557" y="85636"/>
                </a:cubicBezTo>
                <a:cubicBezTo>
                  <a:pt x="166357" y="91948"/>
                  <a:pt x="163808" y="101834"/>
                  <a:pt x="167057" y="110845"/>
                </a:cubicBezTo>
                <a:lnTo>
                  <a:pt x="163976" y="111813"/>
                </a:lnTo>
                <a:cubicBezTo>
                  <a:pt x="161264" y="104174"/>
                  <a:pt x="162206" y="95982"/>
                  <a:pt x="166259" y="89343"/>
                </a:cubicBezTo>
                <a:lnTo>
                  <a:pt x="171329" y="83298"/>
                </a:lnTo>
                <a:cubicBezTo>
                  <a:pt x="175158" y="79908"/>
                  <a:pt x="179826" y="77708"/>
                  <a:pt x="184774" y="76800"/>
                </a:cubicBezTo>
                <a:close/>
                <a:moveTo>
                  <a:pt x="179076" y="24908"/>
                </a:moveTo>
                <a:cubicBezTo>
                  <a:pt x="173882" y="25821"/>
                  <a:pt x="169065" y="28595"/>
                  <a:pt x="165693" y="33023"/>
                </a:cubicBezTo>
                <a:lnTo>
                  <a:pt x="165081" y="32645"/>
                </a:lnTo>
                <a:lnTo>
                  <a:pt x="164343" y="33841"/>
                </a:lnTo>
                <a:lnTo>
                  <a:pt x="159156" y="28989"/>
                </a:lnTo>
                <a:cubicBezTo>
                  <a:pt x="147650" y="21890"/>
                  <a:pt x="132568" y="25462"/>
                  <a:pt x="125468" y="36968"/>
                </a:cubicBezTo>
                <a:cubicBezTo>
                  <a:pt x="125028" y="37682"/>
                  <a:pt x="124628" y="38410"/>
                  <a:pt x="124607" y="39302"/>
                </a:cubicBezTo>
                <a:cubicBezTo>
                  <a:pt x="121192" y="53871"/>
                  <a:pt x="126621" y="67918"/>
                  <a:pt x="137512" y="72288"/>
                </a:cubicBezTo>
                <a:lnTo>
                  <a:pt x="136408" y="75373"/>
                </a:lnTo>
                <a:cubicBezTo>
                  <a:pt x="125065" y="70889"/>
                  <a:pt x="118824" y="57470"/>
                  <a:pt x="120792" y="42874"/>
                </a:cubicBezTo>
                <a:cubicBezTo>
                  <a:pt x="110219" y="38045"/>
                  <a:pt x="97555" y="41998"/>
                  <a:pt x="91229" y="52250"/>
                </a:cubicBezTo>
                <a:cubicBezTo>
                  <a:pt x="86215" y="60377"/>
                  <a:pt x="87164" y="68019"/>
                  <a:pt x="90995" y="75559"/>
                </a:cubicBezTo>
                <a:cubicBezTo>
                  <a:pt x="88405" y="77546"/>
                  <a:pt x="86197" y="80074"/>
                  <a:pt x="84391" y="83001"/>
                </a:cubicBezTo>
                <a:cubicBezTo>
                  <a:pt x="75261" y="97799"/>
                  <a:pt x="79855" y="117197"/>
                  <a:pt x="94653" y="126328"/>
                </a:cubicBezTo>
                <a:cubicBezTo>
                  <a:pt x="99603" y="129383"/>
                  <a:pt x="105068" y="130901"/>
                  <a:pt x="110449" y="130283"/>
                </a:cubicBezTo>
                <a:cubicBezTo>
                  <a:pt x="111461" y="121556"/>
                  <a:pt x="114239" y="112980"/>
                  <a:pt x="118788" y="105103"/>
                </a:cubicBezTo>
                <a:lnTo>
                  <a:pt x="122060" y="106993"/>
                </a:lnTo>
                <a:cubicBezTo>
                  <a:pt x="117549" y="114804"/>
                  <a:pt x="114885" y="123345"/>
                  <a:pt x="114602" y="132066"/>
                </a:cubicBezTo>
                <a:cubicBezTo>
                  <a:pt x="118189" y="142541"/>
                  <a:pt x="127538" y="149533"/>
                  <a:pt x="138054" y="150704"/>
                </a:cubicBezTo>
                <a:lnTo>
                  <a:pt x="138622" y="157584"/>
                </a:lnTo>
                <a:cubicBezTo>
                  <a:pt x="141809" y="168599"/>
                  <a:pt x="152592" y="175355"/>
                  <a:pt x="163536" y="173320"/>
                </a:cubicBezTo>
                <a:lnTo>
                  <a:pt x="163736" y="174011"/>
                </a:lnTo>
                <a:lnTo>
                  <a:pt x="165086" y="173621"/>
                </a:lnTo>
                <a:lnTo>
                  <a:pt x="165671" y="180699"/>
                </a:lnTo>
                <a:cubicBezTo>
                  <a:pt x="169429" y="193686"/>
                  <a:pt x="183003" y="201168"/>
                  <a:pt x="195990" y="197411"/>
                </a:cubicBezTo>
                <a:cubicBezTo>
                  <a:pt x="196796" y="197178"/>
                  <a:pt x="197581" y="196907"/>
                  <a:pt x="198196" y="196260"/>
                </a:cubicBezTo>
                <a:cubicBezTo>
                  <a:pt x="209934" y="188156"/>
                  <a:pt x="215400" y="175007"/>
                  <a:pt x="211155" y="164763"/>
                </a:cubicBezTo>
                <a:cubicBezTo>
                  <a:pt x="205121" y="170199"/>
                  <a:pt x="196738" y="172687"/>
                  <a:pt x="188343" y="171472"/>
                </a:cubicBezTo>
                <a:lnTo>
                  <a:pt x="188829" y="168281"/>
                </a:lnTo>
                <a:cubicBezTo>
                  <a:pt x="198020" y="169602"/>
                  <a:pt x="207192" y="165939"/>
                  <a:pt x="212635" y="158774"/>
                </a:cubicBezTo>
                <a:cubicBezTo>
                  <a:pt x="218427" y="151149"/>
                  <a:pt x="218946" y="140953"/>
                  <a:pt x="213960" y="132774"/>
                </a:cubicBezTo>
                <a:lnTo>
                  <a:pt x="216785" y="131210"/>
                </a:lnTo>
                <a:cubicBezTo>
                  <a:pt x="222366" y="140465"/>
                  <a:pt x="221779" y="151983"/>
                  <a:pt x="215286" y="160619"/>
                </a:cubicBezTo>
                <a:lnTo>
                  <a:pt x="213805" y="162105"/>
                </a:lnTo>
                <a:cubicBezTo>
                  <a:pt x="218946" y="172938"/>
                  <a:pt x="214526" y="186813"/>
                  <a:pt x="203421" y="196175"/>
                </a:cubicBezTo>
                <a:cubicBezTo>
                  <a:pt x="208012" y="206854"/>
                  <a:pt x="220050" y="212429"/>
                  <a:pt x="231622" y="209082"/>
                </a:cubicBezTo>
                <a:cubicBezTo>
                  <a:pt x="239377" y="206838"/>
                  <a:pt x="243741" y="201989"/>
                  <a:pt x="246092" y="195539"/>
                </a:cubicBezTo>
                <a:cubicBezTo>
                  <a:pt x="255042" y="199507"/>
                  <a:pt x="265290" y="198199"/>
                  <a:pt x="272958" y="192601"/>
                </a:cubicBezTo>
                <a:lnTo>
                  <a:pt x="276795" y="193971"/>
                </a:lnTo>
                <a:cubicBezTo>
                  <a:pt x="289009" y="194016"/>
                  <a:pt x="298363" y="193248"/>
                  <a:pt x="304258" y="183694"/>
                </a:cubicBezTo>
                <a:cubicBezTo>
                  <a:pt x="309343" y="175453"/>
                  <a:pt x="308953" y="165378"/>
                  <a:pt x="303795" y="157923"/>
                </a:cubicBezTo>
                <a:cubicBezTo>
                  <a:pt x="298315" y="164420"/>
                  <a:pt x="291041" y="168177"/>
                  <a:pt x="283702" y="168174"/>
                </a:cubicBezTo>
                <a:lnTo>
                  <a:pt x="283555" y="164527"/>
                </a:lnTo>
                <a:cubicBezTo>
                  <a:pt x="293404" y="164978"/>
                  <a:pt x="303289" y="157339"/>
                  <a:pt x="308110" y="145450"/>
                </a:cubicBezTo>
                <a:cubicBezTo>
                  <a:pt x="311022" y="136198"/>
                  <a:pt x="308752" y="126109"/>
                  <a:pt x="302169" y="119023"/>
                </a:cubicBezTo>
                <a:cubicBezTo>
                  <a:pt x="296249" y="127191"/>
                  <a:pt x="286098" y="131525"/>
                  <a:pt x="275782" y="130309"/>
                </a:cubicBezTo>
                <a:lnTo>
                  <a:pt x="276183" y="127106"/>
                </a:lnTo>
                <a:cubicBezTo>
                  <a:pt x="285405" y="128184"/>
                  <a:pt x="294478" y="124281"/>
                  <a:pt x="299730" y="116974"/>
                </a:cubicBezTo>
                <a:lnTo>
                  <a:pt x="300207" y="116045"/>
                </a:lnTo>
                <a:cubicBezTo>
                  <a:pt x="300079" y="107222"/>
                  <a:pt x="295342" y="98867"/>
                  <a:pt x="287259" y="93880"/>
                </a:cubicBezTo>
                <a:cubicBezTo>
                  <a:pt x="284295" y="92051"/>
                  <a:pt x="281129" y="90828"/>
                  <a:pt x="277855" y="90561"/>
                </a:cubicBezTo>
                <a:cubicBezTo>
                  <a:pt x="271916" y="104194"/>
                  <a:pt x="259881" y="112708"/>
                  <a:pt x="248172" y="111695"/>
                </a:cubicBezTo>
                <a:cubicBezTo>
                  <a:pt x="248002" y="114741"/>
                  <a:pt x="246936" y="117719"/>
                  <a:pt x="245089" y="120348"/>
                </a:cubicBezTo>
                <a:cubicBezTo>
                  <a:pt x="241307" y="125729"/>
                  <a:pt x="234825" y="128827"/>
                  <a:pt x="228007" y="128511"/>
                </a:cubicBezTo>
                <a:lnTo>
                  <a:pt x="228158" y="125380"/>
                </a:lnTo>
                <a:cubicBezTo>
                  <a:pt x="233848" y="125642"/>
                  <a:pt x="239262" y="123097"/>
                  <a:pt x="242439" y="118667"/>
                </a:cubicBezTo>
                <a:cubicBezTo>
                  <a:pt x="244071" y="116391"/>
                  <a:pt x="244987" y="113796"/>
                  <a:pt x="245116" y="111152"/>
                </a:cubicBezTo>
                <a:lnTo>
                  <a:pt x="243716" y="110904"/>
                </a:lnTo>
                <a:lnTo>
                  <a:pt x="244539" y="108155"/>
                </a:lnTo>
                <a:cubicBezTo>
                  <a:pt x="244792" y="106166"/>
                  <a:pt x="244131" y="104285"/>
                  <a:pt x="243078" y="102544"/>
                </a:cubicBezTo>
                <a:cubicBezTo>
                  <a:pt x="240257" y="97875"/>
                  <a:pt x="235048" y="94922"/>
                  <a:pt x="229344" y="94755"/>
                </a:cubicBezTo>
                <a:lnTo>
                  <a:pt x="229436" y="91621"/>
                </a:lnTo>
                <a:cubicBezTo>
                  <a:pt x="236268" y="91821"/>
                  <a:pt x="242499" y="95409"/>
                  <a:pt x="245850" y="101072"/>
                </a:cubicBezTo>
                <a:cubicBezTo>
                  <a:pt x="247129" y="103235"/>
                  <a:pt x="247915" y="105575"/>
                  <a:pt x="248037" y="107973"/>
                </a:cubicBezTo>
                <a:cubicBezTo>
                  <a:pt x="258268" y="109553"/>
                  <a:pt x="268981" y="102051"/>
                  <a:pt x="274232" y="89778"/>
                </a:cubicBezTo>
                <a:cubicBezTo>
                  <a:pt x="278708" y="77339"/>
                  <a:pt x="274020" y="63056"/>
                  <a:pt x="262316" y="55834"/>
                </a:cubicBezTo>
                <a:cubicBezTo>
                  <a:pt x="257734" y="53007"/>
                  <a:pt x="252666" y="51626"/>
                  <a:pt x="247691" y="52231"/>
                </a:cubicBezTo>
                <a:cubicBezTo>
                  <a:pt x="248705" y="60913"/>
                  <a:pt x="245967" y="69020"/>
                  <a:pt x="239739" y="74185"/>
                </a:cubicBezTo>
                <a:lnTo>
                  <a:pt x="237649" y="71664"/>
                </a:lnTo>
                <a:cubicBezTo>
                  <a:pt x="244579" y="65918"/>
                  <a:pt x="246481" y="55888"/>
                  <a:pt x="243151" y="45920"/>
                </a:cubicBezTo>
                <a:cubicBezTo>
                  <a:pt x="241194" y="40124"/>
                  <a:pt x="237183" y="35004"/>
                  <a:pt x="231542" y="31523"/>
                </a:cubicBezTo>
                <a:cubicBezTo>
                  <a:pt x="221392" y="25261"/>
                  <a:pt x="208864" y="26095"/>
                  <a:pt x="199763" y="32668"/>
                </a:cubicBezTo>
                <a:lnTo>
                  <a:pt x="194721" y="27952"/>
                </a:lnTo>
                <a:cubicBezTo>
                  <a:pt x="189842" y="24941"/>
                  <a:pt x="184271" y="23995"/>
                  <a:pt x="179076" y="24908"/>
                </a:cubicBezTo>
                <a:close/>
                <a:moveTo>
                  <a:pt x="190632" y="62"/>
                </a:moveTo>
                <a:cubicBezTo>
                  <a:pt x="300121" y="2329"/>
                  <a:pt x="391248" y="125645"/>
                  <a:pt x="309641" y="225160"/>
                </a:cubicBezTo>
                <a:cubicBezTo>
                  <a:pt x="282892" y="251229"/>
                  <a:pt x="279266" y="288859"/>
                  <a:pt x="302841" y="374772"/>
                </a:cubicBezTo>
                <a:lnTo>
                  <a:pt x="121266" y="376812"/>
                </a:lnTo>
                <a:lnTo>
                  <a:pt x="109025" y="322355"/>
                </a:lnTo>
                <a:cubicBezTo>
                  <a:pt x="76580" y="333165"/>
                  <a:pt x="40716" y="329924"/>
                  <a:pt x="28778" y="318327"/>
                </a:cubicBezTo>
                <a:cubicBezTo>
                  <a:pt x="22923" y="311868"/>
                  <a:pt x="25422" y="291738"/>
                  <a:pt x="32859" y="276164"/>
                </a:cubicBezTo>
                <a:cubicBezTo>
                  <a:pt x="35235" y="270344"/>
                  <a:pt x="23179" y="268321"/>
                  <a:pt x="20618" y="259843"/>
                </a:cubicBezTo>
                <a:cubicBezTo>
                  <a:pt x="19440" y="251965"/>
                  <a:pt x="27377" y="251682"/>
                  <a:pt x="30757" y="247602"/>
                </a:cubicBezTo>
                <a:lnTo>
                  <a:pt x="18516" y="238938"/>
                </a:lnTo>
                <a:cubicBezTo>
                  <a:pt x="12669" y="232923"/>
                  <a:pt x="25811" y="221592"/>
                  <a:pt x="29458" y="212919"/>
                </a:cubicBezTo>
                <a:cubicBezTo>
                  <a:pt x="16679" y="208924"/>
                  <a:pt x="7006" y="203466"/>
                  <a:pt x="307" y="196983"/>
                </a:cubicBezTo>
                <a:cubicBezTo>
                  <a:pt x="-2572" y="186228"/>
                  <a:pt x="15339" y="171234"/>
                  <a:pt x="31089" y="151672"/>
                </a:cubicBezTo>
                <a:cubicBezTo>
                  <a:pt x="47602" y="132201"/>
                  <a:pt x="33821" y="117353"/>
                  <a:pt x="46470" y="75544"/>
                </a:cubicBezTo>
                <a:cubicBezTo>
                  <a:pt x="66559" y="23813"/>
                  <a:pt x="114124" y="-1423"/>
                  <a:pt x="190632" y="62"/>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1" name="Oval 8">
            <a:extLst>
              <a:ext uri="{FF2B5EF4-FFF2-40B4-BE49-F238E27FC236}">
                <a16:creationId xmlns:a16="http://schemas.microsoft.com/office/drawing/2014/main" id="{E3D5639C-49CF-43D9-965F-7653D69F451F}"/>
              </a:ext>
            </a:extLst>
          </p:cNvPr>
          <p:cNvSpPr/>
          <p:nvPr/>
        </p:nvSpPr>
        <p:spPr>
          <a:xfrm>
            <a:off x="6967308" y="2429072"/>
            <a:ext cx="527152" cy="529870"/>
          </a:xfrm>
          <a:custGeom>
            <a:avLst/>
            <a:gdLst/>
            <a:ahLst/>
            <a:cxnLst/>
            <a:rect l="l" t="t" r="r" b="b"/>
            <a:pathLst>
              <a:path w="3068057" h="3083879">
                <a:moveTo>
                  <a:pt x="1943022" y="0"/>
                </a:moveTo>
                <a:cubicBezTo>
                  <a:pt x="2091435" y="0"/>
                  <a:pt x="2214809" y="107202"/>
                  <a:pt x="2232575" y="249298"/>
                </a:cubicBezTo>
                <a:cubicBezTo>
                  <a:pt x="2066806" y="323095"/>
                  <a:pt x="1966497" y="475331"/>
                  <a:pt x="1992863" y="623272"/>
                </a:cubicBezTo>
                <a:lnTo>
                  <a:pt x="2032344" y="614884"/>
                </a:lnTo>
                <a:cubicBezTo>
                  <a:pt x="2007703" y="472429"/>
                  <a:pt x="2119863" y="324636"/>
                  <a:pt x="2294697" y="266187"/>
                </a:cubicBezTo>
                <a:cubicBezTo>
                  <a:pt x="2304190" y="260641"/>
                  <a:pt x="2314409" y="260119"/>
                  <a:pt x="2324748" y="260119"/>
                </a:cubicBezTo>
                <a:cubicBezTo>
                  <a:pt x="2491310" y="260119"/>
                  <a:pt x="2626336" y="395145"/>
                  <a:pt x="2626336" y="561708"/>
                </a:cubicBezTo>
                <a:lnTo>
                  <a:pt x="2609021" y="647481"/>
                </a:lnTo>
                <a:lnTo>
                  <a:pt x="2626336" y="647481"/>
                </a:lnTo>
                <a:lnTo>
                  <a:pt x="2626336" y="656343"/>
                </a:lnTo>
                <a:cubicBezTo>
                  <a:pt x="2762823" y="669742"/>
                  <a:pt x="2867295" y="786613"/>
                  <a:pt x="2867295" y="927882"/>
                </a:cubicBezTo>
                <a:lnTo>
                  <a:pt x="2850464" y="1011252"/>
                </a:lnTo>
                <a:cubicBezTo>
                  <a:pt x="2978255" y="1064152"/>
                  <a:pt x="3068057" y="1190111"/>
                  <a:pt x="3068057" y="1337042"/>
                </a:cubicBezTo>
                <a:cubicBezTo>
                  <a:pt x="3068057" y="1418703"/>
                  <a:pt x="3040320" y="1493884"/>
                  <a:pt x="2992210" y="1551889"/>
                </a:cubicBezTo>
                <a:cubicBezTo>
                  <a:pt x="2909241" y="1651289"/>
                  <a:pt x="2791782" y="1696238"/>
                  <a:pt x="2686704" y="1660749"/>
                </a:cubicBezTo>
                <a:lnTo>
                  <a:pt x="2673794" y="1698968"/>
                </a:lnTo>
                <a:cubicBezTo>
                  <a:pt x="2768232" y="1730865"/>
                  <a:pt x="2870956" y="1707121"/>
                  <a:pt x="2955415" y="1640323"/>
                </a:cubicBezTo>
                <a:cubicBezTo>
                  <a:pt x="2993943" y="1688574"/>
                  <a:pt x="3012247" y="1750635"/>
                  <a:pt x="3012247" y="1816968"/>
                </a:cubicBezTo>
                <a:cubicBezTo>
                  <a:pt x="3012247" y="1986406"/>
                  <a:pt x="2892829" y="2127952"/>
                  <a:pt x="2733451" y="2161496"/>
                </a:cubicBezTo>
                <a:cubicBezTo>
                  <a:pt x="2570803" y="2185843"/>
                  <a:pt x="2422847" y="2122052"/>
                  <a:pt x="2373218" y="2004561"/>
                </a:cubicBezTo>
                <a:cubicBezTo>
                  <a:pt x="2397575" y="1987765"/>
                  <a:pt x="2417022" y="1964396"/>
                  <a:pt x="2431421" y="1936987"/>
                </a:cubicBezTo>
                <a:cubicBezTo>
                  <a:pt x="2469123" y="1865220"/>
                  <a:pt x="2466430" y="1776674"/>
                  <a:pt x="2424327" y="1703750"/>
                </a:cubicBezTo>
                <a:lnTo>
                  <a:pt x="2390880" y="1723060"/>
                </a:lnTo>
                <a:cubicBezTo>
                  <a:pt x="2426033" y="1783948"/>
                  <a:pt x="2428758" y="1857660"/>
                  <a:pt x="2398065" y="1917447"/>
                </a:cubicBezTo>
                <a:cubicBezTo>
                  <a:pt x="2386618" y="1939743"/>
                  <a:pt x="2371177" y="1958844"/>
                  <a:pt x="2348681" y="1969064"/>
                </a:cubicBezTo>
                <a:lnTo>
                  <a:pt x="2314536" y="1978212"/>
                </a:lnTo>
                <a:lnTo>
                  <a:pt x="2320989" y="1994504"/>
                </a:lnTo>
                <a:cubicBezTo>
                  <a:pt x="2292439" y="2010252"/>
                  <a:pt x="2259301" y="2017439"/>
                  <a:pt x="2224883" y="2015050"/>
                </a:cubicBezTo>
                <a:cubicBezTo>
                  <a:pt x="2157880" y="2010397"/>
                  <a:pt x="2096183" y="1970105"/>
                  <a:pt x="2062112" y="1908746"/>
                </a:cubicBezTo>
                <a:lnTo>
                  <a:pt x="2028307" y="1927422"/>
                </a:lnTo>
                <a:cubicBezTo>
                  <a:pt x="2069101" y="2000945"/>
                  <a:pt x="2143517" y="2048870"/>
                  <a:pt x="2224395" y="2053708"/>
                </a:cubicBezTo>
                <a:cubicBezTo>
                  <a:pt x="2263912" y="2056070"/>
                  <a:pt x="2302036" y="2047984"/>
                  <a:pt x="2335071" y="2030056"/>
                </a:cubicBezTo>
                <a:cubicBezTo>
                  <a:pt x="2400196" y="2159379"/>
                  <a:pt x="2567325" y="2230480"/>
                  <a:pt x="2748680" y="2204554"/>
                </a:cubicBezTo>
                <a:cubicBezTo>
                  <a:pt x="2767068" y="2240602"/>
                  <a:pt x="2774723" y="2281713"/>
                  <a:pt x="2774723" y="2324613"/>
                </a:cubicBezTo>
                <a:cubicBezTo>
                  <a:pt x="2774723" y="2444667"/>
                  <a:pt x="2714770" y="2550720"/>
                  <a:pt x="2619461" y="2609132"/>
                </a:cubicBezTo>
                <a:cubicBezTo>
                  <a:pt x="2594093" y="2739763"/>
                  <a:pt x="2496512" y="2844553"/>
                  <a:pt x="2368919" y="2876858"/>
                </a:cubicBezTo>
                <a:cubicBezTo>
                  <a:pt x="2184369" y="2908073"/>
                  <a:pt x="2016372" y="2826285"/>
                  <a:pt x="1978290" y="2684161"/>
                </a:cubicBezTo>
                <a:lnTo>
                  <a:pt x="1939323" y="2694602"/>
                </a:lnTo>
                <a:cubicBezTo>
                  <a:pt x="1970494" y="2810931"/>
                  <a:pt x="2075973" y="2892306"/>
                  <a:pt x="2210223" y="2912307"/>
                </a:cubicBezTo>
                <a:cubicBezTo>
                  <a:pt x="2165434" y="3014618"/>
                  <a:pt x="2062317" y="3083879"/>
                  <a:pt x="1943022" y="3083879"/>
                </a:cubicBezTo>
                <a:cubicBezTo>
                  <a:pt x="1804718" y="3083879"/>
                  <a:pt x="1736151" y="2990782"/>
                  <a:pt x="1657612" y="2862428"/>
                </a:cubicBezTo>
                <a:cubicBezTo>
                  <a:pt x="1632100" y="2775963"/>
                  <a:pt x="1598588" y="2449530"/>
                  <a:pt x="1653064" y="2147091"/>
                </a:cubicBezTo>
                <a:cubicBezTo>
                  <a:pt x="1775302" y="2294672"/>
                  <a:pt x="1947360" y="2360889"/>
                  <a:pt x="2101389" y="2319520"/>
                </a:cubicBezTo>
                <a:lnTo>
                  <a:pt x="2085913" y="2268654"/>
                </a:lnTo>
                <a:cubicBezTo>
                  <a:pt x="1935632" y="2308197"/>
                  <a:pt x="1765039" y="2228547"/>
                  <a:pt x="1652548" y="2065927"/>
                </a:cubicBezTo>
                <a:cubicBezTo>
                  <a:pt x="1594744" y="1988631"/>
                  <a:pt x="1552933" y="1543383"/>
                  <a:pt x="1647107" y="1210118"/>
                </a:cubicBezTo>
                <a:cubicBezTo>
                  <a:pt x="1757451" y="1073526"/>
                  <a:pt x="1924310" y="1023711"/>
                  <a:pt x="2044795" y="1095494"/>
                </a:cubicBezTo>
                <a:lnTo>
                  <a:pt x="2046624" y="1092427"/>
                </a:lnTo>
                <a:cubicBezTo>
                  <a:pt x="2044963" y="1115904"/>
                  <a:pt x="2049817" y="1139574"/>
                  <a:pt x="2059741" y="1162003"/>
                </a:cubicBezTo>
                <a:cubicBezTo>
                  <a:pt x="2085174" y="1219476"/>
                  <a:pt x="2140055" y="1259997"/>
                  <a:pt x="2204060" y="1268556"/>
                </a:cubicBezTo>
                <a:lnTo>
                  <a:pt x="2208020" y="1238949"/>
                </a:lnTo>
                <a:cubicBezTo>
                  <a:pt x="2154665" y="1231814"/>
                  <a:pt x="2108853" y="1198319"/>
                  <a:pt x="2087448" y="1150798"/>
                </a:cubicBezTo>
                <a:cubicBezTo>
                  <a:pt x="2064784" y="1100476"/>
                  <a:pt x="2073123" y="1042569"/>
                  <a:pt x="2109077" y="1000639"/>
                </a:cubicBezTo>
                <a:cubicBezTo>
                  <a:pt x="2142987" y="961090"/>
                  <a:pt x="2196315" y="941798"/>
                  <a:pt x="2249471" y="949847"/>
                </a:cubicBezTo>
                <a:lnTo>
                  <a:pt x="2253988" y="920317"/>
                </a:lnTo>
                <a:cubicBezTo>
                  <a:pt x="2190211" y="910645"/>
                  <a:pt x="2126205" y="934132"/>
                  <a:pt x="2085632" y="982099"/>
                </a:cubicBezTo>
                <a:lnTo>
                  <a:pt x="2052614" y="1055246"/>
                </a:lnTo>
                <a:cubicBezTo>
                  <a:pt x="1928226" y="988072"/>
                  <a:pt x="1765306" y="1028878"/>
                  <a:pt x="1646726" y="1149851"/>
                </a:cubicBezTo>
                <a:cubicBezTo>
                  <a:pt x="1576863" y="1018908"/>
                  <a:pt x="1584053" y="461235"/>
                  <a:pt x="1633436" y="269593"/>
                </a:cubicBezTo>
                <a:cubicBezTo>
                  <a:pt x="1697428" y="119029"/>
                  <a:pt x="1776459" y="0"/>
                  <a:pt x="1943022" y="0"/>
                </a:cubicBezTo>
                <a:close/>
                <a:moveTo>
                  <a:pt x="1125035" y="0"/>
                </a:moveTo>
                <a:cubicBezTo>
                  <a:pt x="1263339" y="0"/>
                  <a:pt x="1331906" y="93097"/>
                  <a:pt x="1410445" y="221451"/>
                </a:cubicBezTo>
                <a:cubicBezTo>
                  <a:pt x="1435957" y="307916"/>
                  <a:pt x="1469469" y="634350"/>
                  <a:pt x="1414993" y="936788"/>
                </a:cubicBezTo>
                <a:cubicBezTo>
                  <a:pt x="1292755" y="789207"/>
                  <a:pt x="1120697" y="722990"/>
                  <a:pt x="966668" y="764359"/>
                </a:cubicBezTo>
                <a:lnTo>
                  <a:pt x="982144" y="815225"/>
                </a:lnTo>
                <a:cubicBezTo>
                  <a:pt x="1132425" y="775682"/>
                  <a:pt x="1303018" y="855332"/>
                  <a:pt x="1415509" y="1017952"/>
                </a:cubicBezTo>
                <a:cubicBezTo>
                  <a:pt x="1473313" y="1095249"/>
                  <a:pt x="1515123" y="1540497"/>
                  <a:pt x="1420950" y="1873762"/>
                </a:cubicBezTo>
                <a:cubicBezTo>
                  <a:pt x="1310606" y="2010353"/>
                  <a:pt x="1143747" y="2060168"/>
                  <a:pt x="1023262" y="1988385"/>
                </a:cubicBezTo>
                <a:lnTo>
                  <a:pt x="1021433" y="1991453"/>
                </a:lnTo>
                <a:cubicBezTo>
                  <a:pt x="1023094" y="1967976"/>
                  <a:pt x="1018240" y="1944306"/>
                  <a:pt x="1008316" y="1921877"/>
                </a:cubicBezTo>
                <a:cubicBezTo>
                  <a:pt x="982883" y="1864403"/>
                  <a:pt x="928002" y="1823883"/>
                  <a:pt x="863997" y="1815323"/>
                </a:cubicBezTo>
                <a:lnTo>
                  <a:pt x="860037" y="1844930"/>
                </a:lnTo>
                <a:cubicBezTo>
                  <a:pt x="913392" y="1852066"/>
                  <a:pt x="959204" y="1885560"/>
                  <a:pt x="980609" y="1933082"/>
                </a:cubicBezTo>
                <a:cubicBezTo>
                  <a:pt x="1003273" y="1983404"/>
                  <a:pt x="994934" y="2041310"/>
                  <a:pt x="958980" y="2083241"/>
                </a:cubicBezTo>
                <a:cubicBezTo>
                  <a:pt x="925070" y="2122789"/>
                  <a:pt x="871742" y="2142082"/>
                  <a:pt x="818586" y="2134033"/>
                </a:cubicBezTo>
                <a:lnTo>
                  <a:pt x="814069" y="2163562"/>
                </a:lnTo>
                <a:cubicBezTo>
                  <a:pt x="877846" y="2173235"/>
                  <a:pt x="941852" y="2149747"/>
                  <a:pt x="982425" y="2101780"/>
                </a:cubicBezTo>
                <a:lnTo>
                  <a:pt x="1015443" y="2028633"/>
                </a:lnTo>
                <a:cubicBezTo>
                  <a:pt x="1139831" y="2095808"/>
                  <a:pt x="1302751" y="2055001"/>
                  <a:pt x="1421331" y="1934029"/>
                </a:cubicBezTo>
                <a:cubicBezTo>
                  <a:pt x="1491194" y="2064971"/>
                  <a:pt x="1484003" y="2622644"/>
                  <a:pt x="1434621" y="2814287"/>
                </a:cubicBezTo>
                <a:cubicBezTo>
                  <a:pt x="1370629" y="2964850"/>
                  <a:pt x="1291598" y="3083879"/>
                  <a:pt x="1125035" y="3083879"/>
                </a:cubicBezTo>
                <a:cubicBezTo>
                  <a:pt x="976622" y="3083879"/>
                  <a:pt x="853248" y="2976677"/>
                  <a:pt x="835482" y="2834581"/>
                </a:cubicBezTo>
                <a:cubicBezTo>
                  <a:pt x="1001251" y="2760784"/>
                  <a:pt x="1101560" y="2608549"/>
                  <a:pt x="1075194" y="2460607"/>
                </a:cubicBezTo>
                <a:lnTo>
                  <a:pt x="1035713" y="2468996"/>
                </a:lnTo>
                <a:cubicBezTo>
                  <a:pt x="1060354" y="2611450"/>
                  <a:pt x="948194" y="2759243"/>
                  <a:pt x="773360" y="2817692"/>
                </a:cubicBezTo>
                <a:cubicBezTo>
                  <a:pt x="763867" y="2823239"/>
                  <a:pt x="753648" y="2823760"/>
                  <a:pt x="743309" y="2823760"/>
                </a:cubicBezTo>
                <a:cubicBezTo>
                  <a:pt x="576747" y="2823760"/>
                  <a:pt x="441721" y="2688734"/>
                  <a:pt x="441721" y="2522172"/>
                </a:cubicBezTo>
                <a:lnTo>
                  <a:pt x="459036" y="2436399"/>
                </a:lnTo>
                <a:lnTo>
                  <a:pt x="441721" y="2436399"/>
                </a:lnTo>
                <a:lnTo>
                  <a:pt x="441721" y="2427537"/>
                </a:lnTo>
                <a:cubicBezTo>
                  <a:pt x="305234" y="2414137"/>
                  <a:pt x="200762" y="2297266"/>
                  <a:pt x="200762" y="2155997"/>
                </a:cubicBezTo>
                <a:lnTo>
                  <a:pt x="217593" y="2072628"/>
                </a:lnTo>
                <a:cubicBezTo>
                  <a:pt x="89802" y="2019727"/>
                  <a:pt x="0" y="1893768"/>
                  <a:pt x="0" y="1746838"/>
                </a:cubicBezTo>
                <a:cubicBezTo>
                  <a:pt x="0" y="1665177"/>
                  <a:pt x="27737" y="1589996"/>
                  <a:pt x="75847" y="1531990"/>
                </a:cubicBezTo>
                <a:cubicBezTo>
                  <a:pt x="158816" y="1432590"/>
                  <a:pt x="276275" y="1387641"/>
                  <a:pt x="381353" y="1423131"/>
                </a:cubicBezTo>
                <a:lnTo>
                  <a:pt x="394263" y="1384911"/>
                </a:lnTo>
                <a:cubicBezTo>
                  <a:pt x="299825" y="1353014"/>
                  <a:pt x="197101" y="1376758"/>
                  <a:pt x="112642" y="1443556"/>
                </a:cubicBezTo>
                <a:cubicBezTo>
                  <a:pt x="74114" y="1395305"/>
                  <a:pt x="55810" y="1333244"/>
                  <a:pt x="55810" y="1266911"/>
                </a:cubicBezTo>
                <a:cubicBezTo>
                  <a:pt x="55810" y="1097473"/>
                  <a:pt x="175228" y="955927"/>
                  <a:pt x="334606" y="922383"/>
                </a:cubicBezTo>
                <a:cubicBezTo>
                  <a:pt x="497254" y="898036"/>
                  <a:pt x="645210" y="961827"/>
                  <a:pt x="694839" y="1079319"/>
                </a:cubicBezTo>
                <a:cubicBezTo>
                  <a:pt x="670482" y="1096114"/>
                  <a:pt x="651035" y="1119484"/>
                  <a:pt x="636636" y="1146893"/>
                </a:cubicBezTo>
                <a:cubicBezTo>
                  <a:pt x="598934" y="1218660"/>
                  <a:pt x="601627" y="1307205"/>
                  <a:pt x="643730" y="1380130"/>
                </a:cubicBezTo>
                <a:lnTo>
                  <a:pt x="677177" y="1360819"/>
                </a:lnTo>
                <a:cubicBezTo>
                  <a:pt x="642024" y="1299932"/>
                  <a:pt x="639299" y="1226219"/>
                  <a:pt x="669992" y="1166433"/>
                </a:cubicBezTo>
                <a:cubicBezTo>
                  <a:pt x="681439" y="1144136"/>
                  <a:pt x="696880" y="1125036"/>
                  <a:pt x="719376" y="1114815"/>
                </a:cubicBezTo>
                <a:lnTo>
                  <a:pt x="753521" y="1105667"/>
                </a:lnTo>
                <a:lnTo>
                  <a:pt x="747068" y="1089375"/>
                </a:lnTo>
                <a:cubicBezTo>
                  <a:pt x="775618" y="1073627"/>
                  <a:pt x="808756" y="1066440"/>
                  <a:pt x="843174" y="1068829"/>
                </a:cubicBezTo>
                <a:cubicBezTo>
                  <a:pt x="910177" y="1073482"/>
                  <a:pt x="971874" y="1113774"/>
                  <a:pt x="1005945" y="1175134"/>
                </a:cubicBezTo>
                <a:lnTo>
                  <a:pt x="1039750" y="1156458"/>
                </a:lnTo>
                <a:cubicBezTo>
                  <a:pt x="998956" y="1082934"/>
                  <a:pt x="924540" y="1035010"/>
                  <a:pt x="843662" y="1030172"/>
                </a:cubicBezTo>
                <a:cubicBezTo>
                  <a:pt x="804145" y="1027809"/>
                  <a:pt x="766021" y="1035895"/>
                  <a:pt x="732986" y="1053824"/>
                </a:cubicBezTo>
                <a:cubicBezTo>
                  <a:pt x="667861" y="924500"/>
                  <a:pt x="500732" y="853399"/>
                  <a:pt x="319377" y="879325"/>
                </a:cubicBezTo>
                <a:cubicBezTo>
                  <a:pt x="300989" y="843277"/>
                  <a:pt x="293334" y="802167"/>
                  <a:pt x="293334" y="759266"/>
                </a:cubicBezTo>
                <a:cubicBezTo>
                  <a:pt x="293334" y="639212"/>
                  <a:pt x="353287" y="533159"/>
                  <a:pt x="448596" y="474747"/>
                </a:cubicBezTo>
                <a:cubicBezTo>
                  <a:pt x="473964" y="344116"/>
                  <a:pt x="571545" y="239326"/>
                  <a:pt x="699138" y="207021"/>
                </a:cubicBezTo>
                <a:cubicBezTo>
                  <a:pt x="883688" y="175806"/>
                  <a:pt x="1051685" y="257594"/>
                  <a:pt x="1089767" y="399718"/>
                </a:cubicBezTo>
                <a:lnTo>
                  <a:pt x="1128734" y="389277"/>
                </a:lnTo>
                <a:cubicBezTo>
                  <a:pt x="1097563" y="272948"/>
                  <a:pt x="992084" y="191573"/>
                  <a:pt x="857834" y="171572"/>
                </a:cubicBezTo>
                <a:cubicBezTo>
                  <a:pt x="902623" y="69261"/>
                  <a:pt x="1005740" y="0"/>
                  <a:pt x="1125035"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72" name="Group 110">
            <a:extLst>
              <a:ext uri="{FF2B5EF4-FFF2-40B4-BE49-F238E27FC236}">
                <a16:creationId xmlns:a16="http://schemas.microsoft.com/office/drawing/2014/main" id="{D519BD50-C580-4623-8810-E04695FA5F45}"/>
              </a:ext>
            </a:extLst>
          </p:cNvPr>
          <p:cNvGrpSpPr/>
          <p:nvPr/>
        </p:nvGrpSpPr>
        <p:grpSpPr>
          <a:xfrm>
            <a:off x="5291981" y="2416730"/>
            <a:ext cx="501857" cy="554554"/>
            <a:chOff x="4835382" y="73243"/>
            <a:chExt cx="2920830" cy="3227535"/>
          </a:xfrm>
          <a:solidFill>
            <a:schemeClr val="accent4"/>
          </a:solidFill>
        </p:grpSpPr>
        <p:sp>
          <p:nvSpPr>
            <p:cNvPr id="73" name="Freeform 111">
              <a:extLst>
                <a:ext uri="{FF2B5EF4-FFF2-40B4-BE49-F238E27FC236}">
                  <a16:creationId xmlns:a16="http://schemas.microsoft.com/office/drawing/2014/main" id="{BBCCCC44-B257-423A-BB40-01303C1A40E8}"/>
                </a:ext>
              </a:extLst>
            </p:cNvPr>
            <p:cNvSpPr/>
            <p:nvPr/>
          </p:nvSpPr>
          <p:spPr>
            <a:xfrm>
              <a:off x="4835382" y="73243"/>
              <a:ext cx="2920830" cy="3227535"/>
            </a:xfrm>
            <a:custGeom>
              <a:avLst/>
              <a:gdLst>
                <a:gd name="connsiteX0" fmla="*/ 3030279 w 4784651"/>
                <a:gd name="connsiteY0" fmla="*/ 0 h 5890437"/>
                <a:gd name="connsiteX1" fmla="*/ 765544 w 4784651"/>
                <a:gd name="connsiteY1" fmla="*/ 1935126 h 5890437"/>
                <a:gd name="connsiteX2" fmla="*/ 0 w 4784651"/>
                <a:gd name="connsiteY2" fmla="*/ 3051544 h 5890437"/>
                <a:gd name="connsiteX3" fmla="*/ 510363 w 4784651"/>
                <a:gd name="connsiteY3" fmla="*/ 3327991 h 5890437"/>
                <a:gd name="connsiteX4" fmla="*/ 297711 w 4784651"/>
                <a:gd name="connsiteY4" fmla="*/ 3657600 h 5890437"/>
                <a:gd name="connsiteX5" fmla="*/ 489097 w 4784651"/>
                <a:gd name="connsiteY5" fmla="*/ 3870251 h 5890437"/>
                <a:gd name="connsiteX6" fmla="*/ 372139 w 4784651"/>
                <a:gd name="connsiteY6" fmla="*/ 4061637 h 5890437"/>
                <a:gd name="connsiteX7" fmla="*/ 563525 w 4784651"/>
                <a:gd name="connsiteY7" fmla="*/ 4316819 h 5890437"/>
                <a:gd name="connsiteX8" fmla="*/ 499730 w 4784651"/>
                <a:gd name="connsiteY8" fmla="*/ 4976037 h 5890437"/>
                <a:gd name="connsiteX9" fmla="*/ 1754372 w 4784651"/>
                <a:gd name="connsiteY9" fmla="*/ 5199321 h 5890437"/>
                <a:gd name="connsiteX10" fmla="*/ 1945758 w 4784651"/>
                <a:gd name="connsiteY10" fmla="*/ 5890437 h 5890437"/>
                <a:gd name="connsiteX11" fmla="*/ 4784651 w 4784651"/>
                <a:gd name="connsiteY11" fmla="*/ 5858540 h 5890437"/>
                <a:gd name="connsiteX12" fmla="*/ 4561367 w 4784651"/>
                <a:gd name="connsiteY12" fmla="*/ 4189228 h 5890437"/>
                <a:gd name="connsiteX13" fmla="*/ 3030279 w 4784651"/>
                <a:gd name="connsiteY13" fmla="*/ 0 h 5890437"/>
                <a:gd name="connsiteX0" fmla="*/ 3030279 w 4784651"/>
                <a:gd name="connsiteY0" fmla="*/ 114 h 5890551"/>
                <a:gd name="connsiteX1" fmla="*/ 765544 w 4784651"/>
                <a:gd name="connsiteY1" fmla="*/ 1935240 h 5890551"/>
                <a:gd name="connsiteX2" fmla="*/ 0 w 4784651"/>
                <a:gd name="connsiteY2" fmla="*/ 3051658 h 5890551"/>
                <a:gd name="connsiteX3" fmla="*/ 510363 w 4784651"/>
                <a:gd name="connsiteY3" fmla="*/ 3328105 h 5890551"/>
                <a:gd name="connsiteX4" fmla="*/ 297711 w 4784651"/>
                <a:gd name="connsiteY4" fmla="*/ 3657714 h 5890551"/>
                <a:gd name="connsiteX5" fmla="*/ 489097 w 4784651"/>
                <a:gd name="connsiteY5" fmla="*/ 3870365 h 5890551"/>
                <a:gd name="connsiteX6" fmla="*/ 372139 w 4784651"/>
                <a:gd name="connsiteY6" fmla="*/ 4061751 h 5890551"/>
                <a:gd name="connsiteX7" fmla="*/ 563525 w 4784651"/>
                <a:gd name="connsiteY7" fmla="*/ 4316933 h 5890551"/>
                <a:gd name="connsiteX8" fmla="*/ 499730 w 4784651"/>
                <a:gd name="connsiteY8" fmla="*/ 4976151 h 5890551"/>
                <a:gd name="connsiteX9" fmla="*/ 1754372 w 4784651"/>
                <a:gd name="connsiteY9" fmla="*/ 5199435 h 5890551"/>
                <a:gd name="connsiteX10" fmla="*/ 1945758 w 4784651"/>
                <a:gd name="connsiteY10" fmla="*/ 5890551 h 5890551"/>
                <a:gd name="connsiteX11" fmla="*/ 4784651 w 4784651"/>
                <a:gd name="connsiteY11" fmla="*/ 5858654 h 5890551"/>
                <a:gd name="connsiteX12" fmla="*/ 4561367 w 4784651"/>
                <a:gd name="connsiteY12" fmla="*/ 4189342 h 5890551"/>
                <a:gd name="connsiteX13" fmla="*/ 3030279 w 4784651"/>
                <a:gd name="connsiteY13" fmla="*/ 114 h 5890551"/>
                <a:gd name="connsiteX0" fmla="*/ 3030279 w 4784651"/>
                <a:gd name="connsiteY0" fmla="*/ 398 h 5890835"/>
                <a:gd name="connsiteX1" fmla="*/ 765544 w 4784651"/>
                <a:gd name="connsiteY1" fmla="*/ 1935524 h 5890835"/>
                <a:gd name="connsiteX2" fmla="*/ 0 w 4784651"/>
                <a:gd name="connsiteY2" fmla="*/ 3051942 h 5890835"/>
                <a:gd name="connsiteX3" fmla="*/ 510363 w 4784651"/>
                <a:gd name="connsiteY3" fmla="*/ 3328389 h 5890835"/>
                <a:gd name="connsiteX4" fmla="*/ 297711 w 4784651"/>
                <a:gd name="connsiteY4" fmla="*/ 3657998 h 5890835"/>
                <a:gd name="connsiteX5" fmla="*/ 489097 w 4784651"/>
                <a:gd name="connsiteY5" fmla="*/ 3870649 h 5890835"/>
                <a:gd name="connsiteX6" fmla="*/ 372139 w 4784651"/>
                <a:gd name="connsiteY6" fmla="*/ 4062035 h 5890835"/>
                <a:gd name="connsiteX7" fmla="*/ 563525 w 4784651"/>
                <a:gd name="connsiteY7" fmla="*/ 4317217 h 5890835"/>
                <a:gd name="connsiteX8" fmla="*/ 499730 w 4784651"/>
                <a:gd name="connsiteY8" fmla="*/ 4976435 h 5890835"/>
                <a:gd name="connsiteX9" fmla="*/ 1754372 w 4784651"/>
                <a:gd name="connsiteY9" fmla="*/ 5199719 h 5890835"/>
                <a:gd name="connsiteX10" fmla="*/ 1945758 w 4784651"/>
                <a:gd name="connsiteY10" fmla="*/ 5890835 h 5890835"/>
                <a:gd name="connsiteX11" fmla="*/ 4784651 w 4784651"/>
                <a:gd name="connsiteY11" fmla="*/ 5858938 h 5890835"/>
                <a:gd name="connsiteX12" fmla="*/ 4561367 w 4784651"/>
                <a:gd name="connsiteY12" fmla="*/ 4189626 h 5890835"/>
                <a:gd name="connsiteX13" fmla="*/ 3030279 w 4784651"/>
                <a:gd name="connsiteY13" fmla="*/ 398 h 5890835"/>
                <a:gd name="connsiteX0" fmla="*/ 3030279 w 5042277"/>
                <a:gd name="connsiteY0" fmla="*/ 663 h 5891100"/>
                <a:gd name="connsiteX1" fmla="*/ 765544 w 5042277"/>
                <a:gd name="connsiteY1" fmla="*/ 1935789 h 5891100"/>
                <a:gd name="connsiteX2" fmla="*/ 0 w 5042277"/>
                <a:gd name="connsiteY2" fmla="*/ 3052207 h 5891100"/>
                <a:gd name="connsiteX3" fmla="*/ 510363 w 5042277"/>
                <a:gd name="connsiteY3" fmla="*/ 3328654 h 5891100"/>
                <a:gd name="connsiteX4" fmla="*/ 297711 w 5042277"/>
                <a:gd name="connsiteY4" fmla="*/ 3658263 h 5891100"/>
                <a:gd name="connsiteX5" fmla="*/ 489097 w 5042277"/>
                <a:gd name="connsiteY5" fmla="*/ 3870914 h 5891100"/>
                <a:gd name="connsiteX6" fmla="*/ 372139 w 5042277"/>
                <a:gd name="connsiteY6" fmla="*/ 4062300 h 5891100"/>
                <a:gd name="connsiteX7" fmla="*/ 563525 w 5042277"/>
                <a:gd name="connsiteY7" fmla="*/ 4317482 h 5891100"/>
                <a:gd name="connsiteX8" fmla="*/ 499730 w 5042277"/>
                <a:gd name="connsiteY8" fmla="*/ 4976700 h 5891100"/>
                <a:gd name="connsiteX9" fmla="*/ 1754372 w 5042277"/>
                <a:gd name="connsiteY9" fmla="*/ 5199984 h 5891100"/>
                <a:gd name="connsiteX10" fmla="*/ 1945758 w 5042277"/>
                <a:gd name="connsiteY10" fmla="*/ 5891100 h 5891100"/>
                <a:gd name="connsiteX11" fmla="*/ 4784651 w 5042277"/>
                <a:gd name="connsiteY11" fmla="*/ 5859203 h 5891100"/>
                <a:gd name="connsiteX12" fmla="*/ 4561367 w 5042277"/>
                <a:gd name="connsiteY12" fmla="*/ 4189891 h 5891100"/>
                <a:gd name="connsiteX13" fmla="*/ 3030279 w 5042277"/>
                <a:gd name="connsiteY13" fmla="*/ 663 h 5891100"/>
                <a:gd name="connsiteX0" fmla="*/ 3030279 w 5316637"/>
                <a:gd name="connsiteY0" fmla="*/ 1079 h 5891516"/>
                <a:gd name="connsiteX1" fmla="*/ 765544 w 5316637"/>
                <a:gd name="connsiteY1" fmla="*/ 1936205 h 5891516"/>
                <a:gd name="connsiteX2" fmla="*/ 0 w 5316637"/>
                <a:gd name="connsiteY2" fmla="*/ 3052623 h 5891516"/>
                <a:gd name="connsiteX3" fmla="*/ 510363 w 5316637"/>
                <a:gd name="connsiteY3" fmla="*/ 3329070 h 5891516"/>
                <a:gd name="connsiteX4" fmla="*/ 297711 w 5316637"/>
                <a:gd name="connsiteY4" fmla="*/ 3658679 h 5891516"/>
                <a:gd name="connsiteX5" fmla="*/ 489097 w 5316637"/>
                <a:gd name="connsiteY5" fmla="*/ 3871330 h 5891516"/>
                <a:gd name="connsiteX6" fmla="*/ 372139 w 5316637"/>
                <a:gd name="connsiteY6" fmla="*/ 4062716 h 5891516"/>
                <a:gd name="connsiteX7" fmla="*/ 563525 w 5316637"/>
                <a:gd name="connsiteY7" fmla="*/ 4317898 h 5891516"/>
                <a:gd name="connsiteX8" fmla="*/ 499730 w 5316637"/>
                <a:gd name="connsiteY8" fmla="*/ 4977116 h 5891516"/>
                <a:gd name="connsiteX9" fmla="*/ 1754372 w 5316637"/>
                <a:gd name="connsiteY9" fmla="*/ 5200400 h 5891516"/>
                <a:gd name="connsiteX10" fmla="*/ 1945758 w 5316637"/>
                <a:gd name="connsiteY10" fmla="*/ 5891516 h 5891516"/>
                <a:gd name="connsiteX11" fmla="*/ 4784651 w 5316637"/>
                <a:gd name="connsiteY11" fmla="*/ 5859619 h 5891516"/>
                <a:gd name="connsiteX12" fmla="*/ 4890977 w 5316637"/>
                <a:gd name="connsiteY12" fmla="*/ 3520456 h 5891516"/>
                <a:gd name="connsiteX13" fmla="*/ 3030279 w 5316637"/>
                <a:gd name="connsiteY13" fmla="*/ 1079 h 5891516"/>
                <a:gd name="connsiteX0" fmla="*/ 3030279 w 5338934"/>
                <a:gd name="connsiteY0" fmla="*/ 561 h 5890998"/>
                <a:gd name="connsiteX1" fmla="*/ 765544 w 5338934"/>
                <a:gd name="connsiteY1" fmla="*/ 1935687 h 5890998"/>
                <a:gd name="connsiteX2" fmla="*/ 0 w 5338934"/>
                <a:gd name="connsiteY2" fmla="*/ 3052105 h 5890998"/>
                <a:gd name="connsiteX3" fmla="*/ 510363 w 5338934"/>
                <a:gd name="connsiteY3" fmla="*/ 3328552 h 5890998"/>
                <a:gd name="connsiteX4" fmla="*/ 297711 w 5338934"/>
                <a:gd name="connsiteY4" fmla="*/ 3658161 h 5890998"/>
                <a:gd name="connsiteX5" fmla="*/ 489097 w 5338934"/>
                <a:gd name="connsiteY5" fmla="*/ 3870812 h 5890998"/>
                <a:gd name="connsiteX6" fmla="*/ 372139 w 5338934"/>
                <a:gd name="connsiteY6" fmla="*/ 4062198 h 5890998"/>
                <a:gd name="connsiteX7" fmla="*/ 563525 w 5338934"/>
                <a:gd name="connsiteY7" fmla="*/ 4317380 h 5890998"/>
                <a:gd name="connsiteX8" fmla="*/ 499730 w 5338934"/>
                <a:gd name="connsiteY8" fmla="*/ 4976598 h 5890998"/>
                <a:gd name="connsiteX9" fmla="*/ 1754372 w 5338934"/>
                <a:gd name="connsiteY9" fmla="*/ 5199882 h 5890998"/>
                <a:gd name="connsiteX10" fmla="*/ 1945758 w 5338934"/>
                <a:gd name="connsiteY10" fmla="*/ 5890998 h 5890998"/>
                <a:gd name="connsiteX11" fmla="*/ 4784651 w 5338934"/>
                <a:gd name="connsiteY11" fmla="*/ 5859101 h 5890998"/>
                <a:gd name="connsiteX12" fmla="*/ 4890977 w 5338934"/>
                <a:gd name="connsiteY12" fmla="*/ 3519938 h 5890998"/>
                <a:gd name="connsiteX13" fmla="*/ 3030279 w 5338934"/>
                <a:gd name="connsiteY13" fmla="*/ 561 h 5890998"/>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15 h 5890552"/>
                <a:gd name="connsiteX1" fmla="*/ 765544 w 5381346"/>
                <a:gd name="connsiteY1" fmla="*/ 1935241 h 5890552"/>
                <a:gd name="connsiteX2" fmla="*/ 0 w 5381346"/>
                <a:gd name="connsiteY2" fmla="*/ 3051659 h 5890552"/>
                <a:gd name="connsiteX3" fmla="*/ 510363 w 5381346"/>
                <a:gd name="connsiteY3" fmla="*/ 3328106 h 5890552"/>
                <a:gd name="connsiteX4" fmla="*/ 297711 w 5381346"/>
                <a:gd name="connsiteY4" fmla="*/ 3657715 h 5890552"/>
                <a:gd name="connsiteX5" fmla="*/ 489097 w 5381346"/>
                <a:gd name="connsiteY5" fmla="*/ 3870366 h 5890552"/>
                <a:gd name="connsiteX6" fmla="*/ 372139 w 5381346"/>
                <a:gd name="connsiteY6" fmla="*/ 4061752 h 5890552"/>
                <a:gd name="connsiteX7" fmla="*/ 563525 w 5381346"/>
                <a:gd name="connsiteY7" fmla="*/ 4316934 h 5890552"/>
                <a:gd name="connsiteX8" fmla="*/ 499730 w 5381346"/>
                <a:gd name="connsiteY8" fmla="*/ 4976152 h 5890552"/>
                <a:gd name="connsiteX9" fmla="*/ 1754372 w 5381346"/>
                <a:gd name="connsiteY9" fmla="*/ 5199436 h 5890552"/>
                <a:gd name="connsiteX10" fmla="*/ 1945758 w 5381346"/>
                <a:gd name="connsiteY10" fmla="*/ 5890552 h 5890552"/>
                <a:gd name="connsiteX11" fmla="*/ 4784651 w 5381346"/>
                <a:gd name="connsiteY11" fmla="*/ 5858655 h 5890552"/>
                <a:gd name="connsiteX12" fmla="*/ 4890977 w 5381346"/>
                <a:gd name="connsiteY12" fmla="*/ 3519492 h 5890552"/>
                <a:gd name="connsiteX13" fmla="*/ 3030279 w 5381346"/>
                <a:gd name="connsiteY13" fmla="*/ 115 h 5890552"/>
                <a:gd name="connsiteX0" fmla="*/ 3030279 w 5381346"/>
                <a:gd name="connsiteY0" fmla="*/ 175 h 5890612"/>
                <a:gd name="connsiteX1" fmla="*/ 765544 w 5381346"/>
                <a:gd name="connsiteY1" fmla="*/ 1935301 h 5890612"/>
                <a:gd name="connsiteX2" fmla="*/ 0 w 5381346"/>
                <a:gd name="connsiteY2" fmla="*/ 3051719 h 5890612"/>
                <a:gd name="connsiteX3" fmla="*/ 510363 w 5381346"/>
                <a:gd name="connsiteY3" fmla="*/ 3328166 h 5890612"/>
                <a:gd name="connsiteX4" fmla="*/ 297711 w 5381346"/>
                <a:gd name="connsiteY4" fmla="*/ 3657775 h 5890612"/>
                <a:gd name="connsiteX5" fmla="*/ 489097 w 5381346"/>
                <a:gd name="connsiteY5" fmla="*/ 3870426 h 5890612"/>
                <a:gd name="connsiteX6" fmla="*/ 372139 w 5381346"/>
                <a:gd name="connsiteY6" fmla="*/ 4061812 h 5890612"/>
                <a:gd name="connsiteX7" fmla="*/ 563525 w 5381346"/>
                <a:gd name="connsiteY7" fmla="*/ 4316994 h 5890612"/>
                <a:gd name="connsiteX8" fmla="*/ 499730 w 5381346"/>
                <a:gd name="connsiteY8" fmla="*/ 4976212 h 5890612"/>
                <a:gd name="connsiteX9" fmla="*/ 1754372 w 5381346"/>
                <a:gd name="connsiteY9" fmla="*/ 5199496 h 5890612"/>
                <a:gd name="connsiteX10" fmla="*/ 1945758 w 5381346"/>
                <a:gd name="connsiteY10" fmla="*/ 5890612 h 5890612"/>
                <a:gd name="connsiteX11" fmla="*/ 4784651 w 5381346"/>
                <a:gd name="connsiteY11" fmla="*/ 5858715 h 5890612"/>
                <a:gd name="connsiteX12" fmla="*/ 4890977 w 5381346"/>
                <a:gd name="connsiteY12" fmla="*/ 3519552 h 5890612"/>
                <a:gd name="connsiteX13" fmla="*/ 3030279 w 5381346"/>
                <a:gd name="connsiteY13" fmla="*/ 175 h 5890612"/>
                <a:gd name="connsiteX0" fmla="*/ 3030279 w 5381346"/>
                <a:gd name="connsiteY0" fmla="*/ 1733 h 5892170"/>
                <a:gd name="connsiteX1" fmla="*/ 0 w 5381346"/>
                <a:gd name="connsiteY1" fmla="*/ 3053277 h 5892170"/>
                <a:gd name="connsiteX2" fmla="*/ 510363 w 5381346"/>
                <a:gd name="connsiteY2" fmla="*/ 3329724 h 5892170"/>
                <a:gd name="connsiteX3" fmla="*/ 297711 w 5381346"/>
                <a:gd name="connsiteY3" fmla="*/ 3659333 h 5892170"/>
                <a:gd name="connsiteX4" fmla="*/ 489097 w 5381346"/>
                <a:gd name="connsiteY4" fmla="*/ 3871984 h 5892170"/>
                <a:gd name="connsiteX5" fmla="*/ 372139 w 5381346"/>
                <a:gd name="connsiteY5" fmla="*/ 4063370 h 5892170"/>
                <a:gd name="connsiteX6" fmla="*/ 563525 w 5381346"/>
                <a:gd name="connsiteY6" fmla="*/ 4318552 h 5892170"/>
                <a:gd name="connsiteX7" fmla="*/ 499730 w 5381346"/>
                <a:gd name="connsiteY7" fmla="*/ 4977770 h 5892170"/>
                <a:gd name="connsiteX8" fmla="*/ 1754372 w 5381346"/>
                <a:gd name="connsiteY8" fmla="*/ 5201054 h 5892170"/>
                <a:gd name="connsiteX9" fmla="*/ 1945758 w 5381346"/>
                <a:gd name="connsiteY9" fmla="*/ 5892170 h 5892170"/>
                <a:gd name="connsiteX10" fmla="*/ 4784651 w 5381346"/>
                <a:gd name="connsiteY10" fmla="*/ 5860273 h 5892170"/>
                <a:gd name="connsiteX11" fmla="*/ 4890977 w 5381346"/>
                <a:gd name="connsiteY11" fmla="*/ 3521110 h 5892170"/>
                <a:gd name="connsiteX12" fmla="*/ 3030279 w 5381346"/>
                <a:gd name="connsiteY12" fmla="*/ 1733 h 5892170"/>
                <a:gd name="connsiteX0" fmla="*/ 3030279 w 5381346"/>
                <a:gd name="connsiteY0" fmla="*/ 4 h 5890441"/>
                <a:gd name="connsiteX1" fmla="*/ 0 w 5381346"/>
                <a:gd name="connsiteY1" fmla="*/ 3051548 h 5890441"/>
                <a:gd name="connsiteX2" fmla="*/ 510363 w 5381346"/>
                <a:gd name="connsiteY2" fmla="*/ 3327995 h 5890441"/>
                <a:gd name="connsiteX3" fmla="*/ 297711 w 5381346"/>
                <a:gd name="connsiteY3" fmla="*/ 3657604 h 5890441"/>
                <a:gd name="connsiteX4" fmla="*/ 489097 w 5381346"/>
                <a:gd name="connsiteY4" fmla="*/ 3870255 h 5890441"/>
                <a:gd name="connsiteX5" fmla="*/ 372139 w 5381346"/>
                <a:gd name="connsiteY5" fmla="*/ 4061641 h 5890441"/>
                <a:gd name="connsiteX6" fmla="*/ 563525 w 5381346"/>
                <a:gd name="connsiteY6" fmla="*/ 4316823 h 5890441"/>
                <a:gd name="connsiteX7" fmla="*/ 499730 w 5381346"/>
                <a:gd name="connsiteY7" fmla="*/ 4976041 h 5890441"/>
                <a:gd name="connsiteX8" fmla="*/ 1754372 w 5381346"/>
                <a:gd name="connsiteY8" fmla="*/ 5199325 h 5890441"/>
                <a:gd name="connsiteX9" fmla="*/ 1945758 w 5381346"/>
                <a:gd name="connsiteY9" fmla="*/ 5890441 h 5890441"/>
                <a:gd name="connsiteX10" fmla="*/ 4784651 w 5381346"/>
                <a:gd name="connsiteY10" fmla="*/ 5858544 h 5890441"/>
                <a:gd name="connsiteX11" fmla="*/ 4890977 w 5381346"/>
                <a:gd name="connsiteY11" fmla="*/ 3519381 h 5890441"/>
                <a:gd name="connsiteX12" fmla="*/ 3030279 w 5381346"/>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40277 w 5391344"/>
                <a:gd name="connsiteY0" fmla="*/ 4 h 5890441"/>
                <a:gd name="connsiteX1" fmla="*/ 9998 w 5391344"/>
                <a:gd name="connsiteY1" fmla="*/ 3051548 h 5890441"/>
                <a:gd name="connsiteX2" fmla="*/ 520361 w 5391344"/>
                <a:gd name="connsiteY2" fmla="*/ 3327995 h 5890441"/>
                <a:gd name="connsiteX3" fmla="*/ 307709 w 5391344"/>
                <a:gd name="connsiteY3" fmla="*/ 3657604 h 5890441"/>
                <a:gd name="connsiteX4" fmla="*/ 499095 w 5391344"/>
                <a:gd name="connsiteY4" fmla="*/ 3870255 h 5890441"/>
                <a:gd name="connsiteX5" fmla="*/ 382137 w 5391344"/>
                <a:gd name="connsiteY5" fmla="*/ 4061641 h 5890441"/>
                <a:gd name="connsiteX6" fmla="*/ 573523 w 5391344"/>
                <a:gd name="connsiteY6" fmla="*/ 4316823 h 5890441"/>
                <a:gd name="connsiteX7" fmla="*/ 509728 w 5391344"/>
                <a:gd name="connsiteY7" fmla="*/ 4976041 h 5890441"/>
                <a:gd name="connsiteX8" fmla="*/ 1764370 w 5391344"/>
                <a:gd name="connsiteY8" fmla="*/ 5199325 h 5890441"/>
                <a:gd name="connsiteX9" fmla="*/ 1955756 w 5391344"/>
                <a:gd name="connsiteY9" fmla="*/ 5890441 h 5890441"/>
                <a:gd name="connsiteX10" fmla="*/ 4794649 w 5391344"/>
                <a:gd name="connsiteY10" fmla="*/ 5858544 h 5890441"/>
                <a:gd name="connsiteX11" fmla="*/ 4900975 w 5391344"/>
                <a:gd name="connsiteY11" fmla="*/ 3519381 h 5890441"/>
                <a:gd name="connsiteX12" fmla="*/ 3040277 w 5391344"/>
                <a:gd name="connsiteY12" fmla="*/ 4 h 5890441"/>
                <a:gd name="connsiteX0" fmla="*/ 3030279 w 5381346"/>
                <a:gd name="connsiteY0" fmla="*/ 92120 h 5982557"/>
                <a:gd name="connsiteX1" fmla="*/ 914399 w 5381346"/>
                <a:gd name="connsiteY1" fmla="*/ 1187274 h 5982557"/>
                <a:gd name="connsiteX2" fmla="*/ 0 w 5381346"/>
                <a:gd name="connsiteY2" fmla="*/ 3143664 h 5982557"/>
                <a:gd name="connsiteX3" fmla="*/ 510363 w 5381346"/>
                <a:gd name="connsiteY3" fmla="*/ 3420111 h 5982557"/>
                <a:gd name="connsiteX4" fmla="*/ 297711 w 5381346"/>
                <a:gd name="connsiteY4" fmla="*/ 3749720 h 5982557"/>
                <a:gd name="connsiteX5" fmla="*/ 489097 w 5381346"/>
                <a:gd name="connsiteY5" fmla="*/ 3962371 h 5982557"/>
                <a:gd name="connsiteX6" fmla="*/ 372139 w 5381346"/>
                <a:gd name="connsiteY6" fmla="*/ 4153757 h 5982557"/>
                <a:gd name="connsiteX7" fmla="*/ 563525 w 5381346"/>
                <a:gd name="connsiteY7" fmla="*/ 4408939 h 5982557"/>
                <a:gd name="connsiteX8" fmla="*/ 499730 w 5381346"/>
                <a:gd name="connsiteY8" fmla="*/ 5068157 h 5982557"/>
                <a:gd name="connsiteX9" fmla="*/ 1754372 w 5381346"/>
                <a:gd name="connsiteY9" fmla="*/ 5291441 h 5982557"/>
                <a:gd name="connsiteX10" fmla="*/ 1945758 w 5381346"/>
                <a:gd name="connsiteY10" fmla="*/ 5982557 h 5982557"/>
                <a:gd name="connsiteX11" fmla="*/ 4784651 w 5381346"/>
                <a:gd name="connsiteY11" fmla="*/ 5950660 h 5982557"/>
                <a:gd name="connsiteX12" fmla="*/ 4890977 w 5381346"/>
                <a:gd name="connsiteY12" fmla="*/ 3611497 h 5982557"/>
                <a:gd name="connsiteX13" fmla="*/ 3030279 w 5381346"/>
                <a:gd name="connsiteY13" fmla="*/ 92120 h 5982557"/>
                <a:gd name="connsiteX0" fmla="*/ 3030279 w 5381346"/>
                <a:gd name="connsiteY0" fmla="*/ 94250 h 5984687"/>
                <a:gd name="connsiteX1" fmla="*/ 914399 w 5381346"/>
                <a:gd name="connsiteY1" fmla="*/ 1189404 h 5984687"/>
                <a:gd name="connsiteX2" fmla="*/ 0 w 5381346"/>
                <a:gd name="connsiteY2" fmla="*/ 3145794 h 5984687"/>
                <a:gd name="connsiteX3" fmla="*/ 510363 w 5381346"/>
                <a:gd name="connsiteY3" fmla="*/ 3422241 h 5984687"/>
                <a:gd name="connsiteX4" fmla="*/ 297711 w 5381346"/>
                <a:gd name="connsiteY4" fmla="*/ 3751850 h 5984687"/>
                <a:gd name="connsiteX5" fmla="*/ 489097 w 5381346"/>
                <a:gd name="connsiteY5" fmla="*/ 3964501 h 5984687"/>
                <a:gd name="connsiteX6" fmla="*/ 372139 w 5381346"/>
                <a:gd name="connsiteY6" fmla="*/ 4155887 h 5984687"/>
                <a:gd name="connsiteX7" fmla="*/ 563525 w 5381346"/>
                <a:gd name="connsiteY7" fmla="*/ 4411069 h 5984687"/>
                <a:gd name="connsiteX8" fmla="*/ 499730 w 5381346"/>
                <a:gd name="connsiteY8" fmla="*/ 5070287 h 5984687"/>
                <a:gd name="connsiteX9" fmla="*/ 1754372 w 5381346"/>
                <a:gd name="connsiteY9" fmla="*/ 5293571 h 5984687"/>
                <a:gd name="connsiteX10" fmla="*/ 1945758 w 5381346"/>
                <a:gd name="connsiteY10" fmla="*/ 5984687 h 5984687"/>
                <a:gd name="connsiteX11" fmla="*/ 4784651 w 5381346"/>
                <a:gd name="connsiteY11" fmla="*/ 5952790 h 5984687"/>
                <a:gd name="connsiteX12" fmla="*/ 4890977 w 5381346"/>
                <a:gd name="connsiteY12" fmla="*/ 3613627 h 5984687"/>
                <a:gd name="connsiteX13" fmla="*/ 3030279 w 5381346"/>
                <a:gd name="connsiteY13" fmla="*/ 94250 h 598468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279 w 5381346"/>
                <a:gd name="connsiteY0" fmla="*/ 0 h 5890437"/>
                <a:gd name="connsiteX1" fmla="*/ 914399 w 5381346"/>
                <a:gd name="connsiteY1" fmla="*/ 1095154 h 5890437"/>
                <a:gd name="connsiteX2" fmla="*/ 0 w 5381346"/>
                <a:gd name="connsiteY2" fmla="*/ 3051544 h 5890437"/>
                <a:gd name="connsiteX3" fmla="*/ 510363 w 5381346"/>
                <a:gd name="connsiteY3" fmla="*/ 3327991 h 5890437"/>
                <a:gd name="connsiteX4" fmla="*/ 297711 w 5381346"/>
                <a:gd name="connsiteY4" fmla="*/ 3657600 h 5890437"/>
                <a:gd name="connsiteX5" fmla="*/ 489097 w 5381346"/>
                <a:gd name="connsiteY5" fmla="*/ 3870251 h 5890437"/>
                <a:gd name="connsiteX6" fmla="*/ 372139 w 5381346"/>
                <a:gd name="connsiteY6" fmla="*/ 4061637 h 5890437"/>
                <a:gd name="connsiteX7" fmla="*/ 563525 w 5381346"/>
                <a:gd name="connsiteY7" fmla="*/ 4316819 h 5890437"/>
                <a:gd name="connsiteX8" fmla="*/ 499730 w 5381346"/>
                <a:gd name="connsiteY8" fmla="*/ 4976037 h 5890437"/>
                <a:gd name="connsiteX9" fmla="*/ 1754372 w 5381346"/>
                <a:gd name="connsiteY9" fmla="*/ 5199321 h 5890437"/>
                <a:gd name="connsiteX10" fmla="*/ 1945758 w 5381346"/>
                <a:gd name="connsiteY10" fmla="*/ 5890437 h 5890437"/>
                <a:gd name="connsiteX11" fmla="*/ 4784651 w 5381346"/>
                <a:gd name="connsiteY11" fmla="*/ 5858540 h 5890437"/>
                <a:gd name="connsiteX12" fmla="*/ 4890977 w 5381346"/>
                <a:gd name="connsiteY12" fmla="*/ 3519377 h 5890437"/>
                <a:gd name="connsiteX13" fmla="*/ 3030279 w 5381346"/>
                <a:gd name="connsiteY13"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914846 w 5381793"/>
                <a:gd name="connsiteY1" fmla="*/ 1095154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72315 w 5381793"/>
                <a:gd name="connsiteY1" fmla="*/ 1063257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26 w 5381793"/>
                <a:gd name="connsiteY0" fmla="*/ 0 h 5890437"/>
                <a:gd name="connsiteX1" fmla="*/ 890128 w 5381793"/>
                <a:gd name="connsiteY1" fmla="*/ 1098883 h 5890437"/>
                <a:gd name="connsiteX2" fmla="*/ 649032 w 5381793"/>
                <a:gd name="connsiteY2" fmla="*/ 2137144 h 5890437"/>
                <a:gd name="connsiteX3" fmla="*/ 447 w 5381793"/>
                <a:gd name="connsiteY3" fmla="*/ 3051544 h 5890437"/>
                <a:gd name="connsiteX4" fmla="*/ 510810 w 5381793"/>
                <a:gd name="connsiteY4" fmla="*/ 3327991 h 5890437"/>
                <a:gd name="connsiteX5" fmla="*/ 298158 w 5381793"/>
                <a:gd name="connsiteY5" fmla="*/ 3657600 h 5890437"/>
                <a:gd name="connsiteX6" fmla="*/ 489544 w 5381793"/>
                <a:gd name="connsiteY6" fmla="*/ 3870251 h 5890437"/>
                <a:gd name="connsiteX7" fmla="*/ 372586 w 5381793"/>
                <a:gd name="connsiteY7" fmla="*/ 4061637 h 5890437"/>
                <a:gd name="connsiteX8" fmla="*/ 563972 w 5381793"/>
                <a:gd name="connsiteY8" fmla="*/ 4316819 h 5890437"/>
                <a:gd name="connsiteX9" fmla="*/ 500177 w 5381793"/>
                <a:gd name="connsiteY9" fmla="*/ 4976037 h 5890437"/>
                <a:gd name="connsiteX10" fmla="*/ 1754819 w 5381793"/>
                <a:gd name="connsiteY10" fmla="*/ 5199321 h 5890437"/>
                <a:gd name="connsiteX11" fmla="*/ 1946205 w 5381793"/>
                <a:gd name="connsiteY11" fmla="*/ 5890437 h 5890437"/>
                <a:gd name="connsiteX12" fmla="*/ 4785098 w 5381793"/>
                <a:gd name="connsiteY12" fmla="*/ 5858540 h 5890437"/>
                <a:gd name="connsiteX13" fmla="*/ 4891424 w 5381793"/>
                <a:gd name="connsiteY13" fmla="*/ 3519377 h 5890437"/>
                <a:gd name="connsiteX14" fmla="*/ 3030726 w 5381793"/>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764 w 5381831"/>
                <a:gd name="connsiteY0" fmla="*/ 0 h 5890437"/>
                <a:gd name="connsiteX1" fmla="*/ 890166 w 5381831"/>
                <a:gd name="connsiteY1" fmla="*/ 1098883 h 5890437"/>
                <a:gd name="connsiteX2" fmla="*/ 607506 w 5381831"/>
                <a:gd name="connsiteY2" fmla="*/ 2172770 h 5890437"/>
                <a:gd name="connsiteX3" fmla="*/ 485 w 5381831"/>
                <a:gd name="connsiteY3" fmla="*/ 3051544 h 5890437"/>
                <a:gd name="connsiteX4" fmla="*/ 510848 w 5381831"/>
                <a:gd name="connsiteY4" fmla="*/ 3327991 h 5890437"/>
                <a:gd name="connsiteX5" fmla="*/ 298196 w 5381831"/>
                <a:gd name="connsiteY5" fmla="*/ 3657600 h 5890437"/>
                <a:gd name="connsiteX6" fmla="*/ 489582 w 5381831"/>
                <a:gd name="connsiteY6" fmla="*/ 3870251 h 5890437"/>
                <a:gd name="connsiteX7" fmla="*/ 372624 w 5381831"/>
                <a:gd name="connsiteY7" fmla="*/ 4061637 h 5890437"/>
                <a:gd name="connsiteX8" fmla="*/ 564010 w 5381831"/>
                <a:gd name="connsiteY8" fmla="*/ 4316819 h 5890437"/>
                <a:gd name="connsiteX9" fmla="*/ 500215 w 5381831"/>
                <a:gd name="connsiteY9" fmla="*/ 4976037 h 5890437"/>
                <a:gd name="connsiteX10" fmla="*/ 1754857 w 5381831"/>
                <a:gd name="connsiteY10" fmla="*/ 5199321 h 5890437"/>
                <a:gd name="connsiteX11" fmla="*/ 1946243 w 5381831"/>
                <a:gd name="connsiteY11" fmla="*/ 5890437 h 5890437"/>
                <a:gd name="connsiteX12" fmla="*/ 4785136 w 5381831"/>
                <a:gd name="connsiteY12" fmla="*/ 5858540 h 5890437"/>
                <a:gd name="connsiteX13" fmla="*/ 4891462 w 5381831"/>
                <a:gd name="connsiteY13" fmla="*/ 3519377 h 5890437"/>
                <a:gd name="connsiteX14" fmla="*/ 3030764 w 5381831"/>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298271 w 5381906"/>
                <a:gd name="connsiteY5" fmla="*/ 365760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489657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199321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839 w 5381906"/>
                <a:gd name="connsiteY0" fmla="*/ 0 h 5890437"/>
                <a:gd name="connsiteX1" fmla="*/ 890241 w 5381906"/>
                <a:gd name="connsiteY1" fmla="*/ 1098883 h 5890437"/>
                <a:gd name="connsiteX2" fmla="*/ 607581 w 5381906"/>
                <a:gd name="connsiteY2" fmla="*/ 2172770 h 5890437"/>
                <a:gd name="connsiteX3" fmla="*/ 560 w 5381906"/>
                <a:gd name="connsiteY3" fmla="*/ 3051544 h 5890437"/>
                <a:gd name="connsiteX4" fmla="*/ 510923 w 5381906"/>
                <a:gd name="connsiteY4" fmla="*/ 3327991 h 5890437"/>
                <a:gd name="connsiteX5" fmla="*/ 339835 w 5381906"/>
                <a:gd name="connsiteY5" fmla="*/ 3734790 h 5890437"/>
                <a:gd name="connsiteX6" fmla="*/ 531221 w 5381906"/>
                <a:gd name="connsiteY6" fmla="*/ 3870251 h 5890437"/>
                <a:gd name="connsiteX7" fmla="*/ 372699 w 5381906"/>
                <a:gd name="connsiteY7" fmla="*/ 4061637 h 5890437"/>
                <a:gd name="connsiteX8" fmla="*/ 564085 w 5381906"/>
                <a:gd name="connsiteY8" fmla="*/ 4316819 h 5890437"/>
                <a:gd name="connsiteX9" fmla="*/ 500290 w 5381906"/>
                <a:gd name="connsiteY9" fmla="*/ 4976037 h 5890437"/>
                <a:gd name="connsiteX10" fmla="*/ 1754932 w 5381906"/>
                <a:gd name="connsiteY10" fmla="*/ 5039004 h 5890437"/>
                <a:gd name="connsiteX11" fmla="*/ 1946318 w 5381906"/>
                <a:gd name="connsiteY11" fmla="*/ 5890437 h 5890437"/>
                <a:gd name="connsiteX12" fmla="*/ 4785211 w 5381906"/>
                <a:gd name="connsiteY12" fmla="*/ 5858540 h 5890437"/>
                <a:gd name="connsiteX13" fmla="*/ 4891537 w 5381906"/>
                <a:gd name="connsiteY13" fmla="*/ 3519377 h 5890437"/>
                <a:gd name="connsiteX14" fmla="*/ 3030839 w 5381906"/>
                <a:gd name="connsiteY14" fmla="*/ 0 h 5890437"/>
                <a:gd name="connsiteX0" fmla="*/ 3030765 w 5381832"/>
                <a:gd name="connsiteY0" fmla="*/ 0 h 5890437"/>
                <a:gd name="connsiteX1" fmla="*/ 890167 w 5381832"/>
                <a:gd name="connsiteY1" fmla="*/ 1098883 h 5890437"/>
                <a:gd name="connsiteX2" fmla="*/ 672821 w 5381832"/>
                <a:gd name="connsiteY2" fmla="*/ 2220272 h 5890437"/>
                <a:gd name="connsiteX3" fmla="*/ 486 w 5381832"/>
                <a:gd name="connsiteY3" fmla="*/ 3051544 h 5890437"/>
                <a:gd name="connsiteX4" fmla="*/ 510849 w 5381832"/>
                <a:gd name="connsiteY4" fmla="*/ 3327991 h 5890437"/>
                <a:gd name="connsiteX5" fmla="*/ 339761 w 5381832"/>
                <a:gd name="connsiteY5" fmla="*/ 3734790 h 5890437"/>
                <a:gd name="connsiteX6" fmla="*/ 531147 w 5381832"/>
                <a:gd name="connsiteY6" fmla="*/ 3870251 h 5890437"/>
                <a:gd name="connsiteX7" fmla="*/ 372625 w 5381832"/>
                <a:gd name="connsiteY7" fmla="*/ 4061637 h 5890437"/>
                <a:gd name="connsiteX8" fmla="*/ 564011 w 5381832"/>
                <a:gd name="connsiteY8" fmla="*/ 4316819 h 5890437"/>
                <a:gd name="connsiteX9" fmla="*/ 500216 w 5381832"/>
                <a:gd name="connsiteY9" fmla="*/ 4976037 h 5890437"/>
                <a:gd name="connsiteX10" fmla="*/ 1754858 w 5381832"/>
                <a:gd name="connsiteY10" fmla="*/ 5039004 h 5890437"/>
                <a:gd name="connsiteX11" fmla="*/ 1946244 w 5381832"/>
                <a:gd name="connsiteY11" fmla="*/ 5890437 h 5890437"/>
                <a:gd name="connsiteX12" fmla="*/ 4785137 w 5381832"/>
                <a:gd name="connsiteY12" fmla="*/ 5858540 h 5890437"/>
                <a:gd name="connsiteX13" fmla="*/ 4891463 w 5381832"/>
                <a:gd name="connsiteY13" fmla="*/ 3519377 h 5890437"/>
                <a:gd name="connsiteX14" fmla="*/ 3030765 w 5381832"/>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90264 w 5381929"/>
                <a:gd name="connsiteY1" fmla="*/ 1098883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872451 w 5381929"/>
                <a:gd name="connsiteY1" fmla="*/ 1057320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81633 w 5381929"/>
                <a:gd name="connsiteY1" fmla="*/ 920842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0 h 5890437"/>
                <a:gd name="connsiteX1" fmla="*/ 927042 w 5381929"/>
                <a:gd name="connsiteY1" fmla="*/ 866251 h 5890437"/>
                <a:gd name="connsiteX2" fmla="*/ 672918 w 5381929"/>
                <a:gd name="connsiteY2" fmla="*/ 2220272 h 5890437"/>
                <a:gd name="connsiteX3" fmla="*/ 583 w 5381929"/>
                <a:gd name="connsiteY3" fmla="*/ 3051544 h 5890437"/>
                <a:gd name="connsiteX4" fmla="*/ 510946 w 5381929"/>
                <a:gd name="connsiteY4" fmla="*/ 3327991 h 5890437"/>
                <a:gd name="connsiteX5" fmla="*/ 339858 w 5381929"/>
                <a:gd name="connsiteY5" fmla="*/ 3734790 h 5890437"/>
                <a:gd name="connsiteX6" fmla="*/ 531244 w 5381929"/>
                <a:gd name="connsiteY6" fmla="*/ 3870251 h 5890437"/>
                <a:gd name="connsiteX7" fmla="*/ 372722 w 5381929"/>
                <a:gd name="connsiteY7" fmla="*/ 4061637 h 5890437"/>
                <a:gd name="connsiteX8" fmla="*/ 564108 w 5381929"/>
                <a:gd name="connsiteY8" fmla="*/ 4316819 h 5890437"/>
                <a:gd name="connsiteX9" fmla="*/ 500313 w 5381929"/>
                <a:gd name="connsiteY9" fmla="*/ 4976037 h 5890437"/>
                <a:gd name="connsiteX10" fmla="*/ 1754955 w 5381929"/>
                <a:gd name="connsiteY10" fmla="*/ 5039004 h 5890437"/>
                <a:gd name="connsiteX11" fmla="*/ 1946341 w 5381929"/>
                <a:gd name="connsiteY11" fmla="*/ 5890437 h 5890437"/>
                <a:gd name="connsiteX12" fmla="*/ 4785234 w 5381929"/>
                <a:gd name="connsiteY12" fmla="*/ 5858540 h 5890437"/>
                <a:gd name="connsiteX13" fmla="*/ 4891560 w 5381929"/>
                <a:gd name="connsiteY13" fmla="*/ 3519377 h 5890437"/>
                <a:gd name="connsiteX14" fmla="*/ 3030862 w 5381929"/>
                <a:gd name="connsiteY14" fmla="*/ 0 h 5890437"/>
                <a:gd name="connsiteX0" fmla="*/ 3030862 w 5381929"/>
                <a:gd name="connsiteY0" fmla="*/ 1751 h 5892188"/>
                <a:gd name="connsiteX1" fmla="*/ 927042 w 5381929"/>
                <a:gd name="connsiteY1" fmla="*/ 868002 h 5892188"/>
                <a:gd name="connsiteX2" fmla="*/ 672918 w 5381929"/>
                <a:gd name="connsiteY2" fmla="*/ 2222023 h 5892188"/>
                <a:gd name="connsiteX3" fmla="*/ 583 w 5381929"/>
                <a:gd name="connsiteY3" fmla="*/ 3053295 h 5892188"/>
                <a:gd name="connsiteX4" fmla="*/ 510946 w 5381929"/>
                <a:gd name="connsiteY4" fmla="*/ 3329742 h 5892188"/>
                <a:gd name="connsiteX5" fmla="*/ 339858 w 5381929"/>
                <a:gd name="connsiteY5" fmla="*/ 3736541 h 5892188"/>
                <a:gd name="connsiteX6" fmla="*/ 531244 w 5381929"/>
                <a:gd name="connsiteY6" fmla="*/ 3872002 h 5892188"/>
                <a:gd name="connsiteX7" fmla="*/ 372722 w 5381929"/>
                <a:gd name="connsiteY7" fmla="*/ 4063388 h 5892188"/>
                <a:gd name="connsiteX8" fmla="*/ 564108 w 5381929"/>
                <a:gd name="connsiteY8" fmla="*/ 4318570 h 5892188"/>
                <a:gd name="connsiteX9" fmla="*/ 500313 w 5381929"/>
                <a:gd name="connsiteY9" fmla="*/ 4977788 h 5892188"/>
                <a:gd name="connsiteX10" fmla="*/ 1754955 w 5381929"/>
                <a:gd name="connsiteY10" fmla="*/ 5040755 h 5892188"/>
                <a:gd name="connsiteX11" fmla="*/ 1946341 w 5381929"/>
                <a:gd name="connsiteY11" fmla="*/ 5892188 h 5892188"/>
                <a:gd name="connsiteX12" fmla="*/ 4785234 w 5381929"/>
                <a:gd name="connsiteY12" fmla="*/ 5860291 h 5892188"/>
                <a:gd name="connsiteX13" fmla="*/ 4891560 w 5381929"/>
                <a:gd name="connsiteY13" fmla="*/ 3521128 h 5892188"/>
                <a:gd name="connsiteX14" fmla="*/ 3030862 w 5381929"/>
                <a:gd name="connsiteY14" fmla="*/ 1751 h 5892188"/>
                <a:gd name="connsiteX0" fmla="*/ 3031042 w 5382109"/>
                <a:gd name="connsiteY0" fmla="*/ 1751 h 5892188"/>
                <a:gd name="connsiteX1" fmla="*/ 927222 w 5382109"/>
                <a:gd name="connsiteY1" fmla="*/ 868002 h 5892188"/>
                <a:gd name="connsiteX2" fmla="*/ 577563 w 5382109"/>
                <a:gd name="connsiteY2" fmla="*/ 2303910 h 5892188"/>
                <a:gd name="connsiteX3" fmla="*/ 763 w 5382109"/>
                <a:gd name="connsiteY3" fmla="*/ 3053295 h 5892188"/>
                <a:gd name="connsiteX4" fmla="*/ 511126 w 5382109"/>
                <a:gd name="connsiteY4" fmla="*/ 3329742 h 5892188"/>
                <a:gd name="connsiteX5" fmla="*/ 340038 w 5382109"/>
                <a:gd name="connsiteY5" fmla="*/ 3736541 h 5892188"/>
                <a:gd name="connsiteX6" fmla="*/ 531424 w 5382109"/>
                <a:gd name="connsiteY6" fmla="*/ 3872002 h 5892188"/>
                <a:gd name="connsiteX7" fmla="*/ 372902 w 5382109"/>
                <a:gd name="connsiteY7" fmla="*/ 4063388 h 5892188"/>
                <a:gd name="connsiteX8" fmla="*/ 564288 w 5382109"/>
                <a:gd name="connsiteY8" fmla="*/ 4318570 h 5892188"/>
                <a:gd name="connsiteX9" fmla="*/ 500493 w 5382109"/>
                <a:gd name="connsiteY9" fmla="*/ 4977788 h 5892188"/>
                <a:gd name="connsiteX10" fmla="*/ 1755135 w 5382109"/>
                <a:gd name="connsiteY10" fmla="*/ 5040755 h 5892188"/>
                <a:gd name="connsiteX11" fmla="*/ 1946521 w 5382109"/>
                <a:gd name="connsiteY11" fmla="*/ 5892188 h 5892188"/>
                <a:gd name="connsiteX12" fmla="*/ 4785414 w 5382109"/>
                <a:gd name="connsiteY12" fmla="*/ 5860291 h 5892188"/>
                <a:gd name="connsiteX13" fmla="*/ 4891740 w 5382109"/>
                <a:gd name="connsiteY13" fmla="*/ 3521128 h 5892188"/>
                <a:gd name="connsiteX14" fmla="*/ 3031042 w 5382109"/>
                <a:gd name="connsiteY14" fmla="*/ 1751 h 5892188"/>
                <a:gd name="connsiteX0" fmla="*/ 3031042 w 5382109"/>
                <a:gd name="connsiteY0" fmla="*/ 2101 h 5892538"/>
                <a:gd name="connsiteX1" fmla="*/ 913575 w 5382109"/>
                <a:gd name="connsiteY1" fmla="*/ 827408 h 5892538"/>
                <a:gd name="connsiteX2" fmla="*/ 577563 w 5382109"/>
                <a:gd name="connsiteY2" fmla="*/ 2304260 h 5892538"/>
                <a:gd name="connsiteX3" fmla="*/ 763 w 5382109"/>
                <a:gd name="connsiteY3" fmla="*/ 3053645 h 5892538"/>
                <a:gd name="connsiteX4" fmla="*/ 511126 w 5382109"/>
                <a:gd name="connsiteY4" fmla="*/ 3330092 h 5892538"/>
                <a:gd name="connsiteX5" fmla="*/ 340038 w 5382109"/>
                <a:gd name="connsiteY5" fmla="*/ 3736891 h 5892538"/>
                <a:gd name="connsiteX6" fmla="*/ 531424 w 5382109"/>
                <a:gd name="connsiteY6" fmla="*/ 3872352 h 5892538"/>
                <a:gd name="connsiteX7" fmla="*/ 372902 w 5382109"/>
                <a:gd name="connsiteY7" fmla="*/ 4063738 h 5892538"/>
                <a:gd name="connsiteX8" fmla="*/ 564288 w 5382109"/>
                <a:gd name="connsiteY8" fmla="*/ 4318920 h 5892538"/>
                <a:gd name="connsiteX9" fmla="*/ 500493 w 5382109"/>
                <a:gd name="connsiteY9" fmla="*/ 4978138 h 5892538"/>
                <a:gd name="connsiteX10" fmla="*/ 1755135 w 5382109"/>
                <a:gd name="connsiteY10" fmla="*/ 5041105 h 5892538"/>
                <a:gd name="connsiteX11" fmla="*/ 1946521 w 5382109"/>
                <a:gd name="connsiteY11" fmla="*/ 5892538 h 5892538"/>
                <a:gd name="connsiteX12" fmla="*/ 4785414 w 5382109"/>
                <a:gd name="connsiteY12" fmla="*/ 5860641 h 5892538"/>
                <a:gd name="connsiteX13" fmla="*/ 4891740 w 5382109"/>
                <a:gd name="connsiteY13" fmla="*/ 3521478 h 5892538"/>
                <a:gd name="connsiteX14" fmla="*/ 3031042 w 5382109"/>
                <a:gd name="connsiteY14" fmla="*/ 2101 h 5892538"/>
                <a:gd name="connsiteX0" fmla="*/ 3031042 w 5382109"/>
                <a:gd name="connsiteY0" fmla="*/ 941 h 5891378"/>
                <a:gd name="connsiteX1" fmla="*/ 886280 w 5382109"/>
                <a:gd name="connsiteY1" fmla="*/ 1071908 h 5891378"/>
                <a:gd name="connsiteX2" fmla="*/ 577563 w 5382109"/>
                <a:gd name="connsiteY2" fmla="*/ 2303100 h 5891378"/>
                <a:gd name="connsiteX3" fmla="*/ 763 w 5382109"/>
                <a:gd name="connsiteY3" fmla="*/ 3052485 h 5891378"/>
                <a:gd name="connsiteX4" fmla="*/ 511126 w 5382109"/>
                <a:gd name="connsiteY4" fmla="*/ 3328932 h 5891378"/>
                <a:gd name="connsiteX5" fmla="*/ 340038 w 5382109"/>
                <a:gd name="connsiteY5" fmla="*/ 3735731 h 5891378"/>
                <a:gd name="connsiteX6" fmla="*/ 531424 w 5382109"/>
                <a:gd name="connsiteY6" fmla="*/ 3871192 h 5891378"/>
                <a:gd name="connsiteX7" fmla="*/ 372902 w 5382109"/>
                <a:gd name="connsiteY7" fmla="*/ 4062578 h 5891378"/>
                <a:gd name="connsiteX8" fmla="*/ 564288 w 5382109"/>
                <a:gd name="connsiteY8" fmla="*/ 4317760 h 5891378"/>
                <a:gd name="connsiteX9" fmla="*/ 500493 w 5382109"/>
                <a:gd name="connsiteY9" fmla="*/ 4976978 h 5891378"/>
                <a:gd name="connsiteX10" fmla="*/ 1755135 w 5382109"/>
                <a:gd name="connsiteY10" fmla="*/ 5039945 h 5891378"/>
                <a:gd name="connsiteX11" fmla="*/ 1946521 w 5382109"/>
                <a:gd name="connsiteY11" fmla="*/ 5891378 h 5891378"/>
                <a:gd name="connsiteX12" fmla="*/ 4785414 w 5382109"/>
                <a:gd name="connsiteY12" fmla="*/ 5859481 h 5891378"/>
                <a:gd name="connsiteX13" fmla="*/ 4891740 w 5382109"/>
                <a:gd name="connsiteY13" fmla="*/ 3520318 h 5891378"/>
                <a:gd name="connsiteX14" fmla="*/ 3031042 w 5382109"/>
                <a:gd name="connsiteY14" fmla="*/ 941 h 5891378"/>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53 h 5891190"/>
                <a:gd name="connsiteX1" fmla="*/ 886280 w 5382109"/>
                <a:gd name="connsiteY1" fmla="*/ 1071720 h 5891190"/>
                <a:gd name="connsiteX2" fmla="*/ 577563 w 5382109"/>
                <a:gd name="connsiteY2" fmla="*/ 2302912 h 5891190"/>
                <a:gd name="connsiteX3" fmla="*/ 763 w 5382109"/>
                <a:gd name="connsiteY3" fmla="*/ 3052297 h 5891190"/>
                <a:gd name="connsiteX4" fmla="*/ 511126 w 5382109"/>
                <a:gd name="connsiteY4" fmla="*/ 3328744 h 5891190"/>
                <a:gd name="connsiteX5" fmla="*/ 340038 w 5382109"/>
                <a:gd name="connsiteY5" fmla="*/ 3735543 h 5891190"/>
                <a:gd name="connsiteX6" fmla="*/ 531424 w 5382109"/>
                <a:gd name="connsiteY6" fmla="*/ 3871004 h 5891190"/>
                <a:gd name="connsiteX7" fmla="*/ 372902 w 5382109"/>
                <a:gd name="connsiteY7" fmla="*/ 4062390 h 5891190"/>
                <a:gd name="connsiteX8" fmla="*/ 564288 w 5382109"/>
                <a:gd name="connsiteY8" fmla="*/ 4317572 h 5891190"/>
                <a:gd name="connsiteX9" fmla="*/ 500493 w 5382109"/>
                <a:gd name="connsiteY9" fmla="*/ 4976790 h 5891190"/>
                <a:gd name="connsiteX10" fmla="*/ 1755135 w 5382109"/>
                <a:gd name="connsiteY10" fmla="*/ 5039757 h 5891190"/>
                <a:gd name="connsiteX11" fmla="*/ 1946521 w 5382109"/>
                <a:gd name="connsiteY11" fmla="*/ 5891190 h 5891190"/>
                <a:gd name="connsiteX12" fmla="*/ 4785414 w 5382109"/>
                <a:gd name="connsiteY12" fmla="*/ 5859293 h 5891190"/>
                <a:gd name="connsiteX13" fmla="*/ 4891740 w 5382109"/>
                <a:gd name="connsiteY13" fmla="*/ 3520130 h 5891190"/>
                <a:gd name="connsiteX14" fmla="*/ 3031042 w 5382109"/>
                <a:gd name="connsiteY14" fmla="*/ 753 h 5891190"/>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792 h 5891229"/>
                <a:gd name="connsiteX1" fmla="*/ 777098 w 5382109"/>
                <a:gd name="connsiteY1" fmla="*/ 1044464 h 5891229"/>
                <a:gd name="connsiteX2" fmla="*/ 577563 w 5382109"/>
                <a:gd name="connsiteY2" fmla="*/ 2302951 h 5891229"/>
                <a:gd name="connsiteX3" fmla="*/ 763 w 5382109"/>
                <a:gd name="connsiteY3" fmla="*/ 3052336 h 5891229"/>
                <a:gd name="connsiteX4" fmla="*/ 511126 w 5382109"/>
                <a:gd name="connsiteY4" fmla="*/ 3328783 h 5891229"/>
                <a:gd name="connsiteX5" fmla="*/ 340038 w 5382109"/>
                <a:gd name="connsiteY5" fmla="*/ 3735582 h 5891229"/>
                <a:gd name="connsiteX6" fmla="*/ 531424 w 5382109"/>
                <a:gd name="connsiteY6" fmla="*/ 3871043 h 5891229"/>
                <a:gd name="connsiteX7" fmla="*/ 372902 w 5382109"/>
                <a:gd name="connsiteY7" fmla="*/ 4062429 h 5891229"/>
                <a:gd name="connsiteX8" fmla="*/ 564288 w 5382109"/>
                <a:gd name="connsiteY8" fmla="*/ 4317611 h 5891229"/>
                <a:gd name="connsiteX9" fmla="*/ 500493 w 5382109"/>
                <a:gd name="connsiteY9" fmla="*/ 4976829 h 5891229"/>
                <a:gd name="connsiteX10" fmla="*/ 1755135 w 5382109"/>
                <a:gd name="connsiteY10" fmla="*/ 5039796 h 5891229"/>
                <a:gd name="connsiteX11" fmla="*/ 1946521 w 5382109"/>
                <a:gd name="connsiteY11" fmla="*/ 5891229 h 5891229"/>
                <a:gd name="connsiteX12" fmla="*/ 4785414 w 5382109"/>
                <a:gd name="connsiteY12" fmla="*/ 5859332 h 5891229"/>
                <a:gd name="connsiteX13" fmla="*/ 4891740 w 5382109"/>
                <a:gd name="connsiteY13" fmla="*/ 3520169 h 5891229"/>
                <a:gd name="connsiteX14" fmla="*/ 3031042 w 5382109"/>
                <a:gd name="connsiteY14" fmla="*/ 792 h 5891229"/>
                <a:gd name="connsiteX0" fmla="*/ 3031042 w 5382109"/>
                <a:gd name="connsiteY0" fmla="*/ 627 h 5891064"/>
                <a:gd name="connsiteX1" fmla="*/ 777098 w 5382109"/>
                <a:gd name="connsiteY1" fmla="*/ 1180776 h 5891064"/>
                <a:gd name="connsiteX2" fmla="*/ 577563 w 5382109"/>
                <a:gd name="connsiteY2" fmla="*/ 2302786 h 5891064"/>
                <a:gd name="connsiteX3" fmla="*/ 763 w 5382109"/>
                <a:gd name="connsiteY3" fmla="*/ 3052171 h 5891064"/>
                <a:gd name="connsiteX4" fmla="*/ 511126 w 5382109"/>
                <a:gd name="connsiteY4" fmla="*/ 3328618 h 5891064"/>
                <a:gd name="connsiteX5" fmla="*/ 340038 w 5382109"/>
                <a:gd name="connsiteY5" fmla="*/ 3735417 h 5891064"/>
                <a:gd name="connsiteX6" fmla="*/ 531424 w 5382109"/>
                <a:gd name="connsiteY6" fmla="*/ 3870878 h 5891064"/>
                <a:gd name="connsiteX7" fmla="*/ 372902 w 5382109"/>
                <a:gd name="connsiteY7" fmla="*/ 4062264 h 5891064"/>
                <a:gd name="connsiteX8" fmla="*/ 564288 w 5382109"/>
                <a:gd name="connsiteY8" fmla="*/ 4317446 h 5891064"/>
                <a:gd name="connsiteX9" fmla="*/ 500493 w 5382109"/>
                <a:gd name="connsiteY9" fmla="*/ 4976664 h 5891064"/>
                <a:gd name="connsiteX10" fmla="*/ 1755135 w 5382109"/>
                <a:gd name="connsiteY10" fmla="*/ 5039631 h 5891064"/>
                <a:gd name="connsiteX11" fmla="*/ 1946521 w 5382109"/>
                <a:gd name="connsiteY11" fmla="*/ 5891064 h 5891064"/>
                <a:gd name="connsiteX12" fmla="*/ 4785414 w 5382109"/>
                <a:gd name="connsiteY12" fmla="*/ 5859167 h 5891064"/>
                <a:gd name="connsiteX13" fmla="*/ 4891740 w 5382109"/>
                <a:gd name="connsiteY13" fmla="*/ 3520004 h 5891064"/>
                <a:gd name="connsiteX14" fmla="*/ 3031042 w 5382109"/>
                <a:gd name="connsiteY14" fmla="*/ 627 h 5891064"/>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042 w 5382109"/>
                <a:gd name="connsiteY0" fmla="*/ 968 h 5891405"/>
                <a:gd name="connsiteX1" fmla="*/ 777098 w 5382109"/>
                <a:gd name="connsiteY1" fmla="*/ 1181117 h 5891405"/>
                <a:gd name="connsiteX2" fmla="*/ 577563 w 5382109"/>
                <a:gd name="connsiteY2" fmla="*/ 2303127 h 5891405"/>
                <a:gd name="connsiteX3" fmla="*/ 763 w 5382109"/>
                <a:gd name="connsiteY3" fmla="*/ 3052512 h 5891405"/>
                <a:gd name="connsiteX4" fmla="*/ 511126 w 5382109"/>
                <a:gd name="connsiteY4" fmla="*/ 3328959 h 5891405"/>
                <a:gd name="connsiteX5" fmla="*/ 340038 w 5382109"/>
                <a:gd name="connsiteY5" fmla="*/ 3735758 h 5891405"/>
                <a:gd name="connsiteX6" fmla="*/ 531424 w 5382109"/>
                <a:gd name="connsiteY6" fmla="*/ 3871219 h 5891405"/>
                <a:gd name="connsiteX7" fmla="*/ 372902 w 5382109"/>
                <a:gd name="connsiteY7" fmla="*/ 4062605 h 5891405"/>
                <a:gd name="connsiteX8" fmla="*/ 564288 w 5382109"/>
                <a:gd name="connsiteY8" fmla="*/ 4317787 h 5891405"/>
                <a:gd name="connsiteX9" fmla="*/ 500493 w 5382109"/>
                <a:gd name="connsiteY9" fmla="*/ 4977005 h 5891405"/>
                <a:gd name="connsiteX10" fmla="*/ 1755135 w 5382109"/>
                <a:gd name="connsiteY10" fmla="*/ 5039972 h 5891405"/>
                <a:gd name="connsiteX11" fmla="*/ 1946521 w 5382109"/>
                <a:gd name="connsiteY11" fmla="*/ 5891405 h 5891405"/>
                <a:gd name="connsiteX12" fmla="*/ 4785414 w 5382109"/>
                <a:gd name="connsiteY12" fmla="*/ 5859508 h 5891405"/>
                <a:gd name="connsiteX13" fmla="*/ 4891740 w 5382109"/>
                <a:gd name="connsiteY13" fmla="*/ 3520345 h 5891405"/>
                <a:gd name="connsiteX14" fmla="*/ 3031042 w 5382109"/>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1204 w 5382271"/>
                <a:gd name="connsiteY0" fmla="*/ 968 h 5891405"/>
                <a:gd name="connsiteX1" fmla="*/ 777260 w 5382271"/>
                <a:gd name="connsiteY1" fmla="*/ 1181117 h 5891405"/>
                <a:gd name="connsiteX2" fmla="*/ 523134 w 5382271"/>
                <a:gd name="connsiteY2" fmla="*/ 2303127 h 5891405"/>
                <a:gd name="connsiteX3" fmla="*/ 925 w 5382271"/>
                <a:gd name="connsiteY3" fmla="*/ 3052512 h 5891405"/>
                <a:gd name="connsiteX4" fmla="*/ 511288 w 5382271"/>
                <a:gd name="connsiteY4" fmla="*/ 3328959 h 5891405"/>
                <a:gd name="connsiteX5" fmla="*/ 340200 w 5382271"/>
                <a:gd name="connsiteY5" fmla="*/ 3735758 h 5891405"/>
                <a:gd name="connsiteX6" fmla="*/ 531586 w 5382271"/>
                <a:gd name="connsiteY6" fmla="*/ 3871219 h 5891405"/>
                <a:gd name="connsiteX7" fmla="*/ 373064 w 5382271"/>
                <a:gd name="connsiteY7" fmla="*/ 4062605 h 5891405"/>
                <a:gd name="connsiteX8" fmla="*/ 564450 w 5382271"/>
                <a:gd name="connsiteY8" fmla="*/ 4317787 h 5891405"/>
                <a:gd name="connsiteX9" fmla="*/ 500655 w 5382271"/>
                <a:gd name="connsiteY9" fmla="*/ 4977005 h 5891405"/>
                <a:gd name="connsiteX10" fmla="*/ 1755297 w 5382271"/>
                <a:gd name="connsiteY10" fmla="*/ 5039972 h 5891405"/>
                <a:gd name="connsiteX11" fmla="*/ 1946683 w 5382271"/>
                <a:gd name="connsiteY11" fmla="*/ 5891405 h 5891405"/>
                <a:gd name="connsiteX12" fmla="*/ 4785576 w 5382271"/>
                <a:gd name="connsiteY12" fmla="*/ 5859508 h 5891405"/>
                <a:gd name="connsiteX13" fmla="*/ 4891902 w 5382271"/>
                <a:gd name="connsiteY13" fmla="*/ 3520345 h 5891405"/>
                <a:gd name="connsiteX14" fmla="*/ 3031204 w 5382271"/>
                <a:gd name="connsiteY14" fmla="*/ 968 h 5891405"/>
                <a:gd name="connsiteX0" fmla="*/ 3038119 w 5389186"/>
                <a:gd name="connsiteY0" fmla="*/ 968 h 5891405"/>
                <a:gd name="connsiteX1" fmla="*/ 784175 w 5389186"/>
                <a:gd name="connsiteY1" fmla="*/ 1181117 h 5891405"/>
                <a:gd name="connsiteX2" fmla="*/ 530049 w 5389186"/>
                <a:gd name="connsiteY2" fmla="*/ 2303127 h 5891405"/>
                <a:gd name="connsiteX3" fmla="*/ 7840 w 5389186"/>
                <a:gd name="connsiteY3" fmla="*/ 3052512 h 5891405"/>
                <a:gd name="connsiteX4" fmla="*/ 518203 w 5389186"/>
                <a:gd name="connsiteY4" fmla="*/ 3328959 h 5891405"/>
                <a:gd name="connsiteX5" fmla="*/ 347115 w 5389186"/>
                <a:gd name="connsiteY5" fmla="*/ 3735758 h 5891405"/>
                <a:gd name="connsiteX6" fmla="*/ 538501 w 5389186"/>
                <a:gd name="connsiteY6" fmla="*/ 3871219 h 5891405"/>
                <a:gd name="connsiteX7" fmla="*/ 379979 w 5389186"/>
                <a:gd name="connsiteY7" fmla="*/ 4062605 h 5891405"/>
                <a:gd name="connsiteX8" fmla="*/ 571365 w 5389186"/>
                <a:gd name="connsiteY8" fmla="*/ 4317787 h 5891405"/>
                <a:gd name="connsiteX9" fmla="*/ 507570 w 5389186"/>
                <a:gd name="connsiteY9" fmla="*/ 4977005 h 5891405"/>
                <a:gd name="connsiteX10" fmla="*/ 1762212 w 5389186"/>
                <a:gd name="connsiteY10" fmla="*/ 5039972 h 5891405"/>
                <a:gd name="connsiteX11" fmla="*/ 1953598 w 5389186"/>
                <a:gd name="connsiteY11" fmla="*/ 5891405 h 5891405"/>
                <a:gd name="connsiteX12" fmla="*/ 4792491 w 5389186"/>
                <a:gd name="connsiteY12" fmla="*/ 5859508 h 5891405"/>
                <a:gd name="connsiteX13" fmla="*/ 4898817 w 5389186"/>
                <a:gd name="connsiteY13" fmla="*/ 3520345 h 5891405"/>
                <a:gd name="connsiteX14" fmla="*/ 3038119 w 5389186"/>
                <a:gd name="connsiteY14" fmla="*/ 968 h 5891405"/>
                <a:gd name="connsiteX0" fmla="*/ 3037057 w 5388124"/>
                <a:gd name="connsiteY0" fmla="*/ 968 h 5891405"/>
                <a:gd name="connsiteX1" fmla="*/ 783113 w 5388124"/>
                <a:gd name="connsiteY1" fmla="*/ 1181117 h 5891405"/>
                <a:gd name="connsiteX2" fmla="*/ 528987 w 5388124"/>
                <a:gd name="connsiteY2" fmla="*/ 2303127 h 5891405"/>
                <a:gd name="connsiteX3" fmla="*/ 6778 w 5388124"/>
                <a:gd name="connsiteY3" fmla="*/ 3052512 h 5891405"/>
                <a:gd name="connsiteX4" fmla="*/ 517141 w 5388124"/>
                <a:gd name="connsiteY4" fmla="*/ 3328959 h 5891405"/>
                <a:gd name="connsiteX5" fmla="*/ 346053 w 5388124"/>
                <a:gd name="connsiteY5" fmla="*/ 3735758 h 5891405"/>
                <a:gd name="connsiteX6" fmla="*/ 537439 w 5388124"/>
                <a:gd name="connsiteY6" fmla="*/ 3871219 h 5891405"/>
                <a:gd name="connsiteX7" fmla="*/ 378917 w 5388124"/>
                <a:gd name="connsiteY7" fmla="*/ 4062605 h 5891405"/>
                <a:gd name="connsiteX8" fmla="*/ 570303 w 5388124"/>
                <a:gd name="connsiteY8" fmla="*/ 4317787 h 5891405"/>
                <a:gd name="connsiteX9" fmla="*/ 506508 w 5388124"/>
                <a:gd name="connsiteY9" fmla="*/ 4977005 h 5891405"/>
                <a:gd name="connsiteX10" fmla="*/ 1761150 w 5388124"/>
                <a:gd name="connsiteY10" fmla="*/ 5039972 h 5891405"/>
                <a:gd name="connsiteX11" fmla="*/ 1952536 w 5388124"/>
                <a:gd name="connsiteY11" fmla="*/ 5891405 h 5891405"/>
                <a:gd name="connsiteX12" fmla="*/ 4791429 w 5388124"/>
                <a:gd name="connsiteY12" fmla="*/ 5859508 h 5891405"/>
                <a:gd name="connsiteX13" fmla="*/ 4897755 w 5388124"/>
                <a:gd name="connsiteY13" fmla="*/ 3520345 h 5891405"/>
                <a:gd name="connsiteX14" fmla="*/ 3037057 w 5388124"/>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3034541 w 5385608"/>
                <a:gd name="connsiteY0" fmla="*/ 968 h 5891405"/>
                <a:gd name="connsiteX1" fmla="*/ 780597 w 5385608"/>
                <a:gd name="connsiteY1" fmla="*/ 1181117 h 5891405"/>
                <a:gd name="connsiteX2" fmla="*/ 526471 w 5385608"/>
                <a:gd name="connsiteY2" fmla="*/ 2303127 h 5891405"/>
                <a:gd name="connsiteX3" fmla="*/ 4262 w 5385608"/>
                <a:gd name="connsiteY3" fmla="*/ 3052512 h 5891405"/>
                <a:gd name="connsiteX4" fmla="*/ 514625 w 5385608"/>
                <a:gd name="connsiteY4" fmla="*/ 3328959 h 5891405"/>
                <a:gd name="connsiteX5" fmla="*/ 343537 w 5385608"/>
                <a:gd name="connsiteY5" fmla="*/ 3735758 h 5891405"/>
                <a:gd name="connsiteX6" fmla="*/ 534923 w 5385608"/>
                <a:gd name="connsiteY6" fmla="*/ 3871219 h 5891405"/>
                <a:gd name="connsiteX7" fmla="*/ 376401 w 5385608"/>
                <a:gd name="connsiteY7" fmla="*/ 4062605 h 5891405"/>
                <a:gd name="connsiteX8" fmla="*/ 567787 w 5385608"/>
                <a:gd name="connsiteY8" fmla="*/ 4317787 h 5891405"/>
                <a:gd name="connsiteX9" fmla="*/ 503992 w 5385608"/>
                <a:gd name="connsiteY9" fmla="*/ 4977005 h 5891405"/>
                <a:gd name="connsiteX10" fmla="*/ 1758634 w 5385608"/>
                <a:gd name="connsiteY10" fmla="*/ 5039972 h 5891405"/>
                <a:gd name="connsiteX11" fmla="*/ 1950020 w 5385608"/>
                <a:gd name="connsiteY11" fmla="*/ 5891405 h 5891405"/>
                <a:gd name="connsiteX12" fmla="*/ 4788913 w 5385608"/>
                <a:gd name="connsiteY12" fmla="*/ 5859508 h 5891405"/>
                <a:gd name="connsiteX13" fmla="*/ 4895239 w 5385608"/>
                <a:gd name="connsiteY13" fmla="*/ 3520345 h 5891405"/>
                <a:gd name="connsiteX14" fmla="*/ 3034541 w 5385608"/>
                <a:gd name="connsiteY14" fmla="*/ 968 h 5891405"/>
                <a:gd name="connsiteX0" fmla="*/ 2980702 w 5331769"/>
                <a:gd name="connsiteY0" fmla="*/ 968 h 5891405"/>
                <a:gd name="connsiteX1" fmla="*/ 726758 w 5331769"/>
                <a:gd name="connsiteY1" fmla="*/ 1181117 h 5891405"/>
                <a:gd name="connsiteX2" fmla="*/ 472632 w 5331769"/>
                <a:gd name="connsiteY2" fmla="*/ 2303127 h 5891405"/>
                <a:gd name="connsiteX3" fmla="*/ 5014 w 5331769"/>
                <a:gd name="connsiteY3" fmla="*/ 3079808 h 5891405"/>
                <a:gd name="connsiteX4" fmla="*/ 460786 w 5331769"/>
                <a:gd name="connsiteY4" fmla="*/ 3328959 h 5891405"/>
                <a:gd name="connsiteX5" fmla="*/ 289698 w 5331769"/>
                <a:gd name="connsiteY5" fmla="*/ 3735758 h 5891405"/>
                <a:gd name="connsiteX6" fmla="*/ 481084 w 5331769"/>
                <a:gd name="connsiteY6" fmla="*/ 3871219 h 5891405"/>
                <a:gd name="connsiteX7" fmla="*/ 322562 w 5331769"/>
                <a:gd name="connsiteY7" fmla="*/ 4062605 h 5891405"/>
                <a:gd name="connsiteX8" fmla="*/ 513948 w 5331769"/>
                <a:gd name="connsiteY8" fmla="*/ 4317787 h 5891405"/>
                <a:gd name="connsiteX9" fmla="*/ 450153 w 5331769"/>
                <a:gd name="connsiteY9" fmla="*/ 4977005 h 5891405"/>
                <a:gd name="connsiteX10" fmla="*/ 1704795 w 5331769"/>
                <a:gd name="connsiteY10" fmla="*/ 5039972 h 5891405"/>
                <a:gd name="connsiteX11" fmla="*/ 1896181 w 5331769"/>
                <a:gd name="connsiteY11" fmla="*/ 5891405 h 5891405"/>
                <a:gd name="connsiteX12" fmla="*/ 4735074 w 5331769"/>
                <a:gd name="connsiteY12" fmla="*/ 5859508 h 5891405"/>
                <a:gd name="connsiteX13" fmla="*/ 4841400 w 5331769"/>
                <a:gd name="connsiteY13" fmla="*/ 3520345 h 5891405"/>
                <a:gd name="connsiteX14" fmla="*/ 2980702 w 5331769"/>
                <a:gd name="connsiteY14" fmla="*/ 968 h 5891405"/>
                <a:gd name="connsiteX0" fmla="*/ 2980491 w 5331558"/>
                <a:gd name="connsiteY0" fmla="*/ 968 h 5891405"/>
                <a:gd name="connsiteX1" fmla="*/ 726547 w 5331558"/>
                <a:gd name="connsiteY1" fmla="*/ 1181117 h 5891405"/>
                <a:gd name="connsiteX2" fmla="*/ 486068 w 5331558"/>
                <a:gd name="connsiteY2" fmla="*/ 2371366 h 5891405"/>
                <a:gd name="connsiteX3" fmla="*/ 4803 w 5331558"/>
                <a:gd name="connsiteY3" fmla="*/ 3079808 h 5891405"/>
                <a:gd name="connsiteX4" fmla="*/ 460575 w 5331558"/>
                <a:gd name="connsiteY4" fmla="*/ 3328959 h 5891405"/>
                <a:gd name="connsiteX5" fmla="*/ 289487 w 5331558"/>
                <a:gd name="connsiteY5" fmla="*/ 3735758 h 5891405"/>
                <a:gd name="connsiteX6" fmla="*/ 480873 w 5331558"/>
                <a:gd name="connsiteY6" fmla="*/ 3871219 h 5891405"/>
                <a:gd name="connsiteX7" fmla="*/ 322351 w 5331558"/>
                <a:gd name="connsiteY7" fmla="*/ 4062605 h 5891405"/>
                <a:gd name="connsiteX8" fmla="*/ 513737 w 5331558"/>
                <a:gd name="connsiteY8" fmla="*/ 4317787 h 5891405"/>
                <a:gd name="connsiteX9" fmla="*/ 449942 w 5331558"/>
                <a:gd name="connsiteY9" fmla="*/ 4977005 h 5891405"/>
                <a:gd name="connsiteX10" fmla="*/ 1704584 w 5331558"/>
                <a:gd name="connsiteY10" fmla="*/ 5039972 h 5891405"/>
                <a:gd name="connsiteX11" fmla="*/ 1895970 w 5331558"/>
                <a:gd name="connsiteY11" fmla="*/ 5891405 h 5891405"/>
                <a:gd name="connsiteX12" fmla="*/ 4734863 w 5331558"/>
                <a:gd name="connsiteY12" fmla="*/ 5859508 h 5891405"/>
                <a:gd name="connsiteX13" fmla="*/ 4841189 w 5331558"/>
                <a:gd name="connsiteY13" fmla="*/ 3520345 h 5891405"/>
                <a:gd name="connsiteX14" fmla="*/ 2980491 w 5331558"/>
                <a:gd name="connsiteY14" fmla="*/ 968 h 58914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331558" h="5891405">
                  <a:moveTo>
                    <a:pt x="2980491" y="968"/>
                  </a:moveTo>
                  <a:cubicBezTo>
                    <a:pt x="1784302" y="-22254"/>
                    <a:pt x="1040642" y="372305"/>
                    <a:pt x="726547" y="1181117"/>
                  </a:cubicBezTo>
                  <a:cubicBezTo>
                    <a:pt x="528785" y="1834793"/>
                    <a:pt x="744238" y="2066938"/>
                    <a:pt x="486068" y="2371366"/>
                  </a:cubicBezTo>
                  <a:cubicBezTo>
                    <a:pt x="239818" y="2677225"/>
                    <a:pt x="-40213" y="2911644"/>
                    <a:pt x="4803" y="3079808"/>
                  </a:cubicBezTo>
                  <a:cubicBezTo>
                    <a:pt x="109541" y="3181162"/>
                    <a:pt x="260766" y="3266498"/>
                    <a:pt x="460575" y="3328959"/>
                  </a:cubicBezTo>
                  <a:cubicBezTo>
                    <a:pt x="403546" y="3464559"/>
                    <a:pt x="198074" y="3641722"/>
                    <a:pt x="289487" y="3735758"/>
                  </a:cubicBezTo>
                  <a:lnTo>
                    <a:pt x="480873" y="3871219"/>
                  </a:lnTo>
                  <a:cubicBezTo>
                    <a:pt x="428032" y="3935014"/>
                    <a:pt x="303940" y="3939433"/>
                    <a:pt x="322351" y="4062605"/>
                  </a:cubicBezTo>
                  <a:cubicBezTo>
                    <a:pt x="362395" y="4195168"/>
                    <a:pt x="550882" y="4226788"/>
                    <a:pt x="513737" y="4317787"/>
                  </a:cubicBezTo>
                  <a:cubicBezTo>
                    <a:pt x="397470" y="4561276"/>
                    <a:pt x="358392" y="4876020"/>
                    <a:pt x="449942" y="4977005"/>
                  </a:cubicBezTo>
                  <a:cubicBezTo>
                    <a:pt x="636587" y="5158310"/>
                    <a:pt x="1197305" y="5208988"/>
                    <a:pt x="1704584" y="5039972"/>
                  </a:cubicBezTo>
                  <a:lnTo>
                    <a:pt x="1895970" y="5891405"/>
                  </a:lnTo>
                  <a:lnTo>
                    <a:pt x="4734863" y="5859508"/>
                  </a:lnTo>
                  <a:cubicBezTo>
                    <a:pt x="4366268" y="4516262"/>
                    <a:pt x="4422975" y="3927926"/>
                    <a:pt x="4841189" y="3520345"/>
                  </a:cubicBezTo>
                  <a:cubicBezTo>
                    <a:pt x="6117095" y="1964448"/>
                    <a:pt x="4692333" y="36409"/>
                    <a:pt x="2980491" y="96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4" name="Oval 37">
              <a:extLst>
                <a:ext uri="{FF2B5EF4-FFF2-40B4-BE49-F238E27FC236}">
                  <a16:creationId xmlns:a16="http://schemas.microsoft.com/office/drawing/2014/main" id="{0711327E-9191-4394-B64D-73AD56C41377}"/>
                </a:ext>
              </a:extLst>
            </p:cNvPr>
            <p:cNvSpPr/>
            <p:nvPr/>
          </p:nvSpPr>
          <p:spPr>
            <a:xfrm rot="18100542">
              <a:off x="5907878" y="-58593"/>
              <a:ext cx="1436045" cy="2141152"/>
            </a:xfrm>
            <a:custGeom>
              <a:avLst/>
              <a:gdLst/>
              <a:ahLst/>
              <a:cxnLst/>
              <a:rect l="l" t="t" r="r" b="b"/>
              <a:pathLst>
                <a:path w="1170491" h="1745209">
                  <a:moveTo>
                    <a:pt x="429221" y="671495"/>
                  </a:moveTo>
                  <a:cubicBezTo>
                    <a:pt x="415869" y="670322"/>
                    <a:pt x="402356" y="670624"/>
                    <a:pt x="388917" y="672439"/>
                  </a:cubicBezTo>
                  <a:cubicBezTo>
                    <a:pt x="370997" y="674859"/>
                    <a:pt x="353207" y="679968"/>
                    <a:pt x="336101" y="687858"/>
                  </a:cubicBezTo>
                  <a:lnTo>
                    <a:pt x="344770" y="708640"/>
                  </a:lnTo>
                  <a:cubicBezTo>
                    <a:pt x="405276" y="680369"/>
                    <a:pt x="475531" y="691805"/>
                    <a:pt x="523918" y="737799"/>
                  </a:cubicBezTo>
                  <a:cubicBezTo>
                    <a:pt x="569388" y="781022"/>
                    <a:pt x="587723" y="847396"/>
                    <a:pt x="571504" y="910067"/>
                  </a:cubicBezTo>
                  <a:lnTo>
                    <a:pt x="593243" y="915886"/>
                  </a:lnTo>
                  <a:cubicBezTo>
                    <a:pt x="611678" y="844923"/>
                    <a:pt x="590662" y="769719"/>
                    <a:pt x="538740" y="720849"/>
                  </a:cubicBezTo>
                  <a:cubicBezTo>
                    <a:pt x="507886" y="691808"/>
                    <a:pt x="469277" y="675014"/>
                    <a:pt x="429221" y="671495"/>
                  </a:cubicBezTo>
                  <a:close/>
                  <a:moveTo>
                    <a:pt x="588421" y="580980"/>
                  </a:moveTo>
                  <a:cubicBezTo>
                    <a:pt x="534186" y="581239"/>
                    <a:pt x="482134" y="605639"/>
                    <a:pt x="446738" y="649695"/>
                  </a:cubicBezTo>
                  <a:lnTo>
                    <a:pt x="463760" y="664437"/>
                  </a:lnTo>
                  <a:cubicBezTo>
                    <a:pt x="505329" y="612166"/>
                    <a:pt x="573320" y="591099"/>
                    <a:pt x="637132" y="610714"/>
                  </a:cubicBezTo>
                  <a:cubicBezTo>
                    <a:pt x="697098" y="629147"/>
                    <a:pt x="743088" y="680397"/>
                    <a:pt x="756495" y="743730"/>
                  </a:cubicBezTo>
                  <a:lnTo>
                    <a:pt x="778549" y="739251"/>
                  </a:lnTo>
                  <a:cubicBezTo>
                    <a:pt x="763432" y="667508"/>
                    <a:pt x="711108" y="609548"/>
                    <a:pt x="642848" y="588934"/>
                  </a:cubicBezTo>
                  <a:cubicBezTo>
                    <a:pt x="624821" y="583490"/>
                    <a:pt x="606500" y="580894"/>
                    <a:pt x="588421" y="580980"/>
                  </a:cubicBezTo>
                  <a:close/>
                  <a:moveTo>
                    <a:pt x="533817" y="0"/>
                  </a:moveTo>
                  <a:cubicBezTo>
                    <a:pt x="617807" y="1"/>
                    <a:pt x="687626" y="60667"/>
                    <a:pt x="697680" y="141081"/>
                  </a:cubicBezTo>
                  <a:cubicBezTo>
                    <a:pt x="603869" y="182843"/>
                    <a:pt x="547102" y="268997"/>
                    <a:pt x="562024" y="352718"/>
                  </a:cubicBezTo>
                  <a:lnTo>
                    <a:pt x="584367" y="347971"/>
                  </a:lnTo>
                  <a:cubicBezTo>
                    <a:pt x="570422" y="267354"/>
                    <a:pt x="633895" y="183716"/>
                    <a:pt x="732836" y="150639"/>
                  </a:cubicBezTo>
                  <a:cubicBezTo>
                    <a:pt x="738208" y="147500"/>
                    <a:pt x="743991" y="147205"/>
                    <a:pt x="749842" y="147205"/>
                  </a:cubicBezTo>
                  <a:cubicBezTo>
                    <a:pt x="844103" y="147205"/>
                    <a:pt x="920515" y="223618"/>
                    <a:pt x="920515" y="317877"/>
                  </a:cubicBezTo>
                  <a:lnTo>
                    <a:pt x="910716" y="366417"/>
                  </a:lnTo>
                  <a:lnTo>
                    <a:pt x="920515" y="366418"/>
                  </a:lnTo>
                  <a:lnTo>
                    <a:pt x="920515" y="371433"/>
                  </a:lnTo>
                  <a:cubicBezTo>
                    <a:pt x="997755" y="379016"/>
                    <a:pt x="1056877" y="445155"/>
                    <a:pt x="1056877" y="525101"/>
                  </a:cubicBezTo>
                  <a:lnTo>
                    <a:pt x="1047351" y="572282"/>
                  </a:lnTo>
                  <a:cubicBezTo>
                    <a:pt x="1119671" y="602218"/>
                    <a:pt x="1170491" y="673500"/>
                    <a:pt x="1170491" y="756650"/>
                  </a:cubicBezTo>
                  <a:cubicBezTo>
                    <a:pt x="1170490" y="802863"/>
                    <a:pt x="1154794" y="845409"/>
                    <a:pt x="1127569" y="878235"/>
                  </a:cubicBezTo>
                  <a:cubicBezTo>
                    <a:pt x="1080615" y="934488"/>
                    <a:pt x="1014142" y="959925"/>
                    <a:pt x="954678" y="939840"/>
                  </a:cubicBezTo>
                  <a:lnTo>
                    <a:pt x="947373" y="961469"/>
                  </a:lnTo>
                  <a:cubicBezTo>
                    <a:pt x="1000817" y="979520"/>
                    <a:pt x="1058949" y="966083"/>
                    <a:pt x="1106746" y="928282"/>
                  </a:cubicBezTo>
                  <a:cubicBezTo>
                    <a:pt x="1128548" y="955588"/>
                    <a:pt x="1138907" y="990708"/>
                    <a:pt x="1138907" y="1028247"/>
                  </a:cubicBezTo>
                  <a:cubicBezTo>
                    <a:pt x="1138907" y="1124134"/>
                    <a:pt x="1071328" y="1204237"/>
                    <a:pt x="981133" y="1223220"/>
                  </a:cubicBezTo>
                  <a:cubicBezTo>
                    <a:pt x="889088" y="1236998"/>
                    <a:pt x="805358" y="1200898"/>
                    <a:pt x="777272" y="1134408"/>
                  </a:cubicBezTo>
                  <a:cubicBezTo>
                    <a:pt x="791057" y="1124903"/>
                    <a:pt x="802061" y="1111678"/>
                    <a:pt x="810210" y="1096167"/>
                  </a:cubicBezTo>
                  <a:cubicBezTo>
                    <a:pt x="831546" y="1055553"/>
                    <a:pt x="830022" y="1005443"/>
                    <a:pt x="806195" y="964175"/>
                  </a:cubicBezTo>
                  <a:lnTo>
                    <a:pt x="787267" y="975103"/>
                  </a:lnTo>
                  <a:cubicBezTo>
                    <a:pt x="807161" y="1009560"/>
                    <a:pt x="808703" y="1051275"/>
                    <a:pt x="791333" y="1085110"/>
                  </a:cubicBezTo>
                  <a:cubicBezTo>
                    <a:pt x="784855" y="1097727"/>
                    <a:pt x="776117" y="1108536"/>
                    <a:pt x="763385" y="1114320"/>
                  </a:cubicBezTo>
                  <a:lnTo>
                    <a:pt x="744063" y="1119497"/>
                  </a:lnTo>
                  <a:lnTo>
                    <a:pt x="747716" y="1128718"/>
                  </a:lnTo>
                  <a:cubicBezTo>
                    <a:pt x="731558" y="1137628"/>
                    <a:pt x="712804" y="1141697"/>
                    <a:pt x="693327" y="1140344"/>
                  </a:cubicBezTo>
                  <a:cubicBezTo>
                    <a:pt x="655409" y="1137711"/>
                    <a:pt x="620494" y="1114908"/>
                    <a:pt x="601213" y="1080185"/>
                  </a:cubicBezTo>
                  <a:lnTo>
                    <a:pt x="582082" y="1090754"/>
                  </a:lnTo>
                  <a:cubicBezTo>
                    <a:pt x="605167" y="1132362"/>
                    <a:pt x="647281" y="1159482"/>
                    <a:pt x="693051" y="1162221"/>
                  </a:cubicBezTo>
                  <a:cubicBezTo>
                    <a:pt x="715413" y="1163558"/>
                    <a:pt x="736989" y="1158982"/>
                    <a:pt x="755684" y="1148835"/>
                  </a:cubicBezTo>
                  <a:cubicBezTo>
                    <a:pt x="792539" y="1222022"/>
                    <a:pt x="887119" y="1262260"/>
                    <a:pt x="989751" y="1247587"/>
                  </a:cubicBezTo>
                  <a:cubicBezTo>
                    <a:pt x="1000157" y="1267987"/>
                    <a:pt x="1004489" y="1291252"/>
                    <a:pt x="1004488" y="1315531"/>
                  </a:cubicBezTo>
                  <a:cubicBezTo>
                    <a:pt x="1004488" y="1381750"/>
                    <a:pt x="972258" y="1440443"/>
                    <a:pt x="920375" y="1473506"/>
                  </a:cubicBezTo>
                  <a:lnTo>
                    <a:pt x="913116" y="1474079"/>
                  </a:lnTo>
                  <a:cubicBezTo>
                    <a:pt x="850536" y="1469665"/>
                    <a:pt x="794159" y="1430126"/>
                    <a:pt x="766796" y="1371458"/>
                  </a:cubicBezTo>
                  <a:lnTo>
                    <a:pt x="746323" y="1380801"/>
                  </a:lnTo>
                  <a:cubicBezTo>
                    <a:pt x="776874" y="1446464"/>
                    <a:pt x="839753" y="1490827"/>
                    <a:pt x="909888" y="1496052"/>
                  </a:cubicBezTo>
                  <a:cubicBezTo>
                    <a:pt x="891948" y="1561049"/>
                    <a:pt x="840393" y="1611456"/>
                    <a:pt x="774838" y="1628054"/>
                  </a:cubicBezTo>
                  <a:cubicBezTo>
                    <a:pt x="686646" y="1642970"/>
                    <a:pt x="605133" y="1612285"/>
                    <a:pt x="571751" y="1552195"/>
                  </a:cubicBezTo>
                  <a:lnTo>
                    <a:pt x="550649" y="1566422"/>
                  </a:lnTo>
                  <a:cubicBezTo>
                    <a:pt x="577499" y="1609979"/>
                    <a:pt x="626419" y="1639383"/>
                    <a:pt x="685031" y="1648114"/>
                  </a:cubicBezTo>
                  <a:cubicBezTo>
                    <a:pt x="659684" y="1706013"/>
                    <a:pt x="601329" y="1745210"/>
                    <a:pt x="533818" y="1745209"/>
                  </a:cubicBezTo>
                  <a:cubicBezTo>
                    <a:pt x="455549" y="1745210"/>
                    <a:pt x="416747" y="1692524"/>
                    <a:pt x="372301" y="1619888"/>
                  </a:cubicBezTo>
                  <a:lnTo>
                    <a:pt x="366380" y="1592106"/>
                  </a:lnTo>
                  <a:cubicBezTo>
                    <a:pt x="305091" y="1567105"/>
                    <a:pt x="259811" y="1511085"/>
                    <a:pt x="250590" y="1443452"/>
                  </a:cubicBezTo>
                  <a:cubicBezTo>
                    <a:pt x="203712" y="1453117"/>
                    <a:pt x="158965" y="1444975"/>
                    <a:pt x="117260" y="1407178"/>
                  </a:cubicBezTo>
                  <a:cubicBezTo>
                    <a:pt x="55030" y="1350772"/>
                    <a:pt x="44039" y="1258933"/>
                    <a:pt x="90593" y="1192598"/>
                  </a:cubicBezTo>
                  <a:cubicBezTo>
                    <a:pt x="186799" y="1224213"/>
                    <a:pt x="285304" y="1199642"/>
                    <a:pt x="330760" y="1129474"/>
                  </a:cubicBezTo>
                  <a:lnTo>
                    <a:pt x="344999" y="1132822"/>
                  </a:lnTo>
                  <a:cubicBezTo>
                    <a:pt x="420009" y="1139731"/>
                    <a:pt x="490500" y="1101048"/>
                    <a:pt x="524987" y="1034051"/>
                  </a:cubicBezTo>
                  <a:lnTo>
                    <a:pt x="505360" y="1023014"/>
                  </a:lnTo>
                  <a:cubicBezTo>
                    <a:pt x="475089" y="1082544"/>
                    <a:pt x="412689" y="1116790"/>
                    <a:pt x="346243" y="1110339"/>
                  </a:cubicBezTo>
                  <a:cubicBezTo>
                    <a:pt x="283801" y="1104277"/>
                    <a:pt x="228486" y="1063265"/>
                    <a:pt x="202679" y="1003895"/>
                  </a:cubicBezTo>
                  <a:lnTo>
                    <a:pt x="181967" y="1012696"/>
                  </a:lnTo>
                  <a:cubicBezTo>
                    <a:pt x="205492" y="1066954"/>
                    <a:pt x="250941" y="1107583"/>
                    <a:pt x="305288" y="1123484"/>
                  </a:cubicBezTo>
                  <a:cubicBezTo>
                    <a:pt x="260051" y="1186174"/>
                    <a:pt x="162021" y="1201884"/>
                    <a:pt x="70961" y="1161909"/>
                  </a:cubicBezTo>
                  <a:cubicBezTo>
                    <a:pt x="64874" y="1160625"/>
                    <a:pt x="60391" y="1156961"/>
                    <a:pt x="56055" y="1153032"/>
                  </a:cubicBezTo>
                  <a:cubicBezTo>
                    <a:pt x="-13786" y="1089729"/>
                    <a:pt x="-19088" y="981796"/>
                    <a:pt x="44214" y="911953"/>
                  </a:cubicBezTo>
                  <a:lnTo>
                    <a:pt x="84073" y="882569"/>
                  </a:lnTo>
                  <a:lnTo>
                    <a:pt x="76811" y="875989"/>
                  </a:lnTo>
                  <a:lnTo>
                    <a:pt x="80179" y="872273"/>
                  </a:lnTo>
                  <a:cubicBezTo>
                    <a:pt x="28040" y="814783"/>
                    <a:pt x="28651" y="726072"/>
                    <a:pt x="82340" y="666836"/>
                  </a:cubicBezTo>
                  <a:lnTo>
                    <a:pt x="121082" y="638275"/>
                  </a:lnTo>
                  <a:cubicBezTo>
                    <a:pt x="89526" y="571593"/>
                    <a:pt x="96788" y="490523"/>
                    <a:pt x="145805" y="430894"/>
                  </a:cubicBezTo>
                  <a:cubicBezTo>
                    <a:pt x="198586" y="400645"/>
                    <a:pt x="259015" y="385179"/>
                    <a:pt x="321878" y="383347"/>
                  </a:cubicBezTo>
                  <a:lnTo>
                    <a:pt x="321111" y="357014"/>
                  </a:lnTo>
                  <a:cubicBezTo>
                    <a:pt x="257723" y="358862"/>
                    <a:pt x="196668" y="373772"/>
                    <a:pt x="141180" y="399723"/>
                  </a:cubicBezTo>
                  <a:cubicBezTo>
                    <a:pt x="117813" y="370058"/>
                    <a:pt x="106816" y="332072"/>
                    <a:pt x="106816" y="291518"/>
                  </a:cubicBezTo>
                  <a:cubicBezTo>
                    <a:pt x="106816" y="170286"/>
                    <a:pt x="205094" y="72008"/>
                    <a:pt x="326327" y="72008"/>
                  </a:cubicBezTo>
                  <a:cubicBezTo>
                    <a:pt x="350305" y="72008"/>
                    <a:pt x="373385" y="75853"/>
                    <a:pt x="394659" y="83948"/>
                  </a:cubicBezTo>
                  <a:cubicBezTo>
                    <a:pt x="425371" y="33609"/>
                    <a:pt x="467237" y="0"/>
                    <a:pt x="533817"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sp>
        <p:nvSpPr>
          <p:cNvPr id="75" name="Rectangle 19">
            <a:extLst>
              <a:ext uri="{FF2B5EF4-FFF2-40B4-BE49-F238E27FC236}">
                <a16:creationId xmlns:a16="http://schemas.microsoft.com/office/drawing/2014/main" id="{8025BC4E-7A4E-42D9-9569-8844F8906CE5}"/>
              </a:ext>
            </a:extLst>
          </p:cNvPr>
          <p:cNvSpPr/>
          <p:nvPr/>
        </p:nvSpPr>
        <p:spPr>
          <a:xfrm>
            <a:off x="4471052" y="2446822"/>
            <a:ext cx="449751" cy="494370"/>
          </a:xfrm>
          <a:custGeom>
            <a:avLst/>
            <a:gdLst/>
            <a:ahLst/>
            <a:cxnLst/>
            <a:rect l="l" t="t" r="r" b="b"/>
            <a:pathLst>
              <a:path w="2926108" h="3216409">
                <a:moveTo>
                  <a:pt x="1150286" y="2039882"/>
                </a:moveTo>
                <a:cubicBezTo>
                  <a:pt x="1216487" y="2110220"/>
                  <a:pt x="1249586" y="2238485"/>
                  <a:pt x="1348889" y="2250897"/>
                </a:cubicBezTo>
                <a:cubicBezTo>
                  <a:pt x="1452327" y="2213659"/>
                  <a:pt x="1530941" y="2147458"/>
                  <a:pt x="1597142" y="2052295"/>
                </a:cubicBezTo>
                <a:cubicBezTo>
                  <a:pt x="1634380" y="2030228"/>
                  <a:pt x="1712994" y="2049536"/>
                  <a:pt x="1721269" y="2072982"/>
                </a:cubicBezTo>
                <a:cubicBezTo>
                  <a:pt x="1533700" y="2362611"/>
                  <a:pt x="1615072" y="2763954"/>
                  <a:pt x="1568179" y="2830155"/>
                </a:cubicBezTo>
                <a:cubicBezTo>
                  <a:pt x="1391644" y="2965315"/>
                  <a:pt x="1231658" y="2893598"/>
                  <a:pt x="1063398" y="2925319"/>
                </a:cubicBezTo>
                <a:cubicBezTo>
                  <a:pt x="925479" y="2954282"/>
                  <a:pt x="820660" y="3107371"/>
                  <a:pt x="686879" y="3148747"/>
                </a:cubicBezTo>
                <a:cubicBezTo>
                  <a:pt x="536548" y="3184606"/>
                  <a:pt x="373804" y="3224602"/>
                  <a:pt x="215198" y="3214948"/>
                </a:cubicBezTo>
                <a:cubicBezTo>
                  <a:pt x="93829" y="3209431"/>
                  <a:pt x="71763" y="3046687"/>
                  <a:pt x="136584" y="2925318"/>
                </a:cubicBezTo>
                <a:cubicBezTo>
                  <a:pt x="168305" y="2828775"/>
                  <a:pt x="121415" y="2802571"/>
                  <a:pt x="107623" y="2710165"/>
                </a:cubicBezTo>
                <a:cubicBezTo>
                  <a:pt x="111150" y="2693172"/>
                  <a:pt x="127647" y="2691385"/>
                  <a:pt x="158288" y="2695563"/>
                </a:cubicBezTo>
                <a:lnTo>
                  <a:pt x="158288" y="2626239"/>
                </a:lnTo>
                <a:lnTo>
                  <a:pt x="266288" y="2626239"/>
                </a:lnTo>
                <a:lnTo>
                  <a:pt x="266288" y="2708276"/>
                </a:lnTo>
                <a:lnTo>
                  <a:pt x="307224" y="2711894"/>
                </a:lnTo>
                <a:lnTo>
                  <a:pt x="307224" y="2626239"/>
                </a:lnTo>
                <a:lnTo>
                  <a:pt x="415224" y="2626239"/>
                </a:lnTo>
                <a:lnTo>
                  <a:pt x="415224" y="2711420"/>
                </a:lnTo>
                <a:cubicBezTo>
                  <a:pt x="428487" y="2711947"/>
                  <a:pt x="442136" y="2710942"/>
                  <a:pt x="456160" y="2708700"/>
                </a:cubicBezTo>
                <a:lnTo>
                  <a:pt x="456160" y="2617963"/>
                </a:lnTo>
                <a:lnTo>
                  <a:pt x="564160" y="2617963"/>
                </a:lnTo>
                <a:lnTo>
                  <a:pt x="564160" y="2692500"/>
                </a:lnTo>
                <a:cubicBezTo>
                  <a:pt x="577696" y="2691220"/>
                  <a:pt x="591289" y="2688332"/>
                  <a:pt x="605096" y="2684680"/>
                </a:cubicBezTo>
                <a:lnTo>
                  <a:pt x="605096" y="2601411"/>
                </a:lnTo>
                <a:lnTo>
                  <a:pt x="713096" y="2601411"/>
                </a:lnTo>
                <a:lnTo>
                  <a:pt x="713096" y="2654658"/>
                </a:lnTo>
                <a:lnTo>
                  <a:pt x="754032" y="2641463"/>
                </a:lnTo>
                <a:lnTo>
                  <a:pt x="754032" y="2580721"/>
                </a:lnTo>
                <a:lnTo>
                  <a:pt x="862032" y="2580721"/>
                </a:lnTo>
                <a:lnTo>
                  <a:pt x="862032" y="2599792"/>
                </a:lnTo>
                <a:cubicBezTo>
                  <a:pt x="897454" y="2584791"/>
                  <a:pt x="934214" y="2567836"/>
                  <a:pt x="972371" y="2548802"/>
                </a:cubicBezTo>
                <a:cubicBezTo>
                  <a:pt x="1030297" y="2506047"/>
                  <a:pt x="939271" y="2219176"/>
                  <a:pt x="947546" y="2122633"/>
                </a:cubicBezTo>
                <a:cubicBezTo>
                  <a:pt x="957201" y="2082636"/>
                  <a:pt x="1082706" y="2067466"/>
                  <a:pt x="1150286" y="2039882"/>
                </a:cubicBezTo>
                <a:close/>
                <a:moveTo>
                  <a:pt x="394278" y="1320337"/>
                </a:moveTo>
                <a:cubicBezTo>
                  <a:pt x="356565" y="1315036"/>
                  <a:pt x="316914" y="1320983"/>
                  <a:pt x="277262" y="1344774"/>
                </a:cubicBezTo>
                <a:cubicBezTo>
                  <a:pt x="169686" y="1368221"/>
                  <a:pt x="281399" y="1532343"/>
                  <a:pt x="314500" y="1626128"/>
                </a:cubicBezTo>
                <a:cubicBezTo>
                  <a:pt x="335188" y="1715776"/>
                  <a:pt x="306225" y="1838523"/>
                  <a:pt x="376563" y="1820593"/>
                </a:cubicBezTo>
                <a:cubicBezTo>
                  <a:pt x="535169" y="1786113"/>
                  <a:pt x="681363" y="1673020"/>
                  <a:pt x="628954" y="1493726"/>
                </a:cubicBezTo>
                <a:cubicBezTo>
                  <a:pt x="603094" y="1453384"/>
                  <a:pt x="507414" y="1336241"/>
                  <a:pt x="394278" y="1320337"/>
                </a:cubicBezTo>
                <a:close/>
                <a:moveTo>
                  <a:pt x="1526804" y="66"/>
                </a:moveTo>
                <a:cubicBezTo>
                  <a:pt x="2066065" y="2824"/>
                  <a:pt x="2621877" y="129710"/>
                  <a:pt x="2896335" y="1038593"/>
                </a:cubicBezTo>
                <a:cubicBezTo>
                  <a:pt x="3057700" y="1564063"/>
                  <a:pt x="2532230" y="2366749"/>
                  <a:pt x="2064686" y="2292273"/>
                </a:cubicBezTo>
                <a:cubicBezTo>
                  <a:pt x="1885392" y="2267447"/>
                  <a:pt x="1950214" y="2015056"/>
                  <a:pt x="1555767" y="1940580"/>
                </a:cubicBezTo>
                <a:cubicBezTo>
                  <a:pt x="1179249" y="1868862"/>
                  <a:pt x="732393" y="2186075"/>
                  <a:pt x="554478" y="2159871"/>
                </a:cubicBezTo>
                <a:cubicBezTo>
                  <a:pt x="466211" y="2141942"/>
                  <a:pt x="394493" y="1904722"/>
                  <a:pt x="364151" y="1932305"/>
                </a:cubicBezTo>
                <a:cubicBezTo>
                  <a:pt x="322774" y="1970922"/>
                  <a:pt x="405526" y="2146079"/>
                  <a:pt x="467589" y="2205384"/>
                </a:cubicBezTo>
                <a:cubicBezTo>
                  <a:pt x="525515" y="2241243"/>
                  <a:pt x="732393" y="2202626"/>
                  <a:pt x="873070" y="2139183"/>
                </a:cubicBezTo>
                <a:cubicBezTo>
                  <a:pt x="913066" y="2128149"/>
                  <a:pt x="870312" y="2253655"/>
                  <a:pt x="877208" y="2333648"/>
                </a:cubicBezTo>
                <a:lnTo>
                  <a:pt x="862033" y="2337135"/>
                </a:lnTo>
                <a:lnTo>
                  <a:pt x="862033" y="2415799"/>
                </a:lnTo>
                <a:lnTo>
                  <a:pt x="754033" y="2415799"/>
                </a:lnTo>
                <a:lnTo>
                  <a:pt x="754033" y="2360695"/>
                </a:lnTo>
                <a:lnTo>
                  <a:pt x="713097" y="2366601"/>
                </a:lnTo>
                <a:lnTo>
                  <a:pt x="713097" y="2428213"/>
                </a:lnTo>
                <a:lnTo>
                  <a:pt x="605097" y="2428213"/>
                </a:lnTo>
                <a:lnTo>
                  <a:pt x="605097" y="2379641"/>
                </a:lnTo>
                <a:lnTo>
                  <a:pt x="564161" y="2382960"/>
                </a:lnTo>
                <a:lnTo>
                  <a:pt x="564161" y="2436489"/>
                </a:lnTo>
                <a:lnTo>
                  <a:pt x="456161" y="2436489"/>
                </a:lnTo>
                <a:lnTo>
                  <a:pt x="456161" y="2388351"/>
                </a:lnTo>
                <a:lnTo>
                  <a:pt x="415225" y="2389346"/>
                </a:lnTo>
                <a:lnTo>
                  <a:pt x="415225" y="2436489"/>
                </a:lnTo>
                <a:lnTo>
                  <a:pt x="307225" y="2436489"/>
                </a:lnTo>
                <a:lnTo>
                  <a:pt x="307225" y="2386989"/>
                </a:lnTo>
                <a:cubicBezTo>
                  <a:pt x="293173" y="2387203"/>
                  <a:pt x="279516" y="2386340"/>
                  <a:pt x="266289" y="2385150"/>
                </a:cubicBezTo>
                <a:lnTo>
                  <a:pt x="266289" y="2428213"/>
                </a:lnTo>
                <a:lnTo>
                  <a:pt x="158289" y="2428213"/>
                </a:lnTo>
                <a:lnTo>
                  <a:pt x="158289" y="2370613"/>
                </a:lnTo>
                <a:cubicBezTo>
                  <a:pt x="107017" y="2360332"/>
                  <a:pt x="72014" y="2345184"/>
                  <a:pt x="62108" y="2325373"/>
                </a:cubicBezTo>
                <a:cubicBezTo>
                  <a:pt x="37284" y="2261930"/>
                  <a:pt x="103484" y="2223314"/>
                  <a:pt x="124172" y="2172284"/>
                </a:cubicBezTo>
                <a:cubicBezTo>
                  <a:pt x="111759" y="2144700"/>
                  <a:pt x="74522" y="2141942"/>
                  <a:pt x="86934" y="2089533"/>
                </a:cubicBezTo>
                <a:cubicBezTo>
                  <a:pt x="96588" y="2053674"/>
                  <a:pt x="242782" y="2030228"/>
                  <a:pt x="264849" y="1994369"/>
                </a:cubicBezTo>
                <a:cubicBezTo>
                  <a:pt x="273125" y="1919892"/>
                  <a:pt x="-4093" y="1721291"/>
                  <a:pt x="45" y="1671639"/>
                </a:cubicBezTo>
                <a:cubicBezTo>
                  <a:pt x="12458" y="1619230"/>
                  <a:pt x="124172" y="1558546"/>
                  <a:pt x="190373" y="1477174"/>
                </a:cubicBezTo>
                <a:cubicBezTo>
                  <a:pt x="222094" y="1438557"/>
                  <a:pt x="80038" y="1267538"/>
                  <a:pt x="91072" y="1224783"/>
                </a:cubicBezTo>
                <a:cubicBezTo>
                  <a:pt x="111760" y="1092381"/>
                  <a:pt x="240023" y="943429"/>
                  <a:pt x="264849" y="703451"/>
                </a:cubicBezTo>
                <a:cubicBezTo>
                  <a:pt x="342084" y="332450"/>
                  <a:pt x="961338" y="-5451"/>
                  <a:pt x="1526804" y="6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6" name="Freeform 114">
            <a:extLst>
              <a:ext uri="{FF2B5EF4-FFF2-40B4-BE49-F238E27FC236}">
                <a16:creationId xmlns:a16="http://schemas.microsoft.com/office/drawing/2014/main" id="{353DEA2B-7F2E-4C6B-B5D7-248AF895CCDB}"/>
              </a:ext>
            </a:extLst>
          </p:cNvPr>
          <p:cNvSpPr>
            <a:spLocks noChangeAspect="1"/>
          </p:cNvSpPr>
          <p:nvPr/>
        </p:nvSpPr>
        <p:spPr>
          <a:xfrm>
            <a:off x="10267646" y="2429101"/>
            <a:ext cx="549379" cy="529812"/>
          </a:xfrm>
          <a:custGeom>
            <a:avLst/>
            <a:gdLst>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955441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8154 w 3745816"/>
              <a:gd name="connsiteY64" fmla="*/ 1151989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189917 w 3745816"/>
              <a:gd name="connsiteY51" fmla="*/ 1317105 h 3316502"/>
              <a:gd name="connsiteX52" fmla="*/ 3155798 w 3745816"/>
              <a:gd name="connsiteY52" fmla="*/ 1596884 h 3316502"/>
              <a:gd name="connsiteX53" fmla="*/ 2848723 w 3745816"/>
              <a:gd name="connsiteY53" fmla="*/ 1842544 h 3316502"/>
              <a:gd name="connsiteX54" fmla="*/ 2650831 w 3745816"/>
              <a:gd name="connsiteY54" fmla="*/ 2518108 h 3316502"/>
              <a:gd name="connsiteX55" fmla="*/ 2193630 w 3745816"/>
              <a:gd name="connsiteY55" fmla="*/ 2531756 h 3316502"/>
              <a:gd name="connsiteX56" fmla="*/ 1941147 w 3745816"/>
              <a:gd name="connsiteY56" fmla="*/ 2211033 h 3316502"/>
              <a:gd name="connsiteX57" fmla="*/ 1872908 w 3745816"/>
              <a:gd name="connsiteY57" fmla="*/ 2313392 h 3316502"/>
              <a:gd name="connsiteX58" fmla="*/ 1804669 w 3745816"/>
              <a:gd name="connsiteY58" fmla="*/ 2211033 h 3316502"/>
              <a:gd name="connsiteX59" fmla="*/ 1552186 w 3745816"/>
              <a:gd name="connsiteY59" fmla="*/ 2531756 h 3316502"/>
              <a:gd name="connsiteX60" fmla="*/ 1094985 w 3745816"/>
              <a:gd name="connsiteY60" fmla="*/ 2518108 h 3316502"/>
              <a:gd name="connsiteX61" fmla="*/ 897093 w 3745816"/>
              <a:gd name="connsiteY61" fmla="*/ 1842544 h 3316502"/>
              <a:gd name="connsiteX62" fmla="*/ 590018 w 3745816"/>
              <a:gd name="connsiteY62" fmla="*/ 1596884 h 3316502"/>
              <a:gd name="connsiteX63" fmla="*/ 555899 w 3745816"/>
              <a:gd name="connsiteY63" fmla="*/ 1317105 h 3316502"/>
              <a:gd name="connsiteX64" fmla="*/ 380265 w 3745816"/>
              <a:gd name="connsiteY64" fmla="*/ 1173717 h 3316502"/>
              <a:gd name="connsiteX65" fmla="*/ 289767 w 3745816"/>
              <a:gd name="connsiteY65" fmla="*/ 1006142 h 3316502"/>
              <a:gd name="connsiteX66" fmla="*/ 125994 w 3745816"/>
              <a:gd name="connsiteY66" fmla="*/ 921320 h 3316502"/>
              <a:gd name="connsiteX67" fmla="*/ 665081 w 3745816"/>
              <a:gd name="connsiteY67"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 name="connsiteX0" fmla="*/ 2500704 w 3745816"/>
              <a:gd name="connsiteY0" fmla="*/ 2026790 h 3316502"/>
              <a:gd name="connsiteX1" fmla="*/ 2261868 w 3745816"/>
              <a:gd name="connsiteY1" fmla="*/ 2108676 h 3316502"/>
              <a:gd name="connsiteX2" fmla="*/ 2364227 w 3745816"/>
              <a:gd name="connsiteY2" fmla="*/ 2313393 h 3316502"/>
              <a:gd name="connsiteX3" fmla="*/ 2500704 w 3745816"/>
              <a:gd name="connsiteY3" fmla="*/ 2026790 h 3316502"/>
              <a:gd name="connsiteX4" fmla="*/ 1245112 w 3745816"/>
              <a:gd name="connsiteY4" fmla="*/ 2026790 h 3316502"/>
              <a:gd name="connsiteX5" fmla="*/ 1381589 w 3745816"/>
              <a:gd name="connsiteY5" fmla="*/ 2313393 h 3316502"/>
              <a:gd name="connsiteX6" fmla="*/ 1483948 w 3745816"/>
              <a:gd name="connsiteY6" fmla="*/ 2108676 h 3316502"/>
              <a:gd name="connsiteX7" fmla="*/ 1245112 w 3745816"/>
              <a:gd name="connsiteY7" fmla="*/ 2026790 h 3316502"/>
              <a:gd name="connsiteX8" fmla="*/ 3185000 w 3745816"/>
              <a:gd name="connsiteY8" fmla="*/ 1670667 h 3316502"/>
              <a:gd name="connsiteX9" fmla="*/ 3244509 w 3745816"/>
              <a:gd name="connsiteY9" fmla="*/ 1692418 h 3316502"/>
              <a:gd name="connsiteX10" fmla="*/ 3380986 w 3745816"/>
              <a:gd name="connsiteY10" fmla="*/ 1856191 h 3316502"/>
              <a:gd name="connsiteX11" fmla="*/ 3599350 w 3745816"/>
              <a:gd name="connsiteY11" fmla="*/ 1903959 h 3316502"/>
              <a:gd name="connsiteX12" fmla="*/ 3735827 w 3745816"/>
              <a:gd name="connsiteY12" fmla="*/ 2142795 h 3316502"/>
              <a:gd name="connsiteX13" fmla="*/ 3572054 w 3745816"/>
              <a:gd name="connsiteY13" fmla="*/ 2620466 h 3316502"/>
              <a:gd name="connsiteX14" fmla="*/ 3551583 w 3745816"/>
              <a:gd name="connsiteY14" fmla="*/ 3316502 h 3316502"/>
              <a:gd name="connsiteX15" fmla="*/ 3292276 w 3745816"/>
              <a:gd name="connsiteY15" fmla="*/ 3302855 h 3316502"/>
              <a:gd name="connsiteX16" fmla="*/ 3271804 w 3745816"/>
              <a:gd name="connsiteY16" fmla="*/ 2511284 h 3316502"/>
              <a:gd name="connsiteX17" fmla="*/ 3278628 w 3745816"/>
              <a:gd name="connsiteY17" fmla="*/ 2272449 h 3316502"/>
              <a:gd name="connsiteX18" fmla="*/ 3128502 w 3745816"/>
              <a:gd name="connsiteY18" fmla="*/ 2108675 h 3316502"/>
              <a:gd name="connsiteX19" fmla="*/ 2869195 w 3745816"/>
              <a:gd name="connsiteY19" fmla="*/ 2019965 h 3316502"/>
              <a:gd name="connsiteX20" fmla="*/ 3185000 w 3745816"/>
              <a:gd name="connsiteY20" fmla="*/ 1670667 h 3316502"/>
              <a:gd name="connsiteX21" fmla="*/ 560816 w 3745816"/>
              <a:gd name="connsiteY21" fmla="*/ 1670667 h 3316502"/>
              <a:gd name="connsiteX22" fmla="*/ 876621 w 3745816"/>
              <a:gd name="connsiteY22" fmla="*/ 2019965 h 3316502"/>
              <a:gd name="connsiteX23" fmla="*/ 617314 w 3745816"/>
              <a:gd name="connsiteY23" fmla="*/ 2108675 h 3316502"/>
              <a:gd name="connsiteX24" fmla="*/ 467188 w 3745816"/>
              <a:gd name="connsiteY24" fmla="*/ 2272449 h 3316502"/>
              <a:gd name="connsiteX25" fmla="*/ 474012 w 3745816"/>
              <a:gd name="connsiteY25" fmla="*/ 2511284 h 3316502"/>
              <a:gd name="connsiteX26" fmla="*/ 453540 w 3745816"/>
              <a:gd name="connsiteY26" fmla="*/ 3302855 h 3316502"/>
              <a:gd name="connsiteX27" fmla="*/ 194233 w 3745816"/>
              <a:gd name="connsiteY27" fmla="*/ 3316502 h 3316502"/>
              <a:gd name="connsiteX28" fmla="*/ 173762 w 3745816"/>
              <a:gd name="connsiteY28" fmla="*/ 2620466 h 3316502"/>
              <a:gd name="connsiteX29" fmla="*/ 9989 w 3745816"/>
              <a:gd name="connsiteY29" fmla="*/ 2142795 h 3316502"/>
              <a:gd name="connsiteX30" fmla="*/ 146466 w 3745816"/>
              <a:gd name="connsiteY30" fmla="*/ 1903959 h 3316502"/>
              <a:gd name="connsiteX31" fmla="*/ 364830 w 3745816"/>
              <a:gd name="connsiteY31" fmla="*/ 1856191 h 3316502"/>
              <a:gd name="connsiteX32" fmla="*/ 501307 w 3745816"/>
              <a:gd name="connsiteY32" fmla="*/ 1692418 h 3316502"/>
              <a:gd name="connsiteX33" fmla="*/ 560816 w 3745816"/>
              <a:gd name="connsiteY33" fmla="*/ 1670667 h 3316502"/>
              <a:gd name="connsiteX34" fmla="*/ 2609647 w 3745816"/>
              <a:gd name="connsiteY34" fmla="*/ 1003649 h 3316502"/>
              <a:gd name="connsiteX35" fmla="*/ 2234575 w 3745816"/>
              <a:gd name="connsiteY35" fmla="*/ 1385343 h 3316502"/>
              <a:gd name="connsiteX36" fmla="*/ 1968444 w 3745816"/>
              <a:gd name="connsiteY36" fmla="*/ 1951725 h 3316502"/>
              <a:gd name="connsiteX37" fmla="*/ 2248223 w 3745816"/>
              <a:gd name="connsiteY37" fmla="*/ 1897134 h 3316502"/>
              <a:gd name="connsiteX38" fmla="*/ 2644008 w 3745816"/>
              <a:gd name="connsiteY38" fmla="*/ 1010029 h 3316502"/>
              <a:gd name="connsiteX39" fmla="*/ 2609647 w 3745816"/>
              <a:gd name="connsiteY39" fmla="*/ 1003649 h 3316502"/>
              <a:gd name="connsiteX40" fmla="*/ 1136169 w 3745816"/>
              <a:gd name="connsiteY40" fmla="*/ 1003649 h 3316502"/>
              <a:gd name="connsiteX41" fmla="*/ 1101808 w 3745816"/>
              <a:gd name="connsiteY41" fmla="*/ 1010029 h 3316502"/>
              <a:gd name="connsiteX42" fmla="*/ 1497593 w 3745816"/>
              <a:gd name="connsiteY42" fmla="*/ 1897134 h 3316502"/>
              <a:gd name="connsiteX43" fmla="*/ 1777372 w 3745816"/>
              <a:gd name="connsiteY43" fmla="*/ 1951725 h 3316502"/>
              <a:gd name="connsiteX44" fmla="*/ 1511241 w 3745816"/>
              <a:gd name="connsiteY44" fmla="*/ 1385343 h 3316502"/>
              <a:gd name="connsiteX45" fmla="*/ 1136169 w 3745816"/>
              <a:gd name="connsiteY45" fmla="*/ 1003649 h 3316502"/>
              <a:gd name="connsiteX46" fmla="*/ 665081 w 3745816"/>
              <a:gd name="connsiteY46" fmla="*/ 96 h 3316502"/>
              <a:gd name="connsiteX47" fmla="*/ 1862679 w 3745816"/>
              <a:gd name="connsiteY47" fmla="*/ 634117 h 3316502"/>
              <a:gd name="connsiteX48" fmla="*/ 3080735 w 3745816"/>
              <a:gd name="connsiteY48" fmla="*/ 96 h 3316502"/>
              <a:gd name="connsiteX49" fmla="*/ 3619822 w 3745816"/>
              <a:gd name="connsiteY49" fmla="*/ 921320 h 3316502"/>
              <a:gd name="connsiteX50" fmla="*/ 3456049 w 3745816"/>
              <a:gd name="connsiteY50" fmla="*/ 955441 h 3316502"/>
              <a:gd name="connsiteX51" fmla="*/ 3370271 w 3745816"/>
              <a:gd name="connsiteY51" fmla="*/ 1159232 h 3316502"/>
              <a:gd name="connsiteX52" fmla="*/ 3189917 w 3745816"/>
              <a:gd name="connsiteY52" fmla="*/ 1317105 h 3316502"/>
              <a:gd name="connsiteX53" fmla="*/ 3155798 w 3745816"/>
              <a:gd name="connsiteY53" fmla="*/ 1596884 h 3316502"/>
              <a:gd name="connsiteX54" fmla="*/ 2848723 w 3745816"/>
              <a:gd name="connsiteY54" fmla="*/ 1842544 h 3316502"/>
              <a:gd name="connsiteX55" fmla="*/ 2650831 w 3745816"/>
              <a:gd name="connsiteY55" fmla="*/ 2518108 h 3316502"/>
              <a:gd name="connsiteX56" fmla="*/ 2193630 w 3745816"/>
              <a:gd name="connsiteY56" fmla="*/ 2531756 h 3316502"/>
              <a:gd name="connsiteX57" fmla="*/ 1941147 w 3745816"/>
              <a:gd name="connsiteY57" fmla="*/ 2211033 h 3316502"/>
              <a:gd name="connsiteX58" fmla="*/ 1872908 w 3745816"/>
              <a:gd name="connsiteY58" fmla="*/ 2313392 h 3316502"/>
              <a:gd name="connsiteX59" fmla="*/ 1804669 w 3745816"/>
              <a:gd name="connsiteY59" fmla="*/ 2211033 h 3316502"/>
              <a:gd name="connsiteX60" fmla="*/ 1552186 w 3745816"/>
              <a:gd name="connsiteY60" fmla="*/ 2531756 h 3316502"/>
              <a:gd name="connsiteX61" fmla="*/ 1094985 w 3745816"/>
              <a:gd name="connsiteY61" fmla="*/ 2518108 h 3316502"/>
              <a:gd name="connsiteX62" fmla="*/ 897093 w 3745816"/>
              <a:gd name="connsiteY62" fmla="*/ 1842544 h 3316502"/>
              <a:gd name="connsiteX63" fmla="*/ 590018 w 3745816"/>
              <a:gd name="connsiteY63" fmla="*/ 1596884 h 3316502"/>
              <a:gd name="connsiteX64" fmla="*/ 555899 w 3745816"/>
              <a:gd name="connsiteY64" fmla="*/ 1317105 h 3316502"/>
              <a:gd name="connsiteX65" fmla="*/ 380265 w 3745816"/>
              <a:gd name="connsiteY65" fmla="*/ 1173717 h 3316502"/>
              <a:gd name="connsiteX66" fmla="*/ 289767 w 3745816"/>
              <a:gd name="connsiteY66" fmla="*/ 1006142 h 3316502"/>
              <a:gd name="connsiteX67" fmla="*/ 125994 w 3745816"/>
              <a:gd name="connsiteY67" fmla="*/ 921320 h 3316502"/>
              <a:gd name="connsiteX68" fmla="*/ 665081 w 3745816"/>
              <a:gd name="connsiteY68" fmla="*/ 96 h 33165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3745816" h="3316502">
                <a:moveTo>
                  <a:pt x="2500704" y="2026790"/>
                </a:moveTo>
                <a:cubicBezTo>
                  <a:pt x="2380149" y="2047261"/>
                  <a:pt x="2334656" y="2081381"/>
                  <a:pt x="2261868" y="2108676"/>
                </a:cubicBezTo>
                <a:cubicBezTo>
                  <a:pt x="2220926" y="2245154"/>
                  <a:pt x="2248220" y="2327040"/>
                  <a:pt x="2364227" y="2313393"/>
                </a:cubicBezTo>
                <a:cubicBezTo>
                  <a:pt x="2491606" y="2272450"/>
                  <a:pt x="2502979" y="2190563"/>
                  <a:pt x="2500704" y="2026790"/>
                </a:cubicBezTo>
                <a:close/>
                <a:moveTo>
                  <a:pt x="1245112" y="2026790"/>
                </a:moveTo>
                <a:cubicBezTo>
                  <a:pt x="1242837" y="2190563"/>
                  <a:pt x="1254210" y="2272450"/>
                  <a:pt x="1381589" y="2313393"/>
                </a:cubicBezTo>
                <a:cubicBezTo>
                  <a:pt x="1497596" y="2327040"/>
                  <a:pt x="1524890" y="2245154"/>
                  <a:pt x="1483948" y="2108676"/>
                </a:cubicBezTo>
                <a:cubicBezTo>
                  <a:pt x="1411160" y="2081381"/>
                  <a:pt x="1365667" y="2047261"/>
                  <a:pt x="1245112" y="2026790"/>
                </a:cubicBezTo>
                <a:close/>
                <a:moveTo>
                  <a:pt x="3185000" y="1670667"/>
                </a:moveTo>
                <a:cubicBezTo>
                  <a:pt x="3206444" y="1672444"/>
                  <a:pt x="3226596" y="1679339"/>
                  <a:pt x="3244509" y="1692418"/>
                </a:cubicBezTo>
                <a:cubicBezTo>
                  <a:pt x="3340044" y="1731086"/>
                  <a:pt x="3210389" y="1885761"/>
                  <a:pt x="3380986" y="1856191"/>
                </a:cubicBezTo>
                <a:cubicBezTo>
                  <a:pt x="3424203" y="1826621"/>
                  <a:pt x="3528837" y="1837994"/>
                  <a:pt x="3599350" y="1903959"/>
                </a:cubicBezTo>
                <a:cubicBezTo>
                  <a:pt x="3647117" y="1983571"/>
                  <a:pt x="3783594" y="2056359"/>
                  <a:pt x="3735827" y="2142795"/>
                </a:cubicBezTo>
                <a:cubicBezTo>
                  <a:pt x="3653941" y="2374806"/>
                  <a:pt x="3606173" y="2422574"/>
                  <a:pt x="3572054" y="2620466"/>
                </a:cubicBezTo>
                <a:cubicBezTo>
                  <a:pt x="3574328" y="2882048"/>
                  <a:pt x="3542485" y="3061744"/>
                  <a:pt x="3551583" y="3316502"/>
                </a:cubicBezTo>
                <a:lnTo>
                  <a:pt x="3292276" y="3302855"/>
                </a:lnTo>
                <a:cubicBezTo>
                  <a:pt x="3310472" y="3025350"/>
                  <a:pt x="3315022" y="2788789"/>
                  <a:pt x="3271804" y="2511284"/>
                </a:cubicBezTo>
                <a:cubicBezTo>
                  <a:pt x="3217213" y="2465791"/>
                  <a:pt x="3189917" y="2399828"/>
                  <a:pt x="3278628" y="2272449"/>
                </a:cubicBezTo>
                <a:cubicBezTo>
                  <a:pt x="3244509" y="2190562"/>
                  <a:pt x="3271804" y="2142795"/>
                  <a:pt x="3128502" y="2108675"/>
                </a:cubicBezTo>
                <a:cubicBezTo>
                  <a:pt x="3042066" y="2051809"/>
                  <a:pt x="2921512" y="2165541"/>
                  <a:pt x="2869195" y="2019965"/>
                </a:cubicBezTo>
                <a:cubicBezTo>
                  <a:pt x="2821427" y="1896567"/>
                  <a:pt x="3034887" y="1658228"/>
                  <a:pt x="3185000" y="1670667"/>
                </a:cubicBezTo>
                <a:close/>
                <a:moveTo>
                  <a:pt x="560816" y="1670667"/>
                </a:moveTo>
                <a:cubicBezTo>
                  <a:pt x="710929" y="1658228"/>
                  <a:pt x="924389" y="1896567"/>
                  <a:pt x="876621" y="2019965"/>
                </a:cubicBezTo>
                <a:cubicBezTo>
                  <a:pt x="824304" y="2165541"/>
                  <a:pt x="703750" y="2051809"/>
                  <a:pt x="617314" y="2108675"/>
                </a:cubicBezTo>
                <a:cubicBezTo>
                  <a:pt x="474012" y="2142795"/>
                  <a:pt x="501307" y="2190562"/>
                  <a:pt x="467188" y="2272449"/>
                </a:cubicBezTo>
                <a:cubicBezTo>
                  <a:pt x="555899" y="2399828"/>
                  <a:pt x="528603" y="2465791"/>
                  <a:pt x="474012" y="2511284"/>
                </a:cubicBezTo>
                <a:cubicBezTo>
                  <a:pt x="430794" y="2788789"/>
                  <a:pt x="435344" y="3025350"/>
                  <a:pt x="453540" y="3302855"/>
                </a:cubicBezTo>
                <a:lnTo>
                  <a:pt x="194233" y="3316502"/>
                </a:lnTo>
                <a:cubicBezTo>
                  <a:pt x="203331" y="3061744"/>
                  <a:pt x="171488" y="2882048"/>
                  <a:pt x="173762" y="2620466"/>
                </a:cubicBezTo>
                <a:cubicBezTo>
                  <a:pt x="139643" y="2422574"/>
                  <a:pt x="91875" y="2374806"/>
                  <a:pt x="9989" y="2142795"/>
                </a:cubicBezTo>
                <a:cubicBezTo>
                  <a:pt x="-37778" y="2056359"/>
                  <a:pt x="98699" y="1983571"/>
                  <a:pt x="146466" y="1903959"/>
                </a:cubicBezTo>
                <a:cubicBezTo>
                  <a:pt x="216979" y="1837994"/>
                  <a:pt x="321613" y="1826621"/>
                  <a:pt x="364830" y="1856191"/>
                </a:cubicBezTo>
                <a:cubicBezTo>
                  <a:pt x="535427" y="1885761"/>
                  <a:pt x="405772" y="1731086"/>
                  <a:pt x="501307" y="1692418"/>
                </a:cubicBezTo>
                <a:cubicBezTo>
                  <a:pt x="519220" y="1679339"/>
                  <a:pt x="539372" y="1672444"/>
                  <a:pt x="560816" y="1670667"/>
                </a:cubicBezTo>
                <a:close/>
                <a:moveTo>
                  <a:pt x="2609647" y="1003649"/>
                </a:moveTo>
                <a:cubicBezTo>
                  <a:pt x="2444889" y="994437"/>
                  <a:pt x="2381715" y="1312839"/>
                  <a:pt x="2234575" y="1385343"/>
                </a:cubicBezTo>
                <a:cubicBezTo>
                  <a:pt x="2013936" y="1460406"/>
                  <a:pt x="1963895" y="1651474"/>
                  <a:pt x="1968444" y="1951725"/>
                </a:cubicBezTo>
                <a:cubicBezTo>
                  <a:pt x="1979817" y="2035887"/>
                  <a:pt x="2134492" y="1956274"/>
                  <a:pt x="2248223" y="1897134"/>
                </a:cubicBezTo>
                <a:cubicBezTo>
                  <a:pt x="2393799" y="1812972"/>
                  <a:pt x="2839626" y="1121486"/>
                  <a:pt x="2644008" y="1010029"/>
                </a:cubicBezTo>
                <a:cubicBezTo>
                  <a:pt x="2632066" y="1006333"/>
                  <a:pt x="2620631" y="1004263"/>
                  <a:pt x="2609647" y="1003649"/>
                </a:cubicBezTo>
                <a:close/>
                <a:moveTo>
                  <a:pt x="1136169" y="1003649"/>
                </a:moveTo>
                <a:cubicBezTo>
                  <a:pt x="1125185" y="1004263"/>
                  <a:pt x="1113750" y="1006333"/>
                  <a:pt x="1101808" y="1010029"/>
                </a:cubicBezTo>
                <a:cubicBezTo>
                  <a:pt x="906190" y="1121486"/>
                  <a:pt x="1352017" y="1812972"/>
                  <a:pt x="1497593" y="1897134"/>
                </a:cubicBezTo>
                <a:cubicBezTo>
                  <a:pt x="1611324" y="1956274"/>
                  <a:pt x="1765999" y="2035887"/>
                  <a:pt x="1777372" y="1951725"/>
                </a:cubicBezTo>
                <a:cubicBezTo>
                  <a:pt x="1781921" y="1651474"/>
                  <a:pt x="1731880" y="1460406"/>
                  <a:pt x="1511241" y="1385343"/>
                </a:cubicBezTo>
                <a:cubicBezTo>
                  <a:pt x="1364101" y="1312839"/>
                  <a:pt x="1300927" y="994437"/>
                  <a:pt x="1136169" y="1003649"/>
                </a:cubicBezTo>
                <a:close/>
                <a:moveTo>
                  <a:pt x="665081" y="96"/>
                </a:moveTo>
                <a:cubicBezTo>
                  <a:pt x="1486802" y="-2174"/>
                  <a:pt x="1309537" y="573200"/>
                  <a:pt x="1862679" y="634117"/>
                </a:cubicBezTo>
                <a:cubicBezTo>
                  <a:pt x="2415888" y="573192"/>
                  <a:pt x="2259021" y="-2174"/>
                  <a:pt x="3080735" y="96"/>
                </a:cubicBezTo>
                <a:cubicBezTo>
                  <a:pt x="3608448" y="-9003"/>
                  <a:pt x="3767673" y="636991"/>
                  <a:pt x="3619822" y="921320"/>
                </a:cubicBezTo>
                <a:cubicBezTo>
                  <a:pt x="3590251" y="1010030"/>
                  <a:pt x="3519739" y="941793"/>
                  <a:pt x="3456049" y="955441"/>
                </a:cubicBezTo>
                <a:cubicBezTo>
                  <a:pt x="3416937" y="1011300"/>
                  <a:pt x="3385716" y="1096130"/>
                  <a:pt x="3370271" y="1159232"/>
                </a:cubicBezTo>
                <a:lnTo>
                  <a:pt x="3189917" y="1317105"/>
                </a:lnTo>
                <a:cubicBezTo>
                  <a:pt x="3271804" y="1426286"/>
                  <a:pt x="3258156" y="1555942"/>
                  <a:pt x="3155798" y="1596884"/>
                </a:cubicBezTo>
                <a:cubicBezTo>
                  <a:pt x="2973828" y="1651475"/>
                  <a:pt x="2866920" y="1726538"/>
                  <a:pt x="2848723" y="1842544"/>
                </a:cubicBezTo>
                <a:cubicBezTo>
                  <a:pt x="2830525" y="2001768"/>
                  <a:pt x="2832803" y="2481714"/>
                  <a:pt x="2650831" y="2518108"/>
                </a:cubicBezTo>
                <a:cubicBezTo>
                  <a:pt x="2498431" y="2522657"/>
                  <a:pt x="2373325" y="2513559"/>
                  <a:pt x="2193630" y="2531756"/>
                </a:cubicBezTo>
                <a:cubicBezTo>
                  <a:pt x="2088997" y="2522657"/>
                  <a:pt x="1998012" y="2349785"/>
                  <a:pt x="1941147" y="2211033"/>
                </a:cubicBezTo>
                <a:lnTo>
                  <a:pt x="1872908" y="2313392"/>
                </a:lnTo>
                <a:lnTo>
                  <a:pt x="1804669" y="2211033"/>
                </a:lnTo>
                <a:cubicBezTo>
                  <a:pt x="1747804" y="2349785"/>
                  <a:pt x="1656819" y="2522657"/>
                  <a:pt x="1552186" y="2531756"/>
                </a:cubicBezTo>
                <a:cubicBezTo>
                  <a:pt x="1372491" y="2513559"/>
                  <a:pt x="1247385" y="2522657"/>
                  <a:pt x="1094985" y="2518108"/>
                </a:cubicBezTo>
                <a:cubicBezTo>
                  <a:pt x="913013" y="2481714"/>
                  <a:pt x="915291" y="2001768"/>
                  <a:pt x="897093" y="1842544"/>
                </a:cubicBezTo>
                <a:cubicBezTo>
                  <a:pt x="878896" y="1726538"/>
                  <a:pt x="771988" y="1651475"/>
                  <a:pt x="590018" y="1596884"/>
                </a:cubicBezTo>
                <a:cubicBezTo>
                  <a:pt x="487660" y="1555942"/>
                  <a:pt x="474012" y="1426286"/>
                  <a:pt x="555899" y="1317105"/>
                </a:cubicBezTo>
                <a:cubicBezTo>
                  <a:pt x="497354" y="1247580"/>
                  <a:pt x="494034" y="1228756"/>
                  <a:pt x="380265" y="1173717"/>
                </a:cubicBezTo>
                <a:cubicBezTo>
                  <a:pt x="350099" y="1122687"/>
                  <a:pt x="319933" y="1057172"/>
                  <a:pt x="289767" y="1006142"/>
                </a:cubicBezTo>
                <a:cubicBezTo>
                  <a:pt x="226077" y="992494"/>
                  <a:pt x="155565" y="1010030"/>
                  <a:pt x="125994" y="921320"/>
                </a:cubicBezTo>
                <a:cubicBezTo>
                  <a:pt x="-21857" y="636991"/>
                  <a:pt x="137368" y="-9003"/>
                  <a:pt x="665081" y="9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7" name="Rounded Rectangle 31">
            <a:extLst>
              <a:ext uri="{FF2B5EF4-FFF2-40B4-BE49-F238E27FC236}">
                <a16:creationId xmlns:a16="http://schemas.microsoft.com/office/drawing/2014/main" id="{B25FCE9B-6DC5-4836-8DD9-E737D6782AA3}"/>
              </a:ext>
            </a:extLst>
          </p:cNvPr>
          <p:cNvSpPr>
            <a:spLocks noChangeAspect="1"/>
          </p:cNvSpPr>
          <p:nvPr/>
        </p:nvSpPr>
        <p:spPr>
          <a:xfrm>
            <a:off x="4509610" y="3571006"/>
            <a:ext cx="372634" cy="529812"/>
          </a:xfrm>
          <a:custGeom>
            <a:avLst/>
            <a:gdLst/>
            <a:ahLst/>
            <a:cxnLst/>
            <a:rect l="l" t="t" r="r" b="b"/>
            <a:pathLst>
              <a:path w="2273269" h="3232141">
                <a:moveTo>
                  <a:pt x="1301358" y="1224998"/>
                </a:moveTo>
                <a:cubicBezTo>
                  <a:pt x="1288512" y="1224739"/>
                  <a:pt x="1275404" y="1226994"/>
                  <a:pt x="1262722" y="1232060"/>
                </a:cubicBezTo>
                <a:cubicBezTo>
                  <a:pt x="1224020" y="1247517"/>
                  <a:pt x="1200469" y="1284678"/>
                  <a:pt x="1200858" y="1323955"/>
                </a:cubicBezTo>
                <a:lnTo>
                  <a:pt x="1068969" y="1816173"/>
                </a:lnTo>
                <a:lnTo>
                  <a:pt x="975827" y="1468563"/>
                </a:lnTo>
                <a:cubicBezTo>
                  <a:pt x="965224" y="1428990"/>
                  <a:pt x="932065" y="1401484"/>
                  <a:pt x="893889" y="1396168"/>
                </a:cubicBezTo>
                <a:cubicBezTo>
                  <a:pt x="887581" y="1395290"/>
                  <a:pt x="881136" y="1395017"/>
                  <a:pt x="874749" y="1397368"/>
                </a:cubicBezTo>
                <a:lnTo>
                  <a:pt x="873048" y="1397069"/>
                </a:lnTo>
                <a:cubicBezTo>
                  <a:pt x="871822" y="1397102"/>
                  <a:pt x="870599" y="1397158"/>
                  <a:pt x="869409" y="1397702"/>
                </a:cubicBezTo>
                <a:lnTo>
                  <a:pt x="854690" y="1398625"/>
                </a:lnTo>
                <a:cubicBezTo>
                  <a:pt x="852870" y="1399112"/>
                  <a:pt x="851076" y="1399648"/>
                  <a:pt x="849610" y="1401148"/>
                </a:cubicBezTo>
                <a:cubicBezTo>
                  <a:pt x="820426" y="1408603"/>
                  <a:pt x="795399" y="1429720"/>
                  <a:pt x="783580" y="1459921"/>
                </a:cubicBezTo>
                <a:lnTo>
                  <a:pt x="576552" y="1988920"/>
                </a:lnTo>
                <a:lnTo>
                  <a:pt x="360960" y="1988920"/>
                </a:lnTo>
                <a:cubicBezTo>
                  <a:pt x="306335" y="1988920"/>
                  <a:pt x="262052" y="2033203"/>
                  <a:pt x="262052" y="2087828"/>
                </a:cubicBezTo>
                <a:cubicBezTo>
                  <a:pt x="262052" y="2142453"/>
                  <a:pt x="306335" y="2186736"/>
                  <a:pt x="360960" y="2186736"/>
                </a:cubicBezTo>
                <a:lnTo>
                  <a:pt x="624414" y="2186736"/>
                </a:lnTo>
                <a:cubicBezTo>
                  <a:pt x="655679" y="2194749"/>
                  <a:pt x="687884" y="2184847"/>
                  <a:pt x="710155" y="2162843"/>
                </a:cubicBezTo>
                <a:cubicBezTo>
                  <a:pt x="728043" y="2149675"/>
                  <a:pt x="740236" y="2129868"/>
                  <a:pt x="742804" y="2106901"/>
                </a:cubicBezTo>
                <a:lnTo>
                  <a:pt x="861090" y="1804659"/>
                </a:lnTo>
                <a:lnTo>
                  <a:pt x="967256" y="2200878"/>
                </a:lnTo>
                <a:cubicBezTo>
                  <a:pt x="956121" y="2251327"/>
                  <a:pt x="986997" y="2301788"/>
                  <a:pt x="1037612" y="2315350"/>
                </a:cubicBezTo>
                <a:cubicBezTo>
                  <a:pt x="1044252" y="2317129"/>
                  <a:pt x="1050915" y="2318189"/>
                  <a:pt x="1057633" y="2316605"/>
                </a:cubicBezTo>
                <a:cubicBezTo>
                  <a:pt x="1061264" y="2317900"/>
                  <a:pt x="1065062" y="2318350"/>
                  <a:pt x="1068971" y="2317315"/>
                </a:cubicBezTo>
                <a:cubicBezTo>
                  <a:pt x="1072878" y="2318349"/>
                  <a:pt x="1076674" y="2317900"/>
                  <a:pt x="1080303" y="2316605"/>
                </a:cubicBezTo>
                <a:lnTo>
                  <a:pt x="1100326" y="2315350"/>
                </a:lnTo>
                <a:cubicBezTo>
                  <a:pt x="1150941" y="2301788"/>
                  <a:pt x="1181817" y="2251327"/>
                  <a:pt x="1170682" y="2200878"/>
                </a:cubicBezTo>
                <a:lnTo>
                  <a:pt x="1320238" y="1642726"/>
                </a:lnTo>
                <a:lnTo>
                  <a:pt x="1513977" y="2127797"/>
                </a:lnTo>
                <a:cubicBezTo>
                  <a:pt x="1531567" y="2171838"/>
                  <a:pt x="1577262" y="2196260"/>
                  <a:pt x="1621871" y="2186737"/>
                </a:cubicBezTo>
                <a:lnTo>
                  <a:pt x="1878495" y="2186737"/>
                </a:lnTo>
                <a:cubicBezTo>
                  <a:pt x="1933120" y="2186737"/>
                  <a:pt x="1977403" y="2142454"/>
                  <a:pt x="1977403" y="2087829"/>
                </a:cubicBezTo>
                <a:cubicBezTo>
                  <a:pt x="1977403" y="2033204"/>
                  <a:pt x="1933120" y="1988921"/>
                  <a:pt x="1878495" y="1988921"/>
                </a:cubicBezTo>
                <a:lnTo>
                  <a:pt x="1671520" y="1988921"/>
                </a:lnTo>
                <a:lnTo>
                  <a:pt x="1391261" y="1287226"/>
                </a:lnTo>
                <a:cubicBezTo>
                  <a:pt x="1376065" y="1249180"/>
                  <a:pt x="1339894" y="1225775"/>
                  <a:pt x="1301358" y="1224998"/>
                </a:cubicBezTo>
                <a:close/>
                <a:moveTo>
                  <a:pt x="335892" y="524745"/>
                </a:moveTo>
                <a:lnTo>
                  <a:pt x="1937377" y="524745"/>
                </a:lnTo>
                <a:cubicBezTo>
                  <a:pt x="1996486" y="524745"/>
                  <a:pt x="2044403" y="572662"/>
                  <a:pt x="2044403" y="631771"/>
                </a:cubicBezTo>
                <a:lnTo>
                  <a:pt x="2044403" y="2898384"/>
                </a:lnTo>
                <a:cubicBezTo>
                  <a:pt x="2044403" y="2957493"/>
                  <a:pt x="1996486" y="3005410"/>
                  <a:pt x="1937377" y="3005410"/>
                </a:cubicBezTo>
                <a:lnTo>
                  <a:pt x="335892" y="3005410"/>
                </a:lnTo>
                <a:cubicBezTo>
                  <a:pt x="276783" y="3005410"/>
                  <a:pt x="228866" y="2957493"/>
                  <a:pt x="228866" y="2898384"/>
                </a:cubicBezTo>
                <a:lnTo>
                  <a:pt x="228866" y="631771"/>
                </a:lnTo>
                <a:cubicBezTo>
                  <a:pt x="228866" y="572662"/>
                  <a:pt x="276783" y="524745"/>
                  <a:pt x="335892" y="524745"/>
                </a:cubicBezTo>
                <a:close/>
                <a:moveTo>
                  <a:pt x="245659" y="437009"/>
                </a:moveTo>
                <a:cubicBezTo>
                  <a:pt x="179890" y="437009"/>
                  <a:pt x="126573" y="490326"/>
                  <a:pt x="126573" y="556095"/>
                </a:cubicBezTo>
                <a:lnTo>
                  <a:pt x="126573" y="2974061"/>
                </a:lnTo>
                <a:cubicBezTo>
                  <a:pt x="126573" y="3039830"/>
                  <a:pt x="179890" y="3093147"/>
                  <a:pt x="245659" y="3093147"/>
                </a:cubicBezTo>
                <a:lnTo>
                  <a:pt x="2027611" y="3093147"/>
                </a:lnTo>
                <a:cubicBezTo>
                  <a:pt x="2093380" y="3093147"/>
                  <a:pt x="2146697" y="3039830"/>
                  <a:pt x="2146697" y="2974061"/>
                </a:cubicBezTo>
                <a:lnTo>
                  <a:pt x="2146697" y="556095"/>
                </a:lnTo>
                <a:cubicBezTo>
                  <a:pt x="2146697" y="490326"/>
                  <a:pt x="2093380" y="437009"/>
                  <a:pt x="2027611" y="437009"/>
                </a:cubicBezTo>
                <a:close/>
                <a:moveTo>
                  <a:pt x="974181" y="0"/>
                </a:moveTo>
                <a:lnTo>
                  <a:pt x="1299087" y="0"/>
                </a:lnTo>
                <a:cubicBezTo>
                  <a:pt x="1327680" y="0"/>
                  <a:pt x="1350860" y="23180"/>
                  <a:pt x="1350860" y="51773"/>
                </a:cubicBezTo>
                <a:lnTo>
                  <a:pt x="1350860" y="155306"/>
                </a:lnTo>
                <a:lnTo>
                  <a:pt x="1381614" y="155306"/>
                </a:lnTo>
                <a:cubicBezTo>
                  <a:pt x="1410207" y="155306"/>
                  <a:pt x="1433387" y="178486"/>
                  <a:pt x="1433387" y="207079"/>
                </a:cubicBezTo>
                <a:lnTo>
                  <a:pt x="1433387" y="298015"/>
                </a:lnTo>
                <a:lnTo>
                  <a:pt x="2081269" y="298015"/>
                </a:lnTo>
                <a:cubicBezTo>
                  <a:pt x="2187308" y="298015"/>
                  <a:pt x="2273269" y="383976"/>
                  <a:pt x="2273269" y="490015"/>
                </a:cubicBezTo>
                <a:lnTo>
                  <a:pt x="2273269" y="3040141"/>
                </a:lnTo>
                <a:cubicBezTo>
                  <a:pt x="2273269" y="3146180"/>
                  <a:pt x="2187308" y="3232141"/>
                  <a:pt x="2081269" y="3232141"/>
                </a:cubicBezTo>
                <a:lnTo>
                  <a:pt x="192000" y="3232141"/>
                </a:lnTo>
                <a:cubicBezTo>
                  <a:pt x="85961" y="3232141"/>
                  <a:pt x="0" y="3146180"/>
                  <a:pt x="0" y="3040141"/>
                </a:cubicBezTo>
                <a:lnTo>
                  <a:pt x="0" y="490015"/>
                </a:lnTo>
                <a:cubicBezTo>
                  <a:pt x="0" y="383976"/>
                  <a:pt x="85961" y="298015"/>
                  <a:pt x="192000" y="298015"/>
                </a:cubicBezTo>
                <a:lnTo>
                  <a:pt x="839881" y="298015"/>
                </a:lnTo>
                <a:lnTo>
                  <a:pt x="839881" y="207079"/>
                </a:lnTo>
                <a:cubicBezTo>
                  <a:pt x="839881" y="178486"/>
                  <a:pt x="863061" y="155306"/>
                  <a:pt x="891654" y="155306"/>
                </a:cubicBezTo>
                <a:lnTo>
                  <a:pt x="922408" y="155306"/>
                </a:lnTo>
                <a:lnTo>
                  <a:pt x="922408" y="51773"/>
                </a:lnTo>
                <a:cubicBezTo>
                  <a:pt x="922408" y="23180"/>
                  <a:pt x="945588" y="0"/>
                  <a:pt x="97418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Oval 47">
            <a:extLst>
              <a:ext uri="{FF2B5EF4-FFF2-40B4-BE49-F238E27FC236}">
                <a16:creationId xmlns:a16="http://schemas.microsoft.com/office/drawing/2014/main" id="{2A7B72D2-455E-4647-BA7D-2D9A0D0187FB}"/>
              </a:ext>
            </a:extLst>
          </p:cNvPr>
          <p:cNvSpPr>
            <a:spLocks noChangeAspect="1"/>
          </p:cNvSpPr>
          <p:nvPr/>
        </p:nvSpPr>
        <p:spPr>
          <a:xfrm>
            <a:off x="11057974" y="2429101"/>
            <a:ext cx="529812" cy="529812"/>
          </a:xfrm>
          <a:custGeom>
            <a:avLst/>
            <a:gdLst/>
            <a:ahLst/>
            <a:cxnLst/>
            <a:rect l="l" t="t" r="r" b="b"/>
            <a:pathLst>
              <a:path w="3240000" h="3240000">
                <a:moveTo>
                  <a:pt x="1303187" y="480874"/>
                </a:moveTo>
                <a:lnTo>
                  <a:pt x="1303187" y="1303187"/>
                </a:lnTo>
                <a:lnTo>
                  <a:pt x="480874" y="1303187"/>
                </a:lnTo>
                <a:lnTo>
                  <a:pt x="480874" y="1936813"/>
                </a:lnTo>
                <a:lnTo>
                  <a:pt x="1303187" y="1936813"/>
                </a:lnTo>
                <a:lnTo>
                  <a:pt x="1303187" y="2759126"/>
                </a:lnTo>
                <a:lnTo>
                  <a:pt x="1936813" y="2759126"/>
                </a:lnTo>
                <a:lnTo>
                  <a:pt x="1936813" y="1936813"/>
                </a:lnTo>
                <a:lnTo>
                  <a:pt x="2759126" y="1936813"/>
                </a:lnTo>
                <a:lnTo>
                  <a:pt x="2759126" y="1303187"/>
                </a:lnTo>
                <a:lnTo>
                  <a:pt x="1936813" y="1303187"/>
                </a:lnTo>
                <a:lnTo>
                  <a:pt x="1936813" y="480874"/>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Oval 50">
            <a:extLst>
              <a:ext uri="{FF2B5EF4-FFF2-40B4-BE49-F238E27FC236}">
                <a16:creationId xmlns:a16="http://schemas.microsoft.com/office/drawing/2014/main" id="{91CDD124-ED61-4ED3-81C2-B526853B9B84}"/>
              </a:ext>
            </a:extLst>
          </p:cNvPr>
          <p:cNvSpPr>
            <a:spLocks noChangeAspect="1"/>
          </p:cNvSpPr>
          <p:nvPr/>
        </p:nvSpPr>
        <p:spPr>
          <a:xfrm>
            <a:off x="5308362" y="3571006"/>
            <a:ext cx="469094" cy="529812"/>
          </a:xfrm>
          <a:custGeom>
            <a:avLst/>
            <a:gdLst/>
            <a:ahLst/>
            <a:cxnLst/>
            <a:rect l="l" t="t" r="r" b="b"/>
            <a:pathLst>
              <a:path w="2868687" h="3240000">
                <a:moveTo>
                  <a:pt x="1433799" y="2290728"/>
                </a:moveTo>
                <a:cubicBezTo>
                  <a:pt x="1317650" y="2346839"/>
                  <a:pt x="1203301" y="2394700"/>
                  <a:pt x="1093028" y="2434329"/>
                </a:cubicBezTo>
                <a:cubicBezTo>
                  <a:pt x="1167481" y="2812207"/>
                  <a:pt x="1292592" y="3060000"/>
                  <a:pt x="1434343" y="3060000"/>
                </a:cubicBezTo>
                <a:cubicBezTo>
                  <a:pt x="1576138" y="3060000"/>
                  <a:pt x="1701284" y="2812053"/>
                  <a:pt x="1774025" y="2433735"/>
                </a:cubicBezTo>
                <a:cubicBezTo>
                  <a:pt x="1663854" y="2394452"/>
                  <a:pt x="1549823" y="2346469"/>
                  <a:pt x="1433799" y="2290728"/>
                </a:cubicBezTo>
                <a:close/>
                <a:moveTo>
                  <a:pt x="1824954" y="2078037"/>
                </a:moveTo>
                <a:cubicBezTo>
                  <a:pt x="1794480" y="2097450"/>
                  <a:pt x="1763147" y="2116057"/>
                  <a:pt x="1731343" y="2134419"/>
                </a:cubicBezTo>
                <a:lnTo>
                  <a:pt x="1635415" y="2187161"/>
                </a:lnTo>
                <a:cubicBezTo>
                  <a:pt x="1691788" y="2215044"/>
                  <a:pt x="1747931" y="2239109"/>
                  <a:pt x="1803378" y="2259350"/>
                </a:cubicBezTo>
                <a:cubicBezTo>
                  <a:pt x="1812120" y="2201101"/>
                  <a:pt x="1819148" y="2140526"/>
                  <a:pt x="1824954" y="2078037"/>
                </a:cubicBezTo>
                <a:close/>
                <a:moveTo>
                  <a:pt x="1042306" y="2077178"/>
                </a:moveTo>
                <a:cubicBezTo>
                  <a:pt x="1047949" y="2140175"/>
                  <a:pt x="1055328" y="2201182"/>
                  <a:pt x="1063873" y="2259905"/>
                </a:cubicBezTo>
                <a:cubicBezTo>
                  <a:pt x="1119365" y="2238275"/>
                  <a:pt x="1176217" y="2214355"/>
                  <a:pt x="1233887" y="2187801"/>
                </a:cubicBezTo>
                <a:cubicBezTo>
                  <a:pt x="1201538" y="2170955"/>
                  <a:pt x="1169452" y="2152957"/>
                  <a:pt x="1137343" y="2134419"/>
                </a:cubicBezTo>
                <a:close/>
                <a:moveTo>
                  <a:pt x="559768" y="1732679"/>
                </a:moveTo>
                <a:cubicBezTo>
                  <a:pt x="268524" y="1984850"/>
                  <a:pt x="116369" y="2217202"/>
                  <a:pt x="187266" y="2340000"/>
                </a:cubicBezTo>
                <a:cubicBezTo>
                  <a:pt x="258144" y="2462764"/>
                  <a:pt x="535307" y="2447213"/>
                  <a:pt x="899736" y="2322555"/>
                </a:cubicBezTo>
                <a:cubicBezTo>
                  <a:pt x="878937" y="2207297"/>
                  <a:pt x="863223" y="2084405"/>
                  <a:pt x="853746" y="1955834"/>
                </a:cubicBezTo>
                <a:cubicBezTo>
                  <a:pt x="747454" y="1883220"/>
                  <a:pt x="648878" y="1808453"/>
                  <a:pt x="559768" y="1732679"/>
                </a:cubicBezTo>
                <a:close/>
                <a:moveTo>
                  <a:pt x="2309048" y="1730507"/>
                </a:moveTo>
                <a:cubicBezTo>
                  <a:pt x="2220666" y="1807660"/>
                  <a:pt x="2121792" y="1882664"/>
                  <a:pt x="2015235" y="1955625"/>
                </a:cubicBezTo>
                <a:cubicBezTo>
                  <a:pt x="2005364" y="2084180"/>
                  <a:pt x="1989894" y="2207119"/>
                  <a:pt x="1967330" y="2322070"/>
                </a:cubicBezTo>
                <a:lnTo>
                  <a:pt x="2081685" y="2358048"/>
                </a:lnTo>
                <a:cubicBezTo>
                  <a:pt x="2116015" y="2320492"/>
                  <a:pt x="2165526" y="2297468"/>
                  <a:pt x="2220415" y="2297468"/>
                </a:cubicBezTo>
                <a:cubicBezTo>
                  <a:pt x="2302230" y="2297468"/>
                  <a:pt x="2372097" y="2348622"/>
                  <a:pt x="2399287" y="2420880"/>
                </a:cubicBezTo>
                <a:cubicBezTo>
                  <a:pt x="2542053" y="2432945"/>
                  <a:pt x="2642630" y="2407186"/>
                  <a:pt x="2681420" y="2340000"/>
                </a:cubicBezTo>
                <a:cubicBezTo>
                  <a:pt x="2752393" y="2217071"/>
                  <a:pt x="2599836" y="1984353"/>
                  <a:pt x="2309048" y="1730507"/>
                </a:cubicBezTo>
                <a:close/>
                <a:moveTo>
                  <a:pt x="2026056" y="1510554"/>
                </a:moveTo>
                <a:cubicBezTo>
                  <a:pt x="2027893" y="1546708"/>
                  <a:pt x="2028343" y="1583211"/>
                  <a:pt x="2028343" y="1620000"/>
                </a:cubicBezTo>
                <a:lnTo>
                  <a:pt x="2024251" y="1730716"/>
                </a:lnTo>
                <a:lnTo>
                  <a:pt x="2173722" y="1619092"/>
                </a:lnTo>
                <a:cubicBezTo>
                  <a:pt x="2127526" y="1582190"/>
                  <a:pt x="2078507" y="1545517"/>
                  <a:pt x="2026056" y="1510554"/>
                </a:cubicBezTo>
                <a:close/>
                <a:moveTo>
                  <a:pt x="844436" y="1509285"/>
                </a:moveTo>
                <a:lnTo>
                  <a:pt x="694964" y="1620908"/>
                </a:lnTo>
                <a:cubicBezTo>
                  <a:pt x="741160" y="1657811"/>
                  <a:pt x="790179" y="1694484"/>
                  <a:pt x="842630" y="1729447"/>
                </a:cubicBezTo>
                <a:cubicBezTo>
                  <a:pt x="840793" y="1693293"/>
                  <a:pt x="840343" y="1656790"/>
                  <a:pt x="840343" y="1620000"/>
                </a:cubicBezTo>
                <a:close/>
                <a:moveTo>
                  <a:pt x="1434343" y="1361184"/>
                </a:moveTo>
                <a:cubicBezTo>
                  <a:pt x="1573534" y="1361184"/>
                  <a:pt x="1686371" y="1474021"/>
                  <a:pt x="1686371" y="1613212"/>
                </a:cubicBezTo>
                <a:cubicBezTo>
                  <a:pt x="1686371" y="1752403"/>
                  <a:pt x="1573534" y="1865240"/>
                  <a:pt x="1434343" y="1865240"/>
                </a:cubicBezTo>
                <a:cubicBezTo>
                  <a:pt x="1295152" y="1865240"/>
                  <a:pt x="1182315" y="1752403"/>
                  <a:pt x="1182315" y="1613212"/>
                </a:cubicBezTo>
                <a:cubicBezTo>
                  <a:pt x="1182315" y="1474021"/>
                  <a:pt x="1295152" y="1361184"/>
                  <a:pt x="1434343" y="1361184"/>
                </a:cubicBezTo>
                <a:close/>
                <a:moveTo>
                  <a:pt x="1433770" y="1149513"/>
                </a:moveTo>
                <a:cubicBezTo>
                  <a:pt x="1365445" y="1183896"/>
                  <a:pt x="1296585" y="1221489"/>
                  <a:pt x="1227343" y="1261466"/>
                </a:cubicBezTo>
                <a:lnTo>
                  <a:pt x="1027157" y="1384911"/>
                </a:lnTo>
                <a:cubicBezTo>
                  <a:pt x="1022222" y="1461370"/>
                  <a:pt x="1020343" y="1539922"/>
                  <a:pt x="1020343" y="1620000"/>
                </a:cubicBezTo>
                <a:lnTo>
                  <a:pt x="1028287" y="1855786"/>
                </a:lnTo>
                <a:cubicBezTo>
                  <a:pt x="1091680" y="1898065"/>
                  <a:pt x="1158394" y="1938727"/>
                  <a:pt x="1227343" y="1978535"/>
                </a:cubicBezTo>
                <a:lnTo>
                  <a:pt x="1434916" y="2090488"/>
                </a:lnTo>
                <a:cubicBezTo>
                  <a:pt x="1503241" y="2056105"/>
                  <a:pt x="1572101" y="2018511"/>
                  <a:pt x="1641343" y="1978535"/>
                </a:cubicBezTo>
                <a:lnTo>
                  <a:pt x="1841530" y="1855090"/>
                </a:lnTo>
                <a:cubicBezTo>
                  <a:pt x="1846464" y="1778631"/>
                  <a:pt x="1848343" y="1700079"/>
                  <a:pt x="1848343" y="1620000"/>
                </a:cubicBezTo>
                <a:lnTo>
                  <a:pt x="1840399" y="1384214"/>
                </a:lnTo>
                <a:cubicBezTo>
                  <a:pt x="1777006" y="1341936"/>
                  <a:pt x="1710293" y="1301274"/>
                  <a:pt x="1641343" y="1261466"/>
                </a:cubicBezTo>
                <a:close/>
                <a:moveTo>
                  <a:pt x="1065308" y="980650"/>
                </a:moveTo>
                <a:cubicBezTo>
                  <a:pt x="1056566" y="1038899"/>
                  <a:pt x="1049538" y="1099475"/>
                  <a:pt x="1043732" y="1161964"/>
                </a:cubicBezTo>
                <a:cubicBezTo>
                  <a:pt x="1074206" y="1142551"/>
                  <a:pt x="1105539" y="1123943"/>
                  <a:pt x="1137343" y="1105581"/>
                </a:cubicBezTo>
                <a:lnTo>
                  <a:pt x="1233271" y="1052839"/>
                </a:lnTo>
                <a:cubicBezTo>
                  <a:pt x="1176898" y="1024957"/>
                  <a:pt x="1120756" y="1000892"/>
                  <a:pt x="1065308" y="980650"/>
                </a:cubicBezTo>
                <a:close/>
                <a:moveTo>
                  <a:pt x="1804814" y="980095"/>
                </a:moveTo>
                <a:cubicBezTo>
                  <a:pt x="1749321" y="1001726"/>
                  <a:pt x="1692469" y="1025646"/>
                  <a:pt x="1634800" y="1052200"/>
                </a:cubicBezTo>
                <a:cubicBezTo>
                  <a:pt x="1667149" y="1069046"/>
                  <a:pt x="1699234" y="1087043"/>
                  <a:pt x="1731343" y="1105581"/>
                </a:cubicBezTo>
                <a:lnTo>
                  <a:pt x="1826380" y="1162822"/>
                </a:lnTo>
                <a:cubicBezTo>
                  <a:pt x="1820738" y="1099825"/>
                  <a:pt x="1813359" y="1038819"/>
                  <a:pt x="1804814" y="980095"/>
                </a:cubicBezTo>
                <a:close/>
                <a:moveTo>
                  <a:pt x="2432236" y="816002"/>
                </a:moveTo>
                <a:cubicBezTo>
                  <a:pt x="2308930" y="820546"/>
                  <a:pt x="2149627" y="855445"/>
                  <a:pt x="1968950" y="917446"/>
                </a:cubicBezTo>
                <a:cubicBezTo>
                  <a:pt x="1989749" y="1032703"/>
                  <a:pt x="2005463" y="1155596"/>
                  <a:pt x="2014941" y="1284167"/>
                </a:cubicBezTo>
                <a:cubicBezTo>
                  <a:pt x="2121232" y="1356780"/>
                  <a:pt x="2219808" y="1431548"/>
                  <a:pt x="2308918" y="1507322"/>
                </a:cubicBezTo>
                <a:cubicBezTo>
                  <a:pt x="2600162" y="1255150"/>
                  <a:pt x="2752317" y="1022798"/>
                  <a:pt x="2681420" y="900000"/>
                </a:cubicBezTo>
                <a:cubicBezTo>
                  <a:pt x="2645694" y="838121"/>
                  <a:pt x="2557557" y="811383"/>
                  <a:pt x="2432236" y="816002"/>
                </a:cubicBezTo>
                <a:close/>
                <a:moveTo>
                  <a:pt x="436450" y="816001"/>
                </a:moveTo>
                <a:cubicBezTo>
                  <a:pt x="311129" y="811383"/>
                  <a:pt x="222992" y="838121"/>
                  <a:pt x="187266" y="900000"/>
                </a:cubicBezTo>
                <a:cubicBezTo>
                  <a:pt x="158404" y="949991"/>
                  <a:pt x="166508" y="1018139"/>
                  <a:pt x="206887" y="1097970"/>
                </a:cubicBezTo>
                <a:cubicBezTo>
                  <a:pt x="213842" y="1096217"/>
                  <a:pt x="221021" y="1095812"/>
                  <a:pt x="228294" y="1095812"/>
                </a:cubicBezTo>
                <a:cubicBezTo>
                  <a:pt x="334372" y="1095812"/>
                  <a:pt x="420366" y="1181806"/>
                  <a:pt x="420366" y="1287884"/>
                </a:cubicBezTo>
                <a:cubicBezTo>
                  <a:pt x="420366" y="1314219"/>
                  <a:pt x="415066" y="1339317"/>
                  <a:pt x="405427" y="1362148"/>
                </a:cubicBezTo>
                <a:cubicBezTo>
                  <a:pt x="450585" y="1410442"/>
                  <a:pt x="502437" y="1459559"/>
                  <a:pt x="559639" y="1509493"/>
                </a:cubicBezTo>
                <a:cubicBezTo>
                  <a:pt x="648020" y="1432341"/>
                  <a:pt x="746894" y="1357336"/>
                  <a:pt x="853451" y="1284376"/>
                </a:cubicBezTo>
                <a:cubicBezTo>
                  <a:pt x="863322" y="1155820"/>
                  <a:pt x="878792" y="1032881"/>
                  <a:pt x="901357" y="917930"/>
                </a:cubicBezTo>
                <a:cubicBezTo>
                  <a:pt x="719999" y="855651"/>
                  <a:pt x="560119" y="820559"/>
                  <a:pt x="436450" y="816001"/>
                </a:cubicBezTo>
                <a:close/>
                <a:moveTo>
                  <a:pt x="1434343" y="180000"/>
                </a:moveTo>
                <a:cubicBezTo>
                  <a:pt x="1292548" y="180000"/>
                  <a:pt x="1167402" y="427948"/>
                  <a:pt x="1094661" y="806265"/>
                </a:cubicBezTo>
                <a:cubicBezTo>
                  <a:pt x="1204832" y="845548"/>
                  <a:pt x="1318864" y="893532"/>
                  <a:pt x="1434887" y="949272"/>
                </a:cubicBezTo>
                <a:cubicBezTo>
                  <a:pt x="1551037" y="893162"/>
                  <a:pt x="1665385" y="845301"/>
                  <a:pt x="1775658" y="805671"/>
                </a:cubicBezTo>
                <a:cubicBezTo>
                  <a:pt x="1751860" y="684885"/>
                  <a:pt x="1722886" y="577390"/>
                  <a:pt x="1688823" y="487405"/>
                </a:cubicBezTo>
                <a:cubicBezTo>
                  <a:pt x="1688009" y="487647"/>
                  <a:pt x="1687191" y="487652"/>
                  <a:pt x="1686371" y="487652"/>
                </a:cubicBezTo>
                <a:cubicBezTo>
                  <a:pt x="1580293" y="487652"/>
                  <a:pt x="1494299" y="401658"/>
                  <a:pt x="1494299" y="295580"/>
                </a:cubicBezTo>
                <a:cubicBezTo>
                  <a:pt x="1494299" y="264819"/>
                  <a:pt x="1501530" y="235747"/>
                  <a:pt x="1516122" y="210837"/>
                </a:cubicBezTo>
                <a:cubicBezTo>
                  <a:pt x="1490583" y="189985"/>
                  <a:pt x="1462798" y="180000"/>
                  <a:pt x="1434343" y="180000"/>
                </a:cubicBezTo>
                <a:close/>
                <a:moveTo>
                  <a:pt x="1434343" y="0"/>
                </a:moveTo>
                <a:cubicBezTo>
                  <a:pt x="1509303" y="0"/>
                  <a:pt x="1581019" y="37868"/>
                  <a:pt x="1646062" y="107907"/>
                </a:cubicBezTo>
                <a:cubicBezTo>
                  <a:pt x="1659037" y="104972"/>
                  <a:pt x="1672533" y="103508"/>
                  <a:pt x="1686371" y="103508"/>
                </a:cubicBezTo>
                <a:cubicBezTo>
                  <a:pt x="1792449" y="103508"/>
                  <a:pt x="1878443" y="189502"/>
                  <a:pt x="1878443" y="295580"/>
                </a:cubicBezTo>
                <a:cubicBezTo>
                  <a:pt x="1878443" y="342831"/>
                  <a:pt x="1861381" y="386097"/>
                  <a:pt x="1831228" y="417985"/>
                </a:cubicBezTo>
                <a:cubicBezTo>
                  <a:pt x="1871860" y="515668"/>
                  <a:pt x="1906636" y="628220"/>
                  <a:pt x="1935357" y="752219"/>
                </a:cubicBezTo>
                <a:cubicBezTo>
                  <a:pt x="2379384" y="616814"/>
                  <a:pt x="2731816" y="627289"/>
                  <a:pt x="2837304" y="810000"/>
                </a:cubicBezTo>
                <a:cubicBezTo>
                  <a:pt x="2942793" y="992711"/>
                  <a:pt x="2775650" y="1303161"/>
                  <a:pt x="2436521" y="1620139"/>
                </a:cubicBezTo>
                <a:cubicBezTo>
                  <a:pt x="2775698" y="1936928"/>
                  <a:pt x="2942777" y="2247316"/>
                  <a:pt x="2837304" y="2430000"/>
                </a:cubicBezTo>
                <a:cubicBezTo>
                  <a:pt x="2771439" y="2544083"/>
                  <a:pt x="2609300" y="2591017"/>
                  <a:pt x="2388706" y="2577188"/>
                </a:cubicBezTo>
                <a:cubicBezTo>
                  <a:pt x="2358753" y="2639691"/>
                  <a:pt x="2294480" y="2681612"/>
                  <a:pt x="2220415" y="2681612"/>
                </a:cubicBezTo>
                <a:cubicBezTo>
                  <a:pt x="2122541" y="2681612"/>
                  <a:pt x="2041764" y="2608405"/>
                  <a:pt x="2030773" y="2513644"/>
                </a:cubicBezTo>
                <a:cubicBezTo>
                  <a:pt x="1999304" y="2506661"/>
                  <a:pt x="1967635" y="2497623"/>
                  <a:pt x="1935485" y="2487821"/>
                </a:cubicBezTo>
                <a:cubicBezTo>
                  <a:pt x="1830610" y="2940018"/>
                  <a:pt x="1645322" y="3240000"/>
                  <a:pt x="1434343" y="3240000"/>
                </a:cubicBezTo>
                <a:cubicBezTo>
                  <a:pt x="1223366" y="3240000"/>
                  <a:pt x="1038079" y="2940023"/>
                  <a:pt x="933330" y="2487781"/>
                </a:cubicBezTo>
                <a:cubicBezTo>
                  <a:pt x="489302" y="2623186"/>
                  <a:pt x="136870" y="2612712"/>
                  <a:pt x="31382" y="2430000"/>
                </a:cubicBezTo>
                <a:cubicBezTo>
                  <a:pt x="-74106" y="2247290"/>
                  <a:pt x="93037" y="1936840"/>
                  <a:pt x="432165" y="1619862"/>
                </a:cubicBezTo>
                <a:cubicBezTo>
                  <a:pt x="378689" y="1569916"/>
                  <a:pt x="329491" y="1520128"/>
                  <a:pt x="285801" y="1470219"/>
                </a:cubicBezTo>
                <a:cubicBezTo>
                  <a:pt x="267844" y="1476857"/>
                  <a:pt x="248431" y="1479956"/>
                  <a:pt x="228294" y="1479956"/>
                </a:cubicBezTo>
                <a:cubicBezTo>
                  <a:pt x="122216" y="1479956"/>
                  <a:pt x="36222" y="1393962"/>
                  <a:pt x="36222" y="1287884"/>
                </a:cubicBezTo>
                <a:cubicBezTo>
                  <a:pt x="36222" y="1246866"/>
                  <a:pt x="49080" y="1208850"/>
                  <a:pt x="73868" y="1179672"/>
                </a:cubicBezTo>
                <a:cubicBezTo>
                  <a:pt x="-4733" y="1033688"/>
                  <a:pt x="-23287" y="904690"/>
                  <a:pt x="31382" y="810000"/>
                </a:cubicBezTo>
                <a:cubicBezTo>
                  <a:pt x="136860" y="627306"/>
                  <a:pt x="489234" y="616816"/>
                  <a:pt x="933201" y="752179"/>
                </a:cubicBezTo>
                <a:cubicBezTo>
                  <a:pt x="1038076" y="299982"/>
                  <a:pt x="1223365" y="0"/>
                  <a:pt x="143434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Heart 17">
            <a:extLst>
              <a:ext uri="{FF2B5EF4-FFF2-40B4-BE49-F238E27FC236}">
                <a16:creationId xmlns:a16="http://schemas.microsoft.com/office/drawing/2014/main" id="{FD25AA3C-FD36-4FC1-9406-60F9CCE3DC0D}"/>
              </a:ext>
            </a:extLst>
          </p:cNvPr>
          <p:cNvSpPr/>
          <p:nvPr/>
        </p:nvSpPr>
        <p:spPr>
          <a:xfrm>
            <a:off x="7846544" y="3588496"/>
            <a:ext cx="501299" cy="491506"/>
          </a:xfrm>
          <a:custGeom>
            <a:avLst/>
            <a:gdLst/>
            <a:ahLst/>
            <a:cxnLst/>
            <a:rect l="l" t="t" r="r" b="b"/>
            <a:pathLst>
              <a:path w="3263621" h="3199863">
                <a:moveTo>
                  <a:pt x="1896188" y="786599"/>
                </a:moveTo>
                <a:cubicBezTo>
                  <a:pt x="1878938" y="786251"/>
                  <a:pt x="1861335" y="789280"/>
                  <a:pt x="1844305" y="796082"/>
                </a:cubicBezTo>
                <a:cubicBezTo>
                  <a:pt x="1792333" y="816839"/>
                  <a:pt x="1760707" y="866742"/>
                  <a:pt x="1761231" y="919486"/>
                </a:cubicBezTo>
                <a:lnTo>
                  <a:pt x="1573886" y="1618665"/>
                </a:lnTo>
                <a:lnTo>
                  <a:pt x="1438574" y="1113672"/>
                </a:lnTo>
                <a:cubicBezTo>
                  <a:pt x="1424335" y="1060531"/>
                  <a:pt x="1379808" y="1023594"/>
                  <a:pt x="1328543" y="1016456"/>
                </a:cubicBezTo>
                <a:cubicBezTo>
                  <a:pt x="1320071" y="1015276"/>
                  <a:pt x="1311415" y="1014911"/>
                  <a:pt x="1302836" y="1018067"/>
                </a:cubicBezTo>
                <a:lnTo>
                  <a:pt x="1300556" y="1017667"/>
                </a:lnTo>
                <a:cubicBezTo>
                  <a:pt x="1298914" y="1017711"/>
                  <a:pt x="1297275" y="1017786"/>
                  <a:pt x="1295680" y="1018515"/>
                </a:cubicBezTo>
                <a:lnTo>
                  <a:pt x="1275904" y="1019755"/>
                </a:lnTo>
                <a:cubicBezTo>
                  <a:pt x="1273459" y="1020410"/>
                  <a:pt x="1271049" y="1021129"/>
                  <a:pt x="1269080" y="1023145"/>
                </a:cubicBezTo>
                <a:cubicBezTo>
                  <a:pt x="1229892" y="1033156"/>
                  <a:pt x="1196286" y="1061513"/>
                  <a:pt x="1180414" y="1102068"/>
                </a:cubicBezTo>
                <a:lnTo>
                  <a:pt x="902406" y="1812437"/>
                </a:lnTo>
                <a:lnTo>
                  <a:pt x="612897" y="1812437"/>
                </a:lnTo>
                <a:cubicBezTo>
                  <a:pt x="539543" y="1812437"/>
                  <a:pt x="480078" y="1871902"/>
                  <a:pt x="480078" y="1945256"/>
                </a:cubicBezTo>
                <a:cubicBezTo>
                  <a:pt x="480078" y="2018610"/>
                  <a:pt x="539543" y="2078075"/>
                  <a:pt x="612897" y="2078075"/>
                </a:cubicBezTo>
                <a:lnTo>
                  <a:pt x="966673" y="2078075"/>
                </a:lnTo>
                <a:cubicBezTo>
                  <a:pt x="1008666" y="2088839"/>
                  <a:pt x="1051924" y="2075535"/>
                  <a:pt x="1081835" y="2045978"/>
                </a:cubicBezTo>
                <a:cubicBezTo>
                  <a:pt x="1105846" y="2028294"/>
                  <a:pt x="1122213" y="2001701"/>
                  <a:pt x="1125659" y="1970866"/>
                </a:cubicBezTo>
                <a:lnTo>
                  <a:pt x="1284498" y="1565001"/>
                </a:lnTo>
                <a:lnTo>
                  <a:pt x="1443089" y="2156868"/>
                </a:lnTo>
                <a:cubicBezTo>
                  <a:pt x="1455914" y="2204733"/>
                  <a:pt x="1493311" y="2239452"/>
                  <a:pt x="1538593" y="2249086"/>
                </a:cubicBezTo>
                <a:lnTo>
                  <a:pt x="1542015" y="2250785"/>
                </a:lnTo>
                <a:cubicBezTo>
                  <a:pt x="1542604" y="2250943"/>
                  <a:pt x="1543193" y="2251097"/>
                  <a:pt x="1543870" y="2250902"/>
                </a:cubicBezTo>
                <a:cubicBezTo>
                  <a:pt x="1553422" y="2254514"/>
                  <a:pt x="1563610" y="2255524"/>
                  <a:pt x="1573886" y="2252783"/>
                </a:cubicBezTo>
                <a:cubicBezTo>
                  <a:pt x="1584162" y="2255524"/>
                  <a:pt x="1594351" y="2254515"/>
                  <a:pt x="1603903" y="2250901"/>
                </a:cubicBezTo>
                <a:lnTo>
                  <a:pt x="1605758" y="2250785"/>
                </a:lnTo>
                <a:cubicBezTo>
                  <a:pt x="1606974" y="2250459"/>
                  <a:pt x="1608181" y="2250118"/>
                  <a:pt x="1609178" y="2249086"/>
                </a:cubicBezTo>
                <a:cubicBezTo>
                  <a:pt x="1654461" y="2239453"/>
                  <a:pt x="1691859" y="2204734"/>
                  <a:pt x="1704684" y="2156868"/>
                </a:cubicBezTo>
                <a:lnTo>
                  <a:pt x="1921541" y="1347547"/>
                </a:lnTo>
                <a:lnTo>
                  <a:pt x="2181705" y="1998928"/>
                </a:lnTo>
                <a:cubicBezTo>
                  <a:pt x="2205326" y="2058070"/>
                  <a:pt x="2266689" y="2090865"/>
                  <a:pt x="2326593" y="2078075"/>
                </a:cubicBezTo>
                <a:lnTo>
                  <a:pt x="2671200" y="2078075"/>
                </a:lnTo>
                <a:cubicBezTo>
                  <a:pt x="2744554" y="2078075"/>
                  <a:pt x="2804019" y="2018610"/>
                  <a:pt x="2804019" y="1945256"/>
                </a:cubicBezTo>
                <a:cubicBezTo>
                  <a:pt x="2804019" y="1871902"/>
                  <a:pt x="2744554" y="1812437"/>
                  <a:pt x="2671200" y="1812437"/>
                </a:cubicBezTo>
                <a:lnTo>
                  <a:pt x="2393261" y="1812437"/>
                </a:lnTo>
                <a:lnTo>
                  <a:pt x="2016914" y="870162"/>
                </a:lnTo>
                <a:cubicBezTo>
                  <a:pt x="1996508" y="819071"/>
                  <a:pt x="1947937" y="787642"/>
                  <a:pt x="1896188" y="786599"/>
                </a:cubicBezTo>
                <a:close/>
                <a:moveTo>
                  <a:pt x="773454" y="106"/>
                </a:moveTo>
                <a:cubicBezTo>
                  <a:pt x="1097282" y="5742"/>
                  <a:pt x="1441967" y="238301"/>
                  <a:pt x="1631811" y="769863"/>
                </a:cubicBezTo>
                <a:cubicBezTo>
                  <a:pt x="2306811" y="-1120137"/>
                  <a:pt x="4939311" y="769863"/>
                  <a:pt x="1631811" y="3199863"/>
                </a:cubicBezTo>
                <a:cubicBezTo>
                  <a:pt x="-745455" y="1453301"/>
                  <a:pt x="-54107" y="-14297"/>
                  <a:pt x="773454" y="106"/>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Rounded Rectangle 25">
            <a:extLst>
              <a:ext uri="{FF2B5EF4-FFF2-40B4-BE49-F238E27FC236}">
                <a16:creationId xmlns:a16="http://schemas.microsoft.com/office/drawing/2014/main" id="{A53FDB1A-403D-4EBD-8EB6-3E1911FAEEC5}"/>
              </a:ext>
            </a:extLst>
          </p:cNvPr>
          <p:cNvSpPr/>
          <p:nvPr/>
        </p:nvSpPr>
        <p:spPr>
          <a:xfrm>
            <a:off x="6982048" y="3626197"/>
            <a:ext cx="497670" cy="419433"/>
          </a:xfrm>
          <a:custGeom>
            <a:avLst/>
            <a:gdLst/>
            <a:ahLst/>
            <a:cxnLst/>
            <a:rect l="l" t="t" r="r" b="b"/>
            <a:pathLst>
              <a:path w="3240000" h="2730652">
                <a:moveTo>
                  <a:pt x="1452811" y="1541940"/>
                </a:moveTo>
                <a:lnTo>
                  <a:pt x="1452811" y="1831951"/>
                </a:lnTo>
                <a:lnTo>
                  <a:pt x="1162800" y="1831951"/>
                </a:lnTo>
                <a:lnTo>
                  <a:pt x="1162800" y="2166329"/>
                </a:lnTo>
                <a:lnTo>
                  <a:pt x="1452811" y="2166329"/>
                </a:lnTo>
                <a:lnTo>
                  <a:pt x="1452811" y="2456340"/>
                </a:lnTo>
                <a:lnTo>
                  <a:pt x="1787189" y="2456340"/>
                </a:lnTo>
                <a:lnTo>
                  <a:pt x="1787189" y="2166329"/>
                </a:lnTo>
                <a:lnTo>
                  <a:pt x="2077200" y="2166329"/>
                </a:lnTo>
                <a:lnTo>
                  <a:pt x="2077200" y="1831951"/>
                </a:lnTo>
                <a:lnTo>
                  <a:pt x="1787189" y="1831951"/>
                </a:lnTo>
                <a:lnTo>
                  <a:pt x="1787189" y="1541940"/>
                </a:lnTo>
                <a:close/>
                <a:moveTo>
                  <a:pt x="0" y="1278453"/>
                </a:moveTo>
                <a:lnTo>
                  <a:pt x="3240000" y="1278453"/>
                </a:lnTo>
                <a:lnTo>
                  <a:pt x="3240000" y="2376509"/>
                </a:lnTo>
                <a:cubicBezTo>
                  <a:pt x="3240000" y="2572097"/>
                  <a:pt x="3081445" y="2730652"/>
                  <a:pt x="2885857" y="2730652"/>
                </a:cubicBezTo>
                <a:lnTo>
                  <a:pt x="354143" y="2730652"/>
                </a:lnTo>
                <a:cubicBezTo>
                  <a:pt x="158555" y="2730652"/>
                  <a:pt x="0" y="2572097"/>
                  <a:pt x="0" y="2376509"/>
                </a:cubicBezTo>
                <a:close/>
                <a:moveTo>
                  <a:pt x="1001150" y="200505"/>
                </a:moveTo>
                <a:cubicBezTo>
                  <a:pt x="933045" y="200505"/>
                  <a:pt x="877834" y="255715"/>
                  <a:pt x="877834" y="323821"/>
                </a:cubicBezTo>
                <a:lnTo>
                  <a:pt x="877834" y="605836"/>
                </a:lnTo>
                <a:lnTo>
                  <a:pt x="2362163" y="605836"/>
                </a:lnTo>
                <a:lnTo>
                  <a:pt x="2362163" y="323821"/>
                </a:lnTo>
                <a:cubicBezTo>
                  <a:pt x="2362163" y="255715"/>
                  <a:pt x="2306952" y="200505"/>
                  <a:pt x="2238846" y="200505"/>
                </a:cubicBezTo>
                <a:close/>
                <a:moveTo>
                  <a:pt x="843301" y="0"/>
                </a:moveTo>
                <a:lnTo>
                  <a:pt x="2396696" y="0"/>
                </a:lnTo>
                <a:cubicBezTo>
                  <a:pt x="2488075" y="0"/>
                  <a:pt x="2562152" y="74077"/>
                  <a:pt x="2562152" y="165456"/>
                </a:cubicBezTo>
                <a:lnTo>
                  <a:pt x="2562152" y="605836"/>
                </a:lnTo>
                <a:lnTo>
                  <a:pt x="2885857" y="605836"/>
                </a:lnTo>
                <a:cubicBezTo>
                  <a:pt x="3081445" y="605836"/>
                  <a:pt x="3240000" y="764391"/>
                  <a:pt x="3240000" y="959979"/>
                </a:cubicBezTo>
                <a:lnTo>
                  <a:pt x="3240000" y="1134437"/>
                </a:lnTo>
                <a:lnTo>
                  <a:pt x="0" y="1134437"/>
                </a:lnTo>
                <a:lnTo>
                  <a:pt x="0" y="959979"/>
                </a:lnTo>
                <a:cubicBezTo>
                  <a:pt x="0" y="764391"/>
                  <a:pt x="158555" y="605836"/>
                  <a:pt x="354143" y="605836"/>
                </a:cubicBezTo>
                <a:lnTo>
                  <a:pt x="677845" y="605836"/>
                </a:lnTo>
                <a:lnTo>
                  <a:pt x="677845" y="165456"/>
                </a:lnTo>
                <a:cubicBezTo>
                  <a:pt x="677845" y="74077"/>
                  <a:pt x="751923" y="0"/>
                  <a:pt x="843301"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Chord 32">
            <a:extLst>
              <a:ext uri="{FF2B5EF4-FFF2-40B4-BE49-F238E27FC236}">
                <a16:creationId xmlns:a16="http://schemas.microsoft.com/office/drawing/2014/main" id="{3D1BBD17-EB21-4265-8BCB-65380AD568C6}"/>
              </a:ext>
            </a:extLst>
          </p:cNvPr>
          <p:cNvSpPr/>
          <p:nvPr/>
        </p:nvSpPr>
        <p:spPr>
          <a:xfrm>
            <a:off x="6132058" y="3589260"/>
            <a:ext cx="497670" cy="493305"/>
          </a:xfrm>
          <a:custGeom>
            <a:avLst/>
            <a:gdLst/>
            <a:ahLst/>
            <a:cxnLst/>
            <a:rect l="l" t="t" r="r" b="b"/>
            <a:pathLst>
              <a:path w="3240000" h="3211580">
                <a:moveTo>
                  <a:pt x="991906" y="2959580"/>
                </a:moveTo>
                <a:lnTo>
                  <a:pt x="2193254" y="2959580"/>
                </a:lnTo>
                <a:cubicBezTo>
                  <a:pt x="2215674" y="2959580"/>
                  <a:pt x="2233849" y="2977755"/>
                  <a:pt x="2233849" y="3000175"/>
                </a:cubicBezTo>
                <a:lnTo>
                  <a:pt x="2233849" y="3170985"/>
                </a:lnTo>
                <a:cubicBezTo>
                  <a:pt x="2233849" y="3193405"/>
                  <a:pt x="2215674" y="3211580"/>
                  <a:pt x="2193254" y="3211580"/>
                </a:cubicBezTo>
                <a:lnTo>
                  <a:pt x="991906" y="3211580"/>
                </a:lnTo>
                <a:cubicBezTo>
                  <a:pt x="969486" y="3211580"/>
                  <a:pt x="951311" y="3193405"/>
                  <a:pt x="951311" y="3170985"/>
                </a:cubicBezTo>
                <a:lnTo>
                  <a:pt x="951311" y="3000175"/>
                </a:lnTo>
                <a:cubicBezTo>
                  <a:pt x="951311" y="2977755"/>
                  <a:pt x="969486" y="2959580"/>
                  <a:pt x="991906" y="2959580"/>
                </a:cubicBezTo>
                <a:close/>
                <a:moveTo>
                  <a:pt x="1439043" y="1763796"/>
                </a:moveTo>
                <a:lnTo>
                  <a:pt x="1439043" y="2067459"/>
                </a:lnTo>
                <a:lnTo>
                  <a:pt x="1135380" y="2067459"/>
                </a:lnTo>
                <a:lnTo>
                  <a:pt x="1135380" y="2374533"/>
                </a:lnTo>
                <a:lnTo>
                  <a:pt x="1439043" y="2374533"/>
                </a:lnTo>
                <a:lnTo>
                  <a:pt x="1439043" y="2678196"/>
                </a:lnTo>
                <a:lnTo>
                  <a:pt x="1746117" y="2678196"/>
                </a:lnTo>
                <a:lnTo>
                  <a:pt x="1746117" y="2374533"/>
                </a:lnTo>
                <a:lnTo>
                  <a:pt x="2049780" y="2374533"/>
                </a:lnTo>
                <a:lnTo>
                  <a:pt x="2049780" y="2067459"/>
                </a:lnTo>
                <a:lnTo>
                  <a:pt x="1746117" y="2067459"/>
                </a:lnTo>
                <a:lnTo>
                  <a:pt x="1746117" y="1763796"/>
                </a:lnTo>
                <a:close/>
                <a:moveTo>
                  <a:pt x="128358" y="1541040"/>
                </a:moveTo>
                <a:lnTo>
                  <a:pt x="3056915" y="1550917"/>
                </a:lnTo>
                <a:cubicBezTo>
                  <a:pt x="3061111" y="2078028"/>
                  <a:pt x="2781683" y="2566719"/>
                  <a:pt x="2325284" y="2830467"/>
                </a:cubicBezTo>
                <a:lnTo>
                  <a:pt x="2182018" y="2900953"/>
                </a:lnTo>
                <a:lnTo>
                  <a:pt x="1002135" y="2900953"/>
                </a:lnTo>
                <a:cubicBezTo>
                  <a:pt x="950374" y="2879821"/>
                  <a:pt x="900231" y="2854191"/>
                  <a:pt x="851341" y="2825496"/>
                </a:cubicBezTo>
                <a:cubicBezTo>
                  <a:pt x="396732" y="2558675"/>
                  <a:pt x="120607" y="2068110"/>
                  <a:pt x="128358" y="1541040"/>
                </a:cubicBezTo>
                <a:close/>
                <a:moveTo>
                  <a:pt x="61067" y="1230414"/>
                </a:moveTo>
                <a:lnTo>
                  <a:pt x="3178933" y="1230414"/>
                </a:lnTo>
                <a:cubicBezTo>
                  <a:pt x="3212659" y="1230414"/>
                  <a:pt x="3240000" y="1257755"/>
                  <a:pt x="3240000" y="1291481"/>
                </a:cubicBezTo>
                <a:lnTo>
                  <a:pt x="3240000" y="1421347"/>
                </a:lnTo>
                <a:cubicBezTo>
                  <a:pt x="3240000" y="1455073"/>
                  <a:pt x="3212659" y="1482414"/>
                  <a:pt x="3178933" y="1482414"/>
                </a:cubicBezTo>
                <a:lnTo>
                  <a:pt x="61067" y="1482414"/>
                </a:lnTo>
                <a:cubicBezTo>
                  <a:pt x="27341" y="1482414"/>
                  <a:pt x="0" y="1455073"/>
                  <a:pt x="0" y="1421347"/>
                </a:cubicBezTo>
                <a:lnTo>
                  <a:pt x="0" y="1291481"/>
                </a:lnTo>
                <a:cubicBezTo>
                  <a:pt x="0" y="1257755"/>
                  <a:pt x="27341" y="1230414"/>
                  <a:pt x="61067" y="1230414"/>
                </a:cubicBezTo>
                <a:close/>
                <a:moveTo>
                  <a:pt x="2481726" y="315922"/>
                </a:moveTo>
                <a:lnTo>
                  <a:pt x="2862412" y="696608"/>
                </a:lnTo>
                <a:lnTo>
                  <a:pt x="2420437" y="1138584"/>
                </a:lnTo>
                <a:lnTo>
                  <a:pt x="1659064" y="1138584"/>
                </a:lnTo>
                <a:close/>
                <a:moveTo>
                  <a:pt x="2730827" y="0"/>
                </a:moveTo>
                <a:cubicBezTo>
                  <a:pt x="2765703" y="0"/>
                  <a:pt x="2800581" y="13305"/>
                  <a:pt x="2827191" y="39915"/>
                </a:cubicBezTo>
                <a:lnTo>
                  <a:pt x="3143636" y="356360"/>
                </a:lnTo>
                <a:cubicBezTo>
                  <a:pt x="3196857" y="409581"/>
                  <a:pt x="3196857" y="495868"/>
                  <a:pt x="3143636" y="549088"/>
                </a:cubicBezTo>
                <a:lnTo>
                  <a:pt x="3082882" y="609843"/>
                </a:lnTo>
                <a:cubicBezTo>
                  <a:pt x="3029661" y="663063"/>
                  <a:pt x="2943375" y="663064"/>
                  <a:pt x="2890155" y="609843"/>
                </a:cubicBezTo>
                <a:lnTo>
                  <a:pt x="2573708" y="293397"/>
                </a:lnTo>
                <a:cubicBezTo>
                  <a:pt x="2520488" y="240176"/>
                  <a:pt x="2520488" y="153889"/>
                  <a:pt x="2573708" y="100669"/>
                </a:cubicBezTo>
                <a:lnTo>
                  <a:pt x="2634463" y="39914"/>
                </a:lnTo>
                <a:cubicBezTo>
                  <a:pt x="2661073" y="13305"/>
                  <a:pt x="2695950" y="0"/>
                  <a:pt x="273082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Rounded Rectangle 40">
            <a:extLst>
              <a:ext uri="{FF2B5EF4-FFF2-40B4-BE49-F238E27FC236}">
                <a16:creationId xmlns:a16="http://schemas.microsoft.com/office/drawing/2014/main" id="{9EAE5B7B-9157-44FC-AC9D-E519CCFB3F84}"/>
              </a:ext>
            </a:extLst>
          </p:cNvPr>
          <p:cNvSpPr/>
          <p:nvPr/>
        </p:nvSpPr>
        <p:spPr>
          <a:xfrm rot="2942052">
            <a:off x="8639059" y="3589842"/>
            <a:ext cx="462604" cy="492140"/>
          </a:xfrm>
          <a:custGeom>
            <a:avLst/>
            <a:gdLst/>
            <a:ahLst/>
            <a:cxnLst/>
            <a:rect l="l" t="t" r="r" b="b"/>
            <a:pathLst>
              <a:path w="3011706" h="3204001">
                <a:moveTo>
                  <a:pt x="2432249" y="1011942"/>
                </a:moveTo>
                <a:cubicBezTo>
                  <a:pt x="2423608" y="1019482"/>
                  <a:pt x="2416303" y="1028841"/>
                  <a:pt x="2410966" y="1039800"/>
                </a:cubicBezTo>
                <a:lnTo>
                  <a:pt x="1969837" y="1945620"/>
                </a:lnTo>
                <a:cubicBezTo>
                  <a:pt x="1948488" y="1989457"/>
                  <a:pt x="1966719" y="2042300"/>
                  <a:pt x="2010556" y="2063648"/>
                </a:cubicBezTo>
                <a:cubicBezTo>
                  <a:pt x="2054392" y="2084996"/>
                  <a:pt x="2107235" y="2066766"/>
                  <a:pt x="2128583" y="2022929"/>
                </a:cubicBezTo>
                <a:lnTo>
                  <a:pt x="2569712" y="1117109"/>
                </a:lnTo>
                <a:cubicBezTo>
                  <a:pt x="2591061" y="1073271"/>
                  <a:pt x="2572830" y="1020430"/>
                  <a:pt x="2528993" y="999081"/>
                </a:cubicBezTo>
                <a:cubicBezTo>
                  <a:pt x="2496115" y="983070"/>
                  <a:pt x="2458172" y="989322"/>
                  <a:pt x="2432249" y="1011942"/>
                </a:cubicBezTo>
                <a:close/>
                <a:moveTo>
                  <a:pt x="1709549" y="1044955"/>
                </a:moveTo>
                <a:cubicBezTo>
                  <a:pt x="1978186" y="735551"/>
                  <a:pt x="2446780" y="702502"/>
                  <a:pt x="2756184" y="971139"/>
                </a:cubicBezTo>
                <a:cubicBezTo>
                  <a:pt x="3065588" y="1239776"/>
                  <a:pt x="3098636" y="1708370"/>
                  <a:pt x="2830000" y="2017774"/>
                </a:cubicBezTo>
                <a:cubicBezTo>
                  <a:pt x="2561363" y="2327178"/>
                  <a:pt x="2092769" y="2360227"/>
                  <a:pt x="1783365" y="2091590"/>
                </a:cubicBezTo>
                <a:cubicBezTo>
                  <a:pt x="1473960" y="1822953"/>
                  <a:pt x="1440912" y="1354359"/>
                  <a:pt x="1709549" y="1044955"/>
                </a:cubicBezTo>
                <a:close/>
                <a:moveTo>
                  <a:pt x="208197" y="1872243"/>
                </a:moveTo>
                <a:cubicBezTo>
                  <a:pt x="195168" y="1885273"/>
                  <a:pt x="187109" y="1903273"/>
                  <a:pt x="187109" y="1923155"/>
                </a:cubicBezTo>
                <a:lnTo>
                  <a:pt x="187109" y="2715155"/>
                </a:lnTo>
                <a:cubicBezTo>
                  <a:pt x="187109" y="2754920"/>
                  <a:pt x="219344" y="2787155"/>
                  <a:pt x="259109" y="2787155"/>
                </a:cubicBezTo>
                <a:cubicBezTo>
                  <a:pt x="298874" y="2787155"/>
                  <a:pt x="331109" y="2754920"/>
                  <a:pt x="331109" y="2715155"/>
                </a:cubicBezTo>
                <a:lnTo>
                  <a:pt x="331109" y="1923155"/>
                </a:lnTo>
                <a:cubicBezTo>
                  <a:pt x="331109" y="1883390"/>
                  <a:pt x="298874" y="1851155"/>
                  <a:pt x="259109" y="1851155"/>
                </a:cubicBezTo>
                <a:cubicBezTo>
                  <a:pt x="239226" y="1851156"/>
                  <a:pt x="221226" y="1859214"/>
                  <a:pt x="208197" y="1872243"/>
                </a:cubicBezTo>
                <a:close/>
                <a:moveTo>
                  <a:pt x="0" y="1625202"/>
                </a:moveTo>
                <a:cubicBezTo>
                  <a:pt x="418057" y="1737228"/>
                  <a:pt x="858998" y="1737384"/>
                  <a:pt x="1277606" y="1625336"/>
                </a:cubicBezTo>
                <a:cubicBezTo>
                  <a:pt x="1277605" y="1938624"/>
                  <a:pt x="1277605" y="2251911"/>
                  <a:pt x="1277605" y="2565198"/>
                </a:cubicBezTo>
                <a:cubicBezTo>
                  <a:pt x="1277605" y="2917999"/>
                  <a:pt x="991603" y="3204001"/>
                  <a:pt x="638802" y="3204001"/>
                </a:cubicBezTo>
                <a:lnTo>
                  <a:pt x="638803" y="3204000"/>
                </a:lnTo>
                <a:cubicBezTo>
                  <a:pt x="286002" y="3204000"/>
                  <a:pt x="0" y="2917999"/>
                  <a:pt x="0" y="2565197"/>
                </a:cubicBezTo>
                <a:close/>
                <a:moveTo>
                  <a:pt x="208197" y="459897"/>
                </a:moveTo>
                <a:cubicBezTo>
                  <a:pt x="195167" y="472926"/>
                  <a:pt x="187109" y="490926"/>
                  <a:pt x="187109" y="510808"/>
                </a:cubicBezTo>
                <a:lnTo>
                  <a:pt x="187109" y="1302808"/>
                </a:lnTo>
                <a:cubicBezTo>
                  <a:pt x="187109" y="1342573"/>
                  <a:pt x="219344" y="1374808"/>
                  <a:pt x="259109" y="1374808"/>
                </a:cubicBezTo>
                <a:cubicBezTo>
                  <a:pt x="298874" y="1374808"/>
                  <a:pt x="331109" y="1342573"/>
                  <a:pt x="331109" y="1302808"/>
                </a:cubicBezTo>
                <a:lnTo>
                  <a:pt x="331109" y="510808"/>
                </a:lnTo>
                <a:cubicBezTo>
                  <a:pt x="331109" y="471043"/>
                  <a:pt x="298874" y="438808"/>
                  <a:pt x="259109" y="438808"/>
                </a:cubicBezTo>
                <a:cubicBezTo>
                  <a:pt x="239226" y="438808"/>
                  <a:pt x="221226" y="446867"/>
                  <a:pt x="208197" y="459897"/>
                </a:cubicBezTo>
                <a:close/>
                <a:moveTo>
                  <a:pt x="187101" y="187101"/>
                </a:moveTo>
                <a:cubicBezTo>
                  <a:pt x="302701" y="71501"/>
                  <a:pt x="462402" y="0"/>
                  <a:pt x="638803" y="0"/>
                </a:cubicBezTo>
                <a:cubicBezTo>
                  <a:pt x="991604" y="0"/>
                  <a:pt x="1277606" y="286002"/>
                  <a:pt x="1277606" y="638803"/>
                </a:cubicBezTo>
                <a:lnTo>
                  <a:pt x="1277606" y="1497764"/>
                </a:lnTo>
                <a:cubicBezTo>
                  <a:pt x="859958" y="1616355"/>
                  <a:pt x="417375" y="1616210"/>
                  <a:pt x="0" y="1498771"/>
                </a:cubicBezTo>
                <a:lnTo>
                  <a:pt x="0" y="638803"/>
                </a:lnTo>
                <a:cubicBezTo>
                  <a:pt x="0" y="462403"/>
                  <a:pt x="71500" y="302702"/>
                  <a:pt x="187101" y="187101"/>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Rounded Rectangle 7">
            <a:extLst>
              <a:ext uri="{FF2B5EF4-FFF2-40B4-BE49-F238E27FC236}">
                <a16:creationId xmlns:a16="http://schemas.microsoft.com/office/drawing/2014/main" id="{EC656316-B78D-4EC1-9C72-547CA566FED0}"/>
              </a:ext>
            </a:extLst>
          </p:cNvPr>
          <p:cNvSpPr>
            <a:spLocks noChangeAspect="1"/>
          </p:cNvSpPr>
          <p:nvPr/>
        </p:nvSpPr>
        <p:spPr>
          <a:xfrm rot="18924894" flipH="1">
            <a:off x="6299616" y="4621988"/>
            <a:ext cx="162556" cy="635774"/>
          </a:xfrm>
          <a:custGeom>
            <a:avLst/>
            <a:gdLst/>
            <a:ahLst/>
            <a:cxnLst/>
            <a:rect l="l" t="t" r="r" b="b"/>
            <a:pathLst>
              <a:path w="1081111" h="4228323">
                <a:moveTo>
                  <a:pt x="335224" y="1867922"/>
                </a:moveTo>
                <a:cubicBezTo>
                  <a:pt x="355105" y="1839562"/>
                  <a:pt x="441066" y="1818228"/>
                  <a:pt x="544096" y="1818228"/>
                </a:cubicBezTo>
                <a:cubicBezTo>
                  <a:pt x="661845" y="1818228"/>
                  <a:pt x="757300" y="1846093"/>
                  <a:pt x="757300" y="1880465"/>
                </a:cubicBezTo>
                <a:lnTo>
                  <a:pt x="754850" y="1887560"/>
                </a:lnTo>
                <a:lnTo>
                  <a:pt x="757869" y="1887560"/>
                </a:lnTo>
                <a:lnTo>
                  <a:pt x="757869" y="2839818"/>
                </a:lnTo>
                <a:cubicBezTo>
                  <a:pt x="757869" y="2972331"/>
                  <a:pt x="662287" y="3079754"/>
                  <a:pt x="544381" y="3079754"/>
                </a:cubicBezTo>
                <a:cubicBezTo>
                  <a:pt x="426475" y="3079754"/>
                  <a:pt x="330892" y="2972330"/>
                  <a:pt x="330892" y="2839818"/>
                </a:cubicBezTo>
                <a:cubicBezTo>
                  <a:pt x="330892" y="2522399"/>
                  <a:pt x="330893" y="2204979"/>
                  <a:pt x="330893" y="1887560"/>
                </a:cubicBezTo>
                <a:lnTo>
                  <a:pt x="333343" y="1887560"/>
                </a:lnTo>
                <a:cubicBezTo>
                  <a:pt x="331423" y="1885549"/>
                  <a:pt x="330893" y="1883025"/>
                  <a:pt x="330893" y="1880465"/>
                </a:cubicBezTo>
                <a:cubicBezTo>
                  <a:pt x="330893" y="1876168"/>
                  <a:pt x="332384" y="1871973"/>
                  <a:pt x="335224" y="1867922"/>
                </a:cubicBezTo>
                <a:close/>
                <a:moveTo>
                  <a:pt x="40017" y="122059"/>
                </a:moveTo>
                <a:cubicBezTo>
                  <a:pt x="33211" y="132011"/>
                  <a:pt x="29637" y="142314"/>
                  <a:pt x="29637" y="152868"/>
                </a:cubicBezTo>
                <a:cubicBezTo>
                  <a:pt x="29637" y="201406"/>
                  <a:pt x="105246" y="244661"/>
                  <a:pt x="223474" y="271871"/>
                </a:cubicBezTo>
                <a:lnTo>
                  <a:pt x="259635" y="468058"/>
                </a:lnTo>
                <a:cubicBezTo>
                  <a:pt x="103865" y="495856"/>
                  <a:pt x="0" y="547115"/>
                  <a:pt x="0" y="605632"/>
                </a:cubicBezTo>
                <a:cubicBezTo>
                  <a:pt x="0" y="658669"/>
                  <a:pt x="85325" y="705745"/>
                  <a:pt x="217400" y="734580"/>
                </a:cubicBezTo>
                <a:lnTo>
                  <a:pt x="217063" y="737117"/>
                </a:lnTo>
                <a:lnTo>
                  <a:pt x="217063" y="2943282"/>
                </a:lnTo>
                <a:cubicBezTo>
                  <a:pt x="217063" y="3039089"/>
                  <a:pt x="294931" y="3121078"/>
                  <a:pt x="405721" y="3153265"/>
                </a:cubicBezTo>
                <a:cubicBezTo>
                  <a:pt x="400324" y="3160310"/>
                  <a:pt x="397646" y="3168520"/>
                  <a:pt x="397646" y="3177204"/>
                </a:cubicBezTo>
                <a:lnTo>
                  <a:pt x="397646" y="3194256"/>
                </a:lnTo>
                <a:cubicBezTo>
                  <a:pt x="397646" y="3224314"/>
                  <a:pt x="429716" y="3248680"/>
                  <a:pt x="469276" y="3248680"/>
                </a:cubicBezTo>
                <a:lnTo>
                  <a:pt x="496274" y="3248680"/>
                </a:lnTo>
                <a:cubicBezTo>
                  <a:pt x="503831" y="3569617"/>
                  <a:pt x="518631" y="3867052"/>
                  <a:pt x="514761" y="4228323"/>
                </a:cubicBezTo>
                <a:lnTo>
                  <a:pt x="577573" y="4091802"/>
                </a:lnTo>
                <a:cubicBezTo>
                  <a:pt x="580481" y="3794896"/>
                  <a:pt x="583388" y="3537508"/>
                  <a:pt x="586278" y="3248680"/>
                </a:cubicBezTo>
                <a:lnTo>
                  <a:pt x="611834" y="3248680"/>
                </a:lnTo>
                <a:cubicBezTo>
                  <a:pt x="651395" y="3248680"/>
                  <a:pt x="683465" y="3224314"/>
                  <a:pt x="683465" y="3194256"/>
                </a:cubicBezTo>
                <a:lnTo>
                  <a:pt x="683465" y="3177205"/>
                </a:lnTo>
                <a:cubicBezTo>
                  <a:pt x="683465" y="3168518"/>
                  <a:pt x="680787" y="3160307"/>
                  <a:pt x="675388" y="3153262"/>
                </a:cubicBezTo>
                <a:cubicBezTo>
                  <a:pt x="786180" y="3121079"/>
                  <a:pt x="864048" y="3039089"/>
                  <a:pt x="864048" y="2943282"/>
                </a:cubicBezTo>
                <a:lnTo>
                  <a:pt x="864048" y="737117"/>
                </a:lnTo>
                <a:cubicBezTo>
                  <a:pt x="864048" y="736269"/>
                  <a:pt x="864042" y="735422"/>
                  <a:pt x="863712" y="734579"/>
                </a:cubicBezTo>
                <a:cubicBezTo>
                  <a:pt x="995786" y="705744"/>
                  <a:pt x="1081111" y="658669"/>
                  <a:pt x="1081111" y="605632"/>
                </a:cubicBezTo>
                <a:cubicBezTo>
                  <a:pt x="1081111" y="547115"/>
                  <a:pt x="977246" y="495856"/>
                  <a:pt x="821477" y="468058"/>
                </a:cubicBezTo>
                <a:lnTo>
                  <a:pt x="857637" y="271871"/>
                </a:lnTo>
                <a:cubicBezTo>
                  <a:pt x="975865" y="244661"/>
                  <a:pt x="1051474" y="201406"/>
                  <a:pt x="1051474" y="152868"/>
                </a:cubicBezTo>
                <a:cubicBezTo>
                  <a:pt x="1051474" y="68441"/>
                  <a:pt x="822728" y="0"/>
                  <a:pt x="540555" y="0"/>
                </a:cubicBezTo>
                <a:cubicBezTo>
                  <a:pt x="293654" y="0"/>
                  <a:pt x="87658" y="52400"/>
                  <a:pt x="40017" y="12205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85" name="Rounded Rectangle 17">
            <a:extLst>
              <a:ext uri="{FF2B5EF4-FFF2-40B4-BE49-F238E27FC236}">
                <a16:creationId xmlns:a16="http://schemas.microsoft.com/office/drawing/2014/main" id="{6B94B2D2-8266-41F5-8364-5F47F1CD6CCC}"/>
              </a:ext>
            </a:extLst>
          </p:cNvPr>
          <p:cNvSpPr>
            <a:spLocks noChangeAspect="1"/>
          </p:cNvSpPr>
          <p:nvPr/>
        </p:nvSpPr>
        <p:spPr>
          <a:xfrm>
            <a:off x="11156386" y="3571006"/>
            <a:ext cx="332990" cy="529812"/>
          </a:xfrm>
          <a:custGeom>
            <a:avLst/>
            <a:gdLst/>
            <a:ahLst/>
            <a:cxnLst/>
            <a:rect l="l" t="t" r="r" b="b"/>
            <a:pathLst>
              <a:path w="2016224" h="3207971">
                <a:moveTo>
                  <a:pt x="854575" y="1382799"/>
                </a:moveTo>
                <a:lnTo>
                  <a:pt x="854575" y="1686462"/>
                </a:lnTo>
                <a:lnTo>
                  <a:pt x="550912" y="1686462"/>
                </a:lnTo>
                <a:lnTo>
                  <a:pt x="550912" y="1993536"/>
                </a:lnTo>
                <a:lnTo>
                  <a:pt x="854575" y="1993536"/>
                </a:lnTo>
                <a:lnTo>
                  <a:pt x="854575" y="2297199"/>
                </a:lnTo>
                <a:lnTo>
                  <a:pt x="1161649" y="2297199"/>
                </a:lnTo>
                <a:lnTo>
                  <a:pt x="1161649" y="1993536"/>
                </a:lnTo>
                <a:lnTo>
                  <a:pt x="1465312" y="1993536"/>
                </a:lnTo>
                <a:lnTo>
                  <a:pt x="1465312" y="1686462"/>
                </a:lnTo>
                <a:lnTo>
                  <a:pt x="1161649" y="1686462"/>
                </a:lnTo>
                <a:lnTo>
                  <a:pt x="1161649" y="1382799"/>
                </a:lnTo>
                <a:close/>
                <a:moveTo>
                  <a:pt x="397285" y="941591"/>
                </a:moveTo>
                <a:lnTo>
                  <a:pt x="1618940" y="941591"/>
                </a:lnTo>
                <a:lnTo>
                  <a:pt x="1618940" y="2738407"/>
                </a:lnTo>
                <a:lnTo>
                  <a:pt x="397285" y="2738407"/>
                </a:lnTo>
                <a:close/>
                <a:moveTo>
                  <a:pt x="305673" y="849979"/>
                </a:moveTo>
                <a:lnTo>
                  <a:pt x="305673" y="2830019"/>
                </a:lnTo>
                <a:lnTo>
                  <a:pt x="1710552" y="2830019"/>
                </a:lnTo>
                <a:lnTo>
                  <a:pt x="1710552" y="849979"/>
                </a:lnTo>
                <a:close/>
                <a:moveTo>
                  <a:pt x="240515" y="472027"/>
                </a:moveTo>
                <a:lnTo>
                  <a:pt x="1775709" y="472027"/>
                </a:lnTo>
                <a:cubicBezTo>
                  <a:pt x="1908542" y="472027"/>
                  <a:pt x="2016224" y="579709"/>
                  <a:pt x="2016224" y="712542"/>
                </a:cubicBezTo>
                <a:lnTo>
                  <a:pt x="2016224" y="2967456"/>
                </a:lnTo>
                <a:cubicBezTo>
                  <a:pt x="2016224" y="3100289"/>
                  <a:pt x="1908542" y="3207971"/>
                  <a:pt x="1775709" y="3207971"/>
                </a:cubicBezTo>
                <a:lnTo>
                  <a:pt x="240515" y="3207971"/>
                </a:lnTo>
                <a:cubicBezTo>
                  <a:pt x="107682" y="3207971"/>
                  <a:pt x="0" y="3100289"/>
                  <a:pt x="0" y="2967456"/>
                </a:cubicBezTo>
                <a:lnTo>
                  <a:pt x="0" y="712542"/>
                </a:lnTo>
                <a:cubicBezTo>
                  <a:pt x="0" y="579709"/>
                  <a:pt x="107682" y="472027"/>
                  <a:pt x="240515" y="472027"/>
                </a:cubicBezTo>
                <a:close/>
                <a:moveTo>
                  <a:pt x="515787" y="0"/>
                </a:moveTo>
                <a:lnTo>
                  <a:pt x="1500437" y="0"/>
                </a:lnTo>
                <a:cubicBezTo>
                  <a:pt x="1541893" y="0"/>
                  <a:pt x="1575500" y="33607"/>
                  <a:pt x="1575500" y="75063"/>
                </a:cubicBezTo>
                <a:lnTo>
                  <a:pt x="1575500" y="367990"/>
                </a:lnTo>
                <a:lnTo>
                  <a:pt x="440724" y="367990"/>
                </a:lnTo>
                <a:lnTo>
                  <a:pt x="440724" y="75063"/>
                </a:lnTo>
                <a:cubicBezTo>
                  <a:pt x="440724" y="33607"/>
                  <a:pt x="474331" y="0"/>
                  <a:pt x="515787"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Oval 21">
            <a:extLst>
              <a:ext uri="{FF2B5EF4-FFF2-40B4-BE49-F238E27FC236}">
                <a16:creationId xmlns:a16="http://schemas.microsoft.com/office/drawing/2014/main" id="{97FCD430-8257-484B-9F8F-22D7D55C6EEE}"/>
              </a:ext>
            </a:extLst>
          </p:cNvPr>
          <p:cNvSpPr>
            <a:spLocks noChangeAspect="1"/>
          </p:cNvSpPr>
          <p:nvPr/>
        </p:nvSpPr>
        <p:spPr>
          <a:xfrm>
            <a:off x="9438721" y="3571006"/>
            <a:ext cx="529812" cy="529812"/>
          </a:xfrm>
          <a:custGeom>
            <a:avLst/>
            <a:gdLst/>
            <a:ahLst/>
            <a:cxnLst/>
            <a:rect l="l" t="t" r="r" b="b"/>
            <a:pathLst>
              <a:path w="3240000" h="3240000">
                <a:moveTo>
                  <a:pt x="1799999" y="306000"/>
                </a:moveTo>
                <a:lnTo>
                  <a:pt x="1440000" y="306000"/>
                </a:lnTo>
                <a:lnTo>
                  <a:pt x="1440000" y="1308231"/>
                </a:lnTo>
                <a:lnTo>
                  <a:pt x="572043" y="807116"/>
                </a:lnTo>
                <a:lnTo>
                  <a:pt x="392043" y="1118885"/>
                </a:lnTo>
                <a:lnTo>
                  <a:pt x="1260000" y="1620000"/>
                </a:lnTo>
                <a:lnTo>
                  <a:pt x="392043" y="2121116"/>
                </a:lnTo>
                <a:lnTo>
                  <a:pt x="572043" y="2432885"/>
                </a:lnTo>
                <a:lnTo>
                  <a:pt x="1440000" y="1931769"/>
                </a:lnTo>
                <a:lnTo>
                  <a:pt x="1440000" y="2934000"/>
                </a:lnTo>
                <a:lnTo>
                  <a:pt x="1800000" y="2934000"/>
                </a:lnTo>
                <a:lnTo>
                  <a:pt x="1800000" y="1931769"/>
                </a:lnTo>
                <a:lnTo>
                  <a:pt x="2667957" y="2432884"/>
                </a:lnTo>
                <a:lnTo>
                  <a:pt x="2847957" y="2121116"/>
                </a:lnTo>
                <a:lnTo>
                  <a:pt x="1980000" y="1620000"/>
                </a:lnTo>
                <a:lnTo>
                  <a:pt x="2847958" y="1118885"/>
                </a:lnTo>
                <a:lnTo>
                  <a:pt x="2667957" y="807116"/>
                </a:lnTo>
                <a:lnTo>
                  <a:pt x="1800000" y="1308231"/>
                </a:ln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Oval 25">
            <a:extLst>
              <a:ext uri="{FF2B5EF4-FFF2-40B4-BE49-F238E27FC236}">
                <a16:creationId xmlns:a16="http://schemas.microsoft.com/office/drawing/2014/main" id="{662B9A10-B959-4031-98B4-3EA3760E7508}"/>
              </a:ext>
            </a:extLst>
          </p:cNvPr>
          <p:cNvSpPr>
            <a:spLocks noChangeAspect="1"/>
          </p:cNvSpPr>
          <p:nvPr/>
        </p:nvSpPr>
        <p:spPr>
          <a:xfrm>
            <a:off x="10277790" y="3571006"/>
            <a:ext cx="529090" cy="529812"/>
          </a:xfrm>
          <a:custGeom>
            <a:avLst/>
            <a:gdLst/>
            <a:ahLst/>
            <a:cxnLst/>
            <a:rect l="l" t="t" r="r" b="b"/>
            <a:pathLst>
              <a:path w="3225370" h="3229762">
                <a:moveTo>
                  <a:pt x="1355872" y="0"/>
                </a:moveTo>
                <a:cubicBezTo>
                  <a:pt x="1564636" y="0"/>
                  <a:pt x="1733872" y="169236"/>
                  <a:pt x="1733872" y="378000"/>
                </a:cubicBezTo>
                <a:cubicBezTo>
                  <a:pt x="1733872" y="530834"/>
                  <a:pt x="1643169" y="662483"/>
                  <a:pt x="1512292" y="721255"/>
                </a:cubicBezTo>
                <a:lnTo>
                  <a:pt x="1607042" y="1169019"/>
                </a:lnTo>
                <a:cubicBezTo>
                  <a:pt x="1611319" y="1167786"/>
                  <a:pt x="1615651" y="1167712"/>
                  <a:pt x="1620000" y="1167712"/>
                </a:cubicBezTo>
                <a:cubicBezTo>
                  <a:pt x="1828764" y="1167712"/>
                  <a:pt x="1998000" y="1336948"/>
                  <a:pt x="1998000" y="1545712"/>
                </a:cubicBezTo>
                <a:lnTo>
                  <a:pt x="1996362" y="1567711"/>
                </a:lnTo>
                <a:lnTo>
                  <a:pt x="2525816" y="1711728"/>
                </a:lnTo>
                <a:cubicBezTo>
                  <a:pt x="2591164" y="1602543"/>
                  <a:pt x="2710810" y="1530128"/>
                  <a:pt x="2847370" y="1530128"/>
                </a:cubicBezTo>
                <a:cubicBezTo>
                  <a:pt x="3056134" y="1530128"/>
                  <a:pt x="3225370" y="1699364"/>
                  <a:pt x="3225370" y="1908128"/>
                </a:cubicBezTo>
                <a:cubicBezTo>
                  <a:pt x="3225370" y="2116892"/>
                  <a:pt x="3056134" y="2286128"/>
                  <a:pt x="2847370" y="2286128"/>
                </a:cubicBezTo>
                <a:cubicBezTo>
                  <a:pt x="2638606" y="2286128"/>
                  <a:pt x="2469370" y="2116892"/>
                  <a:pt x="2469370" y="1908128"/>
                </a:cubicBezTo>
                <a:lnTo>
                  <a:pt x="2475505" y="1847275"/>
                </a:lnTo>
                <a:lnTo>
                  <a:pt x="1957861" y="1706471"/>
                </a:lnTo>
                <a:cubicBezTo>
                  <a:pt x="1922674" y="1789256"/>
                  <a:pt x="1855841" y="1854310"/>
                  <a:pt x="1773397" y="1890608"/>
                </a:cubicBezTo>
                <a:lnTo>
                  <a:pt x="1908290" y="2478637"/>
                </a:lnTo>
                <a:cubicBezTo>
                  <a:pt x="2094333" y="2500701"/>
                  <a:pt x="2237929" y="2659462"/>
                  <a:pt x="2237929" y="2851762"/>
                </a:cubicBezTo>
                <a:cubicBezTo>
                  <a:pt x="2237929" y="3060526"/>
                  <a:pt x="2068693" y="3229762"/>
                  <a:pt x="1859929" y="3229762"/>
                </a:cubicBezTo>
                <a:cubicBezTo>
                  <a:pt x="1651165" y="3229762"/>
                  <a:pt x="1481929" y="3060526"/>
                  <a:pt x="1481929" y="2851762"/>
                </a:cubicBezTo>
                <a:cubicBezTo>
                  <a:pt x="1481929" y="2676759"/>
                  <a:pt x="1600854" y="2529533"/>
                  <a:pt x="1762693" y="2487978"/>
                </a:cubicBezTo>
                <a:lnTo>
                  <a:pt x="1632951" y="1922407"/>
                </a:lnTo>
                <a:cubicBezTo>
                  <a:pt x="1628677" y="1923639"/>
                  <a:pt x="1624347" y="1923712"/>
                  <a:pt x="1620000" y="1923712"/>
                </a:cubicBezTo>
                <a:cubicBezTo>
                  <a:pt x="1474614" y="1923712"/>
                  <a:pt x="1348399" y="1841634"/>
                  <a:pt x="1286703" y="1720478"/>
                </a:cubicBezTo>
                <a:lnTo>
                  <a:pt x="726463" y="1950491"/>
                </a:lnTo>
                <a:cubicBezTo>
                  <a:pt x="745503" y="1995553"/>
                  <a:pt x="756000" y="2045092"/>
                  <a:pt x="756000" y="2097083"/>
                </a:cubicBezTo>
                <a:cubicBezTo>
                  <a:pt x="756000" y="2305847"/>
                  <a:pt x="586764" y="2475083"/>
                  <a:pt x="378000" y="2475083"/>
                </a:cubicBezTo>
                <a:cubicBezTo>
                  <a:pt x="169236" y="2475083"/>
                  <a:pt x="0" y="2305847"/>
                  <a:pt x="0" y="2097083"/>
                </a:cubicBezTo>
                <a:cubicBezTo>
                  <a:pt x="0" y="1888319"/>
                  <a:pt x="169236" y="1719083"/>
                  <a:pt x="378000" y="1719083"/>
                </a:cubicBezTo>
                <a:cubicBezTo>
                  <a:pt x="481765" y="1719083"/>
                  <a:pt x="575764" y="1760894"/>
                  <a:pt x="643957" y="1828700"/>
                </a:cubicBezTo>
                <a:lnTo>
                  <a:pt x="1245626" y="1581679"/>
                </a:lnTo>
                <a:cubicBezTo>
                  <a:pt x="1242578" y="1569964"/>
                  <a:pt x="1242000" y="1557905"/>
                  <a:pt x="1242000" y="1545712"/>
                </a:cubicBezTo>
                <a:cubicBezTo>
                  <a:pt x="1242000" y="1391666"/>
                  <a:pt x="1334148" y="1259142"/>
                  <a:pt x="1466584" y="1200827"/>
                </a:cubicBezTo>
                <a:lnTo>
                  <a:pt x="1372109" y="754363"/>
                </a:lnTo>
                <a:cubicBezTo>
                  <a:pt x="1366762" y="755885"/>
                  <a:pt x="1361331" y="756000"/>
                  <a:pt x="1355872" y="756000"/>
                </a:cubicBezTo>
                <a:cubicBezTo>
                  <a:pt x="1147108" y="756000"/>
                  <a:pt x="977872" y="586764"/>
                  <a:pt x="977872" y="378000"/>
                </a:cubicBezTo>
                <a:cubicBezTo>
                  <a:pt x="977872" y="169236"/>
                  <a:pt x="1147108" y="0"/>
                  <a:pt x="135587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Block Arc 20">
            <a:extLst>
              <a:ext uri="{FF2B5EF4-FFF2-40B4-BE49-F238E27FC236}">
                <a16:creationId xmlns:a16="http://schemas.microsoft.com/office/drawing/2014/main" id="{442BD419-0F67-4BAB-976B-E90CC1C4AECE}"/>
              </a:ext>
            </a:extLst>
          </p:cNvPr>
          <p:cNvSpPr>
            <a:spLocks noChangeAspect="1"/>
          </p:cNvSpPr>
          <p:nvPr/>
        </p:nvSpPr>
        <p:spPr>
          <a:xfrm rot="10800000">
            <a:off x="5298601" y="4674968"/>
            <a:ext cx="488619" cy="529812"/>
          </a:xfrm>
          <a:custGeom>
            <a:avLst/>
            <a:gdLst/>
            <a:ahLst/>
            <a:cxnLst/>
            <a:rect l="l" t="t" r="r" b="b"/>
            <a:pathLst>
              <a:path w="2958558" h="3207983">
                <a:moveTo>
                  <a:pt x="376920" y="2960896"/>
                </a:moveTo>
                <a:cubicBezTo>
                  <a:pt x="266613" y="2960896"/>
                  <a:pt x="177192" y="2871475"/>
                  <a:pt x="177192" y="2761168"/>
                </a:cubicBezTo>
                <a:cubicBezTo>
                  <a:pt x="177192" y="2650861"/>
                  <a:pt x="266613" y="2561440"/>
                  <a:pt x="376920" y="2561440"/>
                </a:cubicBezTo>
                <a:cubicBezTo>
                  <a:pt x="487227" y="2561440"/>
                  <a:pt x="576648" y="2650861"/>
                  <a:pt x="576648" y="2761168"/>
                </a:cubicBezTo>
                <a:cubicBezTo>
                  <a:pt x="576648" y="2871475"/>
                  <a:pt x="487227" y="2960896"/>
                  <a:pt x="376920" y="2960896"/>
                </a:cubicBezTo>
                <a:close/>
                <a:moveTo>
                  <a:pt x="376921" y="3072323"/>
                </a:moveTo>
                <a:cubicBezTo>
                  <a:pt x="539434" y="3072323"/>
                  <a:pt x="671176" y="2940581"/>
                  <a:pt x="671176" y="2778068"/>
                </a:cubicBezTo>
                <a:cubicBezTo>
                  <a:pt x="671176" y="2615555"/>
                  <a:pt x="539434" y="2483813"/>
                  <a:pt x="376921" y="2483813"/>
                </a:cubicBezTo>
                <a:cubicBezTo>
                  <a:pt x="214408" y="2483813"/>
                  <a:pt x="82666" y="2615555"/>
                  <a:pt x="82666" y="2778068"/>
                </a:cubicBezTo>
                <a:cubicBezTo>
                  <a:pt x="82666" y="2940581"/>
                  <a:pt x="214408" y="3072323"/>
                  <a:pt x="376921" y="3072323"/>
                </a:cubicBezTo>
                <a:close/>
                <a:moveTo>
                  <a:pt x="2379939" y="3207575"/>
                </a:moveTo>
                <a:cubicBezTo>
                  <a:pt x="2342159" y="3210380"/>
                  <a:pt x="2303308" y="3198772"/>
                  <a:pt x="2272342" y="3172087"/>
                </a:cubicBezTo>
                <a:cubicBezTo>
                  <a:pt x="2210411" y="3118717"/>
                  <a:pt x="2203469" y="3025247"/>
                  <a:pt x="2256839" y="2963315"/>
                </a:cubicBezTo>
                <a:cubicBezTo>
                  <a:pt x="2292137" y="2922355"/>
                  <a:pt x="2344975" y="2905450"/>
                  <a:pt x="2394194" y="2916618"/>
                </a:cubicBezTo>
                <a:lnTo>
                  <a:pt x="2482323" y="2842744"/>
                </a:lnTo>
                <a:lnTo>
                  <a:pt x="2486558" y="2847797"/>
                </a:lnTo>
                <a:cubicBezTo>
                  <a:pt x="2638916" y="2767056"/>
                  <a:pt x="2628462" y="2744879"/>
                  <a:pt x="2689889" y="2690172"/>
                </a:cubicBezTo>
                <a:cubicBezTo>
                  <a:pt x="2722819" y="2655246"/>
                  <a:pt x="2732363" y="2657367"/>
                  <a:pt x="2726376" y="2568558"/>
                </a:cubicBezTo>
                <a:lnTo>
                  <a:pt x="2730335" y="2568172"/>
                </a:lnTo>
                <a:lnTo>
                  <a:pt x="2726098" y="2568172"/>
                </a:lnTo>
                <a:lnTo>
                  <a:pt x="2726098" y="2140027"/>
                </a:lnTo>
                <a:lnTo>
                  <a:pt x="2686068" y="2140105"/>
                </a:lnTo>
                <a:cubicBezTo>
                  <a:pt x="2685662" y="1932305"/>
                  <a:pt x="2574529" y="1740506"/>
                  <a:pt x="2394530" y="1636956"/>
                </a:cubicBezTo>
                <a:cubicBezTo>
                  <a:pt x="2214320" y="1533284"/>
                  <a:pt x="1992511" y="1533845"/>
                  <a:pt x="1812826" y="1638426"/>
                </a:cubicBezTo>
                <a:cubicBezTo>
                  <a:pt x="1633353" y="1742884"/>
                  <a:pt x="1523189" y="1935240"/>
                  <a:pt x="1523830" y="2143038"/>
                </a:cubicBezTo>
                <a:lnTo>
                  <a:pt x="1483625" y="2143162"/>
                </a:lnTo>
                <a:lnTo>
                  <a:pt x="1483625" y="2568172"/>
                </a:lnTo>
                <a:lnTo>
                  <a:pt x="1479388" y="2568172"/>
                </a:lnTo>
                <a:lnTo>
                  <a:pt x="1483347" y="2568558"/>
                </a:lnTo>
                <a:cubicBezTo>
                  <a:pt x="1477359" y="2657367"/>
                  <a:pt x="1486903" y="2655246"/>
                  <a:pt x="1519833" y="2690172"/>
                </a:cubicBezTo>
                <a:cubicBezTo>
                  <a:pt x="1581261" y="2744879"/>
                  <a:pt x="1570806" y="2767057"/>
                  <a:pt x="1723166" y="2847797"/>
                </a:cubicBezTo>
                <a:lnTo>
                  <a:pt x="1727402" y="2842744"/>
                </a:lnTo>
                <a:lnTo>
                  <a:pt x="1815530" y="2916618"/>
                </a:lnTo>
                <a:cubicBezTo>
                  <a:pt x="1864749" y="2905450"/>
                  <a:pt x="1917587" y="2922356"/>
                  <a:pt x="1952884" y="2963315"/>
                </a:cubicBezTo>
                <a:cubicBezTo>
                  <a:pt x="2006254" y="3025247"/>
                  <a:pt x="1999313" y="3118717"/>
                  <a:pt x="1937381" y="3172087"/>
                </a:cubicBezTo>
                <a:cubicBezTo>
                  <a:pt x="1906416" y="3198772"/>
                  <a:pt x="1867565" y="3210380"/>
                  <a:pt x="1829785" y="3207575"/>
                </a:cubicBezTo>
                <a:cubicBezTo>
                  <a:pt x="1792004" y="3204769"/>
                  <a:pt x="1755294" y="3187551"/>
                  <a:pt x="1728609" y="3156586"/>
                </a:cubicBezTo>
                <a:cubicBezTo>
                  <a:pt x="1704170" y="3128225"/>
                  <a:pt x="1692377" y="3093251"/>
                  <a:pt x="1694258" y="3058558"/>
                </a:cubicBezTo>
                <a:lnTo>
                  <a:pt x="1607474" y="2985811"/>
                </a:lnTo>
                <a:lnTo>
                  <a:pt x="1609754" y="2983092"/>
                </a:lnTo>
                <a:cubicBezTo>
                  <a:pt x="1505378" y="2914609"/>
                  <a:pt x="1454899" y="2874388"/>
                  <a:pt x="1372959" y="2808609"/>
                </a:cubicBezTo>
                <a:cubicBezTo>
                  <a:pt x="1301402" y="2768123"/>
                  <a:pt x="1295976" y="2652344"/>
                  <a:pt x="1300245" y="2568172"/>
                </a:cubicBezTo>
                <a:lnTo>
                  <a:pt x="1296941" y="2568172"/>
                </a:lnTo>
                <a:lnTo>
                  <a:pt x="1296941" y="2143739"/>
                </a:lnTo>
                <a:lnTo>
                  <a:pt x="1251342" y="2143880"/>
                </a:lnTo>
                <a:cubicBezTo>
                  <a:pt x="1250400" y="1838694"/>
                  <a:pt x="1412261" y="1556194"/>
                  <a:pt x="1675942" y="1402813"/>
                </a:cubicBezTo>
                <a:cubicBezTo>
                  <a:pt x="1778114" y="1343381"/>
                  <a:pt x="1889554" y="1306836"/>
                  <a:pt x="2003205" y="1293823"/>
                </a:cubicBezTo>
                <a:lnTo>
                  <a:pt x="2003205" y="878785"/>
                </a:lnTo>
                <a:lnTo>
                  <a:pt x="1998176" y="878621"/>
                </a:lnTo>
                <a:cubicBezTo>
                  <a:pt x="2009560" y="630102"/>
                  <a:pt x="1847671" y="398939"/>
                  <a:pt x="1584243" y="287563"/>
                </a:cubicBezTo>
                <a:cubicBezTo>
                  <a:pt x="1373323" y="198386"/>
                  <a:pt x="1125012" y="198092"/>
                  <a:pt x="913796" y="286769"/>
                </a:cubicBezTo>
                <a:cubicBezTo>
                  <a:pt x="650203" y="397436"/>
                  <a:pt x="487575" y="627955"/>
                  <a:pt x="497878" y="876315"/>
                </a:cubicBezTo>
                <a:lnTo>
                  <a:pt x="492947" y="876461"/>
                </a:lnTo>
                <a:lnTo>
                  <a:pt x="492947" y="2424958"/>
                </a:lnTo>
                <a:cubicBezTo>
                  <a:pt x="646520" y="2471832"/>
                  <a:pt x="757382" y="2615059"/>
                  <a:pt x="757382" y="2784179"/>
                </a:cubicBezTo>
                <a:cubicBezTo>
                  <a:pt x="757382" y="2993324"/>
                  <a:pt x="587836" y="3162870"/>
                  <a:pt x="378691" y="3162870"/>
                </a:cubicBezTo>
                <a:cubicBezTo>
                  <a:pt x="169546" y="3162870"/>
                  <a:pt x="0" y="2993324"/>
                  <a:pt x="0" y="2784179"/>
                </a:cubicBezTo>
                <a:cubicBezTo>
                  <a:pt x="0" y="2610447"/>
                  <a:pt x="116991" y="2464039"/>
                  <a:pt x="276947" y="2421074"/>
                </a:cubicBezTo>
                <a:lnTo>
                  <a:pt x="276947" y="783746"/>
                </a:lnTo>
                <a:lnTo>
                  <a:pt x="281758" y="783746"/>
                </a:lnTo>
                <a:cubicBezTo>
                  <a:pt x="307533" y="493124"/>
                  <a:pt x="502412" y="231983"/>
                  <a:pt x="801266" y="95774"/>
                </a:cubicBezTo>
                <a:cubicBezTo>
                  <a:pt x="1082323" y="-32324"/>
                  <a:pt x="1416727" y="-31901"/>
                  <a:pt x="1697364" y="96907"/>
                </a:cubicBezTo>
                <a:cubicBezTo>
                  <a:pt x="1994951" y="233494"/>
                  <a:pt x="2188714" y="494056"/>
                  <a:pt x="2214549" y="783746"/>
                </a:cubicBezTo>
                <a:lnTo>
                  <a:pt x="2219205" y="783746"/>
                </a:lnTo>
                <a:lnTo>
                  <a:pt x="2219205" y="1295162"/>
                </a:lnTo>
                <a:cubicBezTo>
                  <a:pt x="2327099" y="1309357"/>
                  <a:pt x="2432799" y="1344641"/>
                  <a:pt x="2530224" y="1400656"/>
                </a:cubicBezTo>
                <a:cubicBezTo>
                  <a:pt x="2794677" y="1552703"/>
                  <a:pt x="2957961" y="1834385"/>
                  <a:pt x="2958558" y="2139573"/>
                </a:cubicBezTo>
                <a:lnTo>
                  <a:pt x="2912782" y="2139663"/>
                </a:lnTo>
                <a:lnTo>
                  <a:pt x="2912782" y="2568172"/>
                </a:lnTo>
                <a:lnTo>
                  <a:pt x="2909478" y="2568172"/>
                </a:lnTo>
                <a:cubicBezTo>
                  <a:pt x="2913747" y="2652344"/>
                  <a:pt x="2908320" y="2768123"/>
                  <a:pt x="2836763" y="2808609"/>
                </a:cubicBezTo>
                <a:cubicBezTo>
                  <a:pt x="2754824" y="2874388"/>
                  <a:pt x="2704345" y="2914609"/>
                  <a:pt x="2599970" y="2983091"/>
                </a:cubicBezTo>
                <a:lnTo>
                  <a:pt x="2602250" y="2985811"/>
                </a:lnTo>
                <a:lnTo>
                  <a:pt x="2515466" y="3058559"/>
                </a:lnTo>
                <a:cubicBezTo>
                  <a:pt x="2517346" y="3093252"/>
                  <a:pt x="2505554" y="3128225"/>
                  <a:pt x="2481114" y="3156586"/>
                </a:cubicBezTo>
                <a:cubicBezTo>
                  <a:pt x="2454429" y="3187551"/>
                  <a:pt x="2417719" y="3204769"/>
                  <a:pt x="2379939" y="320757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Block Arc 11">
            <a:extLst>
              <a:ext uri="{FF2B5EF4-FFF2-40B4-BE49-F238E27FC236}">
                <a16:creationId xmlns:a16="http://schemas.microsoft.com/office/drawing/2014/main" id="{6237B46C-EE2F-45F5-A452-AEF5853F7D2C}"/>
              </a:ext>
            </a:extLst>
          </p:cNvPr>
          <p:cNvSpPr/>
          <p:nvPr/>
        </p:nvSpPr>
        <p:spPr>
          <a:xfrm rot="10800000">
            <a:off x="8710309" y="4659312"/>
            <a:ext cx="320105" cy="520850"/>
          </a:xfrm>
          <a:custGeom>
            <a:avLst/>
            <a:gdLst/>
            <a:ahLst/>
            <a:cxnLst/>
            <a:rect l="l" t="t" r="r" b="b"/>
            <a:pathLst>
              <a:path w="3636337" h="7138182">
                <a:moveTo>
                  <a:pt x="1563551" y="3029061"/>
                </a:moveTo>
                <a:lnTo>
                  <a:pt x="1563551" y="1171769"/>
                </a:lnTo>
                <a:cubicBezTo>
                  <a:pt x="1444523" y="1201084"/>
                  <a:pt x="1330799" y="1254073"/>
                  <a:pt x="1228219" y="1328453"/>
                </a:cubicBezTo>
                <a:cubicBezTo>
                  <a:pt x="927220" y="1546705"/>
                  <a:pt x="771440" y="1913395"/>
                  <a:pt x="823311" y="2281559"/>
                </a:cubicBezTo>
                <a:cubicBezTo>
                  <a:pt x="886035" y="2761950"/>
                  <a:pt x="1181988" y="2923981"/>
                  <a:pt x="1563551" y="3029061"/>
                </a:cubicBezTo>
                <a:close/>
                <a:moveTo>
                  <a:pt x="2056123" y="5971053"/>
                </a:moveTo>
                <a:cubicBezTo>
                  <a:pt x="2180706" y="5941789"/>
                  <a:pt x="2300029" y="5887431"/>
                  <a:pt x="2407191" y="5809729"/>
                </a:cubicBezTo>
                <a:cubicBezTo>
                  <a:pt x="2708190" y="5591477"/>
                  <a:pt x="2863970" y="5224787"/>
                  <a:pt x="2812099" y="4856623"/>
                </a:cubicBezTo>
                <a:cubicBezTo>
                  <a:pt x="2712300" y="4365494"/>
                  <a:pt x="2419393" y="4148018"/>
                  <a:pt x="2056123" y="4007016"/>
                </a:cubicBezTo>
                <a:close/>
                <a:moveTo>
                  <a:pt x="2056123" y="7138182"/>
                </a:moveTo>
                <a:lnTo>
                  <a:pt x="1563551" y="7138182"/>
                </a:lnTo>
                <a:lnTo>
                  <a:pt x="1563551" y="6796553"/>
                </a:lnTo>
                <a:cubicBezTo>
                  <a:pt x="1376287" y="6771102"/>
                  <a:pt x="1191751" y="6715291"/>
                  <a:pt x="1016794" y="6629471"/>
                </a:cubicBezTo>
                <a:cubicBezTo>
                  <a:pt x="412303" y="6332946"/>
                  <a:pt x="21102" y="5726704"/>
                  <a:pt x="0" y="5053734"/>
                </a:cubicBezTo>
                <a:lnTo>
                  <a:pt x="813973" y="5028205"/>
                </a:lnTo>
                <a:cubicBezTo>
                  <a:pt x="825624" y="5399818"/>
                  <a:pt x="1041643" y="5734588"/>
                  <a:pt x="1375441" y="5898325"/>
                </a:cubicBezTo>
                <a:cubicBezTo>
                  <a:pt x="1436179" y="5928119"/>
                  <a:pt x="1499008" y="5951362"/>
                  <a:pt x="1563551" y="5965918"/>
                </a:cubicBezTo>
                <a:lnTo>
                  <a:pt x="1563551" y="3847635"/>
                </a:lnTo>
                <a:cubicBezTo>
                  <a:pt x="920238" y="3662345"/>
                  <a:pt x="233045" y="3450393"/>
                  <a:pt x="16852" y="2382091"/>
                </a:cubicBezTo>
                <a:cubicBezTo>
                  <a:pt x="-73403" y="1719933"/>
                  <a:pt x="208577" y="1061859"/>
                  <a:pt x="750173" y="669157"/>
                </a:cubicBezTo>
                <a:cubicBezTo>
                  <a:pt x="994931" y="491686"/>
                  <a:pt x="1274723" y="381458"/>
                  <a:pt x="1563551" y="341319"/>
                </a:cubicBezTo>
                <a:lnTo>
                  <a:pt x="1563551" y="0"/>
                </a:lnTo>
                <a:lnTo>
                  <a:pt x="2056123" y="0"/>
                </a:lnTo>
                <a:lnTo>
                  <a:pt x="2056123" y="339268"/>
                </a:lnTo>
                <a:cubicBezTo>
                  <a:pt x="2248752" y="363969"/>
                  <a:pt x="2438747" y="420481"/>
                  <a:pt x="2618616" y="508711"/>
                </a:cubicBezTo>
                <a:cubicBezTo>
                  <a:pt x="3223107" y="805237"/>
                  <a:pt x="3614308" y="1411478"/>
                  <a:pt x="3635410" y="2084448"/>
                </a:cubicBezTo>
                <a:lnTo>
                  <a:pt x="2821437" y="2109978"/>
                </a:lnTo>
                <a:cubicBezTo>
                  <a:pt x="2809786" y="1738364"/>
                  <a:pt x="2593767" y="1403594"/>
                  <a:pt x="2259969" y="1239857"/>
                </a:cubicBezTo>
                <a:cubicBezTo>
                  <a:pt x="2194243" y="1207617"/>
                  <a:pt x="2126069" y="1183046"/>
                  <a:pt x="2056123" y="1168235"/>
                </a:cubicBezTo>
                <a:lnTo>
                  <a:pt x="2056123" y="3150890"/>
                </a:lnTo>
                <a:cubicBezTo>
                  <a:pt x="2675271" y="3303511"/>
                  <a:pt x="3347939" y="3564428"/>
                  <a:pt x="3618512" y="4743007"/>
                </a:cubicBezTo>
                <a:cubicBezTo>
                  <a:pt x="3712448" y="5409725"/>
                  <a:pt x="3430336" y="6073786"/>
                  <a:pt x="2885237" y="6469025"/>
                </a:cubicBezTo>
                <a:cubicBezTo>
                  <a:pt x="2636047" y="6649712"/>
                  <a:pt x="2350538" y="6760700"/>
                  <a:pt x="2056123" y="679874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Rectangle 21">
            <a:extLst>
              <a:ext uri="{FF2B5EF4-FFF2-40B4-BE49-F238E27FC236}">
                <a16:creationId xmlns:a16="http://schemas.microsoft.com/office/drawing/2014/main" id="{3DFB5373-0015-4A31-8F01-1597E404815D}"/>
              </a:ext>
            </a:extLst>
          </p:cNvPr>
          <p:cNvSpPr/>
          <p:nvPr/>
        </p:nvSpPr>
        <p:spPr>
          <a:xfrm>
            <a:off x="6977936" y="4798176"/>
            <a:ext cx="505898" cy="283399"/>
          </a:xfrm>
          <a:custGeom>
            <a:avLst/>
            <a:gdLst/>
            <a:ahLst/>
            <a:cxnLst/>
            <a:rect l="l" t="t" r="r" b="b"/>
            <a:pathLst>
              <a:path w="4560938" h="2554996">
                <a:moveTo>
                  <a:pt x="2315585" y="1351978"/>
                </a:moveTo>
                <a:lnTo>
                  <a:pt x="2315585" y="1608128"/>
                </a:lnTo>
                <a:cubicBezTo>
                  <a:pt x="2332000" y="1604085"/>
                  <a:pt x="2347685" y="1596777"/>
                  <a:pt x="2361832" y="1586519"/>
                </a:cubicBezTo>
                <a:cubicBezTo>
                  <a:pt x="2403345" y="1556419"/>
                  <a:pt x="2424829" y="1505846"/>
                  <a:pt x="2417675" y="1455070"/>
                </a:cubicBezTo>
                <a:cubicBezTo>
                  <a:pt x="2409025" y="1388817"/>
                  <a:pt x="2368208" y="1366470"/>
                  <a:pt x="2315585" y="1351978"/>
                </a:cubicBezTo>
                <a:close/>
                <a:moveTo>
                  <a:pt x="3612086" y="989467"/>
                </a:moveTo>
                <a:cubicBezTo>
                  <a:pt x="3453010" y="989467"/>
                  <a:pt x="3324054" y="1118423"/>
                  <a:pt x="3324054" y="1277499"/>
                </a:cubicBezTo>
                <a:cubicBezTo>
                  <a:pt x="3324054" y="1436575"/>
                  <a:pt x="3453010" y="1565531"/>
                  <a:pt x="3612086" y="1565531"/>
                </a:cubicBezTo>
                <a:cubicBezTo>
                  <a:pt x="3771162" y="1565531"/>
                  <a:pt x="3900118" y="1436575"/>
                  <a:pt x="3900118" y="1277499"/>
                </a:cubicBezTo>
                <a:cubicBezTo>
                  <a:pt x="3900118" y="1118423"/>
                  <a:pt x="3771162" y="989467"/>
                  <a:pt x="3612086" y="989467"/>
                </a:cubicBezTo>
                <a:close/>
                <a:moveTo>
                  <a:pt x="948854" y="989467"/>
                </a:moveTo>
                <a:cubicBezTo>
                  <a:pt x="789778" y="989467"/>
                  <a:pt x="660822" y="1118423"/>
                  <a:pt x="660822" y="1277499"/>
                </a:cubicBezTo>
                <a:cubicBezTo>
                  <a:pt x="660822" y="1436575"/>
                  <a:pt x="789778" y="1565531"/>
                  <a:pt x="948854" y="1565531"/>
                </a:cubicBezTo>
                <a:cubicBezTo>
                  <a:pt x="1107930" y="1565531"/>
                  <a:pt x="1236886" y="1436575"/>
                  <a:pt x="1236886" y="1277499"/>
                </a:cubicBezTo>
                <a:cubicBezTo>
                  <a:pt x="1236886" y="1118423"/>
                  <a:pt x="1107930" y="989467"/>
                  <a:pt x="948854" y="989467"/>
                </a:cubicBezTo>
                <a:close/>
                <a:moveTo>
                  <a:pt x="2247651" y="946230"/>
                </a:moveTo>
                <a:cubicBezTo>
                  <a:pt x="2230469" y="950266"/>
                  <a:pt x="2214012" y="957763"/>
                  <a:pt x="2199233" y="968479"/>
                </a:cubicBezTo>
                <a:cubicBezTo>
                  <a:pt x="2157721" y="998579"/>
                  <a:pt x="2136236" y="1049152"/>
                  <a:pt x="2143390" y="1099928"/>
                </a:cubicBezTo>
                <a:cubicBezTo>
                  <a:pt x="2157154" y="1167662"/>
                  <a:pt x="2197550" y="1197656"/>
                  <a:pt x="2247651" y="1217102"/>
                </a:cubicBezTo>
                <a:close/>
                <a:moveTo>
                  <a:pt x="2247651" y="785264"/>
                </a:moveTo>
                <a:lnTo>
                  <a:pt x="2315585" y="785264"/>
                </a:lnTo>
                <a:lnTo>
                  <a:pt x="2315585" y="832380"/>
                </a:lnTo>
                <a:cubicBezTo>
                  <a:pt x="2341411" y="835890"/>
                  <a:pt x="2366862" y="843587"/>
                  <a:pt x="2390991" y="855423"/>
                </a:cubicBezTo>
                <a:cubicBezTo>
                  <a:pt x="2474360" y="896319"/>
                  <a:pt x="2528313" y="979930"/>
                  <a:pt x="2531223" y="1072743"/>
                </a:cubicBezTo>
                <a:lnTo>
                  <a:pt x="2418963" y="1076264"/>
                </a:lnTo>
                <a:cubicBezTo>
                  <a:pt x="2417356" y="1025012"/>
                  <a:pt x="2387564" y="978842"/>
                  <a:pt x="2341528" y="956260"/>
                </a:cubicBezTo>
                <a:cubicBezTo>
                  <a:pt x="2333151" y="952151"/>
                  <a:pt x="2324486" y="948946"/>
                  <a:pt x="2315585" y="946938"/>
                </a:cubicBezTo>
                <a:lnTo>
                  <a:pt x="2315585" y="1239083"/>
                </a:lnTo>
                <a:cubicBezTo>
                  <a:pt x="2404308" y="1264638"/>
                  <a:pt x="2499083" y="1293869"/>
                  <a:pt x="2528899" y="1441205"/>
                </a:cubicBezTo>
                <a:cubicBezTo>
                  <a:pt x="2541347" y="1532528"/>
                  <a:pt x="2502457" y="1623287"/>
                  <a:pt x="2427762" y="1677447"/>
                </a:cubicBezTo>
                <a:cubicBezTo>
                  <a:pt x="2394006" y="1701923"/>
                  <a:pt x="2355419" y="1717125"/>
                  <a:pt x="2315585" y="1722661"/>
                </a:cubicBezTo>
                <a:lnTo>
                  <a:pt x="2315585" y="1769734"/>
                </a:lnTo>
                <a:lnTo>
                  <a:pt x="2247651" y="1769734"/>
                </a:lnTo>
                <a:lnTo>
                  <a:pt x="2247651" y="1722944"/>
                </a:lnTo>
                <a:cubicBezTo>
                  <a:pt x="2221084" y="1719537"/>
                  <a:pt x="2194881" y="1711743"/>
                  <a:pt x="2170074" y="1699575"/>
                </a:cubicBezTo>
                <a:cubicBezTo>
                  <a:pt x="2086705" y="1658679"/>
                  <a:pt x="2032752" y="1575069"/>
                  <a:pt x="2029842" y="1482255"/>
                </a:cubicBezTo>
                <a:lnTo>
                  <a:pt x="2142102" y="1478734"/>
                </a:lnTo>
                <a:cubicBezTo>
                  <a:pt x="2143709" y="1529986"/>
                  <a:pt x="2173501" y="1576156"/>
                  <a:pt x="2219537" y="1598738"/>
                </a:cubicBezTo>
                <a:cubicBezTo>
                  <a:pt x="2228602" y="1603184"/>
                  <a:pt x="2238004" y="1606573"/>
                  <a:pt x="2247651" y="1608616"/>
                </a:cubicBezTo>
                <a:lnTo>
                  <a:pt x="2247651" y="1335176"/>
                </a:lnTo>
                <a:cubicBezTo>
                  <a:pt x="2162261" y="1314127"/>
                  <a:pt x="2069489" y="1278142"/>
                  <a:pt x="2032173" y="1115597"/>
                </a:cubicBezTo>
                <a:cubicBezTo>
                  <a:pt x="2019217" y="1023646"/>
                  <a:pt x="2058125" y="932061"/>
                  <a:pt x="2133303" y="877552"/>
                </a:cubicBezTo>
                <a:cubicBezTo>
                  <a:pt x="2167670" y="852632"/>
                  <a:pt x="2207046" y="837325"/>
                  <a:pt x="2247651" y="832077"/>
                </a:cubicBezTo>
                <a:close/>
                <a:moveTo>
                  <a:pt x="2280470" y="617534"/>
                </a:moveTo>
                <a:cubicBezTo>
                  <a:pt x="1915981" y="617534"/>
                  <a:pt x="1620504" y="913011"/>
                  <a:pt x="1620504" y="1277500"/>
                </a:cubicBezTo>
                <a:cubicBezTo>
                  <a:pt x="1620504" y="1641989"/>
                  <a:pt x="1915981" y="1937466"/>
                  <a:pt x="2280470" y="1937466"/>
                </a:cubicBezTo>
                <a:cubicBezTo>
                  <a:pt x="2644959" y="1937466"/>
                  <a:pt x="2940436" y="1641989"/>
                  <a:pt x="2940436" y="1277500"/>
                </a:cubicBezTo>
                <a:cubicBezTo>
                  <a:pt x="2940436" y="913011"/>
                  <a:pt x="2644959" y="617534"/>
                  <a:pt x="2280470" y="617534"/>
                </a:cubicBezTo>
                <a:close/>
                <a:moveTo>
                  <a:pt x="284505" y="265281"/>
                </a:moveTo>
                <a:lnTo>
                  <a:pt x="4276434" y="265281"/>
                </a:lnTo>
                <a:lnTo>
                  <a:pt x="4276434" y="2289716"/>
                </a:lnTo>
                <a:lnTo>
                  <a:pt x="284505" y="2289716"/>
                </a:lnTo>
                <a:close/>
                <a:moveTo>
                  <a:pt x="180344" y="148161"/>
                </a:moveTo>
                <a:lnTo>
                  <a:pt x="180344" y="2406836"/>
                </a:lnTo>
                <a:lnTo>
                  <a:pt x="4380595" y="2406836"/>
                </a:lnTo>
                <a:lnTo>
                  <a:pt x="4380595" y="148161"/>
                </a:lnTo>
                <a:close/>
                <a:moveTo>
                  <a:pt x="0" y="0"/>
                </a:moveTo>
                <a:lnTo>
                  <a:pt x="4560938" y="0"/>
                </a:lnTo>
                <a:lnTo>
                  <a:pt x="4560938" y="2554996"/>
                </a:lnTo>
                <a:lnTo>
                  <a:pt x="0" y="255499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Round Same Side Corner Rectangle 8">
            <a:extLst>
              <a:ext uri="{FF2B5EF4-FFF2-40B4-BE49-F238E27FC236}">
                <a16:creationId xmlns:a16="http://schemas.microsoft.com/office/drawing/2014/main" id="{E4451B41-2F0A-4F98-8F16-0D0192492445}"/>
              </a:ext>
            </a:extLst>
          </p:cNvPr>
          <p:cNvSpPr/>
          <p:nvPr/>
        </p:nvSpPr>
        <p:spPr>
          <a:xfrm>
            <a:off x="11061660" y="4700090"/>
            <a:ext cx="522441" cy="523242"/>
          </a:xfrm>
          <a:custGeom>
            <a:avLst/>
            <a:gdLst/>
            <a:ahLst/>
            <a:cxnLst/>
            <a:rect l="l" t="t" r="r" b="b"/>
            <a:pathLst>
              <a:path w="3197597" h="3202496">
                <a:moveTo>
                  <a:pt x="601421" y="1611393"/>
                </a:moveTo>
                <a:lnTo>
                  <a:pt x="2596176" y="1611393"/>
                </a:lnTo>
                <a:cubicBezTo>
                  <a:pt x="2928331" y="1611393"/>
                  <a:pt x="3197594" y="1880656"/>
                  <a:pt x="3197594" y="2212811"/>
                </a:cubicBezTo>
                <a:lnTo>
                  <a:pt x="3197594" y="2776360"/>
                </a:lnTo>
                <a:lnTo>
                  <a:pt x="3197597" y="2776360"/>
                </a:lnTo>
                <a:lnTo>
                  <a:pt x="3197597" y="2914824"/>
                </a:lnTo>
                <a:lnTo>
                  <a:pt x="3197198" y="2914824"/>
                </a:lnTo>
                <a:lnTo>
                  <a:pt x="3197198" y="3202496"/>
                </a:lnTo>
                <a:lnTo>
                  <a:pt x="398" y="3202496"/>
                </a:lnTo>
                <a:lnTo>
                  <a:pt x="398" y="2914824"/>
                </a:lnTo>
                <a:lnTo>
                  <a:pt x="0" y="2914824"/>
                </a:lnTo>
                <a:lnTo>
                  <a:pt x="0" y="2212811"/>
                </a:lnTo>
                <a:cubicBezTo>
                  <a:pt x="0" y="1880656"/>
                  <a:pt x="269266" y="1611393"/>
                  <a:pt x="601421" y="1611393"/>
                </a:cubicBezTo>
                <a:close/>
                <a:moveTo>
                  <a:pt x="1598801" y="0"/>
                </a:moveTo>
                <a:cubicBezTo>
                  <a:pt x="1998649" y="0"/>
                  <a:pt x="2322791" y="324142"/>
                  <a:pt x="2322791" y="723993"/>
                </a:cubicBezTo>
                <a:cubicBezTo>
                  <a:pt x="2322791" y="1123843"/>
                  <a:pt x="1998649" y="1447985"/>
                  <a:pt x="1598801" y="1447985"/>
                </a:cubicBezTo>
                <a:cubicBezTo>
                  <a:pt x="1198951" y="1447985"/>
                  <a:pt x="874809" y="1123843"/>
                  <a:pt x="874809" y="723993"/>
                </a:cubicBezTo>
                <a:cubicBezTo>
                  <a:pt x="874809" y="324142"/>
                  <a:pt x="1198951" y="0"/>
                  <a:pt x="1598801"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2" name="Rounded Rectangle 51">
            <a:extLst>
              <a:ext uri="{FF2B5EF4-FFF2-40B4-BE49-F238E27FC236}">
                <a16:creationId xmlns:a16="http://schemas.microsoft.com/office/drawing/2014/main" id="{B83253D3-E181-4488-9CD9-39D21527F719}"/>
              </a:ext>
            </a:extLst>
          </p:cNvPr>
          <p:cNvSpPr/>
          <p:nvPr/>
        </p:nvSpPr>
        <p:spPr>
          <a:xfrm rot="16200000" flipH="1">
            <a:off x="9442736" y="5628226"/>
            <a:ext cx="541566" cy="510026"/>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3" name="Isosceles Triangle 5">
            <a:extLst>
              <a:ext uri="{FF2B5EF4-FFF2-40B4-BE49-F238E27FC236}">
                <a16:creationId xmlns:a16="http://schemas.microsoft.com/office/drawing/2014/main" id="{C90FA9E7-BC2A-492A-9790-9857E5ADE9BC}"/>
              </a:ext>
            </a:extLst>
          </p:cNvPr>
          <p:cNvSpPr>
            <a:spLocks noChangeAspect="1"/>
          </p:cNvSpPr>
          <p:nvPr/>
        </p:nvSpPr>
        <p:spPr>
          <a:xfrm>
            <a:off x="7895083" y="4737985"/>
            <a:ext cx="404220" cy="403783"/>
          </a:xfrm>
          <a:custGeom>
            <a:avLst/>
            <a:gdLst/>
            <a:ahLst/>
            <a:cxnLst/>
            <a:rect l="l" t="t" r="r" b="b"/>
            <a:pathLst>
              <a:path w="3229104" h="3225610">
                <a:moveTo>
                  <a:pt x="2311104" y="907633"/>
                </a:moveTo>
                <a:lnTo>
                  <a:pt x="3229104" y="907633"/>
                </a:lnTo>
                <a:lnTo>
                  <a:pt x="1769979" y="3097491"/>
                </a:lnTo>
                <a:close/>
                <a:moveTo>
                  <a:pt x="823" y="907633"/>
                </a:moveTo>
                <a:lnTo>
                  <a:pt x="918823" y="907633"/>
                </a:lnTo>
                <a:lnTo>
                  <a:pt x="1498048" y="3135591"/>
                </a:lnTo>
                <a:close/>
                <a:moveTo>
                  <a:pt x="1036980" y="907632"/>
                </a:moveTo>
                <a:lnTo>
                  <a:pt x="2192122" y="907632"/>
                </a:lnTo>
                <a:lnTo>
                  <a:pt x="1614551" y="3225610"/>
                </a:lnTo>
                <a:close/>
                <a:moveTo>
                  <a:pt x="2769693" y="0"/>
                </a:moveTo>
                <a:lnTo>
                  <a:pt x="3229104" y="792088"/>
                </a:lnTo>
                <a:lnTo>
                  <a:pt x="2310282" y="792088"/>
                </a:lnTo>
                <a:close/>
                <a:moveTo>
                  <a:pt x="1732713" y="0"/>
                </a:moveTo>
                <a:lnTo>
                  <a:pt x="2651535" y="0"/>
                </a:lnTo>
                <a:lnTo>
                  <a:pt x="2192124" y="792088"/>
                </a:lnTo>
                <a:close/>
                <a:moveTo>
                  <a:pt x="1614553" y="0"/>
                </a:moveTo>
                <a:lnTo>
                  <a:pt x="2073964" y="792088"/>
                </a:lnTo>
                <a:lnTo>
                  <a:pt x="1155142" y="792088"/>
                </a:lnTo>
                <a:close/>
                <a:moveTo>
                  <a:pt x="577571" y="0"/>
                </a:moveTo>
                <a:lnTo>
                  <a:pt x="1496393" y="0"/>
                </a:lnTo>
                <a:lnTo>
                  <a:pt x="1036982" y="792088"/>
                </a:lnTo>
                <a:close/>
                <a:moveTo>
                  <a:pt x="459411" y="0"/>
                </a:moveTo>
                <a:lnTo>
                  <a:pt x="918822" y="792088"/>
                </a:lnTo>
                <a:lnTo>
                  <a:pt x="0" y="79208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Trapezoid 22">
            <a:extLst>
              <a:ext uri="{FF2B5EF4-FFF2-40B4-BE49-F238E27FC236}">
                <a16:creationId xmlns:a16="http://schemas.microsoft.com/office/drawing/2014/main" id="{D2EC6B0A-E896-40D9-B4A8-1556019F68B9}"/>
              </a:ext>
            </a:extLst>
          </p:cNvPr>
          <p:cNvSpPr>
            <a:spLocks noChangeAspect="1"/>
          </p:cNvSpPr>
          <p:nvPr/>
        </p:nvSpPr>
        <p:spPr>
          <a:xfrm>
            <a:off x="9438721" y="4805113"/>
            <a:ext cx="529812" cy="269525"/>
          </a:xfrm>
          <a:custGeom>
            <a:avLst/>
            <a:gdLst/>
            <a:ahLst/>
            <a:cxnLst/>
            <a:rect l="l" t="t" r="r" b="b"/>
            <a:pathLst>
              <a:path w="3261500" h="1659188">
                <a:moveTo>
                  <a:pt x="121102" y="1436888"/>
                </a:moveTo>
                <a:lnTo>
                  <a:pt x="3045452" y="1436888"/>
                </a:lnTo>
                <a:cubicBezTo>
                  <a:pt x="3001437" y="1508238"/>
                  <a:pt x="2956882" y="1580993"/>
                  <a:pt x="2918729" y="1659188"/>
                </a:cubicBezTo>
                <a:lnTo>
                  <a:pt x="202648" y="1659188"/>
                </a:lnTo>
                <a:cubicBezTo>
                  <a:pt x="188127" y="1585004"/>
                  <a:pt x="156049" y="1510828"/>
                  <a:pt x="121102" y="1436888"/>
                </a:cubicBezTo>
                <a:close/>
                <a:moveTo>
                  <a:pt x="2814967" y="1119413"/>
                </a:moveTo>
                <a:lnTo>
                  <a:pt x="2814967" y="1227413"/>
                </a:lnTo>
                <a:lnTo>
                  <a:pt x="2922967" y="1227413"/>
                </a:lnTo>
                <a:lnTo>
                  <a:pt x="2922967" y="1119413"/>
                </a:lnTo>
                <a:close/>
                <a:moveTo>
                  <a:pt x="2600074" y="1119413"/>
                </a:moveTo>
                <a:lnTo>
                  <a:pt x="2600074" y="1227413"/>
                </a:lnTo>
                <a:lnTo>
                  <a:pt x="2708074" y="1227413"/>
                </a:lnTo>
                <a:lnTo>
                  <a:pt x="2708074" y="1119413"/>
                </a:lnTo>
                <a:close/>
                <a:moveTo>
                  <a:pt x="2385182" y="1119413"/>
                </a:moveTo>
                <a:lnTo>
                  <a:pt x="2385182" y="1227413"/>
                </a:lnTo>
                <a:lnTo>
                  <a:pt x="2493182" y="1227413"/>
                </a:lnTo>
                <a:lnTo>
                  <a:pt x="2493182" y="1119413"/>
                </a:lnTo>
                <a:close/>
                <a:moveTo>
                  <a:pt x="1716569" y="1119413"/>
                </a:moveTo>
                <a:lnTo>
                  <a:pt x="1716569" y="1227413"/>
                </a:lnTo>
                <a:lnTo>
                  <a:pt x="1824569" y="1227413"/>
                </a:lnTo>
                <a:lnTo>
                  <a:pt x="1824569" y="1119413"/>
                </a:lnTo>
                <a:close/>
                <a:moveTo>
                  <a:pt x="1501676" y="1119413"/>
                </a:moveTo>
                <a:lnTo>
                  <a:pt x="1501676" y="1227413"/>
                </a:lnTo>
                <a:lnTo>
                  <a:pt x="1609676" y="1227413"/>
                </a:lnTo>
                <a:lnTo>
                  <a:pt x="1609676" y="1119413"/>
                </a:lnTo>
                <a:close/>
                <a:moveTo>
                  <a:pt x="1286784" y="1119413"/>
                </a:moveTo>
                <a:lnTo>
                  <a:pt x="1286784" y="1227413"/>
                </a:lnTo>
                <a:lnTo>
                  <a:pt x="1394784" y="1227413"/>
                </a:lnTo>
                <a:lnTo>
                  <a:pt x="1394784" y="1119413"/>
                </a:lnTo>
                <a:close/>
                <a:moveTo>
                  <a:pt x="1071892" y="1119413"/>
                </a:moveTo>
                <a:lnTo>
                  <a:pt x="1071892" y="1227413"/>
                </a:lnTo>
                <a:lnTo>
                  <a:pt x="1179892" y="1227413"/>
                </a:lnTo>
                <a:lnTo>
                  <a:pt x="1179892" y="1119413"/>
                </a:lnTo>
                <a:close/>
                <a:moveTo>
                  <a:pt x="857000" y="1119413"/>
                </a:moveTo>
                <a:lnTo>
                  <a:pt x="857000" y="1227413"/>
                </a:lnTo>
                <a:lnTo>
                  <a:pt x="965000" y="1227413"/>
                </a:lnTo>
                <a:lnTo>
                  <a:pt x="965000" y="1119413"/>
                </a:lnTo>
                <a:close/>
                <a:moveTo>
                  <a:pt x="642108" y="1119413"/>
                </a:moveTo>
                <a:lnTo>
                  <a:pt x="642108" y="1227413"/>
                </a:lnTo>
                <a:lnTo>
                  <a:pt x="750108" y="1227413"/>
                </a:lnTo>
                <a:lnTo>
                  <a:pt x="750108" y="1119413"/>
                </a:lnTo>
                <a:close/>
                <a:moveTo>
                  <a:pt x="427216" y="1119413"/>
                </a:moveTo>
                <a:lnTo>
                  <a:pt x="427216" y="1227413"/>
                </a:lnTo>
                <a:lnTo>
                  <a:pt x="535216" y="1227413"/>
                </a:lnTo>
                <a:lnTo>
                  <a:pt x="535216" y="1119413"/>
                </a:lnTo>
                <a:close/>
                <a:moveTo>
                  <a:pt x="356387" y="794045"/>
                </a:moveTo>
                <a:lnTo>
                  <a:pt x="310667" y="896924"/>
                </a:lnTo>
                <a:lnTo>
                  <a:pt x="2620886" y="908354"/>
                </a:lnTo>
                <a:lnTo>
                  <a:pt x="2540130" y="801665"/>
                </a:lnTo>
                <a:close/>
                <a:moveTo>
                  <a:pt x="382676" y="631248"/>
                </a:moveTo>
                <a:lnTo>
                  <a:pt x="363625" y="730317"/>
                </a:lnTo>
                <a:lnTo>
                  <a:pt x="2492522" y="737937"/>
                </a:lnTo>
                <a:lnTo>
                  <a:pt x="2418771" y="631248"/>
                </a:lnTo>
                <a:close/>
                <a:moveTo>
                  <a:pt x="1756650" y="318899"/>
                </a:moveTo>
                <a:lnTo>
                  <a:pt x="1756650" y="477608"/>
                </a:lnTo>
                <a:lnTo>
                  <a:pt x="1900650" y="477608"/>
                </a:lnTo>
                <a:lnTo>
                  <a:pt x="1900650" y="318899"/>
                </a:lnTo>
                <a:close/>
                <a:moveTo>
                  <a:pt x="1470038" y="318899"/>
                </a:moveTo>
                <a:lnTo>
                  <a:pt x="1470038" y="477608"/>
                </a:lnTo>
                <a:lnTo>
                  <a:pt x="1614038" y="477608"/>
                </a:lnTo>
                <a:lnTo>
                  <a:pt x="1614038" y="318899"/>
                </a:lnTo>
                <a:close/>
                <a:moveTo>
                  <a:pt x="1183427" y="318899"/>
                </a:moveTo>
                <a:lnTo>
                  <a:pt x="1183427" y="477608"/>
                </a:lnTo>
                <a:lnTo>
                  <a:pt x="1327427" y="477608"/>
                </a:lnTo>
                <a:lnTo>
                  <a:pt x="1327427" y="318899"/>
                </a:lnTo>
                <a:close/>
                <a:moveTo>
                  <a:pt x="896816" y="318899"/>
                </a:moveTo>
                <a:lnTo>
                  <a:pt x="896816" y="477608"/>
                </a:lnTo>
                <a:lnTo>
                  <a:pt x="1040816" y="477608"/>
                </a:lnTo>
                <a:lnTo>
                  <a:pt x="1040816" y="318899"/>
                </a:lnTo>
                <a:close/>
                <a:moveTo>
                  <a:pt x="1190618" y="0"/>
                </a:moveTo>
                <a:lnTo>
                  <a:pt x="1271830" y="0"/>
                </a:lnTo>
                <a:lnTo>
                  <a:pt x="1308266" y="193836"/>
                </a:lnTo>
                <a:lnTo>
                  <a:pt x="1977660" y="193836"/>
                </a:lnTo>
                <a:lnTo>
                  <a:pt x="2138144" y="525639"/>
                </a:lnTo>
                <a:lnTo>
                  <a:pt x="2421400" y="525639"/>
                </a:lnTo>
                <a:lnTo>
                  <a:pt x="2750195" y="950920"/>
                </a:lnTo>
                <a:lnTo>
                  <a:pt x="3261500" y="937238"/>
                </a:lnTo>
                <a:cubicBezTo>
                  <a:pt x="3244841" y="1097170"/>
                  <a:pt x="3172191" y="1230845"/>
                  <a:pt x="3089450" y="1364888"/>
                </a:cubicBezTo>
                <a:lnTo>
                  <a:pt x="88044" y="1364888"/>
                </a:lnTo>
                <a:cubicBezTo>
                  <a:pt x="35437" y="1251413"/>
                  <a:pt x="-11245" y="1137942"/>
                  <a:pt x="2399" y="1024450"/>
                </a:cubicBezTo>
                <a:lnTo>
                  <a:pt x="197767" y="1019222"/>
                </a:lnTo>
                <a:lnTo>
                  <a:pt x="321162" y="525639"/>
                </a:lnTo>
                <a:lnTo>
                  <a:pt x="681951" y="525639"/>
                </a:lnTo>
                <a:lnTo>
                  <a:pt x="764901" y="193836"/>
                </a:lnTo>
                <a:lnTo>
                  <a:pt x="930048" y="193836"/>
                </a:lnTo>
                <a:lnTo>
                  <a:pt x="966373" y="588"/>
                </a:lnTo>
                <a:lnTo>
                  <a:pt x="1047585" y="588"/>
                </a:lnTo>
                <a:lnTo>
                  <a:pt x="1083910" y="193836"/>
                </a:lnTo>
                <a:lnTo>
                  <a:pt x="1154183" y="1938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5" name="Rounded Rectangle 20">
            <a:extLst>
              <a:ext uri="{FF2B5EF4-FFF2-40B4-BE49-F238E27FC236}">
                <a16:creationId xmlns:a16="http://schemas.microsoft.com/office/drawing/2014/main" id="{B5A75B4D-CA52-4F78-AC74-CB42B7BD2898}"/>
              </a:ext>
            </a:extLst>
          </p:cNvPr>
          <p:cNvSpPr>
            <a:spLocks noChangeAspect="1"/>
          </p:cNvSpPr>
          <p:nvPr/>
        </p:nvSpPr>
        <p:spPr>
          <a:xfrm rot="2160000">
            <a:off x="10296822" y="4674968"/>
            <a:ext cx="491028" cy="529812"/>
          </a:xfrm>
          <a:custGeom>
            <a:avLst/>
            <a:gdLst/>
            <a:ahLst/>
            <a:cxnLst/>
            <a:rect l="l" t="t" r="r" b="b"/>
            <a:pathLst>
              <a:path w="2735240" h="2951283">
                <a:moveTo>
                  <a:pt x="945240" y="943134"/>
                </a:moveTo>
                <a:cubicBezTo>
                  <a:pt x="504657" y="1263236"/>
                  <a:pt x="406988" y="1879894"/>
                  <a:pt x="727090" y="2320477"/>
                </a:cubicBezTo>
                <a:cubicBezTo>
                  <a:pt x="1047193" y="2761060"/>
                  <a:pt x="1663850" y="2858729"/>
                  <a:pt x="2104434" y="2538627"/>
                </a:cubicBezTo>
                <a:cubicBezTo>
                  <a:pt x="2545017" y="2218524"/>
                  <a:pt x="2642686" y="1601867"/>
                  <a:pt x="2322584" y="1161283"/>
                </a:cubicBezTo>
                <a:cubicBezTo>
                  <a:pt x="2003839" y="722570"/>
                  <a:pt x="1391052" y="623866"/>
                  <a:pt x="951049" y="939346"/>
                </a:cubicBezTo>
                <a:lnTo>
                  <a:pt x="1557721" y="1618250"/>
                </a:lnTo>
                <a:cubicBezTo>
                  <a:pt x="1596798" y="1621348"/>
                  <a:pt x="1633874" y="1641400"/>
                  <a:pt x="1658719" y="1675596"/>
                </a:cubicBezTo>
                <a:cubicBezTo>
                  <a:pt x="1705470" y="1739944"/>
                  <a:pt x="1691206" y="1830007"/>
                  <a:pt x="1626858" y="1876758"/>
                </a:cubicBezTo>
                <a:cubicBezTo>
                  <a:pt x="1562511" y="1923509"/>
                  <a:pt x="1472448" y="1909245"/>
                  <a:pt x="1425696" y="1844897"/>
                </a:cubicBezTo>
                <a:cubicBezTo>
                  <a:pt x="1398776" y="1807844"/>
                  <a:pt x="1392087" y="1762265"/>
                  <a:pt x="1405709" y="1721944"/>
                </a:cubicBezTo>
                <a:lnTo>
                  <a:pt x="950242" y="939871"/>
                </a:lnTo>
                <a:cubicBezTo>
                  <a:pt x="948462" y="940800"/>
                  <a:pt x="946850" y="941964"/>
                  <a:pt x="945240" y="943134"/>
                </a:cubicBezTo>
                <a:close/>
                <a:moveTo>
                  <a:pt x="390013" y="178929"/>
                </a:moveTo>
                <a:cubicBezTo>
                  <a:pt x="223423" y="299964"/>
                  <a:pt x="186493" y="533130"/>
                  <a:pt x="307528" y="699721"/>
                </a:cubicBezTo>
                <a:cubicBezTo>
                  <a:pt x="392822" y="817118"/>
                  <a:pt x="533802" y="870124"/>
                  <a:pt x="667672" y="847235"/>
                </a:cubicBezTo>
                <a:lnTo>
                  <a:pt x="556452" y="694153"/>
                </a:lnTo>
                <a:lnTo>
                  <a:pt x="528500" y="714461"/>
                </a:lnTo>
                <a:cubicBezTo>
                  <a:pt x="498835" y="736014"/>
                  <a:pt x="457314" y="729437"/>
                  <a:pt x="435761" y="699772"/>
                </a:cubicBezTo>
                <a:lnTo>
                  <a:pt x="341779" y="570418"/>
                </a:lnTo>
                <a:cubicBezTo>
                  <a:pt x="320226" y="540753"/>
                  <a:pt x="326803" y="499231"/>
                  <a:pt x="356468" y="477679"/>
                </a:cubicBezTo>
                <a:lnTo>
                  <a:pt x="684509" y="239343"/>
                </a:lnTo>
                <a:cubicBezTo>
                  <a:pt x="714174" y="217790"/>
                  <a:pt x="755695" y="224366"/>
                  <a:pt x="777248" y="254031"/>
                </a:cubicBezTo>
                <a:lnTo>
                  <a:pt x="871230" y="383386"/>
                </a:lnTo>
                <a:cubicBezTo>
                  <a:pt x="892782" y="413051"/>
                  <a:pt x="886206" y="454572"/>
                  <a:pt x="856541" y="476125"/>
                </a:cubicBezTo>
                <a:lnTo>
                  <a:pt x="828590" y="496433"/>
                </a:lnTo>
                <a:lnTo>
                  <a:pt x="939810" y="649514"/>
                </a:lnTo>
                <a:cubicBezTo>
                  <a:pt x="1002947" y="529270"/>
                  <a:pt x="996100" y="378811"/>
                  <a:pt x="910806" y="261414"/>
                </a:cubicBezTo>
                <a:cubicBezTo>
                  <a:pt x="789771" y="94824"/>
                  <a:pt x="556604" y="57894"/>
                  <a:pt x="390013" y="178929"/>
                </a:cubicBezTo>
                <a:close/>
                <a:moveTo>
                  <a:pt x="326716" y="91807"/>
                </a:moveTo>
                <a:cubicBezTo>
                  <a:pt x="541423" y="-64186"/>
                  <a:pt x="841934" y="-16590"/>
                  <a:pt x="997927" y="198117"/>
                </a:cubicBezTo>
                <a:cubicBezTo>
                  <a:pt x="1090326" y="325293"/>
                  <a:pt x="1111296" y="482575"/>
                  <a:pt x="1067359" y="621566"/>
                </a:cubicBezTo>
                <a:cubicBezTo>
                  <a:pt x="1125087" y="596400"/>
                  <a:pt x="1184605" y="577365"/>
                  <a:pt x="1244892" y="563339"/>
                </a:cubicBezTo>
                <a:lnTo>
                  <a:pt x="1244892" y="425809"/>
                </a:lnTo>
                <a:lnTo>
                  <a:pt x="1238396" y="425809"/>
                </a:lnTo>
                <a:cubicBezTo>
                  <a:pt x="1203300" y="425809"/>
                  <a:pt x="1174849" y="397358"/>
                  <a:pt x="1174849" y="362262"/>
                </a:cubicBezTo>
                <a:lnTo>
                  <a:pt x="1174849" y="209229"/>
                </a:lnTo>
                <a:cubicBezTo>
                  <a:pt x="1174849" y="191681"/>
                  <a:pt x="1181962" y="175794"/>
                  <a:pt x="1193462" y="164294"/>
                </a:cubicBezTo>
                <a:cubicBezTo>
                  <a:pt x="1204961" y="152795"/>
                  <a:pt x="1220848" y="145682"/>
                  <a:pt x="1238396" y="145682"/>
                </a:cubicBezTo>
                <a:lnTo>
                  <a:pt x="1484804" y="145682"/>
                </a:lnTo>
                <a:cubicBezTo>
                  <a:pt x="1519900" y="145682"/>
                  <a:pt x="1548351" y="174133"/>
                  <a:pt x="1548351" y="209229"/>
                </a:cubicBezTo>
                <a:lnTo>
                  <a:pt x="1548351" y="362262"/>
                </a:lnTo>
                <a:cubicBezTo>
                  <a:pt x="1548351" y="397358"/>
                  <a:pt x="1519900" y="425809"/>
                  <a:pt x="1484804" y="425809"/>
                </a:cubicBezTo>
                <a:lnTo>
                  <a:pt x="1478305" y="425809"/>
                </a:lnTo>
                <a:lnTo>
                  <a:pt x="1478305" y="531522"/>
                </a:lnTo>
                <a:cubicBezTo>
                  <a:pt x="1867969" y="516696"/>
                  <a:pt x="2257580" y="690299"/>
                  <a:pt x="2504004" y="1029474"/>
                </a:cubicBezTo>
                <a:cubicBezTo>
                  <a:pt x="2896903" y="1570253"/>
                  <a:pt x="2777023" y="2327148"/>
                  <a:pt x="2236244" y="2720047"/>
                </a:cubicBezTo>
                <a:cubicBezTo>
                  <a:pt x="1695464" y="3112946"/>
                  <a:pt x="938569" y="2993066"/>
                  <a:pt x="545670" y="2452287"/>
                </a:cubicBezTo>
                <a:cubicBezTo>
                  <a:pt x="302842" y="2118063"/>
                  <a:pt x="255883" y="1701289"/>
                  <a:pt x="383624" y="1339097"/>
                </a:cubicBezTo>
                <a:lnTo>
                  <a:pt x="271337" y="1301981"/>
                </a:lnTo>
                <a:lnTo>
                  <a:pt x="269200" y="1308446"/>
                </a:lnTo>
                <a:cubicBezTo>
                  <a:pt x="258184" y="1341768"/>
                  <a:pt x="222242" y="1359852"/>
                  <a:pt x="188919" y="1348836"/>
                </a:cubicBezTo>
                <a:lnTo>
                  <a:pt x="43619" y="1300805"/>
                </a:lnTo>
                <a:cubicBezTo>
                  <a:pt x="10297" y="1289790"/>
                  <a:pt x="-7787" y="1253847"/>
                  <a:pt x="3228" y="1220525"/>
                </a:cubicBezTo>
                <a:lnTo>
                  <a:pt x="80565" y="986568"/>
                </a:lnTo>
                <a:cubicBezTo>
                  <a:pt x="86073" y="969906"/>
                  <a:pt x="97812" y="957056"/>
                  <a:pt x="112340" y="949746"/>
                </a:cubicBezTo>
                <a:cubicBezTo>
                  <a:pt x="126869" y="942436"/>
                  <a:pt x="144185" y="940669"/>
                  <a:pt x="160847" y="946177"/>
                </a:cubicBezTo>
                <a:lnTo>
                  <a:pt x="306147" y="994208"/>
                </a:lnTo>
                <a:cubicBezTo>
                  <a:pt x="339468" y="1005223"/>
                  <a:pt x="357552" y="1041166"/>
                  <a:pt x="346537" y="1074488"/>
                </a:cubicBezTo>
                <a:lnTo>
                  <a:pt x="344596" y="1080361"/>
                </a:lnTo>
                <a:lnTo>
                  <a:pt x="482601" y="1125980"/>
                </a:lnTo>
                <a:cubicBezTo>
                  <a:pt x="516519" y="1067404"/>
                  <a:pt x="556040" y="1011588"/>
                  <a:pt x="601675" y="959905"/>
                </a:cubicBezTo>
                <a:cubicBezTo>
                  <a:pt x="455910" y="958740"/>
                  <a:pt x="312806" y="890195"/>
                  <a:pt x="220407" y="763018"/>
                </a:cubicBezTo>
                <a:cubicBezTo>
                  <a:pt x="64413" y="548311"/>
                  <a:pt x="112009" y="247801"/>
                  <a:pt x="326716" y="9180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Trapezoid 28">
            <a:extLst>
              <a:ext uri="{FF2B5EF4-FFF2-40B4-BE49-F238E27FC236}">
                <a16:creationId xmlns:a16="http://schemas.microsoft.com/office/drawing/2014/main" id="{013F6F7D-652C-40EF-B339-66A172676932}"/>
              </a:ext>
            </a:extLst>
          </p:cNvPr>
          <p:cNvSpPr>
            <a:spLocks noChangeAspect="1"/>
          </p:cNvSpPr>
          <p:nvPr/>
        </p:nvSpPr>
        <p:spPr>
          <a:xfrm>
            <a:off x="4477340" y="4674968"/>
            <a:ext cx="437175" cy="529812"/>
          </a:xfrm>
          <a:custGeom>
            <a:avLst/>
            <a:gdLst/>
            <a:ahLst/>
            <a:cxnLst/>
            <a:rect l="l" t="t" r="r" b="b"/>
            <a:pathLst>
              <a:path w="2664297" h="3228846">
                <a:moveTo>
                  <a:pt x="2006233" y="1910002"/>
                </a:moveTo>
                <a:cubicBezTo>
                  <a:pt x="2195393" y="2270441"/>
                  <a:pt x="2396463" y="2592453"/>
                  <a:pt x="2218318" y="2693318"/>
                </a:cubicBezTo>
                <a:cubicBezTo>
                  <a:pt x="1760490" y="2959655"/>
                  <a:pt x="875097" y="3011972"/>
                  <a:pt x="413381" y="2693318"/>
                </a:cubicBezTo>
                <a:cubicBezTo>
                  <a:pt x="278026" y="2578660"/>
                  <a:pt x="448417" y="2270210"/>
                  <a:pt x="622358" y="1918652"/>
                </a:cubicBezTo>
                <a:close/>
                <a:moveTo>
                  <a:pt x="998355" y="318176"/>
                </a:moveTo>
                <a:lnTo>
                  <a:pt x="1054483" y="938365"/>
                </a:lnTo>
                <a:cubicBezTo>
                  <a:pt x="1073419" y="1202005"/>
                  <a:pt x="-94533" y="2544942"/>
                  <a:pt x="263185" y="2803859"/>
                </a:cubicBezTo>
                <a:cubicBezTo>
                  <a:pt x="799752" y="3120272"/>
                  <a:pt x="1828684" y="3068324"/>
                  <a:pt x="2360732" y="2803859"/>
                </a:cubicBezTo>
                <a:cubicBezTo>
                  <a:pt x="2817826" y="2582721"/>
                  <a:pt x="1567592" y="1249230"/>
                  <a:pt x="1559424" y="938364"/>
                </a:cubicBezTo>
                <a:lnTo>
                  <a:pt x="1635785" y="320808"/>
                </a:lnTo>
                <a:lnTo>
                  <a:pt x="1616510" y="323841"/>
                </a:lnTo>
                <a:cubicBezTo>
                  <a:pt x="1541035" y="362546"/>
                  <a:pt x="1432716" y="386340"/>
                  <a:pt x="1312455" y="386340"/>
                </a:cubicBezTo>
                <a:cubicBezTo>
                  <a:pt x="1186664" y="386340"/>
                  <a:pt x="1073940" y="360308"/>
                  <a:pt x="998355" y="318176"/>
                </a:cubicBezTo>
                <a:close/>
                <a:moveTo>
                  <a:pt x="1312455" y="60748"/>
                </a:moveTo>
                <a:cubicBezTo>
                  <a:pt x="1155275" y="60748"/>
                  <a:pt x="1027857" y="120035"/>
                  <a:pt x="1027857" y="193171"/>
                </a:cubicBezTo>
                <a:cubicBezTo>
                  <a:pt x="1027857" y="266307"/>
                  <a:pt x="1155275" y="325594"/>
                  <a:pt x="1312455" y="325594"/>
                </a:cubicBezTo>
                <a:cubicBezTo>
                  <a:pt x="1469634" y="325594"/>
                  <a:pt x="1597052" y="266307"/>
                  <a:pt x="1597052" y="193171"/>
                </a:cubicBezTo>
                <a:cubicBezTo>
                  <a:pt x="1597052" y="120035"/>
                  <a:pt x="1469634" y="60748"/>
                  <a:pt x="1312455" y="60748"/>
                </a:cubicBezTo>
                <a:close/>
                <a:moveTo>
                  <a:pt x="1312455" y="0"/>
                </a:moveTo>
                <a:cubicBezTo>
                  <a:pt x="1537130" y="0"/>
                  <a:pt x="1720121" y="83046"/>
                  <a:pt x="1726235" y="186847"/>
                </a:cubicBezTo>
                <a:cubicBezTo>
                  <a:pt x="1726742" y="186524"/>
                  <a:pt x="1727174" y="186120"/>
                  <a:pt x="1727606" y="185717"/>
                </a:cubicBezTo>
                <a:lnTo>
                  <a:pt x="1727102" y="190850"/>
                </a:lnTo>
                <a:cubicBezTo>
                  <a:pt x="1727595" y="191614"/>
                  <a:pt x="1727605" y="192391"/>
                  <a:pt x="1727605" y="193170"/>
                </a:cubicBezTo>
                <a:lnTo>
                  <a:pt x="1726271" y="199326"/>
                </a:lnTo>
                <a:lnTo>
                  <a:pt x="1655630" y="919826"/>
                </a:lnTo>
                <a:cubicBezTo>
                  <a:pt x="1665213" y="1268678"/>
                  <a:pt x="3079202" y="2735754"/>
                  <a:pt x="2542920" y="2983914"/>
                </a:cubicBezTo>
                <a:cubicBezTo>
                  <a:pt x="1918698" y="3280693"/>
                  <a:pt x="711513" y="3338989"/>
                  <a:pt x="81991" y="2983914"/>
                </a:cubicBezTo>
                <a:cubicBezTo>
                  <a:pt x="-337699" y="2693358"/>
                  <a:pt x="991496" y="1215684"/>
                  <a:pt x="969280" y="919828"/>
                </a:cubicBezTo>
                <a:lnTo>
                  <a:pt x="898640" y="199335"/>
                </a:lnTo>
                <a:cubicBezTo>
                  <a:pt x="897375" y="197339"/>
                  <a:pt x="897304" y="195258"/>
                  <a:pt x="897304" y="193170"/>
                </a:cubicBezTo>
                <a:lnTo>
                  <a:pt x="897808" y="190847"/>
                </a:lnTo>
                <a:lnTo>
                  <a:pt x="897305" y="185717"/>
                </a:lnTo>
                <a:lnTo>
                  <a:pt x="898687" y="186789"/>
                </a:lnTo>
                <a:cubicBezTo>
                  <a:pt x="904857" y="83015"/>
                  <a:pt x="1087821" y="0"/>
                  <a:pt x="1312455" y="0"/>
                </a:cubicBez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7" name="Rounded Rectangle 2">
            <a:extLst>
              <a:ext uri="{FF2B5EF4-FFF2-40B4-BE49-F238E27FC236}">
                <a16:creationId xmlns:a16="http://schemas.microsoft.com/office/drawing/2014/main" id="{2CB3F902-7F51-468E-928D-DF8ED92CA432}"/>
              </a:ext>
            </a:extLst>
          </p:cNvPr>
          <p:cNvSpPr/>
          <p:nvPr/>
        </p:nvSpPr>
        <p:spPr>
          <a:xfrm>
            <a:off x="5283276" y="5634756"/>
            <a:ext cx="519265" cy="519265"/>
          </a:xfrm>
          <a:custGeom>
            <a:avLst/>
            <a:gdLst>
              <a:gd name="connsiteX0" fmla="*/ 1979373 w 3960440"/>
              <a:gd name="connsiteY0" fmla="*/ 472350 h 3960000"/>
              <a:gd name="connsiteX1" fmla="*/ 813783 w 3960440"/>
              <a:gd name="connsiteY1" fmla="*/ 1434034 h 3960000"/>
              <a:gd name="connsiteX2" fmla="*/ 1171732 w 3960440"/>
              <a:gd name="connsiteY2" fmla="*/ 2285845 h 3960000"/>
              <a:gd name="connsiteX3" fmla="*/ 1338560 w 3960440"/>
              <a:gd name="connsiteY3" fmla="*/ 1981614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71732 w 3960440"/>
              <a:gd name="connsiteY2" fmla="*/ 2285845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796414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182276 w 3960440"/>
              <a:gd name="connsiteY4" fmla="*/ 1442314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873721 w 3960440"/>
              <a:gd name="connsiteY10" fmla="*/ 1156628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25929 w 3960440"/>
              <a:gd name="connsiteY11" fmla="*/ 1392629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21788 w 3960440"/>
              <a:gd name="connsiteY12" fmla="*/ 1897758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03335 w 3960440"/>
              <a:gd name="connsiteY14" fmla="*/ 2485692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10984 w 3960440"/>
              <a:gd name="connsiteY8" fmla="*/ 2071653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072459 w 3960440"/>
              <a:gd name="connsiteY9" fmla="*/ 1512703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38586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30780 w 3960440"/>
              <a:gd name="connsiteY6" fmla="*/ 1554106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24394 w 3960440"/>
              <a:gd name="connsiteY7" fmla="*/ 2278672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1995341 w 3960440"/>
              <a:gd name="connsiteY8" fmla="*/ 2082197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66603 w 3960440"/>
              <a:gd name="connsiteY14" fmla="*/ 2506778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283619 w 3960440"/>
              <a:gd name="connsiteY15" fmla="*/ 2688571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44820 w 3960440"/>
              <a:gd name="connsiteY16" fmla="*/ 1595509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2134565 w 3960440"/>
              <a:gd name="connsiteY17" fmla="*/ 477605 h 3960000"/>
              <a:gd name="connsiteX18" fmla="*/ 1979373 w 3960440"/>
              <a:gd name="connsiteY18" fmla="*/ 472350 h 3960000"/>
              <a:gd name="connsiteX19" fmla="*/ 436907 w 3960440"/>
              <a:gd name="connsiteY19" fmla="*/ 0 h 3960000"/>
              <a:gd name="connsiteX20" fmla="*/ 3523533 w 3960440"/>
              <a:gd name="connsiteY20" fmla="*/ 0 h 3960000"/>
              <a:gd name="connsiteX21" fmla="*/ 3960440 w 3960440"/>
              <a:gd name="connsiteY21" fmla="*/ 436907 h 3960000"/>
              <a:gd name="connsiteX22" fmla="*/ 3960440 w 3960440"/>
              <a:gd name="connsiteY22" fmla="*/ 3523093 h 3960000"/>
              <a:gd name="connsiteX23" fmla="*/ 3523533 w 3960440"/>
              <a:gd name="connsiteY23" fmla="*/ 3960000 h 3960000"/>
              <a:gd name="connsiteX24" fmla="*/ 436907 w 3960440"/>
              <a:gd name="connsiteY24" fmla="*/ 3960000 h 3960000"/>
              <a:gd name="connsiteX25" fmla="*/ 0 w 3960440"/>
              <a:gd name="connsiteY25" fmla="*/ 3523093 h 3960000"/>
              <a:gd name="connsiteX26" fmla="*/ 0 w 3960440"/>
              <a:gd name="connsiteY26" fmla="*/ 436907 h 3960000"/>
              <a:gd name="connsiteX27" fmla="*/ 436907 w 3960440"/>
              <a:gd name="connsiteY27"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296382 w 3960440"/>
              <a:gd name="connsiteY3" fmla="*/ 1907811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 name="connsiteX0" fmla="*/ 1979373 w 3960440"/>
              <a:gd name="connsiteY0" fmla="*/ 472350 h 3960000"/>
              <a:gd name="connsiteX1" fmla="*/ 813783 w 3960440"/>
              <a:gd name="connsiteY1" fmla="*/ 1434034 h 3960000"/>
              <a:gd name="connsiteX2" fmla="*/ 1119009 w 3960440"/>
              <a:gd name="connsiteY2" fmla="*/ 2222584 h 3960000"/>
              <a:gd name="connsiteX3" fmla="*/ 1328015 w 3960440"/>
              <a:gd name="connsiteY3" fmla="*/ 1812920 h 3960000"/>
              <a:gd name="connsiteX4" fmla="*/ 1234998 w 3960440"/>
              <a:gd name="connsiteY4" fmla="*/ 1431771 h 3960000"/>
              <a:gd name="connsiteX5" fmla="*/ 2217373 w 3960440"/>
              <a:gd name="connsiteY5" fmla="*/ 891303 h 3960000"/>
              <a:gd name="connsiteX6" fmla="*/ 2783502 w 3960440"/>
              <a:gd name="connsiteY6" fmla="*/ 1606823 h 3960000"/>
              <a:gd name="connsiteX7" fmla="*/ 2456028 w 3960440"/>
              <a:gd name="connsiteY7" fmla="*/ 2225955 h 3960000"/>
              <a:gd name="connsiteX8" fmla="*/ 2026974 w 3960440"/>
              <a:gd name="connsiteY8" fmla="*/ 2018938 h 3960000"/>
              <a:gd name="connsiteX9" fmla="*/ 2135727 w 3960440"/>
              <a:gd name="connsiteY9" fmla="*/ 1554876 h 3960000"/>
              <a:gd name="connsiteX10" fmla="*/ 1915898 w 3960440"/>
              <a:gd name="connsiteY10" fmla="*/ 1219889 h 3960000"/>
              <a:gd name="connsiteX11" fmla="*/ 1589196 w 3960440"/>
              <a:gd name="connsiteY11" fmla="*/ 1434803 h 3960000"/>
              <a:gd name="connsiteX12" fmla="*/ 1574511 w 3960440"/>
              <a:gd name="connsiteY12" fmla="*/ 1939931 h 3960000"/>
              <a:gd name="connsiteX13" fmla="*/ 1339611 w 3960440"/>
              <a:gd name="connsiteY13" fmla="*/ 3487664 h 3960000"/>
              <a:gd name="connsiteX14" fmla="*/ 1887692 w 3960440"/>
              <a:gd name="connsiteY14" fmla="*/ 2422431 h 3960000"/>
              <a:gd name="connsiteX15" fmla="*/ 2336342 w 3960440"/>
              <a:gd name="connsiteY15" fmla="*/ 2720202 h 3960000"/>
              <a:gd name="connsiteX16" fmla="*/ 3176454 w 3960440"/>
              <a:gd name="connsiteY16" fmla="*/ 1627140 h 3960000"/>
              <a:gd name="connsiteX17" fmla="*/ 1979373 w 3960440"/>
              <a:gd name="connsiteY17" fmla="*/ 472350 h 3960000"/>
              <a:gd name="connsiteX18" fmla="*/ 436907 w 3960440"/>
              <a:gd name="connsiteY18" fmla="*/ 0 h 3960000"/>
              <a:gd name="connsiteX19" fmla="*/ 3523533 w 3960440"/>
              <a:gd name="connsiteY19" fmla="*/ 0 h 3960000"/>
              <a:gd name="connsiteX20" fmla="*/ 3960440 w 3960440"/>
              <a:gd name="connsiteY20" fmla="*/ 436907 h 3960000"/>
              <a:gd name="connsiteX21" fmla="*/ 3960440 w 3960440"/>
              <a:gd name="connsiteY21" fmla="*/ 3523093 h 3960000"/>
              <a:gd name="connsiteX22" fmla="*/ 3523533 w 3960440"/>
              <a:gd name="connsiteY22" fmla="*/ 3960000 h 3960000"/>
              <a:gd name="connsiteX23" fmla="*/ 436907 w 3960440"/>
              <a:gd name="connsiteY23" fmla="*/ 3960000 h 3960000"/>
              <a:gd name="connsiteX24" fmla="*/ 0 w 3960440"/>
              <a:gd name="connsiteY24" fmla="*/ 3523093 h 3960000"/>
              <a:gd name="connsiteX25" fmla="*/ 0 w 3960440"/>
              <a:gd name="connsiteY25" fmla="*/ 436907 h 3960000"/>
              <a:gd name="connsiteX26" fmla="*/ 436907 w 3960440"/>
              <a:gd name="connsiteY26"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60440" h="3960000">
                <a:moveTo>
                  <a:pt x="1979373" y="472350"/>
                </a:moveTo>
                <a:cubicBezTo>
                  <a:pt x="1228307" y="485871"/>
                  <a:pt x="850011" y="1078219"/>
                  <a:pt x="813783" y="1434034"/>
                </a:cubicBezTo>
                <a:cubicBezTo>
                  <a:pt x="787561" y="1781828"/>
                  <a:pt x="889690" y="2005359"/>
                  <a:pt x="1119009" y="2222584"/>
                </a:cubicBezTo>
                <a:cubicBezTo>
                  <a:pt x="1178964" y="2123026"/>
                  <a:pt x="1260199" y="1908547"/>
                  <a:pt x="1328015" y="1812920"/>
                </a:cubicBezTo>
                <a:cubicBezTo>
                  <a:pt x="1222115" y="1647651"/>
                  <a:pt x="1255483" y="1756375"/>
                  <a:pt x="1234998" y="1431771"/>
                </a:cubicBezTo>
                <a:cubicBezTo>
                  <a:pt x="1331609" y="922504"/>
                  <a:pt x="1719145" y="812633"/>
                  <a:pt x="2217373" y="891303"/>
                </a:cubicBezTo>
                <a:cubicBezTo>
                  <a:pt x="2693518" y="1016895"/>
                  <a:pt x="2787642" y="1344599"/>
                  <a:pt x="2783502" y="1606823"/>
                </a:cubicBezTo>
                <a:cubicBezTo>
                  <a:pt x="2771081" y="1743454"/>
                  <a:pt x="2679609" y="2064482"/>
                  <a:pt x="2456028" y="2225955"/>
                </a:cubicBezTo>
                <a:cubicBezTo>
                  <a:pt x="2192422" y="2399851"/>
                  <a:pt x="2004893" y="2209395"/>
                  <a:pt x="2026974" y="2018938"/>
                </a:cubicBezTo>
                <a:cubicBezTo>
                  <a:pt x="2072519" y="1810540"/>
                  <a:pt x="2086043" y="1754994"/>
                  <a:pt x="2135727" y="1554876"/>
                </a:cubicBezTo>
                <a:cubicBezTo>
                  <a:pt x="2195073" y="1382360"/>
                  <a:pt x="2084273" y="1259912"/>
                  <a:pt x="1915898" y="1219889"/>
                </a:cubicBezTo>
                <a:cubicBezTo>
                  <a:pt x="1750283" y="1186766"/>
                  <a:pt x="1626460" y="1331294"/>
                  <a:pt x="1589196" y="1434803"/>
                </a:cubicBezTo>
                <a:cubicBezTo>
                  <a:pt x="1499489" y="1732912"/>
                  <a:pt x="1614533" y="1824000"/>
                  <a:pt x="1574511" y="1939931"/>
                </a:cubicBezTo>
                <a:cubicBezTo>
                  <a:pt x="1332991" y="2671400"/>
                  <a:pt x="1220920" y="3468343"/>
                  <a:pt x="1339611" y="3487664"/>
                </a:cubicBezTo>
                <a:cubicBezTo>
                  <a:pt x="1434840" y="3497327"/>
                  <a:pt x="1730357" y="3129057"/>
                  <a:pt x="1887692" y="2422431"/>
                </a:cubicBezTo>
                <a:cubicBezTo>
                  <a:pt x="1985681" y="2531460"/>
                  <a:pt x="2093439" y="2747804"/>
                  <a:pt x="2336342" y="2720202"/>
                </a:cubicBezTo>
                <a:cubicBezTo>
                  <a:pt x="2693796" y="2666377"/>
                  <a:pt x="3092265" y="2401394"/>
                  <a:pt x="3176454" y="1627140"/>
                </a:cubicBezTo>
                <a:cubicBezTo>
                  <a:pt x="3254038" y="999456"/>
                  <a:pt x="2816023" y="430731"/>
                  <a:pt x="1979373" y="472350"/>
                </a:cubicBezTo>
                <a:close/>
                <a:moveTo>
                  <a:pt x="436907" y="0"/>
                </a:moveTo>
                <a:lnTo>
                  <a:pt x="3523533" y="0"/>
                </a:lnTo>
                <a:cubicBezTo>
                  <a:pt x="3764830" y="0"/>
                  <a:pt x="3960440" y="195610"/>
                  <a:pt x="3960440" y="436907"/>
                </a:cubicBezTo>
                <a:lnTo>
                  <a:pt x="3960440" y="3523093"/>
                </a:lnTo>
                <a:cubicBezTo>
                  <a:pt x="3960440" y="3764390"/>
                  <a:pt x="3764830" y="3960000"/>
                  <a:pt x="3523533" y="3960000"/>
                </a:cubicBezTo>
                <a:lnTo>
                  <a:pt x="436907" y="3960000"/>
                </a:lnTo>
                <a:cubicBezTo>
                  <a:pt x="195610" y="3960000"/>
                  <a:pt x="0" y="3764390"/>
                  <a:pt x="0" y="3523093"/>
                </a:cubicBezTo>
                <a:lnTo>
                  <a:pt x="0" y="436907"/>
                </a:lnTo>
                <a:cubicBezTo>
                  <a:pt x="0" y="195610"/>
                  <a:pt x="195610" y="0"/>
                  <a:pt x="436907"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8" name="Rounded Rectangle 8">
            <a:extLst>
              <a:ext uri="{FF2B5EF4-FFF2-40B4-BE49-F238E27FC236}">
                <a16:creationId xmlns:a16="http://schemas.microsoft.com/office/drawing/2014/main" id="{CF999092-51D0-4040-A441-EE93FB3BE0AB}"/>
              </a:ext>
            </a:extLst>
          </p:cNvPr>
          <p:cNvSpPr/>
          <p:nvPr/>
        </p:nvSpPr>
        <p:spPr>
          <a:xfrm>
            <a:off x="4436267" y="5634756"/>
            <a:ext cx="519323" cy="519265"/>
          </a:xfrm>
          <a:custGeom>
            <a:avLst/>
            <a:gdLst>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688485 w 3888432"/>
              <a:gd name="connsiteY5" fmla="*/ 147563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2688485 w 3888432"/>
              <a:gd name="connsiteY17" fmla="*/ 1475633 h 3960440"/>
              <a:gd name="connsiteX18" fmla="*/ 878058 w 3888432"/>
              <a:gd name="connsiteY18" fmla="*/ 648072 h 3960440"/>
              <a:gd name="connsiteX19" fmla="*/ 554477 w 3888432"/>
              <a:gd name="connsiteY19" fmla="*/ 971653 h 3960440"/>
              <a:gd name="connsiteX20" fmla="*/ 878058 w 3888432"/>
              <a:gd name="connsiteY20" fmla="*/ 1295234 h 3960440"/>
              <a:gd name="connsiteX21" fmla="*/ 1201639 w 3888432"/>
              <a:gd name="connsiteY21" fmla="*/ 971653 h 3960440"/>
              <a:gd name="connsiteX22" fmla="*/ 878058 w 3888432"/>
              <a:gd name="connsiteY22" fmla="*/ 648072 h 3960440"/>
              <a:gd name="connsiteX23" fmla="*/ 333511 w 3888432"/>
              <a:gd name="connsiteY23" fmla="*/ 0 h 3960440"/>
              <a:gd name="connsiteX24" fmla="*/ 3554921 w 3888432"/>
              <a:gd name="connsiteY24" fmla="*/ 0 h 3960440"/>
              <a:gd name="connsiteX25" fmla="*/ 3888432 w 3888432"/>
              <a:gd name="connsiteY25" fmla="*/ 333511 h 3960440"/>
              <a:gd name="connsiteX26" fmla="*/ 3888432 w 3888432"/>
              <a:gd name="connsiteY26" fmla="*/ 3626929 h 3960440"/>
              <a:gd name="connsiteX27" fmla="*/ 3554921 w 3888432"/>
              <a:gd name="connsiteY27" fmla="*/ 3960440 h 3960440"/>
              <a:gd name="connsiteX28" fmla="*/ 333511 w 3888432"/>
              <a:gd name="connsiteY28" fmla="*/ 3960440 h 3960440"/>
              <a:gd name="connsiteX29" fmla="*/ 0 w 3888432"/>
              <a:gd name="connsiteY29" fmla="*/ 3626929 h 3960440"/>
              <a:gd name="connsiteX30" fmla="*/ 0 w 3888432"/>
              <a:gd name="connsiteY30" fmla="*/ 333511 h 3960440"/>
              <a:gd name="connsiteX31" fmla="*/ 333511 w 3888432"/>
              <a:gd name="connsiteY31"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36833 w 3888432"/>
              <a:gd name="connsiteY11" fmla="*/ 2084121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 name="connsiteX0" fmla="*/ 554477 w 3888432"/>
              <a:gd name="connsiteY0" fmla="*/ 1512168 h 3960440"/>
              <a:gd name="connsiteX1" fmla="*/ 554477 w 3888432"/>
              <a:gd name="connsiteY1" fmla="*/ 3312368 h 3960440"/>
              <a:gd name="connsiteX2" fmla="*/ 1201638 w 3888432"/>
              <a:gd name="connsiteY2" fmla="*/ 3312368 h 3960440"/>
              <a:gd name="connsiteX3" fmla="*/ 1201638 w 3888432"/>
              <a:gd name="connsiteY3" fmla="*/ 1512168 h 3960440"/>
              <a:gd name="connsiteX4" fmla="*/ 554477 w 3888432"/>
              <a:gd name="connsiteY4" fmla="*/ 1512168 h 3960440"/>
              <a:gd name="connsiteX5" fmla="*/ 2840340 w 3888432"/>
              <a:gd name="connsiteY5" fmla="*/ 1479943 h 3960440"/>
              <a:gd name="connsiteX6" fmla="*/ 2136833 w 3888432"/>
              <a:gd name="connsiteY6" fmla="*/ 1785510 h 3960440"/>
              <a:gd name="connsiteX7" fmla="*/ 2136833 w 3888432"/>
              <a:gd name="connsiteY7" fmla="*/ 1510185 h 3960440"/>
              <a:gd name="connsiteX8" fmla="*/ 1489672 w 3888432"/>
              <a:gd name="connsiteY8" fmla="*/ 1510185 h 3960440"/>
              <a:gd name="connsiteX9" fmla="*/ 1489672 w 3888432"/>
              <a:gd name="connsiteY9" fmla="*/ 3310385 h 3960440"/>
              <a:gd name="connsiteX10" fmla="*/ 2136833 w 3888432"/>
              <a:gd name="connsiteY10" fmla="*/ 3310385 h 3960440"/>
              <a:gd name="connsiteX11" fmla="*/ 2147184 w 3888432"/>
              <a:gd name="connsiteY11" fmla="*/ 2155564 h 3960440"/>
              <a:gd name="connsiteX12" fmla="*/ 2673919 w 3888432"/>
              <a:gd name="connsiteY12" fmla="*/ 2138897 h 3960440"/>
              <a:gd name="connsiteX13" fmla="*/ 2679688 w 3888432"/>
              <a:gd name="connsiteY13" fmla="*/ 3312366 h 3960440"/>
              <a:gd name="connsiteX14" fmla="*/ 3326849 w 3888432"/>
              <a:gd name="connsiteY14" fmla="*/ 3312366 h 3960440"/>
              <a:gd name="connsiteX15" fmla="*/ 3333768 w 3888432"/>
              <a:gd name="connsiteY15" fmla="*/ 2128613 h 3960440"/>
              <a:gd name="connsiteX16" fmla="*/ 2840340 w 3888432"/>
              <a:gd name="connsiteY16" fmla="*/ 1479943 h 3960440"/>
              <a:gd name="connsiteX17" fmla="*/ 878058 w 3888432"/>
              <a:gd name="connsiteY17" fmla="*/ 648072 h 3960440"/>
              <a:gd name="connsiteX18" fmla="*/ 554477 w 3888432"/>
              <a:gd name="connsiteY18" fmla="*/ 971653 h 3960440"/>
              <a:gd name="connsiteX19" fmla="*/ 878058 w 3888432"/>
              <a:gd name="connsiteY19" fmla="*/ 1295234 h 3960440"/>
              <a:gd name="connsiteX20" fmla="*/ 1201639 w 3888432"/>
              <a:gd name="connsiteY20" fmla="*/ 971653 h 3960440"/>
              <a:gd name="connsiteX21" fmla="*/ 878058 w 3888432"/>
              <a:gd name="connsiteY21" fmla="*/ 648072 h 3960440"/>
              <a:gd name="connsiteX22" fmla="*/ 333511 w 3888432"/>
              <a:gd name="connsiteY22" fmla="*/ 0 h 3960440"/>
              <a:gd name="connsiteX23" fmla="*/ 3554921 w 3888432"/>
              <a:gd name="connsiteY23" fmla="*/ 0 h 3960440"/>
              <a:gd name="connsiteX24" fmla="*/ 3888432 w 3888432"/>
              <a:gd name="connsiteY24" fmla="*/ 333511 h 3960440"/>
              <a:gd name="connsiteX25" fmla="*/ 3888432 w 3888432"/>
              <a:gd name="connsiteY25" fmla="*/ 3626929 h 3960440"/>
              <a:gd name="connsiteX26" fmla="*/ 3554921 w 3888432"/>
              <a:gd name="connsiteY26" fmla="*/ 3960440 h 3960440"/>
              <a:gd name="connsiteX27" fmla="*/ 333511 w 3888432"/>
              <a:gd name="connsiteY27" fmla="*/ 3960440 h 3960440"/>
              <a:gd name="connsiteX28" fmla="*/ 0 w 3888432"/>
              <a:gd name="connsiteY28" fmla="*/ 3626929 h 3960440"/>
              <a:gd name="connsiteX29" fmla="*/ 0 w 3888432"/>
              <a:gd name="connsiteY29" fmla="*/ 333511 h 3960440"/>
              <a:gd name="connsiteX30" fmla="*/ 333511 w 3888432"/>
              <a:gd name="connsiteY30" fmla="*/ 0 h 3960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3888432" h="3960440">
                <a:moveTo>
                  <a:pt x="554477" y="1512168"/>
                </a:moveTo>
                <a:lnTo>
                  <a:pt x="554477" y="3312368"/>
                </a:lnTo>
                <a:lnTo>
                  <a:pt x="1201638" y="3312368"/>
                </a:lnTo>
                <a:lnTo>
                  <a:pt x="1201638" y="1512168"/>
                </a:lnTo>
                <a:lnTo>
                  <a:pt x="554477" y="1512168"/>
                </a:lnTo>
                <a:close/>
                <a:moveTo>
                  <a:pt x="2840340" y="1479943"/>
                </a:moveTo>
                <a:cubicBezTo>
                  <a:pt x="2293254" y="1484797"/>
                  <a:pt x="2254084" y="1780470"/>
                  <a:pt x="2136833" y="1785510"/>
                </a:cubicBezTo>
                <a:lnTo>
                  <a:pt x="2136833" y="1510185"/>
                </a:lnTo>
                <a:lnTo>
                  <a:pt x="1489672" y="1510185"/>
                </a:lnTo>
                <a:lnTo>
                  <a:pt x="1489672" y="3310385"/>
                </a:lnTo>
                <a:lnTo>
                  <a:pt x="2136833" y="3310385"/>
                </a:lnTo>
                <a:cubicBezTo>
                  <a:pt x="2140283" y="2925445"/>
                  <a:pt x="2133383" y="2560917"/>
                  <a:pt x="2147184" y="2155564"/>
                </a:cubicBezTo>
                <a:cubicBezTo>
                  <a:pt x="2187272" y="1842063"/>
                  <a:pt x="2668986" y="1938990"/>
                  <a:pt x="2673919" y="2138897"/>
                </a:cubicBezTo>
                <a:lnTo>
                  <a:pt x="2679688" y="3312366"/>
                </a:lnTo>
                <a:lnTo>
                  <a:pt x="3326849" y="3312366"/>
                </a:lnTo>
                <a:cubicBezTo>
                  <a:pt x="3329155" y="2917782"/>
                  <a:pt x="3331462" y="2523197"/>
                  <a:pt x="3333768" y="2128613"/>
                </a:cubicBezTo>
                <a:cubicBezTo>
                  <a:pt x="3339026" y="1942962"/>
                  <a:pt x="3184753" y="1475890"/>
                  <a:pt x="2840340" y="1479943"/>
                </a:cubicBezTo>
                <a:close/>
                <a:moveTo>
                  <a:pt x="878058" y="648072"/>
                </a:moveTo>
                <a:cubicBezTo>
                  <a:pt x="699349" y="648072"/>
                  <a:pt x="554477" y="792944"/>
                  <a:pt x="554477" y="971653"/>
                </a:cubicBezTo>
                <a:cubicBezTo>
                  <a:pt x="554477" y="1150362"/>
                  <a:pt x="699349" y="1295234"/>
                  <a:pt x="878058" y="1295234"/>
                </a:cubicBezTo>
                <a:cubicBezTo>
                  <a:pt x="1056767" y="1295234"/>
                  <a:pt x="1201639" y="1150362"/>
                  <a:pt x="1201639" y="971653"/>
                </a:cubicBezTo>
                <a:cubicBezTo>
                  <a:pt x="1201639" y="792944"/>
                  <a:pt x="1056767" y="648072"/>
                  <a:pt x="878058" y="648072"/>
                </a:cubicBezTo>
                <a:close/>
                <a:moveTo>
                  <a:pt x="333511" y="0"/>
                </a:moveTo>
                <a:lnTo>
                  <a:pt x="3554921" y="0"/>
                </a:lnTo>
                <a:cubicBezTo>
                  <a:pt x="3739114" y="0"/>
                  <a:pt x="3888432" y="149318"/>
                  <a:pt x="3888432" y="333511"/>
                </a:cubicBezTo>
                <a:lnTo>
                  <a:pt x="3888432" y="3626929"/>
                </a:lnTo>
                <a:cubicBezTo>
                  <a:pt x="3888432" y="3811122"/>
                  <a:pt x="3739114" y="3960440"/>
                  <a:pt x="3554921" y="3960440"/>
                </a:cubicBezTo>
                <a:lnTo>
                  <a:pt x="333511" y="3960440"/>
                </a:lnTo>
                <a:cubicBezTo>
                  <a:pt x="149318" y="3960440"/>
                  <a:pt x="0" y="3811122"/>
                  <a:pt x="0" y="3626929"/>
                </a:cubicBezTo>
                <a:lnTo>
                  <a:pt x="0" y="333511"/>
                </a:lnTo>
                <a:cubicBezTo>
                  <a:pt x="0" y="149318"/>
                  <a:pt x="149318" y="0"/>
                  <a:pt x="33351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99" name="Rounded Rectangle 2">
            <a:extLst>
              <a:ext uri="{FF2B5EF4-FFF2-40B4-BE49-F238E27FC236}">
                <a16:creationId xmlns:a16="http://schemas.microsoft.com/office/drawing/2014/main" id="{5394194E-40CF-4800-82F4-DA12261F9012}"/>
              </a:ext>
            </a:extLst>
          </p:cNvPr>
          <p:cNvSpPr/>
          <p:nvPr/>
        </p:nvSpPr>
        <p:spPr>
          <a:xfrm>
            <a:off x="6971252" y="5634756"/>
            <a:ext cx="519265" cy="519265"/>
          </a:xfrm>
          <a:custGeom>
            <a:avLst/>
            <a:gdLst>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155131 w 3960000"/>
              <a:gd name="connsiteY16" fmla="*/ 1419365 h 3960000"/>
              <a:gd name="connsiteX17" fmla="*/ 3207849 w 3960000"/>
              <a:gd name="connsiteY17" fmla="*/ 1493166 h 3960000"/>
              <a:gd name="connsiteX18" fmla="*/ 3407333 w 3960000"/>
              <a:gd name="connsiteY18" fmla="*/ 1117847 h 3960000"/>
              <a:gd name="connsiteX19" fmla="*/ 3108461 w 3960000"/>
              <a:gd name="connsiteY19" fmla="*/ 1185086 h 3960000"/>
              <a:gd name="connsiteX20" fmla="*/ 3334650 w 3960000"/>
              <a:gd name="connsiteY20" fmla="*/ 883134 h 3960000"/>
              <a:gd name="connsiteX21" fmla="*/ 2995677 w 3960000"/>
              <a:gd name="connsiteY21" fmla="*/ 1008938 h 3960000"/>
              <a:gd name="connsiteX22" fmla="*/ 2538382 w 3960000"/>
              <a:gd name="connsiteY22" fmla="*/ 802616 h 3960000"/>
              <a:gd name="connsiteX23" fmla="*/ 308009 w 3960000"/>
              <a:gd name="connsiteY23" fmla="*/ 0 h 3960000"/>
              <a:gd name="connsiteX24" fmla="*/ 3651991 w 3960000"/>
              <a:gd name="connsiteY24" fmla="*/ 0 h 3960000"/>
              <a:gd name="connsiteX25" fmla="*/ 3960000 w 3960000"/>
              <a:gd name="connsiteY25" fmla="*/ 308009 h 3960000"/>
              <a:gd name="connsiteX26" fmla="*/ 3960000 w 3960000"/>
              <a:gd name="connsiteY26" fmla="*/ 3651991 h 3960000"/>
              <a:gd name="connsiteX27" fmla="*/ 3651991 w 3960000"/>
              <a:gd name="connsiteY27" fmla="*/ 3960000 h 3960000"/>
              <a:gd name="connsiteX28" fmla="*/ 308009 w 3960000"/>
              <a:gd name="connsiteY28" fmla="*/ 3960000 h 3960000"/>
              <a:gd name="connsiteX29" fmla="*/ 0 w 3960000"/>
              <a:gd name="connsiteY29" fmla="*/ 3651991 h 3960000"/>
              <a:gd name="connsiteX30" fmla="*/ 0 w 3960000"/>
              <a:gd name="connsiteY30" fmla="*/ 308009 h 3960000"/>
              <a:gd name="connsiteX31" fmla="*/ 308009 w 3960000"/>
              <a:gd name="connsiteY31" fmla="*/ 0 h 3960000"/>
              <a:gd name="connsiteX0" fmla="*/ 3160999 w 3960000"/>
              <a:gd name="connsiteY0" fmla="*/ 1374274 h 3960000"/>
              <a:gd name="connsiteX1" fmla="*/ 3155132 w 3960000"/>
              <a:gd name="connsiteY1" fmla="*/ 1419362 h 3960000"/>
              <a:gd name="connsiteX2" fmla="*/ 3155131 w 3960000"/>
              <a:gd name="connsiteY2" fmla="*/ 1419362 h 3960000"/>
              <a:gd name="connsiteX3" fmla="*/ 3160999 w 3960000"/>
              <a:gd name="connsiteY3" fmla="*/ 1374274 h 3960000"/>
              <a:gd name="connsiteX4" fmla="*/ 2538382 w 3960000"/>
              <a:gd name="connsiteY4" fmla="*/ 802616 h 3960000"/>
              <a:gd name="connsiteX5" fmla="*/ 1921633 w 3960000"/>
              <a:gd name="connsiteY5" fmla="*/ 1419365 h 3960000"/>
              <a:gd name="connsiteX6" fmla="*/ 1942445 w 3960000"/>
              <a:gd name="connsiteY6" fmla="*/ 1570340 h 3960000"/>
              <a:gd name="connsiteX7" fmla="*/ 752016 w 3960000"/>
              <a:gd name="connsiteY7" fmla="*/ 931012 h 3960000"/>
              <a:gd name="connsiteX8" fmla="*/ 934030 w 3960000"/>
              <a:gd name="connsiteY8" fmla="*/ 1745738 h 3960000"/>
              <a:gd name="connsiteX9" fmla="*/ 665343 w 3960000"/>
              <a:gd name="connsiteY9" fmla="*/ 1650397 h 3960000"/>
              <a:gd name="connsiteX10" fmla="*/ 1111709 w 3960000"/>
              <a:gd name="connsiteY10" fmla="*/ 2257108 h 3960000"/>
              <a:gd name="connsiteX11" fmla="*/ 856023 w 3960000"/>
              <a:gd name="connsiteY11" fmla="*/ 2244108 h 3960000"/>
              <a:gd name="connsiteX12" fmla="*/ 1402064 w 3960000"/>
              <a:gd name="connsiteY12" fmla="*/ 2660137 h 3960000"/>
              <a:gd name="connsiteX13" fmla="*/ 552668 w 3960000"/>
              <a:gd name="connsiteY13" fmla="*/ 2902822 h 3960000"/>
              <a:gd name="connsiteX14" fmla="*/ 1978439 w 3960000"/>
              <a:gd name="connsiteY14" fmla="*/ 3093502 h 3960000"/>
              <a:gd name="connsiteX15" fmla="*/ 3053184 w 3960000"/>
              <a:gd name="connsiteY15" fmla="*/ 2031759 h 3960000"/>
              <a:gd name="connsiteX16" fmla="*/ 3207849 w 3960000"/>
              <a:gd name="connsiteY16" fmla="*/ 1493166 h 3960000"/>
              <a:gd name="connsiteX17" fmla="*/ 3407333 w 3960000"/>
              <a:gd name="connsiteY17" fmla="*/ 1117847 h 3960000"/>
              <a:gd name="connsiteX18" fmla="*/ 3108461 w 3960000"/>
              <a:gd name="connsiteY18" fmla="*/ 1185086 h 3960000"/>
              <a:gd name="connsiteX19" fmla="*/ 3334650 w 3960000"/>
              <a:gd name="connsiteY19" fmla="*/ 883134 h 3960000"/>
              <a:gd name="connsiteX20" fmla="*/ 2995677 w 3960000"/>
              <a:gd name="connsiteY20" fmla="*/ 1008938 h 3960000"/>
              <a:gd name="connsiteX21" fmla="*/ 2538382 w 3960000"/>
              <a:gd name="connsiteY21" fmla="*/ 802616 h 3960000"/>
              <a:gd name="connsiteX22" fmla="*/ 308009 w 3960000"/>
              <a:gd name="connsiteY22" fmla="*/ 0 h 3960000"/>
              <a:gd name="connsiteX23" fmla="*/ 3651991 w 3960000"/>
              <a:gd name="connsiteY23" fmla="*/ 0 h 3960000"/>
              <a:gd name="connsiteX24" fmla="*/ 3960000 w 3960000"/>
              <a:gd name="connsiteY24" fmla="*/ 308009 h 3960000"/>
              <a:gd name="connsiteX25" fmla="*/ 3960000 w 3960000"/>
              <a:gd name="connsiteY25" fmla="*/ 3651991 h 3960000"/>
              <a:gd name="connsiteX26" fmla="*/ 3651991 w 3960000"/>
              <a:gd name="connsiteY26" fmla="*/ 3960000 h 3960000"/>
              <a:gd name="connsiteX27" fmla="*/ 308009 w 3960000"/>
              <a:gd name="connsiteY27" fmla="*/ 3960000 h 3960000"/>
              <a:gd name="connsiteX28" fmla="*/ 0 w 3960000"/>
              <a:gd name="connsiteY28" fmla="*/ 3651991 h 3960000"/>
              <a:gd name="connsiteX29" fmla="*/ 0 w 3960000"/>
              <a:gd name="connsiteY29" fmla="*/ 308009 h 3960000"/>
              <a:gd name="connsiteX30" fmla="*/ 308009 w 3960000"/>
              <a:gd name="connsiteY30"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08461 w 3960000"/>
              <a:gd name="connsiteY17" fmla="*/ 1185086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07333 w 3960000"/>
              <a:gd name="connsiteY16" fmla="*/ 1117847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34650 w 3960000"/>
              <a:gd name="connsiteY18" fmla="*/ 88313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41936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538382 w 3960000"/>
              <a:gd name="connsiteY3" fmla="*/ 80261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538382 w 3960000"/>
              <a:gd name="connsiteY20" fmla="*/ 80261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752016 w 3960000"/>
              <a:gd name="connsiteY6" fmla="*/ 931012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65343 w 3960000"/>
              <a:gd name="connsiteY8" fmla="*/ 1650397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34030 w 3960000"/>
              <a:gd name="connsiteY7" fmla="*/ 1745738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11709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02064 w 3960000"/>
              <a:gd name="connsiteY11" fmla="*/ 2660137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56023 w 3960000"/>
              <a:gd name="connsiteY10" fmla="*/ 2244108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644257 w 3960000"/>
              <a:gd name="connsiteY8" fmla="*/ 1555506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552668 w 3960000"/>
              <a:gd name="connsiteY12" fmla="*/ 2902822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1978439 w 3960000"/>
              <a:gd name="connsiteY13" fmla="*/ 3093502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53184 w 3960000"/>
              <a:gd name="connsiteY14" fmla="*/ 2031759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 name="connsiteX0" fmla="*/ 3160999 w 3960000"/>
              <a:gd name="connsiteY0" fmla="*/ 1374274 h 3960000"/>
              <a:gd name="connsiteX1" fmla="*/ 3155132 w 3960000"/>
              <a:gd name="connsiteY1" fmla="*/ 1419362 h 3960000"/>
              <a:gd name="connsiteX2" fmla="*/ 3160999 w 3960000"/>
              <a:gd name="connsiteY2" fmla="*/ 1374274 h 3960000"/>
              <a:gd name="connsiteX3" fmla="*/ 2496208 w 3960000"/>
              <a:gd name="connsiteY3" fmla="*/ 770986 h 3960000"/>
              <a:gd name="connsiteX4" fmla="*/ 1921633 w 3960000"/>
              <a:gd name="connsiteY4" fmla="*/ 1292845 h 3960000"/>
              <a:gd name="connsiteX5" fmla="*/ 1942445 w 3960000"/>
              <a:gd name="connsiteY5" fmla="*/ 1570340 h 3960000"/>
              <a:gd name="connsiteX6" fmla="*/ 815277 w 3960000"/>
              <a:gd name="connsiteY6" fmla="*/ 836121 h 3960000"/>
              <a:gd name="connsiteX7" fmla="*/ 965659 w 3960000"/>
              <a:gd name="connsiteY7" fmla="*/ 1735195 h 3960000"/>
              <a:gd name="connsiteX8" fmla="*/ 570453 w 3960000"/>
              <a:gd name="connsiteY8" fmla="*/ 1629310 h 3960000"/>
              <a:gd name="connsiteX9" fmla="*/ 1196057 w 3960000"/>
              <a:gd name="connsiteY9" fmla="*/ 2257108 h 3960000"/>
              <a:gd name="connsiteX10" fmla="*/ 813848 w 3960000"/>
              <a:gd name="connsiteY10" fmla="*/ 2296824 h 3960000"/>
              <a:gd name="connsiteX11" fmla="*/ 1486410 w 3960000"/>
              <a:gd name="connsiteY11" fmla="*/ 2607420 h 3960000"/>
              <a:gd name="connsiteX12" fmla="*/ 489408 w 3960000"/>
              <a:gd name="connsiteY12" fmla="*/ 2829018 h 3960000"/>
              <a:gd name="connsiteX13" fmla="*/ 2062787 w 3960000"/>
              <a:gd name="connsiteY13" fmla="*/ 3146219 h 3960000"/>
              <a:gd name="connsiteX14" fmla="*/ 3074271 w 3960000"/>
              <a:gd name="connsiteY14" fmla="*/ 2105563 h 3960000"/>
              <a:gd name="connsiteX15" fmla="*/ 3207849 w 3960000"/>
              <a:gd name="connsiteY15" fmla="*/ 1493166 h 3960000"/>
              <a:gd name="connsiteX16" fmla="*/ 3449507 w 3960000"/>
              <a:gd name="connsiteY16" fmla="*/ 1170564 h 3960000"/>
              <a:gd name="connsiteX17" fmla="*/ 3140091 w 3960000"/>
              <a:gd name="connsiteY17" fmla="*/ 1227260 h 3960000"/>
              <a:gd name="connsiteX18" fmla="*/ 3324107 w 3960000"/>
              <a:gd name="connsiteY18" fmla="*/ 851504 h 3960000"/>
              <a:gd name="connsiteX19" fmla="*/ 2995677 w 3960000"/>
              <a:gd name="connsiteY19" fmla="*/ 1008938 h 3960000"/>
              <a:gd name="connsiteX20" fmla="*/ 2496208 w 3960000"/>
              <a:gd name="connsiteY20" fmla="*/ 770986 h 3960000"/>
              <a:gd name="connsiteX21" fmla="*/ 308009 w 3960000"/>
              <a:gd name="connsiteY21" fmla="*/ 0 h 3960000"/>
              <a:gd name="connsiteX22" fmla="*/ 3651991 w 3960000"/>
              <a:gd name="connsiteY22" fmla="*/ 0 h 3960000"/>
              <a:gd name="connsiteX23" fmla="*/ 3960000 w 3960000"/>
              <a:gd name="connsiteY23" fmla="*/ 308009 h 3960000"/>
              <a:gd name="connsiteX24" fmla="*/ 3960000 w 3960000"/>
              <a:gd name="connsiteY24" fmla="*/ 3651991 h 3960000"/>
              <a:gd name="connsiteX25" fmla="*/ 3651991 w 3960000"/>
              <a:gd name="connsiteY25" fmla="*/ 3960000 h 3960000"/>
              <a:gd name="connsiteX26" fmla="*/ 308009 w 3960000"/>
              <a:gd name="connsiteY26" fmla="*/ 3960000 h 3960000"/>
              <a:gd name="connsiteX27" fmla="*/ 0 w 3960000"/>
              <a:gd name="connsiteY27" fmla="*/ 3651991 h 3960000"/>
              <a:gd name="connsiteX28" fmla="*/ 0 w 3960000"/>
              <a:gd name="connsiteY28" fmla="*/ 308009 h 3960000"/>
              <a:gd name="connsiteX29" fmla="*/ 308009 w 3960000"/>
              <a:gd name="connsiteY29"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60000" h="3960000">
                <a:moveTo>
                  <a:pt x="3160999" y="1374274"/>
                </a:moveTo>
                <a:lnTo>
                  <a:pt x="3155132" y="1419362"/>
                </a:lnTo>
                <a:lnTo>
                  <a:pt x="3160999" y="1374274"/>
                </a:lnTo>
                <a:close/>
                <a:moveTo>
                  <a:pt x="2496208" y="770986"/>
                </a:moveTo>
                <a:cubicBezTo>
                  <a:pt x="2113414" y="770986"/>
                  <a:pt x="1929581" y="1106902"/>
                  <a:pt x="1921633" y="1292845"/>
                </a:cubicBezTo>
                <a:cubicBezTo>
                  <a:pt x="1914712" y="1454769"/>
                  <a:pt x="1928136" y="1522392"/>
                  <a:pt x="1942445" y="1570340"/>
                </a:cubicBezTo>
                <a:cubicBezTo>
                  <a:pt x="1547199" y="1510736"/>
                  <a:pt x="1237189" y="1330681"/>
                  <a:pt x="815277" y="836121"/>
                </a:cubicBezTo>
                <a:cubicBezTo>
                  <a:pt x="618819" y="1229038"/>
                  <a:pt x="733086" y="1558961"/>
                  <a:pt x="965659" y="1735195"/>
                </a:cubicBezTo>
                <a:cubicBezTo>
                  <a:pt x="864541" y="1716416"/>
                  <a:pt x="662904" y="1695759"/>
                  <a:pt x="570453" y="1629310"/>
                </a:cubicBezTo>
                <a:cubicBezTo>
                  <a:pt x="597898" y="2016450"/>
                  <a:pt x="990931" y="2177657"/>
                  <a:pt x="1196057" y="2257108"/>
                </a:cubicBezTo>
                <a:cubicBezTo>
                  <a:pt x="1113718" y="2275887"/>
                  <a:pt x="943857" y="2321380"/>
                  <a:pt x="813848" y="2296824"/>
                </a:cubicBezTo>
                <a:cubicBezTo>
                  <a:pt x="926523" y="2634848"/>
                  <a:pt x="1326064" y="2611755"/>
                  <a:pt x="1486410" y="2607420"/>
                </a:cubicBezTo>
                <a:cubicBezTo>
                  <a:pt x="1297174" y="2749708"/>
                  <a:pt x="1000058" y="2795794"/>
                  <a:pt x="489408" y="2829018"/>
                </a:cubicBezTo>
                <a:cubicBezTo>
                  <a:pt x="914827" y="3139596"/>
                  <a:pt x="1734874" y="3242281"/>
                  <a:pt x="2062787" y="3146219"/>
                </a:cubicBezTo>
                <a:cubicBezTo>
                  <a:pt x="2763394" y="2903535"/>
                  <a:pt x="2915370" y="2621267"/>
                  <a:pt x="3074271" y="2105563"/>
                </a:cubicBezTo>
                <a:cubicBezTo>
                  <a:pt x="3173740" y="1733406"/>
                  <a:pt x="3145310" y="1648999"/>
                  <a:pt x="3207849" y="1493166"/>
                </a:cubicBezTo>
                <a:cubicBezTo>
                  <a:pt x="3270388" y="1337333"/>
                  <a:pt x="3414210" y="1276468"/>
                  <a:pt x="3449507" y="1170564"/>
                </a:cubicBezTo>
                <a:cubicBezTo>
                  <a:pt x="3349883" y="1192977"/>
                  <a:pt x="3252716" y="1239516"/>
                  <a:pt x="3140091" y="1227260"/>
                </a:cubicBezTo>
                <a:cubicBezTo>
                  <a:pt x="3219995" y="1183499"/>
                  <a:pt x="3274317" y="996523"/>
                  <a:pt x="3324107" y="851504"/>
                </a:cubicBezTo>
                <a:cubicBezTo>
                  <a:pt x="3215037" y="921165"/>
                  <a:pt x="3152155" y="998691"/>
                  <a:pt x="2995677" y="1008938"/>
                </a:cubicBezTo>
                <a:cubicBezTo>
                  <a:pt x="2884471" y="881691"/>
                  <a:pt x="2678487" y="770986"/>
                  <a:pt x="2496208" y="770986"/>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0" name="Rounded Rectangle 3">
            <a:extLst>
              <a:ext uri="{FF2B5EF4-FFF2-40B4-BE49-F238E27FC236}">
                <a16:creationId xmlns:a16="http://schemas.microsoft.com/office/drawing/2014/main" id="{C2FE4DD9-BD0F-42FA-8558-1E2788EACC02}"/>
              </a:ext>
            </a:extLst>
          </p:cNvPr>
          <p:cNvSpPr>
            <a:spLocks noChangeAspect="1"/>
          </p:cNvSpPr>
          <p:nvPr/>
        </p:nvSpPr>
        <p:spPr>
          <a:xfrm>
            <a:off x="6121262" y="5634756"/>
            <a:ext cx="519265" cy="519265"/>
          </a:xfrm>
          <a:custGeom>
            <a:avLst/>
            <a:gdLst>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59137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32095 w 3960000"/>
              <a:gd name="connsiteY15" fmla="*/ 238945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 name="connsiteX0" fmla="*/ 2841893 w 3960000"/>
              <a:gd name="connsiteY0" fmla="*/ 181064 h 3960000"/>
              <a:gd name="connsiteX1" fmla="*/ 2105790 w 3960000"/>
              <a:gd name="connsiteY1" fmla="*/ 859562 h 3960000"/>
              <a:gd name="connsiteX2" fmla="*/ 2106860 w 3960000"/>
              <a:gd name="connsiteY2" fmla="*/ 863292 h 3960000"/>
              <a:gd name="connsiteX3" fmla="*/ 2106860 w 3960000"/>
              <a:gd name="connsiteY3" fmla="*/ 1248172 h 3960000"/>
              <a:gd name="connsiteX4" fmla="*/ 1691968 w 3960000"/>
              <a:gd name="connsiteY4" fmla="*/ 1248172 h 3960000"/>
              <a:gd name="connsiteX5" fmla="*/ 1691968 w 3960000"/>
              <a:gd name="connsiteY5" fmla="*/ 1824236 h 3960000"/>
              <a:gd name="connsiteX6" fmla="*/ 2106860 w 3960000"/>
              <a:gd name="connsiteY6" fmla="*/ 1824236 h 3960000"/>
              <a:gd name="connsiteX7" fmla="*/ 2106860 w 3960000"/>
              <a:gd name="connsiteY7" fmla="*/ 3779396 h 3960000"/>
              <a:gd name="connsiteX8" fmla="*/ 2754932 w 3960000"/>
              <a:gd name="connsiteY8" fmla="*/ 3779396 h 3960000"/>
              <a:gd name="connsiteX9" fmla="*/ 2754932 w 3960000"/>
              <a:gd name="connsiteY9" fmla="*/ 1824236 h 3960000"/>
              <a:gd name="connsiteX10" fmla="*/ 3305869 w 3960000"/>
              <a:gd name="connsiteY10" fmla="*/ 1813665 h 3960000"/>
              <a:gd name="connsiteX11" fmla="*/ 3348152 w 3960000"/>
              <a:gd name="connsiteY11" fmla="*/ 1248172 h 3960000"/>
              <a:gd name="connsiteX12" fmla="*/ 2754932 w 3960000"/>
              <a:gd name="connsiteY12" fmla="*/ 1248172 h 3960000"/>
              <a:gd name="connsiteX13" fmla="*/ 2754932 w 3960000"/>
              <a:gd name="connsiteY13" fmla="*/ 907124 h 3960000"/>
              <a:gd name="connsiteX14" fmla="*/ 3369037 w 3960000"/>
              <a:gd name="connsiteY14" fmla="*/ 704441 h 3960000"/>
              <a:gd name="connsiteX15" fmla="*/ 3410216 w 3960000"/>
              <a:gd name="connsiteY15" fmla="*/ 195189 h 3960000"/>
              <a:gd name="connsiteX16" fmla="*/ 2841893 w 3960000"/>
              <a:gd name="connsiteY16" fmla="*/ 181064 h 3960000"/>
              <a:gd name="connsiteX17" fmla="*/ 308009 w 3960000"/>
              <a:gd name="connsiteY17" fmla="*/ 0 h 3960000"/>
              <a:gd name="connsiteX18" fmla="*/ 3651991 w 3960000"/>
              <a:gd name="connsiteY18" fmla="*/ 0 h 3960000"/>
              <a:gd name="connsiteX19" fmla="*/ 3960000 w 3960000"/>
              <a:gd name="connsiteY19" fmla="*/ 308009 h 3960000"/>
              <a:gd name="connsiteX20" fmla="*/ 3960000 w 3960000"/>
              <a:gd name="connsiteY20" fmla="*/ 3651991 h 3960000"/>
              <a:gd name="connsiteX21" fmla="*/ 3651991 w 3960000"/>
              <a:gd name="connsiteY21" fmla="*/ 3960000 h 3960000"/>
              <a:gd name="connsiteX22" fmla="*/ 308009 w 3960000"/>
              <a:gd name="connsiteY22" fmla="*/ 3960000 h 3960000"/>
              <a:gd name="connsiteX23" fmla="*/ 0 w 3960000"/>
              <a:gd name="connsiteY23" fmla="*/ 3651991 h 3960000"/>
              <a:gd name="connsiteX24" fmla="*/ 0 w 3960000"/>
              <a:gd name="connsiteY24" fmla="*/ 308009 h 3960000"/>
              <a:gd name="connsiteX25" fmla="*/ 308009 w 3960000"/>
              <a:gd name="connsiteY25" fmla="*/ 0 h 39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960000" h="3960000">
                <a:moveTo>
                  <a:pt x="2841893" y="181064"/>
                </a:moveTo>
                <a:cubicBezTo>
                  <a:pt x="2485731" y="190239"/>
                  <a:pt x="2106781" y="339266"/>
                  <a:pt x="2105790" y="859562"/>
                </a:cubicBezTo>
                <a:lnTo>
                  <a:pt x="2106860" y="863292"/>
                </a:lnTo>
                <a:lnTo>
                  <a:pt x="2106860" y="1248172"/>
                </a:lnTo>
                <a:lnTo>
                  <a:pt x="1691968" y="1248172"/>
                </a:lnTo>
                <a:lnTo>
                  <a:pt x="1691968" y="1824236"/>
                </a:lnTo>
                <a:lnTo>
                  <a:pt x="2106860" y="1824236"/>
                </a:lnTo>
                <a:lnTo>
                  <a:pt x="2106860" y="3779396"/>
                </a:lnTo>
                <a:lnTo>
                  <a:pt x="2754932" y="3779396"/>
                </a:lnTo>
                <a:lnTo>
                  <a:pt x="2754932" y="1824236"/>
                </a:lnTo>
                <a:lnTo>
                  <a:pt x="3305869" y="1813665"/>
                </a:lnTo>
                <a:lnTo>
                  <a:pt x="3348152" y="1248172"/>
                </a:lnTo>
                <a:lnTo>
                  <a:pt x="2754932" y="1248172"/>
                </a:lnTo>
                <a:lnTo>
                  <a:pt x="2754932" y="907124"/>
                </a:lnTo>
                <a:cubicBezTo>
                  <a:pt x="2746287" y="682909"/>
                  <a:pt x="3126764" y="685506"/>
                  <a:pt x="3369037" y="704441"/>
                </a:cubicBezTo>
                <a:cubicBezTo>
                  <a:pt x="3391941" y="556446"/>
                  <a:pt x="3409927" y="381656"/>
                  <a:pt x="3410216" y="195189"/>
                </a:cubicBezTo>
                <a:cubicBezTo>
                  <a:pt x="3239930" y="163882"/>
                  <a:pt x="3118909" y="173928"/>
                  <a:pt x="2841893" y="181064"/>
                </a:cubicBezTo>
                <a:close/>
                <a:moveTo>
                  <a:pt x="308009" y="0"/>
                </a:moveTo>
                <a:lnTo>
                  <a:pt x="3651991" y="0"/>
                </a:lnTo>
                <a:cubicBezTo>
                  <a:pt x="3822100" y="0"/>
                  <a:pt x="3960000" y="137900"/>
                  <a:pt x="3960000" y="308009"/>
                </a:cubicBezTo>
                <a:lnTo>
                  <a:pt x="3960000" y="3651991"/>
                </a:lnTo>
                <a:cubicBezTo>
                  <a:pt x="3960000" y="3822100"/>
                  <a:pt x="3822100" y="3960000"/>
                  <a:pt x="3651991" y="3960000"/>
                </a:cubicBezTo>
                <a:lnTo>
                  <a:pt x="308009" y="3960000"/>
                </a:lnTo>
                <a:cubicBezTo>
                  <a:pt x="137900" y="3960000"/>
                  <a:pt x="0" y="3822100"/>
                  <a:pt x="0" y="3651991"/>
                </a:cubicBezTo>
                <a:lnTo>
                  <a:pt x="0" y="308009"/>
                </a:lnTo>
                <a:cubicBezTo>
                  <a:pt x="0" y="137900"/>
                  <a:pt x="137900" y="0"/>
                  <a:pt x="30800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101" name="Rounded Rectangle 10">
            <a:extLst>
              <a:ext uri="{FF2B5EF4-FFF2-40B4-BE49-F238E27FC236}">
                <a16:creationId xmlns:a16="http://schemas.microsoft.com/office/drawing/2014/main" id="{798E328E-1056-4BD6-8D0A-FEC675AE63E6}"/>
              </a:ext>
            </a:extLst>
          </p:cNvPr>
          <p:cNvSpPr>
            <a:spLocks noChangeAspect="1"/>
          </p:cNvSpPr>
          <p:nvPr/>
        </p:nvSpPr>
        <p:spPr>
          <a:xfrm>
            <a:off x="7836637" y="5624208"/>
            <a:ext cx="521115" cy="529812"/>
          </a:xfrm>
          <a:custGeom>
            <a:avLst/>
            <a:gdLst/>
            <a:ahLst/>
            <a:cxnLst/>
            <a:rect l="l" t="t" r="r" b="b"/>
            <a:pathLst>
              <a:path w="3186824" h="3240000">
                <a:moveTo>
                  <a:pt x="2141174" y="1384899"/>
                </a:moveTo>
                <a:lnTo>
                  <a:pt x="2141174" y="1528887"/>
                </a:lnTo>
                <a:lnTo>
                  <a:pt x="1997174" y="1528887"/>
                </a:lnTo>
                <a:lnTo>
                  <a:pt x="1997174" y="1744911"/>
                </a:lnTo>
                <a:lnTo>
                  <a:pt x="2141174" y="1744911"/>
                </a:lnTo>
                <a:lnTo>
                  <a:pt x="2141174" y="1888899"/>
                </a:lnTo>
                <a:lnTo>
                  <a:pt x="2357174" y="1888899"/>
                </a:lnTo>
                <a:lnTo>
                  <a:pt x="2357174" y="1744911"/>
                </a:lnTo>
                <a:lnTo>
                  <a:pt x="2501174" y="1744911"/>
                </a:lnTo>
                <a:lnTo>
                  <a:pt x="2501174" y="1528887"/>
                </a:lnTo>
                <a:lnTo>
                  <a:pt x="2357174" y="1528887"/>
                </a:lnTo>
                <a:lnTo>
                  <a:pt x="2357174" y="1384899"/>
                </a:lnTo>
                <a:close/>
                <a:moveTo>
                  <a:pt x="1286582" y="1008157"/>
                </a:moveTo>
                <a:cubicBezTo>
                  <a:pt x="1148208" y="1006486"/>
                  <a:pt x="1009270" y="1051569"/>
                  <a:pt x="894997" y="1143711"/>
                </a:cubicBezTo>
                <a:cubicBezTo>
                  <a:pt x="666451" y="1327995"/>
                  <a:pt x="600947" y="1648602"/>
                  <a:pt x="738892" y="1907765"/>
                </a:cubicBezTo>
                <a:cubicBezTo>
                  <a:pt x="876837" y="2166928"/>
                  <a:pt x="1179371" y="2291639"/>
                  <a:pt x="1459875" y="2204971"/>
                </a:cubicBezTo>
                <a:cubicBezTo>
                  <a:pt x="1676459" y="2138053"/>
                  <a:pt x="1832801" y="1959669"/>
                  <a:pt x="1876637" y="1747242"/>
                </a:cubicBezTo>
                <a:lnTo>
                  <a:pt x="1879565" y="1747242"/>
                </a:lnTo>
                <a:lnTo>
                  <a:pt x="1879565" y="1728291"/>
                </a:lnTo>
                <a:cubicBezTo>
                  <a:pt x="1891883" y="1671800"/>
                  <a:pt x="1894168" y="1612713"/>
                  <a:pt x="1887545" y="1552862"/>
                </a:cubicBezTo>
                <a:lnTo>
                  <a:pt x="1879565" y="1553745"/>
                </a:lnTo>
                <a:lnTo>
                  <a:pt x="1879565" y="1531218"/>
                </a:lnTo>
                <a:lnTo>
                  <a:pt x="1231565" y="1531218"/>
                </a:lnTo>
                <a:lnTo>
                  <a:pt x="1231565" y="1747242"/>
                </a:lnTo>
                <a:lnTo>
                  <a:pt x="1565835" y="1747242"/>
                </a:lnTo>
                <a:cubicBezTo>
                  <a:pt x="1530201" y="1827940"/>
                  <a:pt x="1460959" y="1892348"/>
                  <a:pt x="1371795" y="1919897"/>
                </a:cubicBezTo>
                <a:cubicBezTo>
                  <a:pt x="1228031" y="1964316"/>
                  <a:pt x="1072976" y="1900399"/>
                  <a:pt x="1002277" y="1767573"/>
                </a:cubicBezTo>
                <a:cubicBezTo>
                  <a:pt x="931578" y="1634747"/>
                  <a:pt x="965150" y="1470429"/>
                  <a:pt x="1082284" y="1375980"/>
                </a:cubicBezTo>
                <a:cubicBezTo>
                  <a:pt x="1199418" y="1281531"/>
                  <a:pt x="1367118" y="1283556"/>
                  <a:pt x="1481937" y="1380807"/>
                </a:cubicBezTo>
                <a:lnTo>
                  <a:pt x="1674778" y="1153129"/>
                </a:lnTo>
                <a:cubicBezTo>
                  <a:pt x="1562764" y="1058254"/>
                  <a:pt x="1424955" y="1009828"/>
                  <a:pt x="1286582" y="1008157"/>
                </a:cubicBezTo>
                <a:close/>
                <a:moveTo>
                  <a:pt x="293028" y="0"/>
                </a:moveTo>
                <a:lnTo>
                  <a:pt x="2893796" y="0"/>
                </a:lnTo>
                <a:cubicBezTo>
                  <a:pt x="3055631" y="0"/>
                  <a:pt x="3186824" y="131193"/>
                  <a:pt x="3186824" y="293028"/>
                </a:cubicBezTo>
                <a:lnTo>
                  <a:pt x="3186824" y="2946972"/>
                </a:lnTo>
                <a:cubicBezTo>
                  <a:pt x="3186824" y="3108807"/>
                  <a:pt x="3055631" y="3240000"/>
                  <a:pt x="2893796" y="3240000"/>
                </a:cubicBezTo>
                <a:lnTo>
                  <a:pt x="293028" y="3240000"/>
                </a:lnTo>
                <a:cubicBezTo>
                  <a:pt x="131193" y="3240000"/>
                  <a:pt x="0" y="3108807"/>
                  <a:pt x="0" y="2946972"/>
                </a:cubicBezTo>
                <a:lnTo>
                  <a:pt x="0" y="293028"/>
                </a:lnTo>
                <a:cubicBezTo>
                  <a:pt x="0" y="131193"/>
                  <a:pt x="131193" y="0"/>
                  <a:pt x="293028"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2" name="Block Arc 6">
            <a:extLst>
              <a:ext uri="{FF2B5EF4-FFF2-40B4-BE49-F238E27FC236}">
                <a16:creationId xmlns:a16="http://schemas.microsoft.com/office/drawing/2014/main" id="{62965521-2EFF-4BE9-866C-3D9369FA5C74}"/>
              </a:ext>
            </a:extLst>
          </p:cNvPr>
          <p:cNvSpPr/>
          <p:nvPr/>
        </p:nvSpPr>
        <p:spPr>
          <a:xfrm>
            <a:off x="8626102" y="5660698"/>
            <a:ext cx="488516" cy="493322"/>
          </a:xfrm>
          <a:custGeom>
            <a:avLst/>
            <a:gdLst>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734726 w 3221102"/>
              <a:gd name="connsiteY22" fmla="*/ 869255 h 3221116"/>
              <a:gd name="connsiteX23" fmla="*/ 1956122 w 3221102"/>
              <a:gd name="connsiteY23" fmla="*/ 1110076 h 3221116"/>
              <a:gd name="connsiteX24" fmla="*/ 1973374 w 3221102"/>
              <a:gd name="connsiteY24" fmla="*/ 875315 h 3221116"/>
              <a:gd name="connsiteX25" fmla="*/ 2333414 w 3221102"/>
              <a:gd name="connsiteY25" fmla="*/ 875315 h 3221116"/>
              <a:gd name="connsiteX26" fmla="*/ 2324788 w 3221102"/>
              <a:gd name="connsiteY26" fmla="*/ 2054049 h 3221116"/>
              <a:gd name="connsiteX27" fmla="*/ 2661746 w 3221102"/>
              <a:gd name="connsiteY27" fmla="*/ 2179658 h 3221116"/>
              <a:gd name="connsiteX28" fmla="*/ 2691046 w 3221102"/>
              <a:gd name="connsiteY28" fmla="*/ 2188689 h 3221116"/>
              <a:gd name="connsiteX29" fmla="*/ 2667011 w 3221102"/>
              <a:gd name="connsiteY29" fmla="*/ 2175828 h 3221116"/>
              <a:gd name="connsiteX30" fmla="*/ 2332141 w 3221102"/>
              <a:gd name="connsiteY30" fmla="*/ 653899 h 3221116"/>
              <a:gd name="connsiteX31" fmla="*/ 776764 w 3221102"/>
              <a:gd name="connsiteY31" fmla="*/ 749845 h 3221116"/>
              <a:gd name="connsiteX32" fmla="*/ 631487 w 3221102"/>
              <a:gd name="connsiteY32" fmla="*/ 2301392 h 3221116"/>
              <a:gd name="connsiteX33" fmla="*/ 2142017 w 3221102"/>
              <a:gd name="connsiteY33" fmla="*/ 2684410 h 3221116"/>
              <a:gd name="connsiteX34" fmla="*/ 2324866 w 3221102"/>
              <a:gd name="connsiteY34" fmla="*/ 3053856 h 3221116"/>
              <a:gd name="connsiteX35" fmla="*/ 294693 w 3221102"/>
              <a:gd name="connsiteY35" fmla="*/ 2539075 h 3221116"/>
              <a:gd name="connsiteX36" fmla="*/ 489947 w 3221102"/>
              <a:gd name="connsiteY36" fmla="*/ 453774 h 3221116"/>
              <a:gd name="connsiteX37" fmla="*/ 1651152 w 3221102"/>
              <a:gd name="connsiteY37"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91651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3004976 w 3221102"/>
              <a:gd name="connsiteY13" fmla="*/ 2356675 h 3221116"/>
              <a:gd name="connsiteX14" fmla="*/ 2585849 w 3221102"/>
              <a:gd name="connsiteY14" fmla="*/ 2588887 h 3221116"/>
              <a:gd name="connsiteX15" fmla="*/ 1973374 w 3221102"/>
              <a:gd name="connsiteY15" fmla="*/ 2195096 h 3221116"/>
              <a:gd name="connsiteX16" fmla="*/ 1390827 w 3221102"/>
              <a:gd name="connsiteY16" fmla="*/ 2527630 h 3221116"/>
              <a:gd name="connsiteX17" fmla="*/ 783896 w 3221102"/>
              <a:gd name="connsiteY17" fmla="*/ 1665044 h 3221116"/>
              <a:gd name="connsiteX18" fmla="*/ 1268509 w 3221102"/>
              <a:gd name="connsiteY18" fmla="*/ 819983 h 3221116"/>
              <a:gd name="connsiteX19" fmla="*/ 1328805 w 3221102"/>
              <a:gd name="connsiteY19" fmla="*/ 807930 h 3221116"/>
              <a:gd name="connsiteX20" fmla="*/ 1390827 w 3221102"/>
              <a:gd name="connsiteY20" fmla="*/ 802457 h 3221116"/>
              <a:gd name="connsiteX21" fmla="*/ 1462242 w 3221102"/>
              <a:gd name="connsiteY21" fmla="*/ 801708 h 3221116"/>
              <a:gd name="connsiteX22" fmla="*/ 1956122 w 3221102"/>
              <a:gd name="connsiteY22" fmla="*/ 1110076 h 3221116"/>
              <a:gd name="connsiteX23" fmla="*/ 1973374 w 3221102"/>
              <a:gd name="connsiteY23" fmla="*/ 875315 h 3221116"/>
              <a:gd name="connsiteX24" fmla="*/ 2333414 w 3221102"/>
              <a:gd name="connsiteY24" fmla="*/ 875315 h 3221116"/>
              <a:gd name="connsiteX25" fmla="*/ 2324788 w 3221102"/>
              <a:gd name="connsiteY25" fmla="*/ 2054049 h 3221116"/>
              <a:gd name="connsiteX26" fmla="*/ 2661746 w 3221102"/>
              <a:gd name="connsiteY26" fmla="*/ 2179658 h 3221116"/>
              <a:gd name="connsiteX27" fmla="*/ 2691046 w 3221102"/>
              <a:gd name="connsiteY27" fmla="*/ 2188689 h 3221116"/>
              <a:gd name="connsiteX28" fmla="*/ 2667011 w 3221102"/>
              <a:gd name="connsiteY28" fmla="*/ 2175828 h 3221116"/>
              <a:gd name="connsiteX29" fmla="*/ 2332141 w 3221102"/>
              <a:gd name="connsiteY29" fmla="*/ 653899 h 3221116"/>
              <a:gd name="connsiteX30" fmla="*/ 776764 w 3221102"/>
              <a:gd name="connsiteY30" fmla="*/ 749845 h 3221116"/>
              <a:gd name="connsiteX31" fmla="*/ 631487 w 3221102"/>
              <a:gd name="connsiteY31" fmla="*/ 2301392 h 3221116"/>
              <a:gd name="connsiteX32" fmla="*/ 2142017 w 3221102"/>
              <a:gd name="connsiteY32" fmla="*/ 2684410 h 3221116"/>
              <a:gd name="connsiteX33" fmla="*/ 2324866 w 3221102"/>
              <a:gd name="connsiteY33" fmla="*/ 3053856 h 3221116"/>
              <a:gd name="connsiteX34" fmla="*/ 294693 w 3221102"/>
              <a:gd name="connsiteY34" fmla="*/ 2539075 h 3221116"/>
              <a:gd name="connsiteX35" fmla="*/ 489947 w 3221102"/>
              <a:gd name="connsiteY35" fmla="*/ 453774 h 3221116"/>
              <a:gd name="connsiteX36" fmla="*/ 1651152 w 3221102"/>
              <a:gd name="connsiteY36"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221102"/>
              <a:gd name="connsiteY0" fmla="*/ 2175617 h 3221116"/>
              <a:gd name="connsiteX1" fmla="*/ 2658205 w 3221102"/>
              <a:gd name="connsiteY1" fmla="*/ 2178566 h 3221116"/>
              <a:gd name="connsiteX2" fmla="*/ 2664630 w 3221102"/>
              <a:gd name="connsiteY2" fmla="*/ 2175617 h 3221116"/>
              <a:gd name="connsiteX3" fmla="*/ 1477043 w 3221102"/>
              <a:gd name="connsiteY3" fmla="*/ 1144372 h 3221116"/>
              <a:gd name="connsiteX4" fmla="*/ 1409070 w 3221102"/>
              <a:gd name="connsiteY4" fmla="*/ 1159393 h 3221116"/>
              <a:gd name="connsiteX5" fmla="*/ 1152384 w 3221102"/>
              <a:gd name="connsiteY5" fmla="*/ 1703728 h 3221116"/>
              <a:gd name="connsiteX6" fmla="*/ 1514013 w 3221102"/>
              <a:gd name="connsiteY6" fmla="*/ 2152290 h 3221116"/>
              <a:gd name="connsiteX7" fmla="*/ 1850815 w 3221102"/>
              <a:gd name="connsiteY7" fmla="*/ 1654259 h 3221116"/>
              <a:gd name="connsiteX8" fmla="*/ 1830467 w 3221102"/>
              <a:gd name="connsiteY8" fmla="*/ 1515986 h 3221116"/>
              <a:gd name="connsiteX9" fmla="*/ 1477043 w 3221102"/>
              <a:gd name="connsiteY9" fmla="*/ 1144372 h 3221116"/>
              <a:gd name="connsiteX10" fmla="*/ 1651152 w 3221102"/>
              <a:gd name="connsiteY10" fmla="*/ 501 h 3221116"/>
              <a:gd name="connsiteX11" fmla="*/ 2580395 w 3221102"/>
              <a:gd name="connsiteY11" fmla="*/ 324821 h 3221116"/>
              <a:gd name="connsiteX12" fmla="*/ 3030464 w 3221102"/>
              <a:gd name="connsiteY12" fmla="*/ 2370314 h 3221116"/>
              <a:gd name="connsiteX13" fmla="*/ 2585849 w 3221102"/>
              <a:gd name="connsiteY13" fmla="*/ 2588887 h 3221116"/>
              <a:gd name="connsiteX14" fmla="*/ 1973374 w 3221102"/>
              <a:gd name="connsiteY14" fmla="*/ 2195096 h 3221116"/>
              <a:gd name="connsiteX15" fmla="*/ 1390827 w 3221102"/>
              <a:gd name="connsiteY15" fmla="*/ 2527630 h 3221116"/>
              <a:gd name="connsiteX16" fmla="*/ 783896 w 3221102"/>
              <a:gd name="connsiteY16" fmla="*/ 1665044 h 3221116"/>
              <a:gd name="connsiteX17" fmla="*/ 1268509 w 3221102"/>
              <a:gd name="connsiteY17" fmla="*/ 819983 h 3221116"/>
              <a:gd name="connsiteX18" fmla="*/ 1328805 w 3221102"/>
              <a:gd name="connsiteY18" fmla="*/ 807930 h 3221116"/>
              <a:gd name="connsiteX19" fmla="*/ 1390827 w 3221102"/>
              <a:gd name="connsiteY19" fmla="*/ 802457 h 3221116"/>
              <a:gd name="connsiteX20" fmla="*/ 1462242 w 3221102"/>
              <a:gd name="connsiteY20" fmla="*/ 801708 h 3221116"/>
              <a:gd name="connsiteX21" fmla="*/ 1956122 w 3221102"/>
              <a:gd name="connsiteY21" fmla="*/ 1110076 h 3221116"/>
              <a:gd name="connsiteX22" fmla="*/ 1973374 w 3221102"/>
              <a:gd name="connsiteY22" fmla="*/ 875315 h 3221116"/>
              <a:gd name="connsiteX23" fmla="*/ 2333414 w 3221102"/>
              <a:gd name="connsiteY23" fmla="*/ 875315 h 3221116"/>
              <a:gd name="connsiteX24" fmla="*/ 2324788 w 3221102"/>
              <a:gd name="connsiteY24" fmla="*/ 2054049 h 3221116"/>
              <a:gd name="connsiteX25" fmla="*/ 2661746 w 3221102"/>
              <a:gd name="connsiteY25" fmla="*/ 2179658 h 3221116"/>
              <a:gd name="connsiteX26" fmla="*/ 2691046 w 3221102"/>
              <a:gd name="connsiteY26" fmla="*/ 2188689 h 3221116"/>
              <a:gd name="connsiteX27" fmla="*/ 2667011 w 3221102"/>
              <a:gd name="connsiteY27" fmla="*/ 2175828 h 3221116"/>
              <a:gd name="connsiteX28" fmla="*/ 2332141 w 3221102"/>
              <a:gd name="connsiteY28" fmla="*/ 653899 h 3221116"/>
              <a:gd name="connsiteX29" fmla="*/ 776764 w 3221102"/>
              <a:gd name="connsiteY29" fmla="*/ 749845 h 3221116"/>
              <a:gd name="connsiteX30" fmla="*/ 631487 w 3221102"/>
              <a:gd name="connsiteY30" fmla="*/ 2301392 h 3221116"/>
              <a:gd name="connsiteX31" fmla="*/ 2142017 w 3221102"/>
              <a:gd name="connsiteY31" fmla="*/ 2684410 h 3221116"/>
              <a:gd name="connsiteX32" fmla="*/ 2324866 w 3221102"/>
              <a:gd name="connsiteY32" fmla="*/ 3053856 h 3221116"/>
              <a:gd name="connsiteX33" fmla="*/ 294693 w 3221102"/>
              <a:gd name="connsiteY33" fmla="*/ 2539075 h 3221116"/>
              <a:gd name="connsiteX34" fmla="*/ 489947 w 3221102"/>
              <a:gd name="connsiteY34" fmla="*/ 453774 h 3221116"/>
              <a:gd name="connsiteX35" fmla="*/ 1651152 w 3221102"/>
              <a:gd name="connsiteY35" fmla="*/ 501 h 3221116"/>
              <a:gd name="connsiteX0" fmla="*/ 2664630 w 3151233"/>
              <a:gd name="connsiteY0" fmla="*/ 2175617 h 3221116"/>
              <a:gd name="connsiteX1" fmla="*/ 2658205 w 3151233"/>
              <a:gd name="connsiteY1" fmla="*/ 2178566 h 3221116"/>
              <a:gd name="connsiteX2" fmla="*/ 2664630 w 3151233"/>
              <a:gd name="connsiteY2" fmla="*/ 2175617 h 3221116"/>
              <a:gd name="connsiteX3" fmla="*/ 1477043 w 3151233"/>
              <a:gd name="connsiteY3" fmla="*/ 1144372 h 3221116"/>
              <a:gd name="connsiteX4" fmla="*/ 1409070 w 3151233"/>
              <a:gd name="connsiteY4" fmla="*/ 1159393 h 3221116"/>
              <a:gd name="connsiteX5" fmla="*/ 1152384 w 3151233"/>
              <a:gd name="connsiteY5" fmla="*/ 1703728 h 3221116"/>
              <a:gd name="connsiteX6" fmla="*/ 1514013 w 3151233"/>
              <a:gd name="connsiteY6" fmla="*/ 2152290 h 3221116"/>
              <a:gd name="connsiteX7" fmla="*/ 1850815 w 3151233"/>
              <a:gd name="connsiteY7" fmla="*/ 1654259 h 3221116"/>
              <a:gd name="connsiteX8" fmla="*/ 1830467 w 3151233"/>
              <a:gd name="connsiteY8" fmla="*/ 1515986 h 3221116"/>
              <a:gd name="connsiteX9" fmla="*/ 1477043 w 3151233"/>
              <a:gd name="connsiteY9" fmla="*/ 1144372 h 3221116"/>
              <a:gd name="connsiteX10" fmla="*/ 1651152 w 3151233"/>
              <a:gd name="connsiteY10" fmla="*/ 501 h 3221116"/>
              <a:gd name="connsiteX11" fmla="*/ 2580395 w 3151233"/>
              <a:gd name="connsiteY11" fmla="*/ 324821 h 3221116"/>
              <a:gd name="connsiteX12" fmla="*/ 3030464 w 3151233"/>
              <a:gd name="connsiteY12" fmla="*/ 2249544 h 3221116"/>
              <a:gd name="connsiteX13" fmla="*/ 2585849 w 3151233"/>
              <a:gd name="connsiteY13" fmla="*/ 2588887 h 3221116"/>
              <a:gd name="connsiteX14" fmla="*/ 1973374 w 3151233"/>
              <a:gd name="connsiteY14" fmla="*/ 2195096 h 3221116"/>
              <a:gd name="connsiteX15" fmla="*/ 1390827 w 3151233"/>
              <a:gd name="connsiteY15" fmla="*/ 2527630 h 3221116"/>
              <a:gd name="connsiteX16" fmla="*/ 783896 w 3151233"/>
              <a:gd name="connsiteY16" fmla="*/ 1665044 h 3221116"/>
              <a:gd name="connsiteX17" fmla="*/ 1268509 w 3151233"/>
              <a:gd name="connsiteY17" fmla="*/ 819983 h 3221116"/>
              <a:gd name="connsiteX18" fmla="*/ 1328805 w 3151233"/>
              <a:gd name="connsiteY18" fmla="*/ 807930 h 3221116"/>
              <a:gd name="connsiteX19" fmla="*/ 1390827 w 3151233"/>
              <a:gd name="connsiteY19" fmla="*/ 802457 h 3221116"/>
              <a:gd name="connsiteX20" fmla="*/ 1462242 w 3151233"/>
              <a:gd name="connsiteY20" fmla="*/ 801708 h 3221116"/>
              <a:gd name="connsiteX21" fmla="*/ 1956122 w 3151233"/>
              <a:gd name="connsiteY21" fmla="*/ 1110076 h 3221116"/>
              <a:gd name="connsiteX22" fmla="*/ 1973374 w 3151233"/>
              <a:gd name="connsiteY22" fmla="*/ 875315 h 3221116"/>
              <a:gd name="connsiteX23" fmla="*/ 2333414 w 3151233"/>
              <a:gd name="connsiteY23" fmla="*/ 875315 h 3221116"/>
              <a:gd name="connsiteX24" fmla="*/ 2324788 w 3151233"/>
              <a:gd name="connsiteY24" fmla="*/ 2054049 h 3221116"/>
              <a:gd name="connsiteX25" fmla="*/ 2661746 w 3151233"/>
              <a:gd name="connsiteY25" fmla="*/ 2179658 h 3221116"/>
              <a:gd name="connsiteX26" fmla="*/ 2691046 w 3151233"/>
              <a:gd name="connsiteY26" fmla="*/ 2188689 h 3221116"/>
              <a:gd name="connsiteX27" fmla="*/ 2667011 w 3151233"/>
              <a:gd name="connsiteY27" fmla="*/ 2175828 h 3221116"/>
              <a:gd name="connsiteX28" fmla="*/ 2332141 w 3151233"/>
              <a:gd name="connsiteY28" fmla="*/ 653899 h 3221116"/>
              <a:gd name="connsiteX29" fmla="*/ 776764 w 3151233"/>
              <a:gd name="connsiteY29" fmla="*/ 749845 h 3221116"/>
              <a:gd name="connsiteX30" fmla="*/ 631487 w 3151233"/>
              <a:gd name="connsiteY30" fmla="*/ 2301392 h 3221116"/>
              <a:gd name="connsiteX31" fmla="*/ 2142017 w 3151233"/>
              <a:gd name="connsiteY31" fmla="*/ 2684410 h 3221116"/>
              <a:gd name="connsiteX32" fmla="*/ 2324866 w 3151233"/>
              <a:gd name="connsiteY32" fmla="*/ 3053856 h 3221116"/>
              <a:gd name="connsiteX33" fmla="*/ 294693 w 3151233"/>
              <a:gd name="connsiteY33" fmla="*/ 2539075 h 3221116"/>
              <a:gd name="connsiteX34" fmla="*/ 489947 w 3151233"/>
              <a:gd name="connsiteY34" fmla="*/ 453774 h 3221116"/>
              <a:gd name="connsiteX35" fmla="*/ 1651152 w 3151233"/>
              <a:gd name="connsiteY35" fmla="*/ 501 h 3221116"/>
              <a:gd name="connsiteX0" fmla="*/ 2664630 w 3161851"/>
              <a:gd name="connsiteY0" fmla="*/ 2175617 h 3221116"/>
              <a:gd name="connsiteX1" fmla="*/ 2658205 w 3161851"/>
              <a:gd name="connsiteY1" fmla="*/ 2178566 h 3221116"/>
              <a:gd name="connsiteX2" fmla="*/ 2664630 w 3161851"/>
              <a:gd name="connsiteY2" fmla="*/ 2175617 h 3221116"/>
              <a:gd name="connsiteX3" fmla="*/ 1477043 w 3161851"/>
              <a:gd name="connsiteY3" fmla="*/ 1144372 h 3221116"/>
              <a:gd name="connsiteX4" fmla="*/ 1409070 w 3161851"/>
              <a:gd name="connsiteY4" fmla="*/ 1159393 h 3221116"/>
              <a:gd name="connsiteX5" fmla="*/ 1152384 w 3161851"/>
              <a:gd name="connsiteY5" fmla="*/ 1703728 h 3221116"/>
              <a:gd name="connsiteX6" fmla="*/ 1514013 w 3161851"/>
              <a:gd name="connsiteY6" fmla="*/ 2152290 h 3221116"/>
              <a:gd name="connsiteX7" fmla="*/ 1850815 w 3161851"/>
              <a:gd name="connsiteY7" fmla="*/ 1654259 h 3221116"/>
              <a:gd name="connsiteX8" fmla="*/ 1830467 w 3161851"/>
              <a:gd name="connsiteY8" fmla="*/ 1515986 h 3221116"/>
              <a:gd name="connsiteX9" fmla="*/ 1477043 w 3161851"/>
              <a:gd name="connsiteY9" fmla="*/ 1144372 h 3221116"/>
              <a:gd name="connsiteX10" fmla="*/ 1651152 w 3161851"/>
              <a:gd name="connsiteY10" fmla="*/ 501 h 3221116"/>
              <a:gd name="connsiteX11" fmla="*/ 2580395 w 3161851"/>
              <a:gd name="connsiteY11" fmla="*/ 324821 h 3221116"/>
              <a:gd name="connsiteX12" fmla="*/ 3030464 w 3161851"/>
              <a:gd name="connsiteY12" fmla="*/ 2249544 h 3221116"/>
              <a:gd name="connsiteX13" fmla="*/ 2585849 w 3161851"/>
              <a:gd name="connsiteY13" fmla="*/ 2588887 h 3221116"/>
              <a:gd name="connsiteX14" fmla="*/ 1973374 w 3161851"/>
              <a:gd name="connsiteY14" fmla="*/ 2195096 h 3221116"/>
              <a:gd name="connsiteX15" fmla="*/ 1390827 w 3161851"/>
              <a:gd name="connsiteY15" fmla="*/ 2527630 h 3221116"/>
              <a:gd name="connsiteX16" fmla="*/ 783896 w 3161851"/>
              <a:gd name="connsiteY16" fmla="*/ 1665044 h 3221116"/>
              <a:gd name="connsiteX17" fmla="*/ 1268509 w 3161851"/>
              <a:gd name="connsiteY17" fmla="*/ 819983 h 3221116"/>
              <a:gd name="connsiteX18" fmla="*/ 1328805 w 3161851"/>
              <a:gd name="connsiteY18" fmla="*/ 807930 h 3221116"/>
              <a:gd name="connsiteX19" fmla="*/ 1390827 w 3161851"/>
              <a:gd name="connsiteY19" fmla="*/ 802457 h 3221116"/>
              <a:gd name="connsiteX20" fmla="*/ 1462242 w 3161851"/>
              <a:gd name="connsiteY20" fmla="*/ 801708 h 3221116"/>
              <a:gd name="connsiteX21" fmla="*/ 1956122 w 3161851"/>
              <a:gd name="connsiteY21" fmla="*/ 1110076 h 3221116"/>
              <a:gd name="connsiteX22" fmla="*/ 1973374 w 3161851"/>
              <a:gd name="connsiteY22" fmla="*/ 875315 h 3221116"/>
              <a:gd name="connsiteX23" fmla="*/ 2333414 w 3161851"/>
              <a:gd name="connsiteY23" fmla="*/ 875315 h 3221116"/>
              <a:gd name="connsiteX24" fmla="*/ 2324788 w 3161851"/>
              <a:gd name="connsiteY24" fmla="*/ 2054049 h 3221116"/>
              <a:gd name="connsiteX25" fmla="*/ 2661746 w 3161851"/>
              <a:gd name="connsiteY25" fmla="*/ 2179658 h 3221116"/>
              <a:gd name="connsiteX26" fmla="*/ 2691046 w 3161851"/>
              <a:gd name="connsiteY26" fmla="*/ 2188689 h 3221116"/>
              <a:gd name="connsiteX27" fmla="*/ 2667011 w 3161851"/>
              <a:gd name="connsiteY27" fmla="*/ 2175828 h 3221116"/>
              <a:gd name="connsiteX28" fmla="*/ 2332141 w 3161851"/>
              <a:gd name="connsiteY28" fmla="*/ 653899 h 3221116"/>
              <a:gd name="connsiteX29" fmla="*/ 776764 w 3161851"/>
              <a:gd name="connsiteY29" fmla="*/ 749845 h 3221116"/>
              <a:gd name="connsiteX30" fmla="*/ 631487 w 3161851"/>
              <a:gd name="connsiteY30" fmla="*/ 2301392 h 3221116"/>
              <a:gd name="connsiteX31" fmla="*/ 2142017 w 3161851"/>
              <a:gd name="connsiteY31" fmla="*/ 2684410 h 3221116"/>
              <a:gd name="connsiteX32" fmla="*/ 2324866 w 3161851"/>
              <a:gd name="connsiteY32" fmla="*/ 3053856 h 3221116"/>
              <a:gd name="connsiteX33" fmla="*/ 294693 w 3161851"/>
              <a:gd name="connsiteY33" fmla="*/ 2539075 h 3221116"/>
              <a:gd name="connsiteX34" fmla="*/ 489947 w 3161851"/>
              <a:gd name="connsiteY34" fmla="*/ 453774 h 3221116"/>
              <a:gd name="connsiteX35" fmla="*/ 1651152 w 3161851"/>
              <a:gd name="connsiteY35" fmla="*/ 501 h 3221116"/>
              <a:gd name="connsiteX0" fmla="*/ 2664630 w 3182629"/>
              <a:gd name="connsiteY0" fmla="*/ 2175617 h 3221116"/>
              <a:gd name="connsiteX1" fmla="*/ 2658205 w 3182629"/>
              <a:gd name="connsiteY1" fmla="*/ 2178566 h 3221116"/>
              <a:gd name="connsiteX2" fmla="*/ 2664630 w 3182629"/>
              <a:gd name="connsiteY2" fmla="*/ 2175617 h 3221116"/>
              <a:gd name="connsiteX3" fmla="*/ 1477043 w 3182629"/>
              <a:gd name="connsiteY3" fmla="*/ 1144372 h 3221116"/>
              <a:gd name="connsiteX4" fmla="*/ 1409070 w 3182629"/>
              <a:gd name="connsiteY4" fmla="*/ 1159393 h 3221116"/>
              <a:gd name="connsiteX5" fmla="*/ 1152384 w 3182629"/>
              <a:gd name="connsiteY5" fmla="*/ 1703728 h 3221116"/>
              <a:gd name="connsiteX6" fmla="*/ 1514013 w 3182629"/>
              <a:gd name="connsiteY6" fmla="*/ 2152290 h 3221116"/>
              <a:gd name="connsiteX7" fmla="*/ 1850815 w 3182629"/>
              <a:gd name="connsiteY7" fmla="*/ 1654259 h 3221116"/>
              <a:gd name="connsiteX8" fmla="*/ 1830467 w 3182629"/>
              <a:gd name="connsiteY8" fmla="*/ 1515986 h 3221116"/>
              <a:gd name="connsiteX9" fmla="*/ 1477043 w 3182629"/>
              <a:gd name="connsiteY9" fmla="*/ 1144372 h 3221116"/>
              <a:gd name="connsiteX10" fmla="*/ 1651152 w 3182629"/>
              <a:gd name="connsiteY10" fmla="*/ 501 h 3221116"/>
              <a:gd name="connsiteX11" fmla="*/ 2580395 w 3182629"/>
              <a:gd name="connsiteY11" fmla="*/ 324821 h 3221116"/>
              <a:gd name="connsiteX12" fmla="*/ 3030464 w 3182629"/>
              <a:gd name="connsiteY12" fmla="*/ 2249544 h 3221116"/>
              <a:gd name="connsiteX13" fmla="*/ 2585849 w 3182629"/>
              <a:gd name="connsiteY13" fmla="*/ 2588887 h 3221116"/>
              <a:gd name="connsiteX14" fmla="*/ 1973374 w 3182629"/>
              <a:gd name="connsiteY14" fmla="*/ 2195096 h 3221116"/>
              <a:gd name="connsiteX15" fmla="*/ 1390827 w 3182629"/>
              <a:gd name="connsiteY15" fmla="*/ 2527630 h 3221116"/>
              <a:gd name="connsiteX16" fmla="*/ 783896 w 3182629"/>
              <a:gd name="connsiteY16" fmla="*/ 1665044 h 3221116"/>
              <a:gd name="connsiteX17" fmla="*/ 1268509 w 3182629"/>
              <a:gd name="connsiteY17" fmla="*/ 819983 h 3221116"/>
              <a:gd name="connsiteX18" fmla="*/ 1328805 w 3182629"/>
              <a:gd name="connsiteY18" fmla="*/ 807930 h 3221116"/>
              <a:gd name="connsiteX19" fmla="*/ 1390827 w 3182629"/>
              <a:gd name="connsiteY19" fmla="*/ 802457 h 3221116"/>
              <a:gd name="connsiteX20" fmla="*/ 1462242 w 3182629"/>
              <a:gd name="connsiteY20" fmla="*/ 801708 h 3221116"/>
              <a:gd name="connsiteX21" fmla="*/ 1956122 w 3182629"/>
              <a:gd name="connsiteY21" fmla="*/ 1110076 h 3221116"/>
              <a:gd name="connsiteX22" fmla="*/ 1973374 w 3182629"/>
              <a:gd name="connsiteY22" fmla="*/ 875315 h 3221116"/>
              <a:gd name="connsiteX23" fmla="*/ 2333414 w 3182629"/>
              <a:gd name="connsiteY23" fmla="*/ 875315 h 3221116"/>
              <a:gd name="connsiteX24" fmla="*/ 2324788 w 3182629"/>
              <a:gd name="connsiteY24" fmla="*/ 2054049 h 3221116"/>
              <a:gd name="connsiteX25" fmla="*/ 2661746 w 3182629"/>
              <a:gd name="connsiteY25" fmla="*/ 2179658 h 3221116"/>
              <a:gd name="connsiteX26" fmla="*/ 2691046 w 3182629"/>
              <a:gd name="connsiteY26" fmla="*/ 2188689 h 3221116"/>
              <a:gd name="connsiteX27" fmla="*/ 2667011 w 3182629"/>
              <a:gd name="connsiteY27" fmla="*/ 2175828 h 3221116"/>
              <a:gd name="connsiteX28" fmla="*/ 2332141 w 3182629"/>
              <a:gd name="connsiteY28" fmla="*/ 653899 h 3221116"/>
              <a:gd name="connsiteX29" fmla="*/ 776764 w 3182629"/>
              <a:gd name="connsiteY29" fmla="*/ 749845 h 3221116"/>
              <a:gd name="connsiteX30" fmla="*/ 631487 w 3182629"/>
              <a:gd name="connsiteY30" fmla="*/ 2301392 h 3221116"/>
              <a:gd name="connsiteX31" fmla="*/ 2142017 w 3182629"/>
              <a:gd name="connsiteY31" fmla="*/ 2684410 h 3221116"/>
              <a:gd name="connsiteX32" fmla="*/ 2324866 w 3182629"/>
              <a:gd name="connsiteY32" fmla="*/ 3053856 h 3221116"/>
              <a:gd name="connsiteX33" fmla="*/ 294693 w 3182629"/>
              <a:gd name="connsiteY33" fmla="*/ 2539075 h 3221116"/>
              <a:gd name="connsiteX34" fmla="*/ 489947 w 3182629"/>
              <a:gd name="connsiteY34" fmla="*/ 453774 h 3221116"/>
              <a:gd name="connsiteX35" fmla="*/ 1651152 w 3182629"/>
              <a:gd name="connsiteY35" fmla="*/ 501 h 3221116"/>
              <a:gd name="connsiteX0" fmla="*/ 2664630 w 3189723"/>
              <a:gd name="connsiteY0" fmla="*/ 2175617 h 3221116"/>
              <a:gd name="connsiteX1" fmla="*/ 2658205 w 3189723"/>
              <a:gd name="connsiteY1" fmla="*/ 2178566 h 3221116"/>
              <a:gd name="connsiteX2" fmla="*/ 2664630 w 3189723"/>
              <a:gd name="connsiteY2" fmla="*/ 2175617 h 3221116"/>
              <a:gd name="connsiteX3" fmla="*/ 1477043 w 3189723"/>
              <a:gd name="connsiteY3" fmla="*/ 1144372 h 3221116"/>
              <a:gd name="connsiteX4" fmla="*/ 1409070 w 3189723"/>
              <a:gd name="connsiteY4" fmla="*/ 1159393 h 3221116"/>
              <a:gd name="connsiteX5" fmla="*/ 1152384 w 3189723"/>
              <a:gd name="connsiteY5" fmla="*/ 1703728 h 3221116"/>
              <a:gd name="connsiteX6" fmla="*/ 1514013 w 3189723"/>
              <a:gd name="connsiteY6" fmla="*/ 2152290 h 3221116"/>
              <a:gd name="connsiteX7" fmla="*/ 1850815 w 3189723"/>
              <a:gd name="connsiteY7" fmla="*/ 1654259 h 3221116"/>
              <a:gd name="connsiteX8" fmla="*/ 1830467 w 3189723"/>
              <a:gd name="connsiteY8" fmla="*/ 1515986 h 3221116"/>
              <a:gd name="connsiteX9" fmla="*/ 1477043 w 3189723"/>
              <a:gd name="connsiteY9" fmla="*/ 1144372 h 3221116"/>
              <a:gd name="connsiteX10" fmla="*/ 1651152 w 3189723"/>
              <a:gd name="connsiteY10" fmla="*/ 501 h 3221116"/>
              <a:gd name="connsiteX11" fmla="*/ 2580395 w 3189723"/>
              <a:gd name="connsiteY11" fmla="*/ 324821 h 3221116"/>
              <a:gd name="connsiteX12" fmla="*/ 3030464 w 3189723"/>
              <a:gd name="connsiteY12" fmla="*/ 2249544 h 3221116"/>
              <a:gd name="connsiteX13" fmla="*/ 2585849 w 3189723"/>
              <a:gd name="connsiteY13" fmla="*/ 2588887 h 3221116"/>
              <a:gd name="connsiteX14" fmla="*/ 1973374 w 3189723"/>
              <a:gd name="connsiteY14" fmla="*/ 2195096 h 3221116"/>
              <a:gd name="connsiteX15" fmla="*/ 1390827 w 3189723"/>
              <a:gd name="connsiteY15" fmla="*/ 2527630 h 3221116"/>
              <a:gd name="connsiteX16" fmla="*/ 783896 w 3189723"/>
              <a:gd name="connsiteY16" fmla="*/ 1665044 h 3221116"/>
              <a:gd name="connsiteX17" fmla="*/ 1268509 w 3189723"/>
              <a:gd name="connsiteY17" fmla="*/ 819983 h 3221116"/>
              <a:gd name="connsiteX18" fmla="*/ 1328805 w 3189723"/>
              <a:gd name="connsiteY18" fmla="*/ 807930 h 3221116"/>
              <a:gd name="connsiteX19" fmla="*/ 1390827 w 3189723"/>
              <a:gd name="connsiteY19" fmla="*/ 802457 h 3221116"/>
              <a:gd name="connsiteX20" fmla="*/ 1462242 w 3189723"/>
              <a:gd name="connsiteY20" fmla="*/ 801708 h 3221116"/>
              <a:gd name="connsiteX21" fmla="*/ 1956122 w 3189723"/>
              <a:gd name="connsiteY21" fmla="*/ 1110076 h 3221116"/>
              <a:gd name="connsiteX22" fmla="*/ 1973374 w 3189723"/>
              <a:gd name="connsiteY22" fmla="*/ 875315 h 3221116"/>
              <a:gd name="connsiteX23" fmla="*/ 2333414 w 3189723"/>
              <a:gd name="connsiteY23" fmla="*/ 875315 h 3221116"/>
              <a:gd name="connsiteX24" fmla="*/ 2324788 w 3189723"/>
              <a:gd name="connsiteY24" fmla="*/ 2054049 h 3221116"/>
              <a:gd name="connsiteX25" fmla="*/ 2661746 w 3189723"/>
              <a:gd name="connsiteY25" fmla="*/ 2179658 h 3221116"/>
              <a:gd name="connsiteX26" fmla="*/ 2691046 w 3189723"/>
              <a:gd name="connsiteY26" fmla="*/ 2188689 h 3221116"/>
              <a:gd name="connsiteX27" fmla="*/ 2667011 w 3189723"/>
              <a:gd name="connsiteY27" fmla="*/ 2175828 h 3221116"/>
              <a:gd name="connsiteX28" fmla="*/ 2332141 w 3189723"/>
              <a:gd name="connsiteY28" fmla="*/ 653899 h 3221116"/>
              <a:gd name="connsiteX29" fmla="*/ 776764 w 3189723"/>
              <a:gd name="connsiteY29" fmla="*/ 749845 h 3221116"/>
              <a:gd name="connsiteX30" fmla="*/ 631487 w 3189723"/>
              <a:gd name="connsiteY30" fmla="*/ 2301392 h 3221116"/>
              <a:gd name="connsiteX31" fmla="*/ 2142017 w 3189723"/>
              <a:gd name="connsiteY31" fmla="*/ 2684410 h 3221116"/>
              <a:gd name="connsiteX32" fmla="*/ 2324866 w 3189723"/>
              <a:gd name="connsiteY32" fmla="*/ 3053856 h 3221116"/>
              <a:gd name="connsiteX33" fmla="*/ 294693 w 3189723"/>
              <a:gd name="connsiteY33" fmla="*/ 2539075 h 3221116"/>
              <a:gd name="connsiteX34" fmla="*/ 489947 w 3189723"/>
              <a:gd name="connsiteY34" fmla="*/ 453774 h 3221116"/>
              <a:gd name="connsiteX35" fmla="*/ 1651152 w 3189723"/>
              <a:gd name="connsiteY35" fmla="*/ 501 h 3221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3189723" h="3221116">
                <a:moveTo>
                  <a:pt x="2664630" y="2175617"/>
                </a:moveTo>
                <a:lnTo>
                  <a:pt x="2658205" y="2178566"/>
                </a:lnTo>
                <a:cubicBezTo>
                  <a:pt x="2662222" y="2175972"/>
                  <a:pt x="2664284" y="2175096"/>
                  <a:pt x="2664630" y="2175617"/>
                </a:cubicBezTo>
                <a:close/>
                <a:moveTo>
                  <a:pt x="1477043" y="1144372"/>
                </a:moveTo>
                <a:lnTo>
                  <a:pt x="1409070" y="1159393"/>
                </a:lnTo>
                <a:cubicBezTo>
                  <a:pt x="1167974" y="1216277"/>
                  <a:pt x="1134894" y="1538245"/>
                  <a:pt x="1152384" y="1703728"/>
                </a:cubicBezTo>
                <a:cubicBezTo>
                  <a:pt x="1169874" y="1869211"/>
                  <a:pt x="1272747" y="2156947"/>
                  <a:pt x="1514013" y="2152290"/>
                </a:cubicBezTo>
                <a:cubicBezTo>
                  <a:pt x="1680659" y="2149073"/>
                  <a:pt x="1865876" y="1940767"/>
                  <a:pt x="1850815" y="1654259"/>
                </a:cubicBezTo>
                <a:cubicBezTo>
                  <a:pt x="1844015" y="1608142"/>
                  <a:pt x="1837162" y="1561942"/>
                  <a:pt x="1830467" y="1515986"/>
                </a:cubicBezTo>
                <a:cubicBezTo>
                  <a:pt x="1779361" y="1292438"/>
                  <a:pt x="1635542" y="1134285"/>
                  <a:pt x="1477043" y="1144372"/>
                </a:cubicBezTo>
                <a:close/>
                <a:moveTo>
                  <a:pt x="1651152" y="501"/>
                </a:moveTo>
                <a:cubicBezTo>
                  <a:pt x="1977584" y="8635"/>
                  <a:pt x="2235425" y="52153"/>
                  <a:pt x="2580395" y="324821"/>
                </a:cubicBezTo>
                <a:cubicBezTo>
                  <a:pt x="3000061" y="656529"/>
                  <a:pt x="3430704" y="1549940"/>
                  <a:pt x="3030464" y="2249544"/>
                </a:cubicBezTo>
                <a:cubicBezTo>
                  <a:pt x="2882259" y="2451798"/>
                  <a:pt x="2785813" y="2507403"/>
                  <a:pt x="2585849" y="2588887"/>
                </a:cubicBezTo>
                <a:cubicBezTo>
                  <a:pt x="2194785" y="2615774"/>
                  <a:pt x="1984876" y="2478759"/>
                  <a:pt x="1973374" y="2195096"/>
                </a:cubicBezTo>
                <a:cubicBezTo>
                  <a:pt x="1841986" y="2496540"/>
                  <a:pt x="1610941" y="2555551"/>
                  <a:pt x="1390827" y="2527630"/>
                </a:cubicBezTo>
                <a:cubicBezTo>
                  <a:pt x="1131071" y="2494680"/>
                  <a:pt x="853863" y="2136270"/>
                  <a:pt x="783896" y="1665044"/>
                </a:cubicBezTo>
                <a:cubicBezTo>
                  <a:pt x="715204" y="1202409"/>
                  <a:pt x="991941" y="900416"/>
                  <a:pt x="1268509" y="819983"/>
                </a:cubicBezTo>
                <a:cubicBezTo>
                  <a:pt x="1288264" y="814237"/>
                  <a:pt x="1308391" y="810536"/>
                  <a:pt x="1328805" y="807930"/>
                </a:cubicBezTo>
                <a:cubicBezTo>
                  <a:pt x="1349219" y="805325"/>
                  <a:pt x="1369921" y="803817"/>
                  <a:pt x="1390827" y="802457"/>
                </a:cubicBezTo>
                <a:cubicBezTo>
                  <a:pt x="1416795" y="800769"/>
                  <a:pt x="1355770" y="788713"/>
                  <a:pt x="1462242" y="801708"/>
                </a:cubicBezTo>
                <a:cubicBezTo>
                  <a:pt x="1599590" y="818472"/>
                  <a:pt x="1776043" y="890774"/>
                  <a:pt x="1956122" y="1110076"/>
                </a:cubicBezTo>
                <a:lnTo>
                  <a:pt x="1973374" y="875315"/>
                </a:lnTo>
                <a:lnTo>
                  <a:pt x="2333414" y="875315"/>
                </a:lnTo>
                <a:cubicBezTo>
                  <a:pt x="2330539" y="1325736"/>
                  <a:pt x="2327663" y="1603628"/>
                  <a:pt x="2324788" y="2054049"/>
                </a:cubicBezTo>
                <a:cubicBezTo>
                  <a:pt x="2290850" y="2479718"/>
                  <a:pt x="2627788" y="2217580"/>
                  <a:pt x="2661746" y="2179658"/>
                </a:cubicBezTo>
                <a:lnTo>
                  <a:pt x="2691046" y="2188689"/>
                </a:lnTo>
                <a:lnTo>
                  <a:pt x="2667011" y="2175828"/>
                </a:lnTo>
                <a:cubicBezTo>
                  <a:pt x="2945550" y="1655295"/>
                  <a:pt x="2803444" y="1009445"/>
                  <a:pt x="2332141" y="653899"/>
                </a:cubicBezTo>
                <a:cubicBezTo>
                  <a:pt x="1860838" y="298353"/>
                  <a:pt x="1200794" y="339069"/>
                  <a:pt x="776764" y="749845"/>
                </a:cubicBezTo>
                <a:cubicBezTo>
                  <a:pt x="352733" y="1160621"/>
                  <a:pt x="291083" y="1819040"/>
                  <a:pt x="631487" y="2301392"/>
                </a:cubicBezTo>
                <a:cubicBezTo>
                  <a:pt x="971891" y="2783745"/>
                  <a:pt x="1612904" y="2946283"/>
                  <a:pt x="2142017" y="2684410"/>
                </a:cubicBezTo>
                <a:lnTo>
                  <a:pt x="2324866" y="3053856"/>
                </a:lnTo>
                <a:cubicBezTo>
                  <a:pt x="1613730" y="3405817"/>
                  <a:pt x="752200" y="3187363"/>
                  <a:pt x="294693" y="2539075"/>
                </a:cubicBezTo>
                <a:cubicBezTo>
                  <a:pt x="-162814" y="1890787"/>
                  <a:pt x="-79956" y="1005863"/>
                  <a:pt x="489947" y="453774"/>
                </a:cubicBezTo>
                <a:cubicBezTo>
                  <a:pt x="810518" y="143225"/>
                  <a:pt x="1231454" y="-9956"/>
                  <a:pt x="1651152" y="50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103" name="Left Arrow 1">
            <a:extLst>
              <a:ext uri="{FF2B5EF4-FFF2-40B4-BE49-F238E27FC236}">
                <a16:creationId xmlns:a16="http://schemas.microsoft.com/office/drawing/2014/main" id="{1947BE1D-5A1D-43CF-B583-1D9110F2864D}"/>
              </a:ext>
            </a:extLst>
          </p:cNvPr>
          <p:cNvSpPr>
            <a:spLocks noChangeAspect="1"/>
          </p:cNvSpPr>
          <p:nvPr/>
        </p:nvSpPr>
        <p:spPr>
          <a:xfrm>
            <a:off x="11088980" y="5624208"/>
            <a:ext cx="544340" cy="529812"/>
          </a:xfrm>
          <a:custGeom>
            <a:avLst/>
            <a:gdLst/>
            <a:ahLst/>
            <a:cxnLst/>
            <a:rect l="l" t="t" r="r" b="b"/>
            <a:pathLst>
              <a:path w="3306630" h="3218379">
                <a:moveTo>
                  <a:pt x="0" y="2085651"/>
                </a:moveTo>
                <a:cubicBezTo>
                  <a:pt x="253919" y="2342528"/>
                  <a:pt x="881542" y="2297196"/>
                  <a:pt x="1388167" y="2271654"/>
                </a:cubicBezTo>
                <a:lnTo>
                  <a:pt x="1417952" y="2988872"/>
                </a:lnTo>
                <a:lnTo>
                  <a:pt x="717647" y="2950294"/>
                </a:lnTo>
                <a:cubicBezTo>
                  <a:pt x="467617" y="2928101"/>
                  <a:pt x="217417" y="2555860"/>
                  <a:pt x="0" y="2085651"/>
                </a:cubicBezTo>
                <a:close/>
                <a:moveTo>
                  <a:pt x="1969797" y="2019847"/>
                </a:moveTo>
                <a:lnTo>
                  <a:pt x="1969797" y="2274913"/>
                </a:lnTo>
                <a:lnTo>
                  <a:pt x="2657809" y="2274913"/>
                </a:lnTo>
                <a:cubicBezTo>
                  <a:pt x="2787205" y="2599270"/>
                  <a:pt x="2968360" y="2923626"/>
                  <a:pt x="2675062" y="2954686"/>
                </a:cubicBezTo>
                <a:lnTo>
                  <a:pt x="1969797" y="2963313"/>
                </a:lnTo>
                <a:lnTo>
                  <a:pt x="1969797" y="3218379"/>
                </a:lnTo>
                <a:lnTo>
                  <a:pt x="1429598" y="2619113"/>
                </a:lnTo>
                <a:close/>
                <a:moveTo>
                  <a:pt x="2961009" y="1275432"/>
                </a:moveTo>
                <a:lnTo>
                  <a:pt x="3277752" y="1901203"/>
                </a:lnTo>
                <a:cubicBezTo>
                  <a:pt x="3383548" y="2128832"/>
                  <a:pt x="3186278" y="2531632"/>
                  <a:pt x="2887773" y="2955026"/>
                </a:cubicBezTo>
                <a:cubicBezTo>
                  <a:pt x="2983276" y="2606687"/>
                  <a:pt x="2630206" y="2085815"/>
                  <a:pt x="2354773" y="1659836"/>
                </a:cubicBezTo>
                <a:close/>
                <a:moveTo>
                  <a:pt x="1019997" y="990789"/>
                </a:moveTo>
                <a:lnTo>
                  <a:pt x="1268877" y="1758248"/>
                </a:lnTo>
                <a:lnTo>
                  <a:pt x="1047983" y="1630715"/>
                </a:lnTo>
                <a:lnTo>
                  <a:pt x="703977" y="2226552"/>
                </a:lnTo>
                <a:cubicBezTo>
                  <a:pt x="358378" y="2176433"/>
                  <a:pt x="-13100" y="2171140"/>
                  <a:pt x="106650" y="1901606"/>
                </a:cubicBezTo>
                <a:lnTo>
                  <a:pt x="451811" y="1286515"/>
                </a:lnTo>
                <a:lnTo>
                  <a:pt x="230918" y="1158982"/>
                </a:lnTo>
                <a:close/>
                <a:moveTo>
                  <a:pt x="2174825" y="119764"/>
                </a:moveTo>
                <a:cubicBezTo>
                  <a:pt x="2220451" y="119103"/>
                  <a:pt x="2264887" y="143875"/>
                  <a:pt x="2308274" y="203493"/>
                </a:cubicBezTo>
                <a:lnTo>
                  <a:pt x="2668377" y="809957"/>
                </a:lnTo>
                <a:lnTo>
                  <a:pt x="2889271" y="682424"/>
                </a:lnTo>
                <a:lnTo>
                  <a:pt x="2640391" y="1449883"/>
                </a:lnTo>
                <a:lnTo>
                  <a:pt x="1851312" y="1281690"/>
                </a:lnTo>
                <a:lnTo>
                  <a:pt x="2072206" y="1154157"/>
                </a:lnTo>
                <a:lnTo>
                  <a:pt x="1728200" y="558321"/>
                </a:lnTo>
                <a:cubicBezTo>
                  <a:pt x="1890352" y="352642"/>
                  <a:pt x="2037947" y="121750"/>
                  <a:pt x="2174825" y="119764"/>
                </a:cubicBezTo>
                <a:close/>
                <a:moveTo>
                  <a:pt x="1831774" y="30"/>
                </a:moveTo>
                <a:cubicBezTo>
                  <a:pt x="1948530" y="539"/>
                  <a:pt x="2073232" y="7407"/>
                  <a:pt x="2202212" y="19111"/>
                </a:cubicBezTo>
                <a:cubicBezTo>
                  <a:pt x="1852790" y="110572"/>
                  <a:pt x="1578238" y="676776"/>
                  <a:pt x="1347045" y="1128297"/>
                </a:cubicBezTo>
                <a:lnTo>
                  <a:pt x="711024" y="795483"/>
                </a:lnTo>
                <a:lnTo>
                  <a:pt x="1094586" y="208291"/>
                </a:lnTo>
                <a:cubicBezTo>
                  <a:pt x="1202761" y="54213"/>
                  <a:pt x="1481508" y="-1496"/>
                  <a:pt x="1831774" y="3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104" name="Oval 35">
            <a:extLst>
              <a:ext uri="{FF2B5EF4-FFF2-40B4-BE49-F238E27FC236}">
                <a16:creationId xmlns:a16="http://schemas.microsoft.com/office/drawing/2014/main" id="{BCF76AF1-1ADE-45FB-9D44-99BC7FEECFA3}"/>
              </a:ext>
            </a:extLst>
          </p:cNvPr>
          <p:cNvSpPr/>
          <p:nvPr/>
        </p:nvSpPr>
        <p:spPr>
          <a:xfrm>
            <a:off x="10359195" y="5625275"/>
            <a:ext cx="426213" cy="537400"/>
          </a:xfrm>
          <a:custGeom>
            <a:avLst/>
            <a:gdLst/>
            <a:ahLst/>
            <a:cxnLst/>
            <a:rect l="l" t="t" r="r" b="b"/>
            <a:pathLst>
              <a:path w="2548531" h="3213371">
                <a:moveTo>
                  <a:pt x="792000" y="2498954"/>
                </a:moveTo>
                <a:lnTo>
                  <a:pt x="792000" y="2641726"/>
                </a:lnTo>
                <a:cubicBezTo>
                  <a:pt x="463357" y="2661706"/>
                  <a:pt x="216000" y="2748872"/>
                  <a:pt x="216000" y="2853371"/>
                </a:cubicBezTo>
                <a:cubicBezTo>
                  <a:pt x="216000" y="2972665"/>
                  <a:pt x="538355" y="3069371"/>
                  <a:pt x="936000" y="3069371"/>
                </a:cubicBezTo>
                <a:cubicBezTo>
                  <a:pt x="1333645" y="3069371"/>
                  <a:pt x="1656000" y="2972665"/>
                  <a:pt x="1656000" y="2853371"/>
                </a:cubicBezTo>
                <a:cubicBezTo>
                  <a:pt x="1656000" y="2748872"/>
                  <a:pt x="1408644" y="2661706"/>
                  <a:pt x="1080000" y="2641726"/>
                </a:cubicBezTo>
                <a:lnTo>
                  <a:pt x="1080000" y="2498954"/>
                </a:lnTo>
                <a:cubicBezTo>
                  <a:pt x="1528614" y="2524263"/>
                  <a:pt x="1872000" y="2673393"/>
                  <a:pt x="1872000" y="2853371"/>
                </a:cubicBezTo>
                <a:cubicBezTo>
                  <a:pt x="1872000" y="3052194"/>
                  <a:pt x="1452939" y="3213371"/>
                  <a:pt x="936000" y="3213371"/>
                </a:cubicBezTo>
                <a:cubicBezTo>
                  <a:pt x="419061" y="3213371"/>
                  <a:pt x="0" y="3052194"/>
                  <a:pt x="0" y="2853371"/>
                </a:cubicBezTo>
                <a:cubicBezTo>
                  <a:pt x="0" y="2673393"/>
                  <a:pt x="343386" y="2524263"/>
                  <a:pt x="792000" y="2498954"/>
                </a:cubicBezTo>
                <a:close/>
                <a:moveTo>
                  <a:pt x="2190403" y="180020"/>
                </a:moveTo>
                <a:cubicBezTo>
                  <a:pt x="2388233" y="180020"/>
                  <a:pt x="2548531" y="236495"/>
                  <a:pt x="2548531" y="306081"/>
                </a:cubicBezTo>
                <a:lnTo>
                  <a:pt x="2548531" y="1314569"/>
                </a:lnTo>
                <a:cubicBezTo>
                  <a:pt x="2548531" y="1244983"/>
                  <a:pt x="2388233" y="1188508"/>
                  <a:pt x="2190403" y="1188508"/>
                </a:cubicBezTo>
                <a:cubicBezTo>
                  <a:pt x="1992574" y="1188508"/>
                  <a:pt x="1832276" y="1244983"/>
                  <a:pt x="1832276" y="1314569"/>
                </a:cubicBezTo>
                <a:cubicBezTo>
                  <a:pt x="1832276" y="1384155"/>
                  <a:pt x="1671978" y="1440630"/>
                  <a:pt x="1474148" y="1440630"/>
                </a:cubicBezTo>
                <a:cubicBezTo>
                  <a:pt x="1276318" y="1440630"/>
                  <a:pt x="1116020" y="1384155"/>
                  <a:pt x="1116020" y="1314569"/>
                </a:cubicBezTo>
                <a:lnTo>
                  <a:pt x="1116020" y="306081"/>
                </a:lnTo>
                <a:cubicBezTo>
                  <a:pt x="1116020" y="375667"/>
                  <a:pt x="1276318" y="432142"/>
                  <a:pt x="1474148" y="432142"/>
                </a:cubicBezTo>
                <a:cubicBezTo>
                  <a:pt x="1671978" y="432142"/>
                  <a:pt x="1832276" y="375667"/>
                  <a:pt x="1832276" y="306081"/>
                </a:cubicBezTo>
                <a:cubicBezTo>
                  <a:pt x="1832276" y="236495"/>
                  <a:pt x="1992574" y="180020"/>
                  <a:pt x="2190403" y="180020"/>
                </a:cubicBezTo>
                <a:close/>
                <a:moveTo>
                  <a:pt x="936000" y="0"/>
                </a:moveTo>
                <a:cubicBezTo>
                  <a:pt x="1035422" y="0"/>
                  <a:pt x="1116020" y="80598"/>
                  <a:pt x="1116020" y="180020"/>
                </a:cubicBezTo>
                <a:cubicBezTo>
                  <a:pt x="1116020" y="246019"/>
                  <a:pt x="1080504" y="303723"/>
                  <a:pt x="1026000" y="332457"/>
                </a:cubicBezTo>
                <a:lnTo>
                  <a:pt x="1026000" y="2887874"/>
                </a:lnTo>
                <a:lnTo>
                  <a:pt x="846000" y="2887874"/>
                </a:lnTo>
                <a:lnTo>
                  <a:pt x="846000" y="332457"/>
                </a:lnTo>
                <a:cubicBezTo>
                  <a:pt x="791497" y="303723"/>
                  <a:pt x="755980" y="246019"/>
                  <a:pt x="755980" y="180020"/>
                </a:cubicBezTo>
                <a:cubicBezTo>
                  <a:pt x="755980" y="80598"/>
                  <a:pt x="836578" y="0"/>
                  <a:pt x="93600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Tree>
    <p:extLst>
      <p:ext uri="{BB962C8B-B14F-4D97-AF65-F5344CB8AC3E}">
        <p14:creationId xmlns:p14="http://schemas.microsoft.com/office/powerpoint/2010/main" val="212682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ormAutofit fontScale="92500" lnSpcReduction="10000"/>
          </a:bodyPr>
          <a:lstStyle/>
          <a:p>
            <a:r>
              <a:rPr lang="en-US" dirty="0"/>
              <a:t>Fully Editable Icon Sets: C</a:t>
            </a:r>
          </a:p>
        </p:txBody>
      </p:sp>
      <p:sp>
        <p:nvSpPr>
          <p:cNvPr id="54" name="Isosceles Triangle 68">
            <a:extLst>
              <a:ext uri="{FF2B5EF4-FFF2-40B4-BE49-F238E27FC236}">
                <a16:creationId xmlns:a16="http://schemas.microsoft.com/office/drawing/2014/main" id="{870C564B-4826-4504-AD55-BCA183FFA29B}"/>
              </a:ext>
            </a:extLst>
          </p:cNvPr>
          <p:cNvSpPr/>
          <p:nvPr/>
        </p:nvSpPr>
        <p:spPr>
          <a:xfrm rot="10800000">
            <a:off x="7871934" y="4610240"/>
            <a:ext cx="220703" cy="687310"/>
          </a:xfrm>
          <a:custGeom>
            <a:avLst/>
            <a:gdLst/>
            <a:ahLst/>
            <a:cxnLst/>
            <a:rect l="l" t="t" r="r" b="b"/>
            <a:pathLst>
              <a:path w="1040400" h="3240000">
                <a:moveTo>
                  <a:pt x="41345" y="940666"/>
                </a:moveTo>
                <a:lnTo>
                  <a:pt x="1242" y="653403"/>
                </a:lnTo>
                <a:lnTo>
                  <a:pt x="0" y="653403"/>
                </a:lnTo>
                <a:lnTo>
                  <a:pt x="1057" y="652077"/>
                </a:lnTo>
                <a:lnTo>
                  <a:pt x="447" y="647712"/>
                </a:lnTo>
                <a:lnTo>
                  <a:pt x="4531" y="647712"/>
                </a:lnTo>
                <a:lnTo>
                  <a:pt x="520200" y="0"/>
                </a:lnTo>
                <a:lnTo>
                  <a:pt x="659109" y="174478"/>
                </a:lnTo>
                <a:close/>
                <a:moveTo>
                  <a:pt x="101622" y="1372451"/>
                </a:moveTo>
                <a:lnTo>
                  <a:pt x="61820" y="1087335"/>
                </a:lnTo>
                <a:lnTo>
                  <a:pt x="728036" y="261055"/>
                </a:lnTo>
                <a:lnTo>
                  <a:pt x="870500" y="439998"/>
                </a:lnTo>
                <a:lnTo>
                  <a:pt x="860164" y="431664"/>
                </a:lnTo>
                <a:close/>
                <a:moveTo>
                  <a:pt x="161365" y="1800403"/>
                </a:moveTo>
                <a:lnTo>
                  <a:pt x="122098" y="1519120"/>
                </a:lnTo>
                <a:lnTo>
                  <a:pt x="930953" y="515931"/>
                </a:lnTo>
                <a:lnTo>
                  <a:pt x="1035869" y="647712"/>
                </a:lnTo>
                <a:lnTo>
                  <a:pt x="1039954" y="647712"/>
                </a:lnTo>
                <a:lnTo>
                  <a:pt x="1039345" y="652078"/>
                </a:lnTo>
                <a:lnTo>
                  <a:pt x="1040400" y="653403"/>
                </a:lnTo>
                <a:lnTo>
                  <a:pt x="1039160" y="653403"/>
                </a:lnTo>
                <a:lnTo>
                  <a:pt x="1029316" y="723920"/>
                </a:lnTo>
                <a:close/>
                <a:moveTo>
                  <a:pt x="217894" y="2205330"/>
                </a:moveTo>
                <a:lnTo>
                  <a:pt x="181840" y="1947070"/>
                </a:lnTo>
                <a:lnTo>
                  <a:pt x="1000266" y="932012"/>
                </a:lnTo>
                <a:lnTo>
                  <a:pt x="949113" y="1298429"/>
                </a:lnTo>
                <a:close/>
                <a:moveTo>
                  <a:pt x="330192" y="2564220"/>
                </a:moveTo>
                <a:lnTo>
                  <a:pt x="267995" y="2564220"/>
                </a:lnTo>
                <a:lnTo>
                  <a:pt x="237100" y="2342912"/>
                </a:lnTo>
                <a:lnTo>
                  <a:pt x="242309" y="2347112"/>
                </a:lnTo>
                <a:lnTo>
                  <a:pt x="920063" y="1506522"/>
                </a:lnTo>
                <a:lnTo>
                  <a:pt x="865005" y="1900914"/>
                </a:lnTo>
                <a:close/>
                <a:moveTo>
                  <a:pt x="772406" y="2564220"/>
                </a:moveTo>
                <a:lnTo>
                  <a:pt x="468924" y="2564220"/>
                </a:lnTo>
                <a:lnTo>
                  <a:pt x="835955" y="2109008"/>
                </a:lnTo>
                <a:close/>
                <a:moveTo>
                  <a:pt x="892044" y="3240000"/>
                </a:moveTo>
                <a:lnTo>
                  <a:pt x="148356" y="3240000"/>
                </a:lnTo>
                <a:lnTo>
                  <a:pt x="276144" y="2663936"/>
                </a:lnTo>
                <a:lnTo>
                  <a:pt x="764256"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5" name="Rectangle 9">
            <a:extLst>
              <a:ext uri="{FF2B5EF4-FFF2-40B4-BE49-F238E27FC236}">
                <a16:creationId xmlns:a16="http://schemas.microsoft.com/office/drawing/2014/main" id="{F4DF7C3C-D955-465B-A7ED-DA6CEFF74209}"/>
              </a:ext>
            </a:extLst>
          </p:cNvPr>
          <p:cNvSpPr/>
          <p:nvPr/>
        </p:nvSpPr>
        <p:spPr>
          <a:xfrm>
            <a:off x="8435540" y="4689594"/>
            <a:ext cx="529466" cy="528605"/>
          </a:xfrm>
          <a:custGeom>
            <a:avLst/>
            <a:gdLst/>
            <a:ahLst/>
            <a:cxnLst/>
            <a:rect l="l" t="t" r="r" b="b"/>
            <a:pathLst>
              <a:path w="3228210" h="3222968">
                <a:moveTo>
                  <a:pt x="1619999" y="642446"/>
                </a:moveTo>
                <a:lnTo>
                  <a:pt x="2664115" y="1686562"/>
                </a:lnTo>
                <a:lnTo>
                  <a:pt x="2664116" y="1686562"/>
                </a:lnTo>
                <a:lnTo>
                  <a:pt x="2664116" y="3222968"/>
                </a:lnTo>
                <a:lnTo>
                  <a:pt x="2015013" y="3222968"/>
                </a:lnTo>
                <a:lnTo>
                  <a:pt x="2015013" y="2511495"/>
                </a:lnTo>
                <a:cubicBezTo>
                  <a:pt x="2015013" y="2399422"/>
                  <a:pt x="1924159" y="2308568"/>
                  <a:pt x="1812086" y="2308568"/>
                </a:cubicBezTo>
                <a:lnTo>
                  <a:pt x="1427912" y="2308568"/>
                </a:lnTo>
                <a:cubicBezTo>
                  <a:pt x="1315839" y="2308568"/>
                  <a:pt x="1224985" y="2399422"/>
                  <a:pt x="1224985" y="2511495"/>
                </a:cubicBezTo>
                <a:lnTo>
                  <a:pt x="1224985" y="3222968"/>
                </a:lnTo>
                <a:lnTo>
                  <a:pt x="575882" y="3222968"/>
                </a:lnTo>
                <a:lnTo>
                  <a:pt x="575882" y="1686562"/>
                </a:lnTo>
                <a:lnTo>
                  <a:pt x="575884" y="1686562"/>
                </a:lnTo>
                <a:close/>
                <a:moveTo>
                  <a:pt x="509997" y="122689"/>
                </a:moveTo>
                <a:lnTo>
                  <a:pt x="942045" y="122689"/>
                </a:lnTo>
                <a:lnTo>
                  <a:pt x="942045" y="542556"/>
                </a:lnTo>
                <a:lnTo>
                  <a:pt x="509997" y="974604"/>
                </a:lnTo>
                <a:close/>
                <a:moveTo>
                  <a:pt x="1620001" y="7099"/>
                </a:moveTo>
                <a:lnTo>
                  <a:pt x="3228210" y="1686560"/>
                </a:lnTo>
                <a:lnTo>
                  <a:pt x="2900441" y="1686560"/>
                </a:lnTo>
                <a:lnTo>
                  <a:pt x="1620001" y="349390"/>
                </a:lnTo>
                <a:close/>
                <a:moveTo>
                  <a:pt x="1619999" y="0"/>
                </a:moveTo>
                <a:lnTo>
                  <a:pt x="1619999" y="342291"/>
                </a:lnTo>
                <a:lnTo>
                  <a:pt x="330172" y="1679462"/>
                </a:lnTo>
                <a:lnTo>
                  <a:pt x="0" y="167946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6" name="Isosceles Triangle 8">
            <a:extLst>
              <a:ext uri="{FF2B5EF4-FFF2-40B4-BE49-F238E27FC236}">
                <a16:creationId xmlns:a16="http://schemas.microsoft.com/office/drawing/2014/main" id="{FED1BF7A-7546-4AF8-89CC-3CEC8A5874C0}"/>
              </a:ext>
            </a:extLst>
          </p:cNvPr>
          <p:cNvSpPr/>
          <p:nvPr/>
        </p:nvSpPr>
        <p:spPr>
          <a:xfrm rot="16200000">
            <a:off x="4359308" y="3634371"/>
            <a:ext cx="444149" cy="529543"/>
          </a:xfrm>
          <a:custGeom>
            <a:avLst/>
            <a:gdLst/>
            <a:ahLst/>
            <a:cxnLst/>
            <a:rect l="l" t="t" r="r" b="b"/>
            <a:pathLst>
              <a:path w="2708011" h="3228660">
                <a:moveTo>
                  <a:pt x="1895121" y="2005092"/>
                </a:moveTo>
                <a:cubicBezTo>
                  <a:pt x="1769067" y="2196199"/>
                  <a:pt x="1559641" y="2315968"/>
                  <a:pt x="1331007" y="2327705"/>
                </a:cubicBezTo>
                <a:cubicBezTo>
                  <a:pt x="1102373" y="2339443"/>
                  <a:pt x="881783" y="2241749"/>
                  <a:pt x="736821" y="2064556"/>
                </a:cubicBezTo>
                <a:lnTo>
                  <a:pt x="885891" y="1942602"/>
                </a:lnTo>
                <a:cubicBezTo>
                  <a:pt x="992076" y="2072396"/>
                  <a:pt x="1153658" y="2143956"/>
                  <a:pt x="1321132" y="2135359"/>
                </a:cubicBezTo>
                <a:cubicBezTo>
                  <a:pt x="1488607" y="2126761"/>
                  <a:pt x="1642011" y="2039030"/>
                  <a:pt x="1734346" y="1899045"/>
                </a:cubicBezTo>
                <a:close/>
                <a:moveTo>
                  <a:pt x="2315256" y="2179725"/>
                </a:moveTo>
                <a:cubicBezTo>
                  <a:pt x="2124977" y="2519973"/>
                  <a:pt x="1777729" y="2743099"/>
                  <a:pt x="1389179" y="2774782"/>
                </a:cubicBezTo>
                <a:cubicBezTo>
                  <a:pt x="1000629" y="2806465"/>
                  <a:pt x="621821" y="2642541"/>
                  <a:pt x="378934" y="2337614"/>
                </a:cubicBezTo>
                <a:lnTo>
                  <a:pt x="519502" y="2225645"/>
                </a:lnTo>
                <a:cubicBezTo>
                  <a:pt x="725082" y="2483736"/>
                  <a:pt x="1045705" y="2622480"/>
                  <a:pt x="1374574" y="2595664"/>
                </a:cubicBezTo>
                <a:cubicBezTo>
                  <a:pt x="1703443" y="2568848"/>
                  <a:pt x="1997353" y="2379994"/>
                  <a:pt x="2158406" y="2092008"/>
                </a:cubicBezTo>
                <a:close/>
                <a:moveTo>
                  <a:pt x="2315941" y="1615003"/>
                </a:moveTo>
                <a:lnTo>
                  <a:pt x="272242" y="1615003"/>
                </a:lnTo>
                <a:lnTo>
                  <a:pt x="872561" y="666216"/>
                </a:lnTo>
                <a:lnTo>
                  <a:pt x="872561" y="219906"/>
                </a:lnTo>
                <a:cubicBezTo>
                  <a:pt x="872561" y="98674"/>
                  <a:pt x="970839" y="396"/>
                  <a:pt x="1092071" y="396"/>
                </a:cubicBezTo>
                <a:lnTo>
                  <a:pt x="1293841" y="396"/>
                </a:lnTo>
                <a:lnTo>
                  <a:pt x="1294092" y="0"/>
                </a:lnTo>
                <a:lnTo>
                  <a:pt x="1294343" y="396"/>
                </a:lnTo>
                <a:lnTo>
                  <a:pt x="1470231" y="396"/>
                </a:lnTo>
                <a:cubicBezTo>
                  <a:pt x="1591463" y="396"/>
                  <a:pt x="1689741" y="98674"/>
                  <a:pt x="1689741" y="219906"/>
                </a:cubicBezTo>
                <a:lnTo>
                  <a:pt x="1689741" y="625313"/>
                </a:lnTo>
                <a:close/>
                <a:moveTo>
                  <a:pt x="2708011" y="2399368"/>
                </a:moveTo>
                <a:cubicBezTo>
                  <a:pt x="2440740" y="2877288"/>
                  <a:pt x="1950128" y="3187847"/>
                  <a:pt x="1403807" y="3224932"/>
                </a:cubicBezTo>
                <a:cubicBezTo>
                  <a:pt x="857486" y="3262017"/>
                  <a:pt x="329406" y="3020609"/>
                  <a:pt x="0" y="2583191"/>
                </a:cubicBezTo>
                <a:lnTo>
                  <a:pt x="143153" y="2475389"/>
                </a:lnTo>
                <a:cubicBezTo>
                  <a:pt x="436120" y="2864419"/>
                  <a:pt x="905784" y="3079123"/>
                  <a:pt x="1391671" y="3046140"/>
                </a:cubicBezTo>
                <a:cubicBezTo>
                  <a:pt x="1877558" y="3013157"/>
                  <a:pt x="2313899" y="2736952"/>
                  <a:pt x="2551604" y="23118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7" name="Donut 8">
            <a:extLst>
              <a:ext uri="{FF2B5EF4-FFF2-40B4-BE49-F238E27FC236}">
                <a16:creationId xmlns:a16="http://schemas.microsoft.com/office/drawing/2014/main" id="{E6D41FF5-B672-4C8A-A062-73A4028D9602}"/>
              </a:ext>
            </a:extLst>
          </p:cNvPr>
          <p:cNvSpPr/>
          <p:nvPr/>
        </p:nvSpPr>
        <p:spPr>
          <a:xfrm>
            <a:off x="9475134" y="3608548"/>
            <a:ext cx="486216" cy="581184"/>
          </a:xfrm>
          <a:custGeom>
            <a:avLst/>
            <a:gdLst/>
            <a:ahLst/>
            <a:cxnLst/>
            <a:rect l="l" t="t" r="r" b="b"/>
            <a:pathLst>
              <a:path w="2688046" h="3213079">
                <a:moveTo>
                  <a:pt x="1056023" y="556744"/>
                </a:moveTo>
                <a:lnTo>
                  <a:pt x="1056023" y="906412"/>
                </a:lnTo>
                <a:cubicBezTo>
                  <a:pt x="641240" y="1029807"/>
                  <a:pt x="338989" y="1414134"/>
                  <a:pt x="338989" y="1869056"/>
                </a:cubicBezTo>
                <a:cubicBezTo>
                  <a:pt x="338989" y="2424121"/>
                  <a:pt x="788958" y="2874090"/>
                  <a:pt x="1344023" y="2874090"/>
                </a:cubicBezTo>
                <a:cubicBezTo>
                  <a:pt x="1899088" y="2874090"/>
                  <a:pt x="2349057" y="2424121"/>
                  <a:pt x="2349057" y="1869056"/>
                </a:cubicBezTo>
                <a:cubicBezTo>
                  <a:pt x="2349057" y="1414134"/>
                  <a:pt x="2046806" y="1029807"/>
                  <a:pt x="1632023" y="906412"/>
                </a:cubicBezTo>
                <a:lnTo>
                  <a:pt x="1632023" y="556744"/>
                </a:lnTo>
                <a:cubicBezTo>
                  <a:pt x="2235992" y="687900"/>
                  <a:pt x="2688046" y="1225687"/>
                  <a:pt x="2688046" y="1869056"/>
                </a:cubicBezTo>
                <a:cubicBezTo>
                  <a:pt x="2688046" y="2611339"/>
                  <a:pt x="2086306" y="3213079"/>
                  <a:pt x="1344023" y="3213079"/>
                </a:cubicBezTo>
                <a:cubicBezTo>
                  <a:pt x="601740" y="3213079"/>
                  <a:pt x="0" y="2611339"/>
                  <a:pt x="0" y="1869056"/>
                </a:cubicBezTo>
                <a:cubicBezTo>
                  <a:pt x="0" y="1225687"/>
                  <a:pt x="452054" y="687900"/>
                  <a:pt x="1056023" y="556744"/>
                </a:cubicBezTo>
                <a:close/>
                <a:moveTo>
                  <a:pt x="1344023" y="0"/>
                </a:moveTo>
                <a:cubicBezTo>
                  <a:pt x="1443445" y="0"/>
                  <a:pt x="1524043" y="80598"/>
                  <a:pt x="1524043" y="180020"/>
                </a:cubicBezTo>
                <a:lnTo>
                  <a:pt x="1524043" y="1413058"/>
                </a:lnTo>
                <a:cubicBezTo>
                  <a:pt x="1524043" y="1512480"/>
                  <a:pt x="1443445" y="1593078"/>
                  <a:pt x="1344023" y="1593078"/>
                </a:cubicBezTo>
                <a:cubicBezTo>
                  <a:pt x="1244601" y="1593078"/>
                  <a:pt x="1164003" y="1512480"/>
                  <a:pt x="1164003" y="1413058"/>
                </a:cubicBezTo>
                <a:lnTo>
                  <a:pt x="1164003" y="180020"/>
                </a:lnTo>
                <a:cubicBezTo>
                  <a:pt x="1164003" y="80598"/>
                  <a:pt x="1244601" y="0"/>
                  <a:pt x="1344023"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58" name="Freeform 18">
            <a:extLst>
              <a:ext uri="{FF2B5EF4-FFF2-40B4-BE49-F238E27FC236}">
                <a16:creationId xmlns:a16="http://schemas.microsoft.com/office/drawing/2014/main" id="{F57ADD61-A5C9-4BA6-A485-F46349246C4A}"/>
              </a:ext>
            </a:extLst>
          </p:cNvPr>
          <p:cNvSpPr/>
          <p:nvPr/>
        </p:nvSpPr>
        <p:spPr>
          <a:xfrm>
            <a:off x="10104940" y="4747559"/>
            <a:ext cx="511325" cy="412677"/>
          </a:xfrm>
          <a:custGeom>
            <a:avLst/>
            <a:gdLst/>
            <a:ahLst/>
            <a:cxnLst/>
            <a:rect l="l" t="t" r="r" b="b"/>
            <a:pathLst>
              <a:path w="3307788" h="2669631">
                <a:moveTo>
                  <a:pt x="2793832" y="1478391"/>
                </a:moveTo>
                <a:cubicBezTo>
                  <a:pt x="2772990" y="1635402"/>
                  <a:pt x="2717678" y="1784517"/>
                  <a:pt x="2633007" y="1915952"/>
                </a:cubicBezTo>
                <a:cubicBezTo>
                  <a:pt x="2695386" y="1951862"/>
                  <a:pt x="2772768" y="1955673"/>
                  <a:pt x="2841607" y="1924185"/>
                </a:cubicBezTo>
                <a:cubicBezTo>
                  <a:pt x="2943442" y="1877605"/>
                  <a:pt x="2999062" y="1766364"/>
                  <a:pt x="2975226" y="1656948"/>
                </a:cubicBezTo>
                <a:cubicBezTo>
                  <a:pt x="2955176" y="1564911"/>
                  <a:pt x="2883463" y="1495086"/>
                  <a:pt x="2793832" y="1478391"/>
                </a:cubicBezTo>
                <a:close/>
                <a:moveTo>
                  <a:pt x="2807611" y="1247700"/>
                </a:moveTo>
                <a:lnTo>
                  <a:pt x="2807472" y="1256060"/>
                </a:lnTo>
                <a:cubicBezTo>
                  <a:pt x="2994195" y="1281771"/>
                  <a:pt x="3148201" y="1421768"/>
                  <a:pt x="3189276" y="1610317"/>
                </a:cubicBezTo>
                <a:cubicBezTo>
                  <a:pt x="3235041" y="1820393"/>
                  <a:pt x="3128252" y="2033972"/>
                  <a:pt x="2932732" y="2123406"/>
                </a:cubicBezTo>
                <a:cubicBezTo>
                  <a:pt x="2789297" y="2189015"/>
                  <a:pt x="2626543" y="2174805"/>
                  <a:pt x="2499470" y="2094044"/>
                </a:cubicBezTo>
                <a:cubicBezTo>
                  <a:pt x="2427194" y="2172627"/>
                  <a:pt x="2343030" y="2241391"/>
                  <a:pt x="2248861" y="2297980"/>
                </a:cubicBezTo>
                <a:cubicBezTo>
                  <a:pt x="2178351" y="2340352"/>
                  <a:pt x="2104446" y="2374567"/>
                  <a:pt x="2027600" y="2398134"/>
                </a:cubicBezTo>
                <a:lnTo>
                  <a:pt x="3307788" y="2397615"/>
                </a:lnTo>
                <a:cubicBezTo>
                  <a:pt x="3265361" y="2549905"/>
                  <a:pt x="2537441" y="2669620"/>
                  <a:pt x="1653814" y="2669631"/>
                </a:cubicBezTo>
                <a:cubicBezTo>
                  <a:pt x="773102" y="2669642"/>
                  <a:pt x="46417" y="2550707"/>
                  <a:pt x="0" y="2398955"/>
                </a:cubicBezTo>
                <a:lnTo>
                  <a:pt x="1280678" y="2398436"/>
                </a:lnTo>
                <a:cubicBezTo>
                  <a:pt x="1203764" y="2374915"/>
                  <a:pt x="1129786" y="2340732"/>
                  <a:pt x="1059201" y="2298380"/>
                </a:cubicBezTo>
                <a:cubicBezTo>
                  <a:pt x="693039" y="2078675"/>
                  <a:pt x="477900" y="1674935"/>
                  <a:pt x="499745" y="1248476"/>
                </a:cubicBezTo>
                <a:close/>
                <a:moveTo>
                  <a:pt x="1331611" y="201752"/>
                </a:moveTo>
                <a:cubicBezTo>
                  <a:pt x="1206335" y="290902"/>
                  <a:pt x="1124761" y="308382"/>
                  <a:pt x="1132336" y="435988"/>
                </a:cubicBezTo>
                <a:cubicBezTo>
                  <a:pt x="1160888" y="640507"/>
                  <a:pt x="1527973" y="617783"/>
                  <a:pt x="1498839" y="840365"/>
                </a:cubicBezTo>
                <a:cubicBezTo>
                  <a:pt x="1455138" y="960979"/>
                  <a:pt x="1395705" y="987199"/>
                  <a:pt x="1213910" y="1052459"/>
                </a:cubicBezTo>
                <a:cubicBezTo>
                  <a:pt x="1331028" y="972050"/>
                  <a:pt x="1364241" y="921357"/>
                  <a:pt x="1360745" y="809484"/>
                </a:cubicBezTo>
                <a:cubicBezTo>
                  <a:pt x="1360746" y="646916"/>
                  <a:pt x="1111360" y="626523"/>
                  <a:pt x="1020462" y="495421"/>
                </a:cubicBezTo>
                <a:cubicBezTo>
                  <a:pt x="941218" y="374224"/>
                  <a:pt x="1061250" y="280996"/>
                  <a:pt x="1331611" y="201752"/>
                </a:cubicBezTo>
                <a:close/>
                <a:moveTo>
                  <a:pt x="2164365" y="80223"/>
                </a:moveTo>
                <a:cubicBezTo>
                  <a:pt x="2021192" y="182108"/>
                  <a:pt x="1927964" y="202086"/>
                  <a:pt x="1936621" y="347922"/>
                </a:cubicBezTo>
                <a:cubicBezTo>
                  <a:pt x="1969252" y="581657"/>
                  <a:pt x="2388778" y="555687"/>
                  <a:pt x="2355482" y="810066"/>
                </a:cubicBezTo>
                <a:cubicBezTo>
                  <a:pt x="2305538" y="947910"/>
                  <a:pt x="2237615" y="977876"/>
                  <a:pt x="2029849" y="1052459"/>
                </a:cubicBezTo>
                <a:cubicBezTo>
                  <a:pt x="2163698" y="960563"/>
                  <a:pt x="2201656" y="902628"/>
                  <a:pt x="2197660" y="774773"/>
                </a:cubicBezTo>
                <a:cubicBezTo>
                  <a:pt x="2197661" y="588982"/>
                  <a:pt x="1912649" y="565676"/>
                  <a:pt x="1808765" y="415844"/>
                </a:cubicBezTo>
                <a:cubicBezTo>
                  <a:pt x="1718201" y="277334"/>
                  <a:pt x="1855380" y="170787"/>
                  <a:pt x="2164365" y="80223"/>
                </a:cubicBezTo>
                <a:close/>
                <a:moveTo>
                  <a:pt x="1754169" y="0"/>
                </a:moveTo>
                <a:cubicBezTo>
                  <a:pt x="1583512" y="121444"/>
                  <a:pt x="1472387" y="145257"/>
                  <a:pt x="1482706" y="319088"/>
                </a:cubicBezTo>
                <a:cubicBezTo>
                  <a:pt x="1521601" y="597693"/>
                  <a:pt x="2021663" y="566738"/>
                  <a:pt x="1981975" y="869950"/>
                </a:cubicBezTo>
                <a:cubicBezTo>
                  <a:pt x="1922443" y="1034256"/>
                  <a:pt x="1841481" y="1069974"/>
                  <a:pt x="1593831" y="1158875"/>
                </a:cubicBezTo>
                <a:cubicBezTo>
                  <a:pt x="1753374" y="1049338"/>
                  <a:pt x="1798619" y="980281"/>
                  <a:pt x="1793856" y="827882"/>
                </a:cubicBezTo>
                <a:cubicBezTo>
                  <a:pt x="1793857" y="606424"/>
                  <a:pt x="1454132" y="578644"/>
                  <a:pt x="1330306" y="400050"/>
                </a:cubicBezTo>
                <a:cubicBezTo>
                  <a:pt x="1222356" y="234950"/>
                  <a:pt x="1385869" y="107950"/>
                  <a:pt x="1754169"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59" name="Oval 7">
            <a:extLst>
              <a:ext uri="{FF2B5EF4-FFF2-40B4-BE49-F238E27FC236}">
                <a16:creationId xmlns:a16="http://schemas.microsoft.com/office/drawing/2014/main" id="{5B3365E1-0E4A-4E37-8487-402BEAEC4C18}"/>
              </a:ext>
            </a:extLst>
          </p:cNvPr>
          <p:cNvSpPr/>
          <p:nvPr/>
        </p:nvSpPr>
        <p:spPr>
          <a:xfrm>
            <a:off x="10252271" y="3641889"/>
            <a:ext cx="514505" cy="514505"/>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0" name="Freeform 20">
            <a:extLst>
              <a:ext uri="{FF2B5EF4-FFF2-40B4-BE49-F238E27FC236}">
                <a16:creationId xmlns:a16="http://schemas.microsoft.com/office/drawing/2014/main" id="{E674EC10-6DF4-4D79-8C68-8E0E302F4814}"/>
              </a:ext>
            </a:extLst>
          </p:cNvPr>
          <p:cNvSpPr/>
          <p:nvPr/>
        </p:nvSpPr>
        <p:spPr>
          <a:xfrm>
            <a:off x="10998217" y="5652772"/>
            <a:ext cx="536427" cy="573297"/>
          </a:xfrm>
          <a:custGeom>
            <a:avLst/>
            <a:gdLst>
              <a:gd name="connsiteX0" fmla="*/ 795647 w 2149434"/>
              <a:gd name="connsiteY0" fmla="*/ 2933205 h 2933205"/>
              <a:gd name="connsiteX1" fmla="*/ 0 w 2149434"/>
              <a:gd name="connsiteY1" fmla="*/ 1531917 h 2933205"/>
              <a:gd name="connsiteX2" fmla="*/ 463138 w 2149434"/>
              <a:gd name="connsiteY2" fmla="*/ 1733797 h 2933205"/>
              <a:gd name="connsiteX3" fmla="*/ 700645 w 2149434"/>
              <a:gd name="connsiteY3" fmla="*/ 166255 h 2933205"/>
              <a:gd name="connsiteX4" fmla="*/ 676894 w 2149434"/>
              <a:gd name="connsiteY4" fmla="*/ 0 h 2933205"/>
              <a:gd name="connsiteX5" fmla="*/ 2066307 w 2149434"/>
              <a:gd name="connsiteY5" fmla="*/ 819397 h 2933205"/>
              <a:gd name="connsiteX6" fmla="*/ 2149434 w 2149434"/>
              <a:gd name="connsiteY6" fmla="*/ 593766 h 2933205"/>
              <a:gd name="connsiteX7" fmla="*/ 1816925 w 2149434"/>
              <a:gd name="connsiteY7" fmla="*/ 2933205 h 2933205"/>
              <a:gd name="connsiteX8" fmla="*/ 1187533 w 2149434"/>
              <a:gd name="connsiteY8" fmla="*/ 926275 h 2933205"/>
              <a:gd name="connsiteX9" fmla="*/ 1080655 w 2149434"/>
              <a:gd name="connsiteY9" fmla="*/ 1828800 h 2933205"/>
              <a:gd name="connsiteX10" fmla="*/ 914400 w 2149434"/>
              <a:gd name="connsiteY10" fmla="*/ 1448790 h 2933205"/>
              <a:gd name="connsiteX11" fmla="*/ 795647 w 2149434"/>
              <a:gd name="connsiteY11" fmla="*/ 2933205 h 2933205"/>
              <a:gd name="connsiteX0" fmla="*/ 795647 w 2149434"/>
              <a:gd name="connsiteY0" fmla="*/ 2933205 h 2933205"/>
              <a:gd name="connsiteX1" fmla="*/ 0 w 2149434"/>
              <a:gd name="connsiteY1" fmla="*/ 1531917 h 2933205"/>
              <a:gd name="connsiteX2" fmla="*/ 463138 w 2149434"/>
              <a:gd name="connsiteY2" fmla="*/ 1733797 h 2933205"/>
              <a:gd name="connsiteX3" fmla="*/ 676894 w 2149434"/>
              <a:gd name="connsiteY3" fmla="*/ 0 h 2933205"/>
              <a:gd name="connsiteX4" fmla="*/ 2066307 w 2149434"/>
              <a:gd name="connsiteY4" fmla="*/ 819397 h 2933205"/>
              <a:gd name="connsiteX5" fmla="*/ 2149434 w 2149434"/>
              <a:gd name="connsiteY5" fmla="*/ 593766 h 2933205"/>
              <a:gd name="connsiteX6" fmla="*/ 1816925 w 2149434"/>
              <a:gd name="connsiteY6" fmla="*/ 2933205 h 2933205"/>
              <a:gd name="connsiteX7" fmla="*/ 1187533 w 2149434"/>
              <a:gd name="connsiteY7" fmla="*/ 926275 h 2933205"/>
              <a:gd name="connsiteX8" fmla="*/ 1080655 w 2149434"/>
              <a:gd name="connsiteY8" fmla="*/ 1828800 h 2933205"/>
              <a:gd name="connsiteX9" fmla="*/ 914400 w 2149434"/>
              <a:gd name="connsiteY9" fmla="*/ 1448790 h 2933205"/>
              <a:gd name="connsiteX10" fmla="*/ 795647 w 2149434"/>
              <a:gd name="connsiteY10" fmla="*/ 2933205 h 2933205"/>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2066307 w 2149434"/>
              <a:gd name="connsiteY4" fmla="*/ 1036680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149434"/>
              <a:gd name="connsiteY0" fmla="*/ 3150488 h 3150488"/>
              <a:gd name="connsiteX1" fmla="*/ 0 w 2149434"/>
              <a:gd name="connsiteY1" fmla="*/ 1749200 h 3150488"/>
              <a:gd name="connsiteX2" fmla="*/ 463138 w 2149434"/>
              <a:gd name="connsiteY2" fmla="*/ 1951080 h 3150488"/>
              <a:gd name="connsiteX3" fmla="*/ 776482 w 2149434"/>
              <a:gd name="connsiteY3" fmla="*/ 0 h 3150488"/>
              <a:gd name="connsiteX4" fmla="*/ 1975772 w 2149434"/>
              <a:gd name="connsiteY4" fmla="*/ 991413 h 3150488"/>
              <a:gd name="connsiteX5" fmla="*/ 2149434 w 2149434"/>
              <a:gd name="connsiteY5" fmla="*/ 811049 h 3150488"/>
              <a:gd name="connsiteX6" fmla="*/ 1816925 w 2149434"/>
              <a:gd name="connsiteY6" fmla="*/ 3150488 h 3150488"/>
              <a:gd name="connsiteX7" fmla="*/ 1187533 w 2149434"/>
              <a:gd name="connsiteY7" fmla="*/ 1143558 h 3150488"/>
              <a:gd name="connsiteX8" fmla="*/ 1080655 w 2149434"/>
              <a:gd name="connsiteY8" fmla="*/ 2046083 h 3150488"/>
              <a:gd name="connsiteX9" fmla="*/ 914400 w 2149434"/>
              <a:gd name="connsiteY9" fmla="*/ 1666073 h 3150488"/>
              <a:gd name="connsiteX10" fmla="*/ 795647 w 2149434"/>
              <a:gd name="connsiteY10" fmla="*/ 3150488 h 3150488"/>
              <a:gd name="connsiteX0" fmla="*/ 795647 w 2095113"/>
              <a:gd name="connsiteY0" fmla="*/ 3150488 h 3150488"/>
              <a:gd name="connsiteX1" fmla="*/ 0 w 2095113"/>
              <a:gd name="connsiteY1" fmla="*/ 1749200 h 3150488"/>
              <a:gd name="connsiteX2" fmla="*/ 463138 w 2095113"/>
              <a:gd name="connsiteY2" fmla="*/ 1951080 h 3150488"/>
              <a:gd name="connsiteX3" fmla="*/ 776482 w 2095113"/>
              <a:gd name="connsiteY3" fmla="*/ 0 h 3150488"/>
              <a:gd name="connsiteX4" fmla="*/ 1975772 w 2095113"/>
              <a:gd name="connsiteY4" fmla="*/ 991413 h 3150488"/>
              <a:gd name="connsiteX5" fmla="*/ 2095113 w 2095113"/>
              <a:gd name="connsiteY5" fmla="*/ 702407 h 3150488"/>
              <a:gd name="connsiteX6" fmla="*/ 1816925 w 2095113"/>
              <a:gd name="connsiteY6" fmla="*/ 3150488 h 3150488"/>
              <a:gd name="connsiteX7" fmla="*/ 1187533 w 2095113"/>
              <a:gd name="connsiteY7" fmla="*/ 1143558 h 3150488"/>
              <a:gd name="connsiteX8" fmla="*/ 1080655 w 2095113"/>
              <a:gd name="connsiteY8" fmla="*/ 2046083 h 3150488"/>
              <a:gd name="connsiteX9" fmla="*/ 914400 w 2095113"/>
              <a:gd name="connsiteY9" fmla="*/ 1666073 h 3150488"/>
              <a:gd name="connsiteX10" fmla="*/ 795647 w 2095113"/>
              <a:gd name="connsiteY10" fmla="*/ 3150488 h 3150488"/>
              <a:gd name="connsiteX0" fmla="*/ 795647 w 2760540"/>
              <a:gd name="connsiteY0" fmla="*/ 3150488 h 3150488"/>
              <a:gd name="connsiteX1" fmla="*/ 0 w 2760540"/>
              <a:gd name="connsiteY1" fmla="*/ 1749200 h 3150488"/>
              <a:gd name="connsiteX2" fmla="*/ 463138 w 2760540"/>
              <a:gd name="connsiteY2" fmla="*/ 1951080 h 3150488"/>
              <a:gd name="connsiteX3" fmla="*/ 776482 w 2760540"/>
              <a:gd name="connsiteY3" fmla="*/ 0 h 3150488"/>
              <a:gd name="connsiteX4" fmla="*/ 1975772 w 2760540"/>
              <a:gd name="connsiteY4" fmla="*/ 991413 h 3150488"/>
              <a:gd name="connsiteX5" fmla="*/ 2095113 w 2760540"/>
              <a:gd name="connsiteY5" fmla="*/ 702407 h 3150488"/>
              <a:gd name="connsiteX6" fmla="*/ 1816925 w 2760540"/>
              <a:gd name="connsiteY6" fmla="*/ 3150488 h 3150488"/>
              <a:gd name="connsiteX7" fmla="*/ 1187533 w 2760540"/>
              <a:gd name="connsiteY7" fmla="*/ 1143558 h 3150488"/>
              <a:gd name="connsiteX8" fmla="*/ 1080655 w 2760540"/>
              <a:gd name="connsiteY8" fmla="*/ 2046083 h 3150488"/>
              <a:gd name="connsiteX9" fmla="*/ 914400 w 2760540"/>
              <a:gd name="connsiteY9" fmla="*/ 1666073 h 3150488"/>
              <a:gd name="connsiteX10" fmla="*/ 795647 w 2760540"/>
              <a:gd name="connsiteY10" fmla="*/ 3150488 h 3150488"/>
              <a:gd name="connsiteX0" fmla="*/ 795647 w 2904019"/>
              <a:gd name="connsiteY0" fmla="*/ 3150488 h 3150488"/>
              <a:gd name="connsiteX1" fmla="*/ 0 w 2904019"/>
              <a:gd name="connsiteY1" fmla="*/ 1749200 h 3150488"/>
              <a:gd name="connsiteX2" fmla="*/ 463138 w 2904019"/>
              <a:gd name="connsiteY2" fmla="*/ 1951080 h 3150488"/>
              <a:gd name="connsiteX3" fmla="*/ 776482 w 2904019"/>
              <a:gd name="connsiteY3" fmla="*/ 0 h 3150488"/>
              <a:gd name="connsiteX4" fmla="*/ 1975772 w 2904019"/>
              <a:gd name="connsiteY4" fmla="*/ 991413 h 3150488"/>
              <a:gd name="connsiteX5" fmla="*/ 2095113 w 2904019"/>
              <a:gd name="connsiteY5" fmla="*/ 702407 h 3150488"/>
              <a:gd name="connsiteX6" fmla="*/ 1816925 w 2904019"/>
              <a:gd name="connsiteY6" fmla="*/ 3150488 h 3150488"/>
              <a:gd name="connsiteX7" fmla="*/ 1187533 w 2904019"/>
              <a:gd name="connsiteY7" fmla="*/ 1143558 h 3150488"/>
              <a:gd name="connsiteX8" fmla="*/ 1080655 w 2904019"/>
              <a:gd name="connsiteY8" fmla="*/ 2046083 h 3150488"/>
              <a:gd name="connsiteX9" fmla="*/ 914400 w 2904019"/>
              <a:gd name="connsiteY9" fmla="*/ 1666073 h 3150488"/>
              <a:gd name="connsiteX10" fmla="*/ 795647 w 2904019"/>
              <a:gd name="connsiteY10" fmla="*/ 3150488 h 3150488"/>
              <a:gd name="connsiteX0" fmla="*/ 795647 w 2905418"/>
              <a:gd name="connsiteY0" fmla="*/ 3150488 h 3186701"/>
              <a:gd name="connsiteX1" fmla="*/ 0 w 2905418"/>
              <a:gd name="connsiteY1" fmla="*/ 1749200 h 3186701"/>
              <a:gd name="connsiteX2" fmla="*/ 463138 w 2905418"/>
              <a:gd name="connsiteY2" fmla="*/ 1951080 h 3186701"/>
              <a:gd name="connsiteX3" fmla="*/ 776482 w 2905418"/>
              <a:gd name="connsiteY3" fmla="*/ 0 h 3186701"/>
              <a:gd name="connsiteX4" fmla="*/ 1975772 w 2905418"/>
              <a:gd name="connsiteY4" fmla="*/ 991413 h 3186701"/>
              <a:gd name="connsiteX5" fmla="*/ 2095113 w 2905418"/>
              <a:gd name="connsiteY5" fmla="*/ 702407 h 3186701"/>
              <a:gd name="connsiteX6" fmla="*/ 1821452 w 2905418"/>
              <a:gd name="connsiteY6" fmla="*/ 3186701 h 3186701"/>
              <a:gd name="connsiteX7" fmla="*/ 1187533 w 2905418"/>
              <a:gd name="connsiteY7" fmla="*/ 1143558 h 3186701"/>
              <a:gd name="connsiteX8" fmla="*/ 1080655 w 2905418"/>
              <a:gd name="connsiteY8" fmla="*/ 2046083 h 3186701"/>
              <a:gd name="connsiteX9" fmla="*/ 914400 w 2905418"/>
              <a:gd name="connsiteY9" fmla="*/ 1666073 h 3186701"/>
              <a:gd name="connsiteX10" fmla="*/ 795647 w 2905418"/>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1975772 w 2937337"/>
              <a:gd name="connsiteY4" fmla="*/ 991413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120628 w 2937337"/>
              <a:gd name="connsiteY4" fmla="*/ 130828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937337"/>
              <a:gd name="connsiteY0" fmla="*/ 3150488 h 3186701"/>
              <a:gd name="connsiteX1" fmla="*/ 0 w 2937337"/>
              <a:gd name="connsiteY1" fmla="*/ 1749200 h 3186701"/>
              <a:gd name="connsiteX2" fmla="*/ 463138 w 2937337"/>
              <a:gd name="connsiteY2" fmla="*/ 1951080 h 3186701"/>
              <a:gd name="connsiteX3" fmla="*/ 776482 w 2937337"/>
              <a:gd name="connsiteY3" fmla="*/ 0 h 3186701"/>
              <a:gd name="connsiteX4" fmla="*/ 2034620 w 2937337"/>
              <a:gd name="connsiteY4" fmla="*/ 1294704 h 3186701"/>
              <a:gd name="connsiteX5" fmla="*/ 2095113 w 2937337"/>
              <a:gd name="connsiteY5" fmla="*/ 702407 h 3186701"/>
              <a:gd name="connsiteX6" fmla="*/ 1821452 w 2937337"/>
              <a:gd name="connsiteY6" fmla="*/ 3186701 h 3186701"/>
              <a:gd name="connsiteX7" fmla="*/ 1187533 w 2937337"/>
              <a:gd name="connsiteY7" fmla="*/ 1143558 h 3186701"/>
              <a:gd name="connsiteX8" fmla="*/ 1080655 w 2937337"/>
              <a:gd name="connsiteY8" fmla="*/ 2046083 h 3186701"/>
              <a:gd name="connsiteX9" fmla="*/ 914400 w 2937337"/>
              <a:gd name="connsiteY9" fmla="*/ 1666073 h 3186701"/>
              <a:gd name="connsiteX10" fmla="*/ 795647 w 2937337"/>
              <a:gd name="connsiteY10" fmla="*/ 3150488 h 3186701"/>
              <a:gd name="connsiteX0" fmla="*/ 795647 w 2893849"/>
              <a:gd name="connsiteY0" fmla="*/ 3150488 h 3186701"/>
              <a:gd name="connsiteX1" fmla="*/ 0 w 2893849"/>
              <a:gd name="connsiteY1" fmla="*/ 1749200 h 3186701"/>
              <a:gd name="connsiteX2" fmla="*/ 463138 w 2893849"/>
              <a:gd name="connsiteY2" fmla="*/ 1951080 h 3186701"/>
              <a:gd name="connsiteX3" fmla="*/ 776482 w 2893849"/>
              <a:gd name="connsiteY3" fmla="*/ 0 h 3186701"/>
              <a:gd name="connsiteX4" fmla="*/ 2034620 w 2893849"/>
              <a:gd name="connsiteY4" fmla="*/ 1294704 h 3186701"/>
              <a:gd name="connsiteX5" fmla="*/ 2031739 w 2893849"/>
              <a:gd name="connsiteY5" fmla="*/ 711461 h 3186701"/>
              <a:gd name="connsiteX6" fmla="*/ 1821452 w 2893849"/>
              <a:gd name="connsiteY6" fmla="*/ 3186701 h 3186701"/>
              <a:gd name="connsiteX7" fmla="*/ 1187533 w 2893849"/>
              <a:gd name="connsiteY7" fmla="*/ 1143558 h 3186701"/>
              <a:gd name="connsiteX8" fmla="*/ 1080655 w 2893849"/>
              <a:gd name="connsiteY8" fmla="*/ 2046083 h 3186701"/>
              <a:gd name="connsiteX9" fmla="*/ 914400 w 2893849"/>
              <a:gd name="connsiteY9" fmla="*/ 1666073 h 3186701"/>
              <a:gd name="connsiteX10" fmla="*/ 795647 w 2893849"/>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795647 w 2931612"/>
              <a:gd name="connsiteY0" fmla="*/ 3150488 h 3186701"/>
              <a:gd name="connsiteX1" fmla="*/ 0 w 2931612"/>
              <a:gd name="connsiteY1" fmla="*/ 1749200 h 3186701"/>
              <a:gd name="connsiteX2" fmla="*/ 463138 w 2931612"/>
              <a:gd name="connsiteY2" fmla="*/ 1951080 h 3186701"/>
              <a:gd name="connsiteX3" fmla="*/ 776482 w 2931612"/>
              <a:gd name="connsiteY3" fmla="*/ 0 h 3186701"/>
              <a:gd name="connsiteX4" fmla="*/ 2034620 w 2931612"/>
              <a:gd name="connsiteY4" fmla="*/ 1294704 h 3186701"/>
              <a:gd name="connsiteX5" fmla="*/ 2031739 w 2931612"/>
              <a:gd name="connsiteY5" fmla="*/ 711461 h 3186701"/>
              <a:gd name="connsiteX6" fmla="*/ 1821452 w 2931612"/>
              <a:gd name="connsiteY6" fmla="*/ 3186701 h 3186701"/>
              <a:gd name="connsiteX7" fmla="*/ 1187533 w 2931612"/>
              <a:gd name="connsiteY7" fmla="*/ 1143558 h 3186701"/>
              <a:gd name="connsiteX8" fmla="*/ 1080655 w 2931612"/>
              <a:gd name="connsiteY8" fmla="*/ 2046083 h 3186701"/>
              <a:gd name="connsiteX9" fmla="*/ 914400 w 2931612"/>
              <a:gd name="connsiteY9" fmla="*/ 1666073 h 3186701"/>
              <a:gd name="connsiteX10" fmla="*/ 795647 w 2931612"/>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813754 w 2949719"/>
              <a:gd name="connsiteY0" fmla="*/ 3150488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813754 w 2949719"/>
              <a:gd name="connsiteY10" fmla="*/ 3150488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81245 w 2949719"/>
              <a:gd name="connsiteY2" fmla="*/ 1951080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17045 w 2949719"/>
              <a:gd name="connsiteY0" fmla="*/ 3168594 h 3186701"/>
              <a:gd name="connsiteX1" fmla="*/ 0 w 2949719"/>
              <a:gd name="connsiteY1" fmla="*/ 1726566 h 3186701"/>
              <a:gd name="connsiteX2" fmla="*/ 417871 w 2949719"/>
              <a:gd name="connsiteY2" fmla="*/ 2009927 h 3186701"/>
              <a:gd name="connsiteX3" fmla="*/ 794589 w 2949719"/>
              <a:gd name="connsiteY3" fmla="*/ 0 h 3186701"/>
              <a:gd name="connsiteX4" fmla="*/ 2052727 w 2949719"/>
              <a:gd name="connsiteY4" fmla="*/ 1294704 h 3186701"/>
              <a:gd name="connsiteX5" fmla="*/ 2049846 w 2949719"/>
              <a:gd name="connsiteY5" fmla="*/ 711461 h 3186701"/>
              <a:gd name="connsiteX6" fmla="*/ 1839559 w 2949719"/>
              <a:gd name="connsiteY6" fmla="*/ 3186701 h 3186701"/>
              <a:gd name="connsiteX7" fmla="*/ 1205640 w 2949719"/>
              <a:gd name="connsiteY7" fmla="*/ 1143558 h 3186701"/>
              <a:gd name="connsiteX8" fmla="*/ 1098762 w 2949719"/>
              <a:gd name="connsiteY8" fmla="*/ 2046083 h 3186701"/>
              <a:gd name="connsiteX9" fmla="*/ 932507 w 2949719"/>
              <a:gd name="connsiteY9" fmla="*/ 1666073 h 3186701"/>
              <a:gd name="connsiteX10" fmla="*/ 1117045 w 2949719"/>
              <a:gd name="connsiteY10" fmla="*/ 3168594 h 3186701"/>
              <a:gd name="connsiteX0" fmla="*/ 1103465 w 2936139"/>
              <a:gd name="connsiteY0" fmla="*/ 3168594 h 3186701"/>
              <a:gd name="connsiteX1" fmla="*/ 0 w 2936139"/>
              <a:gd name="connsiteY1" fmla="*/ 1726566 h 3186701"/>
              <a:gd name="connsiteX2" fmla="*/ 404291 w 2936139"/>
              <a:gd name="connsiteY2" fmla="*/ 2009927 h 3186701"/>
              <a:gd name="connsiteX3" fmla="*/ 781009 w 2936139"/>
              <a:gd name="connsiteY3" fmla="*/ 0 h 3186701"/>
              <a:gd name="connsiteX4" fmla="*/ 2039147 w 2936139"/>
              <a:gd name="connsiteY4" fmla="*/ 1294704 h 3186701"/>
              <a:gd name="connsiteX5" fmla="*/ 2036266 w 2936139"/>
              <a:gd name="connsiteY5" fmla="*/ 711461 h 3186701"/>
              <a:gd name="connsiteX6" fmla="*/ 1825979 w 2936139"/>
              <a:gd name="connsiteY6" fmla="*/ 3186701 h 3186701"/>
              <a:gd name="connsiteX7" fmla="*/ 1192060 w 2936139"/>
              <a:gd name="connsiteY7" fmla="*/ 1143558 h 3186701"/>
              <a:gd name="connsiteX8" fmla="*/ 1085182 w 2936139"/>
              <a:gd name="connsiteY8" fmla="*/ 2046083 h 3186701"/>
              <a:gd name="connsiteX9" fmla="*/ 918927 w 2936139"/>
              <a:gd name="connsiteY9" fmla="*/ 1666073 h 3186701"/>
              <a:gd name="connsiteX10" fmla="*/ 1103465 w 2936139"/>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64195 w 2981407"/>
              <a:gd name="connsiteY9" fmla="*/ 1666073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981407"/>
              <a:gd name="connsiteY0" fmla="*/ 3168594 h 3186701"/>
              <a:gd name="connsiteX1" fmla="*/ 0 w 2981407"/>
              <a:gd name="connsiteY1" fmla="*/ 1749200 h 3186701"/>
              <a:gd name="connsiteX2" fmla="*/ 449559 w 2981407"/>
              <a:gd name="connsiteY2" fmla="*/ 2009927 h 3186701"/>
              <a:gd name="connsiteX3" fmla="*/ 826277 w 2981407"/>
              <a:gd name="connsiteY3" fmla="*/ 0 h 3186701"/>
              <a:gd name="connsiteX4" fmla="*/ 2084415 w 2981407"/>
              <a:gd name="connsiteY4" fmla="*/ 1294704 h 3186701"/>
              <a:gd name="connsiteX5" fmla="*/ 2081534 w 2981407"/>
              <a:gd name="connsiteY5" fmla="*/ 711461 h 3186701"/>
              <a:gd name="connsiteX6" fmla="*/ 1871247 w 2981407"/>
              <a:gd name="connsiteY6" fmla="*/ 3186701 h 3186701"/>
              <a:gd name="connsiteX7" fmla="*/ 1237328 w 2981407"/>
              <a:gd name="connsiteY7" fmla="*/ 1143558 h 3186701"/>
              <a:gd name="connsiteX8" fmla="*/ 1130450 w 2981407"/>
              <a:gd name="connsiteY8" fmla="*/ 2046083 h 3186701"/>
              <a:gd name="connsiteX9" fmla="*/ 918927 w 2981407"/>
              <a:gd name="connsiteY9" fmla="*/ 1697760 h 3186701"/>
              <a:gd name="connsiteX10" fmla="*/ 1148733 w 2981407"/>
              <a:gd name="connsiteY10" fmla="*/ 3168594 h 3186701"/>
              <a:gd name="connsiteX0" fmla="*/ 1148733 w 2897156"/>
              <a:gd name="connsiteY0" fmla="*/ 3168594 h 3173121"/>
              <a:gd name="connsiteX1" fmla="*/ 0 w 2897156"/>
              <a:gd name="connsiteY1" fmla="*/ 1749200 h 3173121"/>
              <a:gd name="connsiteX2" fmla="*/ 449559 w 2897156"/>
              <a:gd name="connsiteY2" fmla="*/ 2009927 h 3173121"/>
              <a:gd name="connsiteX3" fmla="*/ 826277 w 2897156"/>
              <a:gd name="connsiteY3" fmla="*/ 0 h 3173121"/>
              <a:gd name="connsiteX4" fmla="*/ 2084415 w 2897156"/>
              <a:gd name="connsiteY4" fmla="*/ 1294704 h 3173121"/>
              <a:gd name="connsiteX5" fmla="*/ 2081534 w 2897156"/>
              <a:gd name="connsiteY5" fmla="*/ 711461 h 3173121"/>
              <a:gd name="connsiteX6" fmla="*/ 1581537 w 2897156"/>
              <a:gd name="connsiteY6" fmla="*/ 3173121 h 3173121"/>
              <a:gd name="connsiteX7" fmla="*/ 1237328 w 2897156"/>
              <a:gd name="connsiteY7" fmla="*/ 1143558 h 3173121"/>
              <a:gd name="connsiteX8" fmla="*/ 1130450 w 2897156"/>
              <a:gd name="connsiteY8" fmla="*/ 2046083 h 3173121"/>
              <a:gd name="connsiteX9" fmla="*/ 918927 w 2897156"/>
              <a:gd name="connsiteY9" fmla="*/ 1697760 h 3173121"/>
              <a:gd name="connsiteX10" fmla="*/ 1148733 w 2897156"/>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30450 w 2969045"/>
              <a:gd name="connsiteY8" fmla="*/ 2046083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288886 w 2969045"/>
              <a:gd name="connsiteY8" fmla="*/ 2367481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 name="connsiteX0" fmla="*/ 1148733 w 2969045"/>
              <a:gd name="connsiteY0" fmla="*/ 3168594 h 3173121"/>
              <a:gd name="connsiteX1" fmla="*/ 0 w 2969045"/>
              <a:gd name="connsiteY1" fmla="*/ 1749200 h 3173121"/>
              <a:gd name="connsiteX2" fmla="*/ 449559 w 2969045"/>
              <a:gd name="connsiteY2" fmla="*/ 2009927 h 3173121"/>
              <a:gd name="connsiteX3" fmla="*/ 826277 w 2969045"/>
              <a:gd name="connsiteY3" fmla="*/ 0 h 3173121"/>
              <a:gd name="connsiteX4" fmla="*/ 2084415 w 2969045"/>
              <a:gd name="connsiteY4" fmla="*/ 1294704 h 3173121"/>
              <a:gd name="connsiteX5" fmla="*/ 2081534 w 2969045"/>
              <a:gd name="connsiteY5" fmla="*/ 711461 h 3173121"/>
              <a:gd name="connsiteX6" fmla="*/ 1581537 w 2969045"/>
              <a:gd name="connsiteY6" fmla="*/ 3173121 h 3173121"/>
              <a:gd name="connsiteX7" fmla="*/ 1237328 w 2969045"/>
              <a:gd name="connsiteY7" fmla="*/ 1143558 h 3173121"/>
              <a:gd name="connsiteX8" fmla="*/ 1162138 w 2969045"/>
              <a:gd name="connsiteY8" fmla="*/ 2408222 h 3173121"/>
              <a:gd name="connsiteX9" fmla="*/ 918927 w 2969045"/>
              <a:gd name="connsiteY9" fmla="*/ 1697760 h 3173121"/>
              <a:gd name="connsiteX10" fmla="*/ 1148733 w 2969045"/>
              <a:gd name="connsiteY10" fmla="*/ 3168594 h 3173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69045" h="3173121">
                <a:moveTo>
                  <a:pt x="1148733" y="3168594"/>
                </a:moveTo>
                <a:cubicBezTo>
                  <a:pt x="-68605" y="2992718"/>
                  <a:pt x="289357" y="2373225"/>
                  <a:pt x="0" y="1749200"/>
                </a:cubicBezTo>
                <a:cubicBezTo>
                  <a:pt x="211718" y="1712379"/>
                  <a:pt x="518500" y="2277611"/>
                  <a:pt x="449559" y="2009927"/>
                </a:cubicBezTo>
                <a:cubicBezTo>
                  <a:pt x="87752" y="952162"/>
                  <a:pt x="1169975" y="921963"/>
                  <a:pt x="826277" y="0"/>
                </a:cubicBezTo>
                <a:cubicBezTo>
                  <a:pt x="1894489" y="60376"/>
                  <a:pt x="1582046" y="1053258"/>
                  <a:pt x="2084415" y="1294704"/>
                </a:cubicBezTo>
                <a:cubicBezTo>
                  <a:pt x="2220765" y="1319082"/>
                  <a:pt x="2384277" y="1207659"/>
                  <a:pt x="2081534" y="711461"/>
                </a:cubicBezTo>
                <a:cubicBezTo>
                  <a:pt x="3844765" y="2025429"/>
                  <a:pt x="2606774" y="3099478"/>
                  <a:pt x="1581537" y="3173121"/>
                </a:cubicBezTo>
                <a:cubicBezTo>
                  <a:pt x="2049242" y="2917586"/>
                  <a:pt x="2204598" y="1824606"/>
                  <a:pt x="1237328" y="1143558"/>
                </a:cubicBezTo>
                <a:cubicBezTo>
                  <a:pt x="1479342" y="1777869"/>
                  <a:pt x="1318476" y="2090782"/>
                  <a:pt x="1162138" y="2408222"/>
                </a:cubicBezTo>
                <a:cubicBezTo>
                  <a:pt x="1159532" y="2246847"/>
                  <a:pt x="1324413" y="1899876"/>
                  <a:pt x="918927" y="1697760"/>
                </a:cubicBezTo>
                <a:cubicBezTo>
                  <a:pt x="1108697" y="2305733"/>
                  <a:pt x="307113" y="2497246"/>
                  <a:pt x="1148733" y="316859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1" name="Rounded Rectangle 25">
            <a:extLst>
              <a:ext uri="{FF2B5EF4-FFF2-40B4-BE49-F238E27FC236}">
                <a16:creationId xmlns:a16="http://schemas.microsoft.com/office/drawing/2014/main" id="{52251A18-A73B-4A26-9FEC-6B831E23205B}"/>
              </a:ext>
            </a:extLst>
          </p:cNvPr>
          <p:cNvSpPr/>
          <p:nvPr/>
        </p:nvSpPr>
        <p:spPr>
          <a:xfrm>
            <a:off x="10972939" y="2640819"/>
            <a:ext cx="586980" cy="430164"/>
          </a:xfrm>
          <a:custGeom>
            <a:avLst/>
            <a:gdLst/>
            <a:ahLst/>
            <a:cxnLst/>
            <a:rect l="l" t="t" r="r" b="b"/>
            <a:pathLst>
              <a:path w="3248842" h="2380886">
                <a:moveTo>
                  <a:pt x="1194785" y="1472263"/>
                </a:moveTo>
                <a:cubicBezTo>
                  <a:pt x="1150014" y="1472263"/>
                  <a:pt x="1113720" y="1508557"/>
                  <a:pt x="1113720" y="1553328"/>
                </a:cubicBezTo>
                <a:lnTo>
                  <a:pt x="1113720" y="1600880"/>
                </a:lnTo>
                <a:cubicBezTo>
                  <a:pt x="1113720" y="1645651"/>
                  <a:pt x="1150014" y="1681945"/>
                  <a:pt x="1194785" y="1681945"/>
                </a:cubicBezTo>
                <a:lnTo>
                  <a:pt x="2067186" y="1681945"/>
                </a:lnTo>
                <a:cubicBezTo>
                  <a:pt x="2111957" y="1681945"/>
                  <a:pt x="2148251" y="1645651"/>
                  <a:pt x="2148251" y="1600880"/>
                </a:cubicBezTo>
                <a:lnTo>
                  <a:pt x="2148251" y="1553328"/>
                </a:lnTo>
                <a:cubicBezTo>
                  <a:pt x="2148251" y="1508557"/>
                  <a:pt x="2111957" y="1472263"/>
                  <a:pt x="2067186" y="1472263"/>
                </a:cubicBezTo>
                <a:close/>
                <a:moveTo>
                  <a:pt x="2582402" y="986449"/>
                </a:moveTo>
                <a:cubicBezTo>
                  <a:pt x="2477247" y="986449"/>
                  <a:pt x="2392002" y="1071694"/>
                  <a:pt x="2392002" y="1176848"/>
                </a:cubicBezTo>
                <a:cubicBezTo>
                  <a:pt x="2392002" y="1282003"/>
                  <a:pt x="2477247" y="1367248"/>
                  <a:pt x="2582402" y="1367248"/>
                </a:cubicBezTo>
                <a:cubicBezTo>
                  <a:pt x="2687557" y="1367248"/>
                  <a:pt x="2772801" y="1282003"/>
                  <a:pt x="2772801" y="1176848"/>
                </a:cubicBezTo>
                <a:cubicBezTo>
                  <a:pt x="2772801" y="1071694"/>
                  <a:pt x="2687557" y="986449"/>
                  <a:pt x="2582402" y="986449"/>
                </a:cubicBezTo>
                <a:close/>
                <a:moveTo>
                  <a:pt x="679570" y="986449"/>
                </a:moveTo>
                <a:cubicBezTo>
                  <a:pt x="574415" y="986449"/>
                  <a:pt x="489171" y="1071694"/>
                  <a:pt x="489171" y="1176848"/>
                </a:cubicBezTo>
                <a:cubicBezTo>
                  <a:pt x="489171" y="1282003"/>
                  <a:pt x="574415" y="1367248"/>
                  <a:pt x="679570" y="1367248"/>
                </a:cubicBezTo>
                <a:cubicBezTo>
                  <a:pt x="784725" y="1367248"/>
                  <a:pt x="869970" y="1282003"/>
                  <a:pt x="869970" y="1176848"/>
                </a:cubicBezTo>
                <a:cubicBezTo>
                  <a:pt x="869970" y="1071694"/>
                  <a:pt x="784725" y="986449"/>
                  <a:pt x="679570" y="986449"/>
                </a:cubicBezTo>
                <a:close/>
                <a:moveTo>
                  <a:pt x="867954" y="155801"/>
                </a:moveTo>
                <a:lnTo>
                  <a:pt x="726849" y="858549"/>
                </a:lnTo>
                <a:lnTo>
                  <a:pt x="2535122" y="858549"/>
                </a:lnTo>
                <a:lnTo>
                  <a:pt x="2394017" y="155801"/>
                </a:lnTo>
                <a:close/>
                <a:moveTo>
                  <a:pt x="677268" y="0"/>
                </a:moveTo>
                <a:lnTo>
                  <a:pt x="2584703" y="0"/>
                </a:lnTo>
                <a:lnTo>
                  <a:pt x="2736658" y="607820"/>
                </a:lnTo>
                <a:cubicBezTo>
                  <a:pt x="2766265" y="579906"/>
                  <a:pt x="2806392" y="564164"/>
                  <a:pt x="2850195" y="564164"/>
                </a:cubicBezTo>
                <a:lnTo>
                  <a:pt x="3069929" y="564164"/>
                </a:lnTo>
                <a:cubicBezTo>
                  <a:pt x="3168740" y="564164"/>
                  <a:pt x="3248842" y="644266"/>
                  <a:pt x="3248842" y="743077"/>
                </a:cubicBezTo>
                <a:lnTo>
                  <a:pt x="3248842" y="792706"/>
                </a:lnTo>
                <a:cubicBezTo>
                  <a:pt x="3248842" y="891517"/>
                  <a:pt x="3168740" y="971619"/>
                  <a:pt x="3069929" y="971619"/>
                </a:cubicBezTo>
                <a:lnTo>
                  <a:pt x="3054536" y="971619"/>
                </a:lnTo>
                <a:cubicBezTo>
                  <a:pt x="3060628" y="989042"/>
                  <a:pt x="3063411" y="1007758"/>
                  <a:pt x="3063411" y="1027125"/>
                </a:cubicBezTo>
                <a:lnTo>
                  <a:pt x="3063411" y="2015961"/>
                </a:lnTo>
                <a:lnTo>
                  <a:pt x="2889080" y="2015961"/>
                </a:lnTo>
                <a:lnTo>
                  <a:pt x="2889080" y="2260325"/>
                </a:lnTo>
                <a:cubicBezTo>
                  <a:pt x="2889080" y="2326909"/>
                  <a:pt x="2835102" y="2380886"/>
                  <a:pt x="2768518" y="2380886"/>
                </a:cubicBezTo>
                <a:lnTo>
                  <a:pt x="2286284" y="2380886"/>
                </a:lnTo>
                <a:cubicBezTo>
                  <a:pt x="2219700" y="2380886"/>
                  <a:pt x="2165723" y="2326909"/>
                  <a:pt x="2165723" y="2260325"/>
                </a:cubicBezTo>
                <a:lnTo>
                  <a:pt x="2165723" y="2015961"/>
                </a:lnTo>
                <a:lnTo>
                  <a:pt x="1096248" y="2015961"/>
                </a:lnTo>
                <a:lnTo>
                  <a:pt x="1096248" y="2260325"/>
                </a:lnTo>
                <a:cubicBezTo>
                  <a:pt x="1096248" y="2326909"/>
                  <a:pt x="1042270" y="2380886"/>
                  <a:pt x="975686" y="2380886"/>
                </a:cubicBezTo>
                <a:lnTo>
                  <a:pt x="493453" y="2380886"/>
                </a:lnTo>
                <a:cubicBezTo>
                  <a:pt x="426869" y="2380886"/>
                  <a:pt x="372891" y="2326909"/>
                  <a:pt x="372891" y="2260325"/>
                </a:cubicBezTo>
                <a:lnTo>
                  <a:pt x="372891" y="2015961"/>
                </a:lnTo>
                <a:lnTo>
                  <a:pt x="198560" y="2015961"/>
                </a:lnTo>
                <a:lnTo>
                  <a:pt x="198560" y="1027125"/>
                </a:lnTo>
                <a:cubicBezTo>
                  <a:pt x="198560" y="1007758"/>
                  <a:pt x="201343" y="989042"/>
                  <a:pt x="207435" y="971619"/>
                </a:cubicBezTo>
                <a:lnTo>
                  <a:pt x="178913" y="971619"/>
                </a:lnTo>
                <a:cubicBezTo>
                  <a:pt x="80102" y="971619"/>
                  <a:pt x="0" y="891517"/>
                  <a:pt x="0" y="792706"/>
                </a:cubicBezTo>
                <a:lnTo>
                  <a:pt x="0" y="743077"/>
                </a:lnTo>
                <a:cubicBezTo>
                  <a:pt x="0" y="644266"/>
                  <a:pt x="80102" y="564164"/>
                  <a:pt x="178913" y="564164"/>
                </a:cubicBezTo>
                <a:lnTo>
                  <a:pt x="398647" y="564164"/>
                </a:lnTo>
                <a:cubicBezTo>
                  <a:pt x="447310" y="564164"/>
                  <a:pt x="491436" y="583593"/>
                  <a:pt x="523419" y="615395"/>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2" name="Block Arc 41">
            <a:extLst>
              <a:ext uri="{FF2B5EF4-FFF2-40B4-BE49-F238E27FC236}">
                <a16:creationId xmlns:a16="http://schemas.microsoft.com/office/drawing/2014/main" id="{36DCD789-FED8-401C-8C81-CF9F331DAB6D}"/>
              </a:ext>
            </a:extLst>
          </p:cNvPr>
          <p:cNvSpPr/>
          <p:nvPr/>
        </p:nvSpPr>
        <p:spPr>
          <a:xfrm>
            <a:off x="9454085" y="5654191"/>
            <a:ext cx="563324" cy="570461"/>
          </a:xfrm>
          <a:custGeom>
            <a:avLst/>
            <a:gdLst/>
            <a:ahLst/>
            <a:cxnLst/>
            <a:rect l="l" t="t" r="r" b="b"/>
            <a:pathLst>
              <a:path w="2844151" h="2880180">
                <a:moveTo>
                  <a:pt x="2390187" y="1502145"/>
                </a:moveTo>
                <a:lnTo>
                  <a:pt x="2844151" y="1530794"/>
                </a:lnTo>
                <a:cubicBezTo>
                  <a:pt x="2804784" y="2154619"/>
                  <a:pt x="2367464" y="2681809"/>
                  <a:pt x="1761650" y="2835749"/>
                </a:cubicBezTo>
                <a:cubicBezTo>
                  <a:pt x="1191486" y="2980631"/>
                  <a:pt x="594633" y="2763755"/>
                  <a:pt x="252983" y="2293680"/>
                </a:cubicBezTo>
                <a:lnTo>
                  <a:pt x="102982" y="2380283"/>
                </a:lnTo>
                <a:lnTo>
                  <a:pt x="104524" y="1603708"/>
                </a:lnTo>
                <a:lnTo>
                  <a:pt x="777828" y="1990661"/>
                </a:lnTo>
                <a:lnTo>
                  <a:pt x="648358" y="2065410"/>
                </a:lnTo>
                <a:cubicBezTo>
                  <a:pt x="886760" y="2358087"/>
                  <a:pt x="1276546" y="2489694"/>
                  <a:pt x="1649627" y="2394891"/>
                </a:cubicBezTo>
                <a:cubicBezTo>
                  <a:pt x="2064076" y="2289577"/>
                  <a:pt x="2363256" y="1928916"/>
                  <a:pt x="2390187" y="1502145"/>
                </a:cubicBezTo>
                <a:close/>
                <a:moveTo>
                  <a:pt x="1424249" y="58"/>
                </a:moveTo>
                <a:cubicBezTo>
                  <a:pt x="1880498" y="-4073"/>
                  <a:pt x="2318325" y="209551"/>
                  <a:pt x="2591169" y="586524"/>
                </a:cubicBezTo>
                <a:lnTo>
                  <a:pt x="2741170" y="499921"/>
                </a:lnTo>
                <a:lnTo>
                  <a:pt x="2739628" y="1276497"/>
                </a:lnTo>
                <a:lnTo>
                  <a:pt x="2066324" y="889544"/>
                </a:lnTo>
                <a:lnTo>
                  <a:pt x="2195793" y="814795"/>
                </a:lnTo>
                <a:cubicBezTo>
                  <a:pt x="1957391" y="522118"/>
                  <a:pt x="1567606" y="390511"/>
                  <a:pt x="1194524" y="485313"/>
                </a:cubicBezTo>
                <a:cubicBezTo>
                  <a:pt x="780075" y="590627"/>
                  <a:pt x="480895" y="951288"/>
                  <a:pt x="453964" y="1378059"/>
                </a:cubicBezTo>
                <a:lnTo>
                  <a:pt x="0" y="1349410"/>
                </a:lnTo>
                <a:cubicBezTo>
                  <a:pt x="39367" y="725585"/>
                  <a:pt x="476687" y="198395"/>
                  <a:pt x="1082501" y="44455"/>
                </a:cubicBezTo>
                <a:cubicBezTo>
                  <a:pt x="1196091" y="15591"/>
                  <a:pt x="1310740" y="1086"/>
                  <a:pt x="1424249" y="5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3" name="Round Same Side Corner Rectangle 11">
            <a:extLst>
              <a:ext uri="{FF2B5EF4-FFF2-40B4-BE49-F238E27FC236}">
                <a16:creationId xmlns:a16="http://schemas.microsoft.com/office/drawing/2014/main" id="{AFBCEF67-A3DE-45DE-97FD-374E910A67D8}"/>
              </a:ext>
            </a:extLst>
          </p:cNvPr>
          <p:cNvSpPr/>
          <p:nvPr/>
        </p:nvSpPr>
        <p:spPr>
          <a:xfrm rot="9900000">
            <a:off x="10208910" y="1534987"/>
            <a:ext cx="579867" cy="492485"/>
          </a:xfrm>
          <a:custGeom>
            <a:avLst/>
            <a:gdLst/>
            <a:ahLst/>
            <a:cxnLst/>
            <a:rect l="l" t="t" r="r" b="b"/>
            <a:pathLst>
              <a:path w="2911009" h="2472345">
                <a:moveTo>
                  <a:pt x="2219598" y="1335309"/>
                </a:moveTo>
                <a:lnTo>
                  <a:pt x="2219598" y="1222573"/>
                </a:lnTo>
                <a:cubicBezTo>
                  <a:pt x="2219598" y="1176944"/>
                  <a:pt x="2241926" y="1136530"/>
                  <a:pt x="2277694" y="1113650"/>
                </a:cubicBezTo>
                <a:lnTo>
                  <a:pt x="2277694" y="137786"/>
                </a:lnTo>
                <a:cubicBezTo>
                  <a:pt x="2277694" y="61689"/>
                  <a:pt x="2339383" y="0"/>
                  <a:pt x="2415480" y="0"/>
                </a:cubicBezTo>
                <a:lnTo>
                  <a:pt x="2545196" y="0"/>
                </a:lnTo>
                <a:cubicBezTo>
                  <a:pt x="2621293" y="0"/>
                  <a:pt x="2682982" y="61689"/>
                  <a:pt x="2682982" y="137786"/>
                </a:cubicBezTo>
                <a:lnTo>
                  <a:pt x="2682982" y="1099067"/>
                </a:lnTo>
                <a:cubicBezTo>
                  <a:pt x="2730197" y="1120049"/>
                  <a:pt x="2762708" y="1167515"/>
                  <a:pt x="2762708" y="1222573"/>
                </a:cubicBezTo>
                <a:lnTo>
                  <a:pt x="2762708" y="1480834"/>
                </a:lnTo>
                <a:close/>
                <a:moveTo>
                  <a:pt x="241900" y="1676361"/>
                </a:moveTo>
                <a:cubicBezTo>
                  <a:pt x="69371" y="1631107"/>
                  <a:pt x="-34146" y="1454930"/>
                  <a:pt x="10296" y="1282189"/>
                </a:cubicBezTo>
                <a:cubicBezTo>
                  <a:pt x="54739" y="1109449"/>
                  <a:pt x="230428" y="1005105"/>
                  <a:pt x="403375" y="1048736"/>
                </a:cubicBezTo>
                <a:cubicBezTo>
                  <a:pt x="349550" y="1257945"/>
                  <a:pt x="295726" y="1467153"/>
                  <a:pt x="241900" y="1676361"/>
                </a:cubicBezTo>
                <a:close/>
                <a:moveTo>
                  <a:pt x="2578947" y="2467929"/>
                </a:moveTo>
                <a:lnTo>
                  <a:pt x="1957545" y="2301425"/>
                </a:lnTo>
                <a:lnTo>
                  <a:pt x="2194209" y="1418183"/>
                </a:lnTo>
                <a:lnTo>
                  <a:pt x="2815611" y="1584687"/>
                </a:lnTo>
                <a:cubicBezTo>
                  <a:pt x="2884250" y="1603079"/>
                  <a:pt x="2924985" y="1673632"/>
                  <a:pt x="2906593" y="1742272"/>
                </a:cubicBezTo>
                <a:lnTo>
                  <a:pt x="2736532" y="2376947"/>
                </a:lnTo>
                <a:cubicBezTo>
                  <a:pt x="2718140" y="2445587"/>
                  <a:pt x="2647586" y="2486321"/>
                  <a:pt x="2578947" y="2467929"/>
                </a:cubicBezTo>
                <a:close/>
                <a:moveTo>
                  <a:pt x="610249" y="2287120"/>
                </a:moveTo>
                <a:lnTo>
                  <a:pt x="1020264" y="756923"/>
                </a:lnTo>
                <a:lnTo>
                  <a:pt x="2107356" y="1398691"/>
                </a:lnTo>
                <a:lnTo>
                  <a:pt x="1872582" y="2274879"/>
                </a:lnTo>
                <a:close/>
                <a:moveTo>
                  <a:pt x="426016" y="2349577"/>
                </a:moveTo>
                <a:lnTo>
                  <a:pt x="243978" y="2300800"/>
                </a:lnTo>
                <a:cubicBezTo>
                  <a:pt x="205115" y="2290387"/>
                  <a:pt x="182051" y="2250439"/>
                  <a:pt x="192464" y="2211576"/>
                </a:cubicBezTo>
                <a:lnTo>
                  <a:pt x="620679" y="613455"/>
                </a:lnTo>
                <a:cubicBezTo>
                  <a:pt x="631093" y="574592"/>
                  <a:pt x="671040" y="551528"/>
                  <a:pt x="709903" y="561941"/>
                </a:cubicBezTo>
                <a:lnTo>
                  <a:pt x="891942" y="610718"/>
                </a:lnTo>
                <a:cubicBezTo>
                  <a:pt x="930805" y="621132"/>
                  <a:pt x="953869" y="661079"/>
                  <a:pt x="943455" y="699942"/>
                </a:cubicBezTo>
                <a:lnTo>
                  <a:pt x="515240" y="2298064"/>
                </a:lnTo>
                <a:cubicBezTo>
                  <a:pt x="504827" y="2336927"/>
                  <a:pt x="464879" y="2359990"/>
                  <a:pt x="426016" y="2349577"/>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4" name="Donut 39">
            <a:extLst>
              <a:ext uri="{FF2B5EF4-FFF2-40B4-BE49-F238E27FC236}">
                <a16:creationId xmlns:a16="http://schemas.microsoft.com/office/drawing/2014/main" id="{439297A1-2150-467C-8B3E-08A8C9E0E56F}"/>
              </a:ext>
            </a:extLst>
          </p:cNvPr>
          <p:cNvSpPr/>
          <p:nvPr/>
        </p:nvSpPr>
        <p:spPr>
          <a:xfrm>
            <a:off x="4246301" y="4666128"/>
            <a:ext cx="575536" cy="575536"/>
          </a:xfrm>
          <a:custGeom>
            <a:avLst/>
            <a:gdLst/>
            <a:ahLst/>
            <a:cxnLst/>
            <a:rect l="l" t="t" r="r" b="b"/>
            <a:pathLst>
              <a:path w="3240000" h="3240000">
                <a:moveTo>
                  <a:pt x="1152300" y="922782"/>
                </a:moveTo>
                <a:lnTo>
                  <a:pt x="2354400" y="1620000"/>
                </a:lnTo>
                <a:lnTo>
                  <a:pt x="1152300" y="2317218"/>
                </a:lnTo>
                <a:close/>
                <a:moveTo>
                  <a:pt x="1620000" y="342403"/>
                </a:moveTo>
                <a:cubicBezTo>
                  <a:pt x="914403" y="342403"/>
                  <a:pt x="342403" y="914403"/>
                  <a:pt x="342403" y="1620000"/>
                </a:cubicBezTo>
                <a:cubicBezTo>
                  <a:pt x="342403" y="2325597"/>
                  <a:pt x="914403" y="2897597"/>
                  <a:pt x="1620000" y="2897597"/>
                </a:cubicBezTo>
                <a:cubicBezTo>
                  <a:pt x="2325597" y="2897597"/>
                  <a:pt x="2897597" y="2325597"/>
                  <a:pt x="2897597" y="1620000"/>
                </a:cubicBezTo>
                <a:cubicBezTo>
                  <a:pt x="2897597" y="914403"/>
                  <a:pt x="2325597" y="342403"/>
                  <a:pt x="1620000" y="342403"/>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sp>
        <p:nvSpPr>
          <p:cNvPr id="65" name="Freeform 25">
            <a:extLst>
              <a:ext uri="{FF2B5EF4-FFF2-40B4-BE49-F238E27FC236}">
                <a16:creationId xmlns:a16="http://schemas.microsoft.com/office/drawing/2014/main" id="{115A3EAB-6A86-45ED-8F48-A7797A2D6676}"/>
              </a:ext>
            </a:extLst>
          </p:cNvPr>
          <p:cNvSpPr/>
          <p:nvPr/>
        </p:nvSpPr>
        <p:spPr>
          <a:xfrm>
            <a:off x="8766358" y="3640606"/>
            <a:ext cx="417857" cy="517071"/>
          </a:xfrm>
          <a:custGeom>
            <a:avLst/>
            <a:gdLst>
              <a:gd name="connsiteX0" fmla="*/ 371475 w 1600200"/>
              <a:gd name="connsiteY0" fmla="*/ 0 h 1857375"/>
              <a:gd name="connsiteX1" fmla="*/ 628650 w 1600200"/>
              <a:gd name="connsiteY1" fmla="*/ 523875 h 1857375"/>
              <a:gd name="connsiteX2" fmla="*/ 400050 w 1600200"/>
              <a:gd name="connsiteY2" fmla="*/ 561975 h 1857375"/>
              <a:gd name="connsiteX3" fmla="*/ 1019175 w 1600200"/>
              <a:gd name="connsiteY3" fmla="*/ 1438275 h 1857375"/>
              <a:gd name="connsiteX4" fmla="*/ 1219200 w 1600200"/>
              <a:gd name="connsiteY4" fmla="*/ 1238250 h 1857375"/>
              <a:gd name="connsiteX5" fmla="*/ 1600200 w 1600200"/>
              <a:gd name="connsiteY5" fmla="*/ 1666875 h 1857375"/>
              <a:gd name="connsiteX6" fmla="*/ 1038225 w 1600200"/>
              <a:gd name="connsiteY6" fmla="*/ 1857375 h 1857375"/>
              <a:gd name="connsiteX7" fmla="*/ 0 w 1600200"/>
              <a:gd name="connsiteY7" fmla="*/ 314325 h 1857375"/>
              <a:gd name="connsiteX8" fmla="*/ 371475 w 1600200"/>
              <a:gd name="connsiteY8" fmla="*/ 0 h 1857375"/>
              <a:gd name="connsiteX0" fmla="*/ 371475 w 1600200"/>
              <a:gd name="connsiteY0" fmla="*/ 0 h 1917951"/>
              <a:gd name="connsiteX1" fmla="*/ 628650 w 1600200"/>
              <a:gd name="connsiteY1" fmla="*/ 584451 h 1917951"/>
              <a:gd name="connsiteX2" fmla="*/ 400050 w 1600200"/>
              <a:gd name="connsiteY2" fmla="*/ 622551 h 1917951"/>
              <a:gd name="connsiteX3" fmla="*/ 1019175 w 1600200"/>
              <a:gd name="connsiteY3" fmla="*/ 1498851 h 1917951"/>
              <a:gd name="connsiteX4" fmla="*/ 1219200 w 1600200"/>
              <a:gd name="connsiteY4" fmla="*/ 1298826 h 1917951"/>
              <a:gd name="connsiteX5" fmla="*/ 1600200 w 1600200"/>
              <a:gd name="connsiteY5" fmla="*/ 1727451 h 1917951"/>
              <a:gd name="connsiteX6" fmla="*/ 1038225 w 1600200"/>
              <a:gd name="connsiteY6" fmla="*/ 1917951 h 1917951"/>
              <a:gd name="connsiteX7" fmla="*/ 0 w 1600200"/>
              <a:gd name="connsiteY7" fmla="*/ 374901 h 1917951"/>
              <a:gd name="connsiteX8" fmla="*/ 371475 w 1600200"/>
              <a:gd name="connsiteY8" fmla="*/ 0 h 1917951"/>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277 h 1919228"/>
              <a:gd name="connsiteX1" fmla="*/ 628650 w 1600200"/>
              <a:gd name="connsiteY1" fmla="*/ 585728 h 1919228"/>
              <a:gd name="connsiteX2" fmla="*/ 400050 w 1600200"/>
              <a:gd name="connsiteY2" fmla="*/ 623828 h 1919228"/>
              <a:gd name="connsiteX3" fmla="*/ 1019175 w 1600200"/>
              <a:gd name="connsiteY3" fmla="*/ 1500128 h 1919228"/>
              <a:gd name="connsiteX4" fmla="*/ 1219200 w 1600200"/>
              <a:gd name="connsiteY4" fmla="*/ 1300103 h 1919228"/>
              <a:gd name="connsiteX5" fmla="*/ 1600200 w 1600200"/>
              <a:gd name="connsiteY5" fmla="*/ 1728728 h 1919228"/>
              <a:gd name="connsiteX6" fmla="*/ 1038225 w 1600200"/>
              <a:gd name="connsiteY6" fmla="*/ 1919228 h 1919228"/>
              <a:gd name="connsiteX7" fmla="*/ 0 w 1600200"/>
              <a:gd name="connsiteY7" fmla="*/ 376178 h 1919228"/>
              <a:gd name="connsiteX8" fmla="*/ 371475 w 1600200"/>
              <a:gd name="connsiteY8" fmla="*/ 1277 h 1919228"/>
              <a:gd name="connsiteX0" fmla="*/ 371475 w 1600200"/>
              <a:gd name="connsiteY0" fmla="*/ 1544 h 1919495"/>
              <a:gd name="connsiteX1" fmla="*/ 628650 w 1600200"/>
              <a:gd name="connsiteY1" fmla="*/ 585995 h 1919495"/>
              <a:gd name="connsiteX2" fmla="*/ 400050 w 1600200"/>
              <a:gd name="connsiteY2" fmla="*/ 624095 h 1919495"/>
              <a:gd name="connsiteX3" fmla="*/ 1019175 w 1600200"/>
              <a:gd name="connsiteY3" fmla="*/ 1500395 h 1919495"/>
              <a:gd name="connsiteX4" fmla="*/ 1219200 w 1600200"/>
              <a:gd name="connsiteY4" fmla="*/ 1300370 h 1919495"/>
              <a:gd name="connsiteX5" fmla="*/ 1600200 w 1600200"/>
              <a:gd name="connsiteY5" fmla="*/ 1728995 h 1919495"/>
              <a:gd name="connsiteX6" fmla="*/ 1038225 w 1600200"/>
              <a:gd name="connsiteY6" fmla="*/ 1919495 h 1919495"/>
              <a:gd name="connsiteX7" fmla="*/ 0 w 1600200"/>
              <a:gd name="connsiteY7" fmla="*/ 376445 h 1919495"/>
              <a:gd name="connsiteX8" fmla="*/ 371475 w 1600200"/>
              <a:gd name="connsiteY8" fmla="*/ 1544 h 1919495"/>
              <a:gd name="connsiteX0" fmla="*/ 371475 w 1600200"/>
              <a:gd name="connsiteY0" fmla="*/ 1487 h 1919438"/>
              <a:gd name="connsiteX1" fmla="*/ 568075 w 1600200"/>
              <a:gd name="connsiteY1" fmla="*/ 603245 h 1919438"/>
              <a:gd name="connsiteX2" fmla="*/ 400050 w 1600200"/>
              <a:gd name="connsiteY2" fmla="*/ 624038 h 1919438"/>
              <a:gd name="connsiteX3" fmla="*/ 1019175 w 1600200"/>
              <a:gd name="connsiteY3" fmla="*/ 1500338 h 1919438"/>
              <a:gd name="connsiteX4" fmla="*/ 1219200 w 1600200"/>
              <a:gd name="connsiteY4" fmla="*/ 1300313 h 1919438"/>
              <a:gd name="connsiteX5" fmla="*/ 1600200 w 1600200"/>
              <a:gd name="connsiteY5" fmla="*/ 1728938 h 1919438"/>
              <a:gd name="connsiteX6" fmla="*/ 1038225 w 1600200"/>
              <a:gd name="connsiteY6" fmla="*/ 1919438 h 1919438"/>
              <a:gd name="connsiteX7" fmla="*/ 0 w 1600200"/>
              <a:gd name="connsiteY7" fmla="*/ 376388 h 1919438"/>
              <a:gd name="connsiteX8" fmla="*/ 371475 w 1600200"/>
              <a:gd name="connsiteY8" fmla="*/ 1487 h 1919438"/>
              <a:gd name="connsiteX0" fmla="*/ 371475 w 1600200"/>
              <a:gd name="connsiteY0" fmla="*/ 1032 h 1918983"/>
              <a:gd name="connsiteX1" fmla="*/ 568075 w 1600200"/>
              <a:gd name="connsiteY1" fmla="*/ 602790 h 1918983"/>
              <a:gd name="connsiteX2" fmla="*/ 400050 w 1600200"/>
              <a:gd name="connsiteY2" fmla="*/ 623583 h 1918983"/>
              <a:gd name="connsiteX3" fmla="*/ 1019175 w 1600200"/>
              <a:gd name="connsiteY3" fmla="*/ 1499883 h 1918983"/>
              <a:gd name="connsiteX4" fmla="*/ 1219200 w 1600200"/>
              <a:gd name="connsiteY4" fmla="*/ 1299858 h 1918983"/>
              <a:gd name="connsiteX5" fmla="*/ 1600200 w 1600200"/>
              <a:gd name="connsiteY5" fmla="*/ 1728483 h 1918983"/>
              <a:gd name="connsiteX6" fmla="*/ 1038225 w 1600200"/>
              <a:gd name="connsiteY6" fmla="*/ 1918983 h 1918983"/>
              <a:gd name="connsiteX7" fmla="*/ 0 w 1600200"/>
              <a:gd name="connsiteY7" fmla="*/ 375933 h 1918983"/>
              <a:gd name="connsiteX8" fmla="*/ 371475 w 1600200"/>
              <a:gd name="connsiteY8" fmla="*/ 1032 h 1918983"/>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088 h 1919039"/>
              <a:gd name="connsiteX1" fmla="*/ 568075 w 1600200"/>
              <a:gd name="connsiteY1" fmla="*/ 602846 h 1919039"/>
              <a:gd name="connsiteX2" fmla="*/ 400050 w 1600200"/>
              <a:gd name="connsiteY2" fmla="*/ 623639 h 1919039"/>
              <a:gd name="connsiteX3" fmla="*/ 1019175 w 1600200"/>
              <a:gd name="connsiteY3" fmla="*/ 1499939 h 1919039"/>
              <a:gd name="connsiteX4" fmla="*/ 1219200 w 1600200"/>
              <a:gd name="connsiteY4" fmla="*/ 1299914 h 1919039"/>
              <a:gd name="connsiteX5" fmla="*/ 1600200 w 1600200"/>
              <a:gd name="connsiteY5" fmla="*/ 1728539 h 1919039"/>
              <a:gd name="connsiteX6" fmla="*/ 1038225 w 1600200"/>
              <a:gd name="connsiteY6" fmla="*/ 1919039 h 1919039"/>
              <a:gd name="connsiteX7" fmla="*/ 0 w 1600200"/>
              <a:gd name="connsiteY7" fmla="*/ 375989 h 1919039"/>
              <a:gd name="connsiteX8" fmla="*/ 371475 w 1600200"/>
              <a:gd name="connsiteY8" fmla="*/ 1088 h 1919039"/>
              <a:gd name="connsiteX0" fmla="*/ 371475 w 1600200"/>
              <a:gd name="connsiteY0" fmla="*/ 1118 h 1919069"/>
              <a:gd name="connsiteX1" fmla="*/ 568075 w 1600200"/>
              <a:gd name="connsiteY1" fmla="*/ 602876 h 1919069"/>
              <a:gd name="connsiteX2" fmla="*/ 400050 w 1600200"/>
              <a:gd name="connsiteY2" fmla="*/ 623669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408703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59666 w 1600200"/>
              <a:gd name="connsiteY2" fmla="*/ 643860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9175 w 1600200"/>
              <a:gd name="connsiteY3" fmla="*/ 1499969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70138 w 1600200"/>
              <a:gd name="connsiteY3" fmla="*/ 1517276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1010522 w 1600200"/>
              <a:gd name="connsiteY3" fmla="*/ 1534584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96099 w 1600200"/>
              <a:gd name="connsiteY3" fmla="*/ 1546122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219200 w 1600200"/>
              <a:gd name="connsiteY4" fmla="*/ 1299944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600200"/>
              <a:gd name="connsiteY0" fmla="*/ 1118 h 1919069"/>
              <a:gd name="connsiteX1" fmla="*/ 568075 w 1600200"/>
              <a:gd name="connsiteY1" fmla="*/ 602876 h 1919069"/>
              <a:gd name="connsiteX2" fmla="*/ 374089 w 1600200"/>
              <a:gd name="connsiteY2" fmla="*/ 646744 h 1919069"/>
              <a:gd name="connsiteX3" fmla="*/ 987445 w 1600200"/>
              <a:gd name="connsiteY3" fmla="*/ 1528815 h 1919069"/>
              <a:gd name="connsiteX4" fmla="*/ 1173048 w 1600200"/>
              <a:gd name="connsiteY4" fmla="*/ 1311482 h 1919069"/>
              <a:gd name="connsiteX5" fmla="*/ 1600200 w 1600200"/>
              <a:gd name="connsiteY5" fmla="*/ 1728569 h 1919069"/>
              <a:gd name="connsiteX6" fmla="*/ 1038225 w 1600200"/>
              <a:gd name="connsiteY6" fmla="*/ 1919069 h 1919069"/>
              <a:gd name="connsiteX7" fmla="*/ 0 w 1600200"/>
              <a:gd name="connsiteY7" fmla="*/ 376019 h 1919069"/>
              <a:gd name="connsiteX8" fmla="*/ 371475 w 1600200"/>
              <a:gd name="connsiteY8" fmla="*/ 1118 h 1919069"/>
              <a:gd name="connsiteX0" fmla="*/ 371475 w 1588662"/>
              <a:gd name="connsiteY0" fmla="*/ 1118 h 1919069"/>
              <a:gd name="connsiteX1" fmla="*/ 568075 w 1588662"/>
              <a:gd name="connsiteY1" fmla="*/ 602876 h 1919069"/>
              <a:gd name="connsiteX2" fmla="*/ 374089 w 1588662"/>
              <a:gd name="connsiteY2" fmla="*/ 646744 h 1919069"/>
              <a:gd name="connsiteX3" fmla="*/ 987445 w 1588662"/>
              <a:gd name="connsiteY3" fmla="*/ 1528815 h 1919069"/>
              <a:gd name="connsiteX4" fmla="*/ 1173048 w 1588662"/>
              <a:gd name="connsiteY4" fmla="*/ 1311482 h 1919069"/>
              <a:gd name="connsiteX5" fmla="*/ 1588662 w 1588662"/>
              <a:gd name="connsiteY5" fmla="*/ 1699723 h 1919069"/>
              <a:gd name="connsiteX6" fmla="*/ 1038225 w 1588662"/>
              <a:gd name="connsiteY6" fmla="*/ 1919069 h 1919069"/>
              <a:gd name="connsiteX7" fmla="*/ 0 w 1588662"/>
              <a:gd name="connsiteY7" fmla="*/ 376019 h 1919069"/>
              <a:gd name="connsiteX8" fmla="*/ 371475 w 1588662"/>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600166"/>
              <a:gd name="connsiteY0" fmla="*/ 1118 h 1919069"/>
              <a:gd name="connsiteX1" fmla="*/ 568075 w 1600166"/>
              <a:gd name="connsiteY1" fmla="*/ 602876 h 1919069"/>
              <a:gd name="connsiteX2" fmla="*/ 374089 w 1600166"/>
              <a:gd name="connsiteY2" fmla="*/ 646744 h 1919069"/>
              <a:gd name="connsiteX3" fmla="*/ 987445 w 1600166"/>
              <a:gd name="connsiteY3" fmla="*/ 1528815 h 1919069"/>
              <a:gd name="connsiteX4" fmla="*/ 1173048 w 1600166"/>
              <a:gd name="connsiteY4" fmla="*/ 1311482 h 1919069"/>
              <a:gd name="connsiteX5" fmla="*/ 1588662 w 1600166"/>
              <a:gd name="connsiteY5" fmla="*/ 1699723 h 1919069"/>
              <a:gd name="connsiteX6" fmla="*/ 1038225 w 1600166"/>
              <a:gd name="connsiteY6" fmla="*/ 1919069 h 1919069"/>
              <a:gd name="connsiteX7" fmla="*/ 0 w 1600166"/>
              <a:gd name="connsiteY7" fmla="*/ 376019 h 1919069"/>
              <a:gd name="connsiteX8" fmla="*/ 371475 w 1600166"/>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19069"/>
              <a:gd name="connsiteX1" fmla="*/ 568075 w 1596260"/>
              <a:gd name="connsiteY1" fmla="*/ 602876 h 1919069"/>
              <a:gd name="connsiteX2" fmla="*/ 374089 w 1596260"/>
              <a:gd name="connsiteY2" fmla="*/ 646744 h 1919069"/>
              <a:gd name="connsiteX3" fmla="*/ 987445 w 1596260"/>
              <a:gd name="connsiteY3" fmla="*/ 1528815 h 1919069"/>
              <a:gd name="connsiteX4" fmla="*/ 1173048 w 1596260"/>
              <a:gd name="connsiteY4" fmla="*/ 1311482 h 1919069"/>
              <a:gd name="connsiteX5" fmla="*/ 1588662 w 1596260"/>
              <a:gd name="connsiteY5" fmla="*/ 1699723 h 1919069"/>
              <a:gd name="connsiteX6" fmla="*/ 1038225 w 1596260"/>
              <a:gd name="connsiteY6" fmla="*/ 1919069 h 1919069"/>
              <a:gd name="connsiteX7" fmla="*/ 0 w 1596260"/>
              <a:gd name="connsiteY7" fmla="*/ 376019 h 1919069"/>
              <a:gd name="connsiteX8" fmla="*/ 371475 w 1596260"/>
              <a:gd name="connsiteY8" fmla="*/ 1118 h 1919069"/>
              <a:gd name="connsiteX0" fmla="*/ 371475 w 1596260"/>
              <a:gd name="connsiteY0" fmla="*/ 1118 h 1946976"/>
              <a:gd name="connsiteX1" fmla="*/ 568075 w 1596260"/>
              <a:gd name="connsiteY1" fmla="*/ 602876 h 1946976"/>
              <a:gd name="connsiteX2" fmla="*/ 374089 w 1596260"/>
              <a:gd name="connsiteY2" fmla="*/ 646744 h 1946976"/>
              <a:gd name="connsiteX3" fmla="*/ 987445 w 1596260"/>
              <a:gd name="connsiteY3" fmla="*/ 1528815 h 1946976"/>
              <a:gd name="connsiteX4" fmla="*/ 1173048 w 1596260"/>
              <a:gd name="connsiteY4" fmla="*/ 1311482 h 1946976"/>
              <a:gd name="connsiteX5" fmla="*/ 1588662 w 1596260"/>
              <a:gd name="connsiteY5" fmla="*/ 1699723 h 1946976"/>
              <a:gd name="connsiteX6" fmla="*/ 1038225 w 1596260"/>
              <a:gd name="connsiteY6" fmla="*/ 1919069 h 1946976"/>
              <a:gd name="connsiteX7" fmla="*/ 0 w 1596260"/>
              <a:gd name="connsiteY7" fmla="*/ 376019 h 1946976"/>
              <a:gd name="connsiteX8" fmla="*/ 371475 w 1596260"/>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57053 w 1581838"/>
              <a:gd name="connsiteY0" fmla="*/ 1118 h 1946976"/>
              <a:gd name="connsiteX1" fmla="*/ 553653 w 1581838"/>
              <a:gd name="connsiteY1" fmla="*/ 602876 h 1946976"/>
              <a:gd name="connsiteX2" fmla="*/ 359667 w 1581838"/>
              <a:gd name="connsiteY2" fmla="*/ 646744 h 1946976"/>
              <a:gd name="connsiteX3" fmla="*/ 973023 w 1581838"/>
              <a:gd name="connsiteY3" fmla="*/ 1528815 h 1946976"/>
              <a:gd name="connsiteX4" fmla="*/ 1158626 w 1581838"/>
              <a:gd name="connsiteY4" fmla="*/ 1311482 h 1946976"/>
              <a:gd name="connsiteX5" fmla="*/ 1574240 w 1581838"/>
              <a:gd name="connsiteY5" fmla="*/ 1699723 h 1946976"/>
              <a:gd name="connsiteX6" fmla="*/ 1023803 w 1581838"/>
              <a:gd name="connsiteY6" fmla="*/ 1919069 h 1946976"/>
              <a:gd name="connsiteX7" fmla="*/ 0 w 1581838"/>
              <a:gd name="connsiteY7" fmla="*/ 378903 h 1946976"/>
              <a:gd name="connsiteX8" fmla="*/ 357053 w 1581838"/>
              <a:gd name="connsiteY8" fmla="*/ 1118 h 1946976"/>
              <a:gd name="connsiteX0" fmla="*/ 333976 w 1558761"/>
              <a:gd name="connsiteY0" fmla="*/ 1118 h 1946976"/>
              <a:gd name="connsiteX1" fmla="*/ 530576 w 1558761"/>
              <a:gd name="connsiteY1" fmla="*/ 602876 h 1946976"/>
              <a:gd name="connsiteX2" fmla="*/ 336590 w 1558761"/>
              <a:gd name="connsiteY2" fmla="*/ 646744 h 1946976"/>
              <a:gd name="connsiteX3" fmla="*/ 949946 w 1558761"/>
              <a:gd name="connsiteY3" fmla="*/ 1528815 h 1946976"/>
              <a:gd name="connsiteX4" fmla="*/ 1135549 w 1558761"/>
              <a:gd name="connsiteY4" fmla="*/ 1311482 h 1946976"/>
              <a:gd name="connsiteX5" fmla="*/ 1551163 w 1558761"/>
              <a:gd name="connsiteY5" fmla="*/ 1699723 h 1946976"/>
              <a:gd name="connsiteX6" fmla="*/ 1000726 w 1558761"/>
              <a:gd name="connsiteY6" fmla="*/ 1919069 h 1946976"/>
              <a:gd name="connsiteX7" fmla="*/ 0 w 1558761"/>
              <a:gd name="connsiteY7" fmla="*/ 390441 h 1946976"/>
              <a:gd name="connsiteX8" fmla="*/ 333976 w 1558761"/>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38491 w 1560662"/>
              <a:gd name="connsiteY2" fmla="*/ 646744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118 h 1946976"/>
              <a:gd name="connsiteX1" fmla="*/ 532477 w 1560662"/>
              <a:gd name="connsiteY1" fmla="*/ 602876 h 1946976"/>
              <a:gd name="connsiteX2" fmla="*/ 344260 w 1560662"/>
              <a:gd name="connsiteY2" fmla="*/ 655398 h 1946976"/>
              <a:gd name="connsiteX3" fmla="*/ 951847 w 1560662"/>
              <a:gd name="connsiteY3" fmla="*/ 1528815 h 1946976"/>
              <a:gd name="connsiteX4" fmla="*/ 1137450 w 1560662"/>
              <a:gd name="connsiteY4" fmla="*/ 1311482 h 1946976"/>
              <a:gd name="connsiteX5" fmla="*/ 1553064 w 1560662"/>
              <a:gd name="connsiteY5" fmla="*/ 1699723 h 1946976"/>
              <a:gd name="connsiteX6" fmla="*/ 1002627 w 1560662"/>
              <a:gd name="connsiteY6" fmla="*/ 1919069 h 1946976"/>
              <a:gd name="connsiteX7" fmla="*/ 1901 w 1560662"/>
              <a:gd name="connsiteY7" fmla="*/ 390441 h 1946976"/>
              <a:gd name="connsiteX8" fmla="*/ 335877 w 1560662"/>
              <a:gd name="connsiteY8" fmla="*/ 1118 h 1946976"/>
              <a:gd name="connsiteX0" fmla="*/ 335877 w 1560662"/>
              <a:gd name="connsiteY0" fmla="*/ 196 h 1946054"/>
              <a:gd name="connsiteX1" fmla="*/ 532477 w 1560662"/>
              <a:gd name="connsiteY1" fmla="*/ 601954 h 1946054"/>
              <a:gd name="connsiteX2" fmla="*/ 344260 w 1560662"/>
              <a:gd name="connsiteY2" fmla="*/ 654476 h 1946054"/>
              <a:gd name="connsiteX3" fmla="*/ 951847 w 1560662"/>
              <a:gd name="connsiteY3" fmla="*/ 1527893 h 1946054"/>
              <a:gd name="connsiteX4" fmla="*/ 1137450 w 1560662"/>
              <a:gd name="connsiteY4" fmla="*/ 1310560 h 1946054"/>
              <a:gd name="connsiteX5" fmla="*/ 1553064 w 1560662"/>
              <a:gd name="connsiteY5" fmla="*/ 1698801 h 1946054"/>
              <a:gd name="connsiteX6" fmla="*/ 1002627 w 1560662"/>
              <a:gd name="connsiteY6" fmla="*/ 1918147 h 1946054"/>
              <a:gd name="connsiteX7" fmla="*/ 1901 w 1560662"/>
              <a:gd name="connsiteY7" fmla="*/ 389519 h 1946054"/>
              <a:gd name="connsiteX8" fmla="*/ 335877 w 1560662"/>
              <a:gd name="connsiteY8" fmla="*/ 196 h 1946054"/>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0662"/>
              <a:gd name="connsiteY0" fmla="*/ 199 h 1937121"/>
              <a:gd name="connsiteX1" fmla="*/ 532477 w 1560662"/>
              <a:gd name="connsiteY1" fmla="*/ 593021 h 1937121"/>
              <a:gd name="connsiteX2" fmla="*/ 344260 w 1560662"/>
              <a:gd name="connsiteY2" fmla="*/ 645543 h 1937121"/>
              <a:gd name="connsiteX3" fmla="*/ 951847 w 1560662"/>
              <a:gd name="connsiteY3" fmla="*/ 1518960 h 1937121"/>
              <a:gd name="connsiteX4" fmla="*/ 1137450 w 1560662"/>
              <a:gd name="connsiteY4" fmla="*/ 1301627 h 1937121"/>
              <a:gd name="connsiteX5" fmla="*/ 1553064 w 1560662"/>
              <a:gd name="connsiteY5" fmla="*/ 1689868 h 1937121"/>
              <a:gd name="connsiteX6" fmla="*/ 1002627 w 1560662"/>
              <a:gd name="connsiteY6" fmla="*/ 1909214 h 1937121"/>
              <a:gd name="connsiteX7" fmla="*/ 1901 w 1560662"/>
              <a:gd name="connsiteY7" fmla="*/ 380586 h 1937121"/>
              <a:gd name="connsiteX8" fmla="*/ 332898 w 1560662"/>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 name="connsiteX0" fmla="*/ 332898 w 1565431"/>
              <a:gd name="connsiteY0" fmla="*/ 199 h 1937121"/>
              <a:gd name="connsiteX1" fmla="*/ 532477 w 1565431"/>
              <a:gd name="connsiteY1" fmla="*/ 593021 h 1937121"/>
              <a:gd name="connsiteX2" fmla="*/ 344260 w 1565431"/>
              <a:gd name="connsiteY2" fmla="*/ 645543 h 1937121"/>
              <a:gd name="connsiteX3" fmla="*/ 951847 w 1565431"/>
              <a:gd name="connsiteY3" fmla="*/ 1518960 h 1937121"/>
              <a:gd name="connsiteX4" fmla="*/ 1137450 w 1565431"/>
              <a:gd name="connsiteY4" fmla="*/ 1301627 h 1937121"/>
              <a:gd name="connsiteX5" fmla="*/ 1553064 w 1565431"/>
              <a:gd name="connsiteY5" fmla="*/ 1689868 h 1937121"/>
              <a:gd name="connsiteX6" fmla="*/ 1002627 w 1565431"/>
              <a:gd name="connsiteY6" fmla="*/ 1909214 h 1937121"/>
              <a:gd name="connsiteX7" fmla="*/ 1901 w 1565431"/>
              <a:gd name="connsiteY7" fmla="*/ 380586 h 1937121"/>
              <a:gd name="connsiteX8" fmla="*/ 332898 w 1565431"/>
              <a:gd name="connsiteY8" fmla="*/ 199 h 1937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65431" h="1937121">
                <a:moveTo>
                  <a:pt x="332898" y="199"/>
                </a:moveTo>
                <a:cubicBezTo>
                  <a:pt x="480797" y="-12106"/>
                  <a:pt x="712130" y="551085"/>
                  <a:pt x="532477" y="593021"/>
                </a:cubicBezTo>
                <a:lnTo>
                  <a:pt x="344260" y="645543"/>
                </a:lnTo>
                <a:cubicBezTo>
                  <a:pt x="475639" y="1163599"/>
                  <a:pt x="690666" y="1300897"/>
                  <a:pt x="951847" y="1518960"/>
                </a:cubicBezTo>
                <a:cubicBezTo>
                  <a:pt x="1003138" y="1396518"/>
                  <a:pt x="1042046" y="1291100"/>
                  <a:pt x="1137450" y="1301627"/>
                </a:cubicBezTo>
                <a:cubicBezTo>
                  <a:pt x="1276950" y="1299313"/>
                  <a:pt x="1636332" y="1564228"/>
                  <a:pt x="1553064" y="1689868"/>
                </a:cubicBezTo>
                <a:cubicBezTo>
                  <a:pt x="1389777" y="1941825"/>
                  <a:pt x="1145722" y="1971673"/>
                  <a:pt x="1002627" y="1909214"/>
                </a:cubicBezTo>
                <a:cubicBezTo>
                  <a:pt x="545977" y="1690048"/>
                  <a:pt x="-37590" y="1110316"/>
                  <a:pt x="1901" y="380586"/>
                </a:cubicBezTo>
                <a:cubicBezTo>
                  <a:pt x="36305" y="148891"/>
                  <a:pt x="133416" y="23363"/>
                  <a:pt x="332898" y="199"/>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6" name="Rectangle 36">
            <a:extLst>
              <a:ext uri="{FF2B5EF4-FFF2-40B4-BE49-F238E27FC236}">
                <a16:creationId xmlns:a16="http://schemas.microsoft.com/office/drawing/2014/main" id="{11A06711-0A15-47E5-AAA2-F0E6DC05BD1B}"/>
              </a:ext>
            </a:extLst>
          </p:cNvPr>
          <p:cNvSpPr/>
          <p:nvPr/>
        </p:nvSpPr>
        <p:spPr>
          <a:xfrm>
            <a:off x="5164740" y="4708915"/>
            <a:ext cx="586136" cy="489963"/>
          </a:xfrm>
          <a:custGeom>
            <a:avLst/>
            <a:gdLst/>
            <a:ahLst/>
            <a:cxnLst/>
            <a:rect l="l" t="t" r="r" b="b"/>
            <a:pathLst>
              <a:path w="3186824" h="2663936">
                <a:moveTo>
                  <a:pt x="2624444" y="2376100"/>
                </a:moveTo>
                <a:lnTo>
                  <a:pt x="2624444" y="2520100"/>
                </a:lnTo>
                <a:lnTo>
                  <a:pt x="2952463" y="2520100"/>
                </a:lnTo>
                <a:lnTo>
                  <a:pt x="2952463" y="2376100"/>
                </a:lnTo>
                <a:close/>
                <a:moveTo>
                  <a:pt x="210911" y="2376100"/>
                </a:moveTo>
                <a:lnTo>
                  <a:pt x="210911" y="2520100"/>
                </a:lnTo>
                <a:lnTo>
                  <a:pt x="538930" y="2520100"/>
                </a:lnTo>
                <a:lnTo>
                  <a:pt x="538930" y="2376100"/>
                </a:lnTo>
                <a:close/>
                <a:moveTo>
                  <a:pt x="2624444" y="2095269"/>
                </a:moveTo>
                <a:lnTo>
                  <a:pt x="2624444" y="2239269"/>
                </a:lnTo>
                <a:lnTo>
                  <a:pt x="2952463" y="2239269"/>
                </a:lnTo>
                <a:lnTo>
                  <a:pt x="2952463" y="2095269"/>
                </a:lnTo>
                <a:close/>
                <a:moveTo>
                  <a:pt x="210911" y="2095269"/>
                </a:moveTo>
                <a:lnTo>
                  <a:pt x="210911" y="2239269"/>
                </a:lnTo>
                <a:lnTo>
                  <a:pt x="538930" y="2239269"/>
                </a:lnTo>
                <a:lnTo>
                  <a:pt x="538930" y="2095269"/>
                </a:lnTo>
                <a:close/>
                <a:moveTo>
                  <a:pt x="2624444" y="1814436"/>
                </a:moveTo>
                <a:lnTo>
                  <a:pt x="2624444" y="1958436"/>
                </a:lnTo>
                <a:lnTo>
                  <a:pt x="2952463" y="1958436"/>
                </a:lnTo>
                <a:lnTo>
                  <a:pt x="2952463" y="1814436"/>
                </a:lnTo>
                <a:close/>
                <a:moveTo>
                  <a:pt x="210911" y="1814436"/>
                </a:moveTo>
                <a:lnTo>
                  <a:pt x="210911" y="1958436"/>
                </a:lnTo>
                <a:lnTo>
                  <a:pt x="538930" y="1958436"/>
                </a:lnTo>
                <a:lnTo>
                  <a:pt x="538930" y="1814436"/>
                </a:lnTo>
                <a:close/>
                <a:moveTo>
                  <a:pt x="2624444" y="1533603"/>
                </a:moveTo>
                <a:lnTo>
                  <a:pt x="2624444" y="1677603"/>
                </a:lnTo>
                <a:lnTo>
                  <a:pt x="2952463" y="1677603"/>
                </a:lnTo>
                <a:lnTo>
                  <a:pt x="2952463" y="1533603"/>
                </a:lnTo>
                <a:close/>
                <a:moveTo>
                  <a:pt x="210911" y="1533603"/>
                </a:moveTo>
                <a:lnTo>
                  <a:pt x="210911" y="1677603"/>
                </a:lnTo>
                <a:lnTo>
                  <a:pt x="538930" y="1677603"/>
                </a:lnTo>
                <a:lnTo>
                  <a:pt x="538930" y="1533603"/>
                </a:lnTo>
                <a:close/>
                <a:moveTo>
                  <a:pt x="2624444" y="1252770"/>
                </a:moveTo>
                <a:lnTo>
                  <a:pt x="2624444" y="1396770"/>
                </a:lnTo>
                <a:lnTo>
                  <a:pt x="2952463" y="1396770"/>
                </a:lnTo>
                <a:lnTo>
                  <a:pt x="2952463" y="1252770"/>
                </a:lnTo>
                <a:close/>
                <a:moveTo>
                  <a:pt x="210911" y="1252770"/>
                </a:moveTo>
                <a:lnTo>
                  <a:pt x="210911" y="1396770"/>
                </a:lnTo>
                <a:lnTo>
                  <a:pt x="538930" y="1396770"/>
                </a:lnTo>
                <a:lnTo>
                  <a:pt x="538930" y="1252770"/>
                </a:lnTo>
                <a:close/>
                <a:moveTo>
                  <a:pt x="2624444" y="971937"/>
                </a:moveTo>
                <a:lnTo>
                  <a:pt x="2624444" y="1115937"/>
                </a:lnTo>
                <a:lnTo>
                  <a:pt x="2952463" y="1115937"/>
                </a:lnTo>
                <a:lnTo>
                  <a:pt x="2952463" y="971937"/>
                </a:lnTo>
                <a:close/>
                <a:moveTo>
                  <a:pt x="210911" y="971937"/>
                </a:moveTo>
                <a:lnTo>
                  <a:pt x="210911" y="1115937"/>
                </a:lnTo>
                <a:lnTo>
                  <a:pt x="538930" y="1115937"/>
                </a:lnTo>
                <a:lnTo>
                  <a:pt x="538930" y="971937"/>
                </a:lnTo>
                <a:close/>
                <a:moveTo>
                  <a:pt x="2624444" y="691104"/>
                </a:moveTo>
                <a:lnTo>
                  <a:pt x="2624444" y="835104"/>
                </a:lnTo>
                <a:lnTo>
                  <a:pt x="2952463" y="835104"/>
                </a:lnTo>
                <a:lnTo>
                  <a:pt x="2952463" y="691104"/>
                </a:lnTo>
                <a:close/>
                <a:moveTo>
                  <a:pt x="210911" y="691104"/>
                </a:moveTo>
                <a:lnTo>
                  <a:pt x="210911" y="835104"/>
                </a:lnTo>
                <a:lnTo>
                  <a:pt x="538930" y="835104"/>
                </a:lnTo>
                <a:lnTo>
                  <a:pt x="538930" y="691104"/>
                </a:lnTo>
                <a:close/>
                <a:moveTo>
                  <a:pt x="988006" y="552354"/>
                </a:moveTo>
                <a:lnTo>
                  <a:pt x="988006" y="2111583"/>
                </a:lnTo>
                <a:lnTo>
                  <a:pt x="2332169" y="1331969"/>
                </a:lnTo>
                <a:close/>
                <a:moveTo>
                  <a:pt x="2624444" y="410271"/>
                </a:moveTo>
                <a:lnTo>
                  <a:pt x="2624444" y="554271"/>
                </a:lnTo>
                <a:lnTo>
                  <a:pt x="2952463" y="554271"/>
                </a:lnTo>
                <a:lnTo>
                  <a:pt x="2952463" y="410271"/>
                </a:lnTo>
                <a:close/>
                <a:moveTo>
                  <a:pt x="210911" y="410271"/>
                </a:moveTo>
                <a:lnTo>
                  <a:pt x="210911" y="554271"/>
                </a:lnTo>
                <a:lnTo>
                  <a:pt x="538930" y="554271"/>
                </a:lnTo>
                <a:lnTo>
                  <a:pt x="538930" y="410271"/>
                </a:lnTo>
                <a:close/>
                <a:moveTo>
                  <a:pt x="2624444" y="129438"/>
                </a:moveTo>
                <a:lnTo>
                  <a:pt x="2624444" y="273438"/>
                </a:lnTo>
                <a:lnTo>
                  <a:pt x="2952463" y="273438"/>
                </a:lnTo>
                <a:lnTo>
                  <a:pt x="2952463" y="129438"/>
                </a:lnTo>
                <a:close/>
                <a:moveTo>
                  <a:pt x="210911" y="129438"/>
                </a:moveTo>
                <a:lnTo>
                  <a:pt x="210911" y="273438"/>
                </a:lnTo>
                <a:lnTo>
                  <a:pt x="538930" y="273438"/>
                </a:lnTo>
                <a:lnTo>
                  <a:pt x="538930" y="129438"/>
                </a:lnTo>
                <a:close/>
                <a:moveTo>
                  <a:pt x="0" y="0"/>
                </a:moveTo>
                <a:lnTo>
                  <a:pt x="3186824" y="0"/>
                </a:lnTo>
                <a:lnTo>
                  <a:pt x="3186824" y="2663936"/>
                </a:lnTo>
                <a:lnTo>
                  <a:pt x="0" y="266393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7" name="Rounded Rectangle 27">
            <a:extLst>
              <a:ext uri="{FF2B5EF4-FFF2-40B4-BE49-F238E27FC236}">
                <a16:creationId xmlns:a16="http://schemas.microsoft.com/office/drawing/2014/main" id="{7A5ED58F-9964-4886-8BFC-E301F23293AB}"/>
              </a:ext>
            </a:extLst>
          </p:cNvPr>
          <p:cNvSpPr/>
          <p:nvPr/>
        </p:nvSpPr>
        <p:spPr>
          <a:xfrm>
            <a:off x="8316455" y="1548746"/>
            <a:ext cx="605315" cy="464964"/>
          </a:xfrm>
          <a:custGeom>
            <a:avLst/>
            <a:gdLst/>
            <a:ahLst/>
            <a:cxnLst/>
            <a:rect l="l" t="t" r="r" b="b"/>
            <a:pathLst>
              <a:path w="3186824" h="2447912">
                <a:moveTo>
                  <a:pt x="1917737" y="1021643"/>
                </a:moveTo>
                <a:cubicBezTo>
                  <a:pt x="2188548" y="1021643"/>
                  <a:pt x="2408083" y="1241178"/>
                  <a:pt x="2408083" y="1511989"/>
                </a:cubicBezTo>
                <a:cubicBezTo>
                  <a:pt x="2408083" y="1782800"/>
                  <a:pt x="2188548" y="2002335"/>
                  <a:pt x="1917737" y="2002335"/>
                </a:cubicBezTo>
                <a:cubicBezTo>
                  <a:pt x="1646926" y="2002335"/>
                  <a:pt x="1427391" y="1782800"/>
                  <a:pt x="1427391" y="1511989"/>
                </a:cubicBezTo>
                <a:cubicBezTo>
                  <a:pt x="1427391" y="1241178"/>
                  <a:pt x="1646926" y="1021643"/>
                  <a:pt x="1917737" y="1021643"/>
                </a:cubicBezTo>
                <a:close/>
                <a:moveTo>
                  <a:pt x="1917737" y="827913"/>
                </a:moveTo>
                <a:cubicBezTo>
                  <a:pt x="1539932" y="827913"/>
                  <a:pt x="1233661" y="1134184"/>
                  <a:pt x="1233661" y="1511989"/>
                </a:cubicBezTo>
                <a:cubicBezTo>
                  <a:pt x="1233661" y="1889794"/>
                  <a:pt x="1539932" y="2196065"/>
                  <a:pt x="1917737" y="2196065"/>
                </a:cubicBezTo>
                <a:cubicBezTo>
                  <a:pt x="2295542" y="2196065"/>
                  <a:pt x="2601813" y="1889794"/>
                  <a:pt x="2601813" y="1511989"/>
                </a:cubicBezTo>
                <a:cubicBezTo>
                  <a:pt x="2601813" y="1134184"/>
                  <a:pt x="2295542" y="827913"/>
                  <a:pt x="1917737" y="827913"/>
                </a:cubicBezTo>
                <a:close/>
                <a:moveTo>
                  <a:pt x="1112286" y="675885"/>
                </a:moveTo>
                <a:lnTo>
                  <a:pt x="1112286" y="830188"/>
                </a:lnTo>
                <a:lnTo>
                  <a:pt x="1328310" y="830188"/>
                </a:lnTo>
                <a:lnTo>
                  <a:pt x="1328310" y="675885"/>
                </a:lnTo>
                <a:close/>
                <a:moveTo>
                  <a:pt x="2586084" y="626422"/>
                </a:moveTo>
                <a:lnTo>
                  <a:pt x="2586084" y="830188"/>
                </a:lnTo>
                <a:lnTo>
                  <a:pt x="3001340" y="830188"/>
                </a:lnTo>
                <a:lnTo>
                  <a:pt x="3001340" y="626422"/>
                </a:lnTo>
                <a:close/>
                <a:moveTo>
                  <a:pt x="1593701" y="108218"/>
                </a:moveTo>
                <a:lnTo>
                  <a:pt x="1593701" y="432905"/>
                </a:lnTo>
                <a:lnTo>
                  <a:pt x="2241773" y="432905"/>
                </a:lnTo>
                <a:lnTo>
                  <a:pt x="2241773" y="108218"/>
                </a:lnTo>
                <a:close/>
                <a:moveTo>
                  <a:pt x="1452512" y="0"/>
                </a:moveTo>
                <a:lnTo>
                  <a:pt x="2382963" y="0"/>
                </a:lnTo>
                <a:cubicBezTo>
                  <a:pt x="2433311" y="0"/>
                  <a:pt x="2474127" y="40816"/>
                  <a:pt x="2474127" y="91164"/>
                </a:cubicBezTo>
                <a:lnTo>
                  <a:pt x="2474127" y="432905"/>
                </a:lnTo>
                <a:lnTo>
                  <a:pt x="2933014" y="432905"/>
                </a:lnTo>
                <a:cubicBezTo>
                  <a:pt x="3073189" y="432905"/>
                  <a:pt x="3186824" y="546540"/>
                  <a:pt x="3186824" y="686715"/>
                </a:cubicBezTo>
                <a:lnTo>
                  <a:pt x="3186824" y="2194102"/>
                </a:lnTo>
                <a:cubicBezTo>
                  <a:pt x="3186824" y="2334277"/>
                  <a:pt x="3073189" y="2447912"/>
                  <a:pt x="2933014" y="2447912"/>
                </a:cubicBezTo>
                <a:lnTo>
                  <a:pt x="253810" y="2447912"/>
                </a:lnTo>
                <a:cubicBezTo>
                  <a:pt x="113635" y="2447912"/>
                  <a:pt x="0" y="2334277"/>
                  <a:pt x="0" y="2194102"/>
                </a:cubicBezTo>
                <a:lnTo>
                  <a:pt x="0" y="686715"/>
                </a:lnTo>
                <a:cubicBezTo>
                  <a:pt x="0" y="546540"/>
                  <a:pt x="113635" y="432905"/>
                  <a:pt x="253810" y="432905"/>
                </a:cubicBezTo>
                <a:lnTo>
                  <a:pt x="307082" y="432905"/>
                </a:lnTo>
                <a:lnTo>
                  <a:pt x="307082" y="313169"/>
                </a:lnTo>
                <a:cubicBezTo>
                  <a:pt x="307082" y="287995"/>
                  <a:pt x="327490" y="267587"/>
                  <a:pt x="352664" y="267587"/>
                </a:cubicBezTo>
                <a:lnTo>
                  <a:pt x="817888" y="267587"/>
                </a:lnTo>
                <a:cubicBezTo>
                  <a:pt x="843062" y="267587"/>
                  <a:pt x="863470" y="287995"/>
                  <a:pt x="863470" y="313169"/>
                </a:cubicBezTo>
                <a:lnTo>
                  <a:pt x="863470" y="432905"/>
                </a:lnTo>
                <a:lnTo>
                  <a:pt x="1361348" y="432905"/>
                </a:lnTo>
                <a:lnTo>
                  <a:pt x="1361348" y="91164"/>
                </a:lnTo>
                <a:cubicBezTo>
                  <a:pt x="1361348" y="40816"/>
                  <a:pt x="1402164" y="0"/>
                  <a:pt x="145251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8" name="Rounded Rectangle 7">
            <a:extLst>
              <a:ext uri="{FF2B5EF4-FFF2-40B4-BE49-F238E27FC236}">
                <a16:creationId xmlns:a16="http://schemas.microsoft.com/office/drawing/2014/main" id="{7D6C3C70-FD86-419A-8B89-365FC328FB88}"/>
              </a:ext>
            </a:extLst>
          </p:cNvPr>
          <p:cNvSpPr/>
          <p:nvPr/>
        </p:nvSpPr>
        <p:spPr>
          <a:xfrm>
            <a:off x="9257631" y="1515680"/>
            <a:ext cx="615416" cy="531098"/>
          </a:xfrm>
          <a:custGeom>
            <a:avLst/>
            <a:gdLst/>
            <a:ahLst/>
            <a:cxnLst/>
            <a:rect l="l" t="t" r="r" b="b"/>
            <a:pathLst>
              <a:path w="3240006" h="2796091">
                <a:moveTo>
                  <a:pt x="686867" y="612319"/>
                </a:moveTo>
                <a:cubicBezTo>
                  <a:pt x="611281" y="612319"/>
                  <a:pt x="550007" y="673593"/>
                  <a:pt x="550007" y="749179"/>
                </a:cubicBezTo>
                <a:cubicBezTo>
                  <a:pt x="550007" y="824765"/>
                  <a:pt x="611281" y="886039"/>
                  <a:pt x="686867" y="886039"/>
                </a:cubicBezTo>
                <a:cubicBezTo>
                  <a:pt x="762453" y="886039"/>
                  <a:pt x="823727" y="824765"/>
                  <a:pt x="823727" y="749179"/>
                </a:cubicBezTo>
                <a:cubicBezTo>
                  <a:pt x="823727" y="673593"/>
                  <a:pt x="762453" y="612319"/>
                  <a:pt x="686867" y="612319"/>
                </a:cubicBezTo>
                <a:close/>
                <a:moveTo>
                  <a:pt x="1587500" y="281447"/>
                </a:moveTo>
                <a:cubicBezTo>
                  <a:pt x="1432061" y="281447"/>
                  <a:pt x="1306053" y="407455"/>
                  <a:pt x="1306053" y="562894"/>
                </a:cubicBezTo>
                <a:cubicBezTo>
                  <a:pt x="1306053" y="718333"/>
                  <a:pt x="1432061" y="844341"/>
                  <a:pt x="1587500" y="844341"/>
                </a:cubicBezTo>
                <a:cubicBezTo>
                  <a:pt x="1742939" y="844341"/>
                  <a:pt x="1868947" y="718333"/>
                  <a:pt x="1868947" y="562894"/>
                </a:cubicBezTo>
                <a:cubicBezTo>
                  <a:pt x="1868947" y="407455"/>
                  <a:pt x="1742939" y="281447"/>
                  <a:pt x="1587500" y="281447"/>
                </a:cubicBezTo>
                <a:close/>
                <a:moveTo>
                  <a:pt x="1587500" y="0"/>
                </a:moveTo>
                <a:cubicBezTo>
                  <a:pt x="1898378" y="0"/>
                  <a:pt x="2150394" y="252016"/>
                  <a:pt x="2150394" y="562894"/>
                </a:cubicBezTo>
                <a:cubicBezTo>
                  <a:pt x="2150394" y="786167"/>
                  <a:pt x="2020401" y="979078"/>
                  <a:pt x="1831095" y="1068260"/>
                </a:cubicBezTo>
                <a:lnTo>
                  <a:pt x="2215710" y="1068260"/>
                </a:lnTo>
                <a:cubicBezTo>
                  <a:pt x="2374756" y="1068260"/>
                  <a:pt x="2503688" y="1197192"/>
                  <a:pt x="2503688" y="1356238"/>
                </a:cubicBezTo>
                <a:lnTo>
                  <a:pt x="2503688" y="1474975"/>
                </a:lnTo>
                <a:lnTo>
                  <a:pt x="2656086" y="1474975"/>
                </a:lnTo>
                <a:cubicBezTo>
                  <a:pt x="2692420" y="1474975"/>
                  <a:pt x="2722815" y="1500405"/>
                  <a:pt x="2728975" y="1534767"/>
                </a:cubicBezTo>
                <a:lnTo>
                  <a:pt x="3240006" y="1109804"/>
                </a:lnTo>
                <a:lnTo>
                  <a:pt x="3240006" y="2754548"/>
                </a:lnTo>
                <a:lnTo>
                  <a:pt x="2728975" y="2329585"/>
                </a:lnTo>
                <a:cubicBezTo>
                  <a:pt x="2722815" y="2363946"/>
                  <a:pt x="2692420" y="2389375"/>
                  <a:pt x="2656086" y="2389375"/>
                </a:cubicBezTo>
                <a:lnTo>
                  <a:pt x="2503688" y="2389375"/>
                </a:lnTo>
                <a:lnTo>
                  <a:pt x="2503688" y="2508113"/>
                </a:lnTo>
                <a:cubicBezTo>
                  <a:pt x="2503688" y="2667159"/>
                  <a:pt x="2374756" y="2796091"/>
                  <a:pt x="2215710" y="2796091"/>
                </a:cubicBezTo>
                <a:lnTo>
                  <a:pt x="287978" y="2796091"/>
                </a:lnTo>
                <a:cubicBezTo>
                  <a:pt x="128932" y="2796091"/>
                  <a:pt x="0" y="2667159"/>
                  <a:pt x="0" y="2508113"/>
                </a:cubicBezTo>
                <a:lnTo>
                  <a:pt x="0" y="1356238"/>
                </a:lnTo>
                <a:cubicBezTo>
                  <a:pt x="0" y="1197192"/>
                  <a:pt x="128932" y="1068260"/>
                  <a:pt x="287978" y="1068260"/>
                </a:cubicBezTo>
                <a:lnTo>
                  <a:pt x="544513" y="1068260"/>
                </a:lnTo>
                <a:cubicBezTo>
                  <a:pt x="422089" y="1014226"/>
                  <a:pt x="336949" y="891645"/>
                  <a:pt x="336949" y="749179"/>
                </a:cubicBezTo>
                <a:cubicBezTo>
                  <a:pt x="336949" y="555925"/>
                  <a:pt x="493613" y="399261"/>
                  <a:pt x="686867" y="399261"/>
                </a:cubicBezTo>
                <a:cubicBezTo>
                  <a:pt x="880121" y="399261"/>
                  <a:pt x="1036785" y="555925"/>
                  <a:pt x="1036785" y="749179"/>
                </a:cubicBezTo>
                <a:cubicBezTo>
                  <a:pt x="1036785" y="891645"/>
                  <a:pt x="951645" y="1014226"/>
                  <a:pt x="829222" y="1068260"/>
                </a:cubicBezTo>
                <a:lnTo>
                  <a:pt x="1343906" y="1068260"/>
                </a:lnTo>
                <a:cubicBezTo>
                  <a:pt x="1154600" y="979078"/>
                  <a:pt x="1024606" y="786167"/>
                  <a:pt x="1024606" y="562894"/>
                </a:cubicBezTo>
                <a:cubicBezTo>
                  <a:pt x="1024606" y="252016"/>
                  <a:pt x="1276622" y="0"/>
                  <a:pt x="15875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69" name="Chord 15">
            <a:extLst>
              <a:ext uri="{FF2B5EF4-FFF2-40B4-BE49-F238E27FC236}">
                <a16:creationId xmlns:a16="http://schemas.microsoft.com/office/drawing/2014/main" id="{42E9D490-3DD3-4F66-B124-FE910E0FACBF}"/>
              </a:ext>
            </a:extLst>
          </p:cNvPr>
          <p:cNvSpPr/>
          <p:nvPr/>
        </p:nvSpPr>
        <p:spPr>
          <a:xfrm>
            <a:off x="11124640" y="1472088"/>
            <a:ext cx="283580" cy="618280"/>
          </a:xfrm>
          <a:custGeom>
            <a:avLst/>
            <a:gdLst/>
            <a:ahLst/>
            <a:cxnLst/>
            <a:rect l="l" t="t" r="r" b="b"/>
            <a:pathLst>
              <a:path w="1492970" h="3255081">
                <a:moveTo>
                  <a:pt x="1492970" y="1569688"/>
                </a:moveTo>
                <a:cubicBezTo>
                  <a:pt x="1492970" y="1957118"/>
                  <a:pt x="1197680" y="2277765"/>
                  <a:pt x="816277" y="2310957"/>
                </a:cubicBezTo>
                <a:lnTo>
                  <a:pt x="816277" y="2787043"/>
                </a:lnTo>
                <a:cubicBezTo>
                  <a:pt x="873982" y="2789209"/>
                  <a:pt x="931009" y="2798017"/>
                  <a:pt x="986081" y="2811674"/>
                </a:cubicBezTo>
                <a:cubicBezTo>
                  <a:pt x="1252919" y="2877847"/>
                  <a:pt x="1430830" y="3046369"/>
                  <a:pt x="1433593" y="3235566"/>
                </a:cubicBezTo>
                <a:lnTo>
                  <a:pt x="57488" y="3255081"/>
                </a:lnTo>
                <a:cubicBezTo>
                  <a:pt x="47920" y="3062506"/>
                  <a:pt x="221127" y="2886615"/>
                  <a:pt x="490574" y="2815284"/>
                </a:cubicBezTo>
                <a:cubicBezTo>
                  <a:pt x="549928" y="2799571"/>
                  <a:pt x="611777" y="2789553"/>
                  <a:pt x="674460" y="2787163"/>
                </a:cubicBezTo>
                <a:lnTo>
                  <a:pt x="674460" y="2310809"/>
                </a:lnTo>
                <a:cubicBezTo>
                  <a:pt x="317470" y="2280245"/>
                  <a:pt x="28405" y="1994114"/>
                  <a:pt x="0" y="1627428"/>
                </a:cubicBezTo>
                <a:lnTo>
                  <a:pt x="142201" y="1616413"/>
                </a:lnTo>
                <a:cubicBezTo>
                  <a:pt x="167304" y="1940464"/>
                  <a:pt x="443969" y="2186771"/>
                  <a:pt x="768748" y="2174211"/>
                </a:cubicBezTo>
                <a:cubicBezTo>
                  <a:pt x="1093527" y="2161650"/>
                  <a:pt x="1350342" y="1894710"/>
                  <a:pt x="1350342" y="1569689"/>
                </a:cubicBezTo>
                <a:close/>
                <a:moveTo>
                  <a:pt x="745368" y="0"/>
                </a:moveTo>
                <a:cubicBezTo>
                  <a:pt x="989132" y="0"/>
                  <a:pt x="1186742" y="197610"/>
                  <a:pt x="1186742" y="441374"/>
                </a:cubicBezTo>
                <a:lnTo>
                  <a:pt x="1186742" y="1575353"/>
                </a:lnTo>
                <a:cubicBezTo>
                  <a:pt x="1186742" y="1819117"/>
                  <a:pt x="989132" y="2016727"/>
                  <a:pt x="745368" y="2016727"/>
                </a:cubicBezTo>
                <a:cubicBezTo>
                  <a:pt x="501604" y="2016727"/>
                  <a:pt x="303994" y="1819117"/>
                  <a:pt x="303994" y="1575353"/>
                </a:cubicBezTo>
                <a:lnTo>
                  <a:pt x="303994" y="441374"/>
                </a:lnTo>
                <a:cubicBezTo>
                  <a:pt x="303994" y="197610"/>
                  <a:pt x="501604" y="0"/>
                  <a:pt x="74536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0" name="Rectangle 16">
            <a:extLst>
              <a:ext uri="{FF2B5EF4-FFF2-40B4-BE49-F238E27FC236}">
                <a16:creationId xmlns:a16="http://schemas.microsoft.com/office/drawing/2014/main" id="{F1978DC7-2159-40E0-A5D4-88F414868797}"/>
              </a:ext>
            </a:extLst>
          </p:cNvPr>
          <p:cNvSpPr/>
          <p:nvPr/>
        </p:nvSpPr>
        <p:spPr>
          <a:xfrm>
            <a:off x="6093780" y="4751666"/>
            <a:ext cx="615416" cy="404460"/>
          </a:xfrm>
          <a:custGeom>
            <a:avLst/>
            <a:gdLst/>
            <a:ahLst/>
            <a:cxnLst/>
            <a:rect l="l" t="t" r="r" b="b"/>
            <a:pathLst>
              <a:path w="3240006" h="2129375">
                <a:moveTo>
                  <a:pt x="1916836" y="454558"/>
                </a:moveTo>
                <a:cubicBezTo>
                  <a:pt x="2018418" y="454558"/>
                  <a:pt x="2100766" y="536906"/>
                  <a:pt x="2100766" y="638488"/>
                </a:cubicBezTo>
                <a:cubicBezTo>
                  <a:pt x="2100766" y="740070"/>
                  <a:pt x="2018418" y="822418"/>
                  <a:pt x="1916836" y="822418"/>
                </a:cubicBezTo>
                <a:cubicBezTo>
                  <a:pt x="1815254" y="822418"/>
                  <a:pt x="1732906" y="740070"/>
                  <a:pt x="1732906" y="638488"/>
                </a:cubicBezTo>
                <a:cubicBezTo>
                  <a:pt x="1732906" y="536906"/>
                  <a:pt x="1815254" y="454558"/>
                  <a:pt x="1916836" y="454558"/>
                </a:cubicBezTo>
                <a:close/>
                <a:moveTo>
                  <a:pt x="1197545" y="272737"/>
                </a:moveTo>
                <a:lnTo>
                  <a:pt x="1861974" y="1458536"/>
                </a:lnTo>
                <a:lnTo>
                  <a:pt x="2263096" y="848801"/>
                </a:lnTo>
                <a:lnTo>
                  <a:pt x="2919562" y="1846679"/>
                </a:lnTo>
                <a:lnTo>
                  <a:pt x="2079459" y="1846679"/>
                </a:lnTo>
                <a:lnTo>
                  <a:pt x="1606629" y="1846679"/>
                </a:lnTo>
                <a:lnTo>
                  <a:pt x="315630" y="1846679"/>
                </a:lnTo>
                <a:close/>
                <a:moveTo>
                  <a:pt x="180003" y="164687"/>
                </a:moveTo>
                <a:lnTo>
                  <a:pt x="180003" y="1964687"/>
                </a:lnTo>
                <a:lnTo>
                  <a:pt x="3060003" y="1964687"/>
                </a:lnTo>
                <a:lnTo>
                  <a:pt x="3060003" y="164687"/>
                </a:lnTo>
                <a:close/>
                <a:moveTo>
                  <a:pt x="0" y="0"/>
                </a:moveTo>
                <a:lnTo>
                  <a:pt x="3240006" y="0"/>
                </a:lnTo>
                <a:lnTo>
                  <a:pt x="3240006" y="2129375"/>
                </a:lnTo>
                <a:lnTo>
                  <a:pt x="0" y="21293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1" name="Rounded Rectangle 6">
            <a:extLst>
              <a:ext uri="{FF2B5EF4-FFF2-40B4-BE49-F238E27FC236}">
                <a16:creationId xmlns:a16="http://schemas.microsoft.com/office/drawing/2014/main" id="{48E90455-C4C4-4792-86FF-218C5EFE04F0}"/>
              </a:ext>
            </a:extLst>
          </p:cNvPr>
          <p:cNvSpPr/>
          <p:nvPr/>
        </p:nvSpPr>
        <p:spPr>
          <a:xfrm>
            <a:off x="5137072"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2" name="Rounded Rectangle 6">
            <a:extLst>
              <a:ext uri="{FF2B5EF4-FFF2-40B4-BE49-F238E27FC236}">
                <a16:creationId xmlns:a16="http://schemas.microsoft.com/office/drawing/2014/main" id="{8329069E-6F6C-4466-BEA3-223D7C56FECC}"/>
              </a:ext>
            </a:extLst>
          </p:cNvPr>
          <p:cNvSpPr/>
          <p:nvPr/>
        </p:nvSpPr>
        <p:spPr>
          <a:xfrm>
            <a:off x="6044394"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3" name="Rounded Rectangle 6">
            <a:extLst>
              <a:ext uri="{FF2B5EF4-FFF2-40B4-BE49-F238E27FC236}">
                <a16:creationId xmlns:a16="http://schemas.microsoft.com/office/drawing/2014/main" id="{740CC869-4793-4E41-A92A-FDB14A2B194C}"/>
              </a:ext>
            </a:extLst>
          </p:cNvPr>
          <p:cNvSpPr/>
          <p:nvPr/>
        </p:nvSpPr>
        <p:spPr>
          <a:xfrm>
            <a:off x="695171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4" name="Rounded Rectangle 6">
            <a:extLst>
              <a:ext uri="{FF2B5EF4-FFF2-40B4-BE49-F238E27FC236}">
                <a16:creationId xmlns:a16="http://schemas.microsoft.com/office/drawing/2014/main" id="{17C1EAE2-459E-491D-81FC-F8924F353B13}"/>
              </a:ext>
            </a:extLst>
          </p:cNvPr>
          <p:cNvSpPr/>
          <p:nvPr/>
        </p:nvSpPr>
        <p:spPr>
          <a:xfrm>
            <a:off x="7859036" y="3750690"/>
            <a:ext cx="616402" cy="296900"/>
          </a:xfrm>
          <a:custGeom>
            <a:avLst/>
            <a:gdLst/>
            <a:ahLst/>
            <a:cxnLst/>
            <a:rect l="l" t="t" r="r" b="b"/>
            <a:pathLst>
              <a:path w="3215400" h="1548752">
                <a:moveTo>
                  <a:pt x="3026619" y="414336"/>
                </a:moveTo>
                <a:lnTo>
                  <a:pt x="3121009" y="414336"/>
                </a:lnTo>
                <a:cubicBezTo>
                  <a:pt x="3173140" y="414336"/>
                  <a:pt x="3215400" y="456596"/>
                  <a:pt x="3215400" y="508727"/>
                </a:cubicBezTo>
                <a:lnTo>
                  <a:pt x="3215400" y="1040026"/>
                </a:lnTo>
                <a:cubicBezTo>
                  <a:pt x="3215400" y="1092157"/>
                  <a:pt x="3173140" y="1134417"/>
                  <a:pt x="3121009" y="1134417"/>
                </a:cubicBezTo>
                <a:cubicBezTo>
                  <a:pt x="3089546" y="1134417"/>
                  <a:pt x="3058082" y="1134416"/>
                  <a:pt x="3026619" y="1134416"/>
                </a:cubicBezTo>
                <a:close/>
                <a:moveTo>
                  <a:pt x="2240385" y="234376"/>
                </a:moveTo>
                <a:lnTo>
                  <a:pt x="2744441" y="234376"/>
                </a:lnTo>
                <a:lnTo>
                  <a:pt x="2744441" y="1314376"/>
                </a:lnTo>
                <a:lnTo>
                  <a:pt x="2240385" y="1314376"/>
                </a:lnTo>
                <a:close/>
                <a:moveTo>
                  <a:pt x="1584648" y="234376"/>
                </a:moveTo>
                <a:lnTo>
                  <a:pt x="2088704" y="234376"/>
                </a:lnTo>
                <a:lnTo>
                  <a:pt x="2088704" y="1314376"/>
                </a:lnTo>
                <a:lnTo>
                  <a:pt x="1584648" y="1314376"/>
                </a:lnTo>
                <a:close/>
                <a:moveTo>
                  <a:pt x="928911" y="234376"/>
                </a:moveTo>
                <a:lnTo>
                  <a:pt x="1432967" y="234376"/>
                </a:lnTo>
                <a:lnTo>
                  <a:pt x="1432967" y="1314376"/>
                </a:lnTo>
                <a:lnTo>
                  <a:pt x="928911" y="1314376"/>
                </a:lnTo>
                <a:close/>
                <a:moveTo>
                  <a:pt x="273174" y="234376"/>
                </a:moveTo>
                <a:lnTo>
                  <a:pt x="777230" y="234376"/>
                </a:lnTo>
                <a:lnTo>
                  <a:pt x="777230" y="1314376"/>
                </a:lnTo>
                <a:lnTo>
                  <a:pt x="273174" y="1314376"/>
                </a:lnTo>
                <a:close/>
                <a:moveTo>
                  <a:pt x="258244" y="126376"/>
                </a:moveTo>
                <a:cubicBezTo>
                  <a:pt x="182968" y="126376"/>
                  <a:pt x="121944" y="187400"/>
                  <a:pt x="121944" y="262676"/>
                </a:cubicBezTo>
                <a:lnTo>
                  <a:pt x="121944" y="1286076"/>
                </a:lnTo>
                <a:cubicBezTo>
                  <a:pt x="121944" y="1361352"/>
                  <a:pt x="182968" y="1422376"/>
                  <a:pt x="258244" y="1422376"/>
                </a:cubicBezTo>
                <a:lnTo>
                  <a:pt x="2768375" y="1422376"/>
                </a:lnTo>
                <a:cubicBezTo>
                  <a:pt x="2843651" y="1422376"/>
                  <a:pt x="2904675" y="1361352"/>
                  <a:pt x="2904675" y="1286076"/>
                </a:cubicBezTo>
                <a:lnTo>
                  <a:pt x="2904675" y="262676"/>
                </a:lnTo>
                <a:cubicBezTo>
                  <a:pt x="2904675" y="187400"/>
                  <a:pt x="2843651" y="126376"/>
                  <a:pt x="2768375" y="126376"/>
                </a:cubicBezTo>
                <a:close/>
                <a:moveTo>
                  <a:pt x="162882" y="0"/>
                </a:moveTo>
                <a:lnTo>
                  <a:pt x="2863736" y="0"/>
                </a:lnTo>
                <a:cubicBezTo>
                  <a:pt x="2953693" y="0"/>
                  <a:pt x="3026618" y="72925"/>
                  <a:pt x="3026618" y="162882"/>
                </a:cubicBezTo>
                <a:lnTo>
                  <a:pt x="3026618" y="1385870"/>
                </a:lnTo>
                <a:cubicBezTo>
                  <a:pt x="3026618" y="1475827"/>
                  <a:pt x="2953693" y="1548752"/>
                  <a:pt x="2863736" y="1548752"/>
                </a:cubicBezTo>
                <a:lnTo>
                  <a:pt x="162882" y="1548752"/>
                </a:lnTo>
                <a:cubicBezTo>
                  <a:pt x="72925" y="1548752"/>
                  <a:pt x="0" y="1475827"/>
                  <a:pt x="0" y="1385870"/>
                </a:cubicBezTo>
                <a:lnTo>
                  <a:pt x="0" y="162882"/>
                </a:lnTo>
                <a:cubicBezTo>
                  <a:pt x="0" y="72925"/>
                  <a:pt x="72925" y="0"/>
                  <a:pt x="162882"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5" name="Teardrop 6">
            <a:extLst>
              <a:ext uri="{FF2B5EF4-FFF2-40B4-BE49-F238E27FC236}">
                <a16:creationId xmlns:a16="http://schemas.microsoft.com/office/drawing/2014/main" id="{3FF8E6D1-A5CA-4857-BFE4-E947E4F2F934}"/>
              </a:ext>
            </a:extLst>
          </p:cNvPr>
          <p:cNvSpPr/>
          <p:nvPr/>
        </p:nvSpPr>
        <p:spPr>
          <a:xfrm rot="8100000">
            <a:off x="11057693" y="3690402"/>
            <a:ext cx="417475" cy="417476"/>
          </a:xfrm>
          <a:custGeom>
            <a:avLst/>
            <a:gdLst/>
            <a:ahLst/>
            <a:cxnLst/>
            <a:rect l="l" t="t" r="r" b="b"/>
            <a:pathLst>
              <a:path w="2483832" h="2483835">
                <a:moveTo>
                  <a:pt x="657616" y="1826218"/>
                </a:moveTo>
                <a:cubicBezTo>
                  <a:pt x="806520" y="1975122"/>
                  <a:pt x="1047940" y="1975122"/>
                  <a:pt x="1196844" y="1826218"/>
                </a:cubicBezTo>
                <a:cubicBezTo>
                  <a:pt x="1345748" y="1677314"/>
                  <a:pt x="1345748" y="1435894"/>
                  <a:pt x="1196844" y="1286990"/>
                </a:cubicBezTo>
                <a:cubicBezTo>
                  <a:pt x="1047940" y="1138086"/>
                  <a:pt x="806520" y="1138086"/>
                  <a:pt x="657616" y="1286990"/>
                </a:cubicBezTo>
                <a:cubicBezTo>
                  <a:pt x="508712" y="1435894"/>
                  <a:pt x="508712" y="1677314"/>
                  <a:pt x="657616" y="1826218"/>
                </a:cubicBezTo>
                <a:close/>
                <a:moveTo>
                  <a:pt x="293335" y="2190500"/>
                </a:moveTo>
                <a:cubicBezTo>
                  <a:pt x="112098" y="2009262"/>
                  <a:pt x="0" y="1758885"/>
                  <a:pt x="0" y="1482325"/>
                </a:cubicBezTo>
                <a:cubicBezTo>
                  <a:pt x="0" y="929206"/>
                  <a:pt x="459290" y="590078"/>
                  <a:pt x="1001509" y="480815"/>
                </a:cubicBezTo>
                <a:cubicBezTo>
                  <a:pt x="1569704" y="366317"/>
                  <a:pt x="1861757" y="259925"/>
                  <a:pt x="2483832" y="0"/>
                </a:cubicBezTo>
                <a:cubicBezTo>
                  <a:pt x="2230640" y="682694"/>
                  <a:pt x="2130986" y="873716"/>
                  <a:pt x="2003018" y="1482325"/>
                </a:cubicBezTo>
                <a:cubicBezTo>
                  <a:pt x="1901990" y="2042180"/>
                  <a:pt x="1554627" y="2483835"/>
                  <a:pt x="1001509" y="2483835"/>
                </a:cubicBezTo>
                <a:cubicBezTo>
                  <a:pt x="724950" y="2483835"/>
                  <a:pt x="474573" y="2371737"/>
                  <a:pt x="293335" y="219050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76" name="Donut 24">
            <a:extLst>
              <a:ext uri="{FF2B5EF4-FFF2-40B4-BE49-F238E27FC236}">
                <a16:creationId xmlns:a16="http://schemas.microsoft.com/office/drawing/2014/main" id="{2358F6B7-5407-478C-BBCE-24DB33354B70}"/>
              </a:ext>
            </a:extLst>
          </p:cNvPr>
          <p:cNvSpPr/>
          <p:nvPr/>
        </p:nvSpPr>
        <p:spPr>
          <a:xfrm>
            <a:off x="5773604" y="2544635"/>
            <a:ext cx="617508" cy="622535"/>
          </a:xfrm>
          <a:custGeom>
            <a:avLst/>
            <a:gdLst/>
            <a:ahLst/>
            <a:cxnLst/>
            <a:rect l="l" t="t" r="r" b="b"/>
            <a:pathLst>
              <a:path w="3208412" h="3234532">
                <a:moveTo>
                  <a:pt x="1561445" y="1065858"/>
                </a:moveTo>
                <a:cubicBezTo>
                  <a:pt x="1654998" y="1065858"/>
                  <a:pt x="1743610" y="1087015"/>
                  <a:pt x="1821879" y="1126644"/>
                </a:cubicBezTo>
                <a:lnTo>
                  <a:pt x="1611352" y="1337172"/>
                </a:lnTo>
                <a:cubicBezTo>
                  <a:pt x="1595200" y="1333388"/>
                  <a:pt x="1578468" y="1332141"/>
                  <a:pt x="1561445" y="1332141"/>
                </a:cubicBezTo>
                <a:cubicBezTo>
                  <a:pt x="1373145" y="1332141"/>
                  <a:pt x="1220499" y="1484787"/>
                  <a:pt x="1220499" y="1673087"/>
                </a:cubicBezTo>
                <a:cubicBezTo>
                  <a:pt x="1220499" y="1861387"/>
                  <a:pt x="1373145" y="2014033"/>
                  <a:pt x="1561445" y="2014033"/>
                </a:cubicBezTo>
                <a:cubicBezTo>
                  <a:pt x="1749745" y="2014033"/>
                  <a:pt x="1902391" y="1861387"/>
                  <a:pt x="1902391" y="1673087"/>
                </a:cubicBezTo>
                <a:cubicBezTo>
                  <a:pt x="1902391" y="1643675"/>
                  <a:pt x="1898667" y="1615133"/>
                  <a:pt x="1890450" y="1588219"/>
                </a:cubicBezTo>
                <a:lnTo>
                  <a:pt x="2093156" y="1385512"/>
                </a:lnTo>
                <a:cubicBezTo>
                  <a:pt x="2142229" y="1470075"/>
                  <a:pt x="2168674" y="1568493"/>
                  <a:pt x="2168674" y="1673087"/>
                </a:cubicBezTo>
                <a:cubicBezTo>
                  <a:pt x="2168674" y="2008450"/>
                  <a:pt x="1896808" y="2280316"/>
                  <a:pt x="1561445" y="2280316"/>
                </a:cubicBezTo>
                <a:cubicBezTo>
                  <a:pt x="1226082" y="2280316"/>
                  <a:pt x="954217" y="2008450"/>
                  <a:pt x="954217" y="1673087"/>
                </a:cubicBezTo>
                <a:cubicBezTo>
                  <a:pt x="954217" y="1337724"/>
                  <a:pt x="1226082" y="1065858"/>
                  <a:pt x="1561445" y="1065858"/>
                </a:cubicBezTo>
                <a:close/>
                <a:moveTo>
                  <a:pt x="1561445" y="580076"/>
                </a:moveTo>
                <a:cubicBezTo>
                  <a:pt x="1790175" y="580076"/>
                  <a:pt x="2002494" y="650333"/>
                  <a:pt x="2177834" y="770690"/>
                </a:cubicBezTo>
                <a:lnTo>
                  <a:pt x="1968030" y="980494"/>
                </a:lnTo>
                <a:cubicBezTo>
                  <a:pt x="1849962" y="907198"/>
                  <a:pt x="1710422" y="866794"/>
                  <a:pt x="1561445" y="866794"/>
                </a:cubicBezTo>
                <a:cubicBezTo>
                  <a:pt x="1116142" y="866794"/>
                  <a:pt x="755153" y="1227784"/>
                  <a:pt x="755153" y="1673087"/>
                </a:cubicBezTo>
                <a:cubicBezTo>
                  <a:pt x="755153" y="2118390"/>
                  <a:pt x="1116142" y="2479380"/>
                  <a:pt x="1561445" y="2479380"/>
                </a:cubicBezTo>
                <a:cubicBezTo>
                  <a:pt x="2006748" y="2479380"/>
                  <a:pt x="2367738" y="2118390"/>
                  <a:pt x="2367738" y="1673087"/>
                </a:cubicBezTo>
                <a:cubicBezTo>
                  <a:pt x="2367738" y="1513043"/>
                  <a:pt x="2321108" y="1363890"/>
                  <a:pt x="2239307" y="1239362"/>
                </a:cubicBezTo>
                <a:lnTo>
                  <a:pt x="2445928" y="1032741"/>
                </a:lnTo>
                <a:cubicBezTo>
                  <a:pt x="2577451" y="1212149"/>
                  <a:pt x="2654457" y="1433625"/>
                  <a:pt x="2654457" y="1673087"/>
                </a:cubicBezTo>
                <a:cubicBezTo>
                  <a:pt x="2654457" y="2276741"/>
                  <a:pt x="2165099" y="2766099"/>
                  <a:pt x="1561445" y="2766099"/>
                </a:cubicBezTo>
                <a:cubicBezTo>
                  <a:pt x="957792" y="2766099"/>
                  <a:pt x="468434" y="2276741"/>
                  <a:pt x="468434" y="1673087"/>
                </a:cubicBezTo>
                <a:cubicBezTo>
                  <a:pt x="468434" y="1069433"/>
                  <a:pt x="957792" y="580076"/>
                  <a:pt x="1561445" y="580076"/>
                </a:cubicBezTo>
                <a:close/>
                <a:moveTo>
                  <a:pt x="1561445" y="111642"/>
                </a:moveTo>
                <a:cubicBezTo>
                  <a:pt x="1890473" y="111642"/>
                  <a:pt x="2195731" y="213411"/>
                  <a:pt x="2447076" y="387744"/>
                </a:cubicBezTo>
                <a:lnTo>
                  <a:pt x="2453780" y="494744"/>
                </a:lnTo>
                <a:lnTo>
                  <a:pt x="2309436" y="639088"/>
                </a:lnTo>
                <a:cubicBezTo>
                  <a:pt x="2099826" y="485554"/>
                  <a:pt x="1841132" y="395669"/>
                  <a:pt x="1561445" y="395669"/>
                </a:cubicBezTo>
                <a:cubicBezTo>
                  <a:pt x="855947" y="395669"/>
                  <a:pt x="284027" y="967589"/>
                  <a:pt x="284027" y="1673087"/>
                </a:cubicBezTo>
                <a:cubicBezTo>
                  <a:pt x="284027" y="2378585"/>
                  <a:pt x="855947" y="2950505"/>
                  <a:pt x="1561445" y="2950505"/>
                </a:cubicBezTo>
                <a:cubicBezTo>
                  <a:pt x="2266943" y="2950505"/>
                  <a:pt x="2838863" y="2378585"/>
                  <a:pt x="2838863" y="1673087"/>
                </a:cubicBezTo>
                <a:cubicBezTo>
                  <a:pt x="2838863" y="1382650"/>
                  <a:pt x="2741936" y="1114852"/>
                  <a:pt x="2577529" y="901139"/>
                </a:cubicBezTo>
                <a:lnTo>
                  <a:pt x="2706681" y="771988"/>
                </a:lnTo>
                <a:lnTo>
                  <a:pt x="2841540" y="780437"/>
                </a:lnTo>
                <a:cubicBezTo>
                  <a:pt x="3019168" y="1032973"/>
                  <a:pt x="3122890" y="1340917"/>
                  <a:pt x="3122890" y="1673087"/>
                </a:cubicBezTo>
                <a:cubicBezTo>
                  <a:pt x="3122890" y="2535449"/>
                  <a:pt x="2423807" y="3234532"/>
                  <a:pt x="1561445" y="3234532"/>
                </a:cubicBezTo>
                <a:cubicBezTo>
                  <a:pt x="699083" y="3234532"/>
                  <a:pt x="0" y="2535449"/>
                  <a:pt x="0" y="1673087"/>
                </a:cubicBezTo>
                <a:cubicBezTo>
                  <a:pt x="0" y="810725"/>
                  <a:pt x="699083" y="111642"/>
                  <a:pt x="1561445" y="111642"/>
                </a:cubicBezTo>
                <a:close/>
                <a:moveTo>
                  <a:pt x="2909110" y="0"/>
                </a:moveTo>
                <a:lnTo>
                  <a:pt x="2926757" y="281655"/>
                </a:lnTo>
                <a:lnTo>
                  <a:pt x="3208412" y="299301"/>
                </a:lnTo>
                <a:lnTo>
                  <a:pt x="2863230" y="644483"/>
                </a:lnTo>
                <a:lnTo>
                  <a:pt x="2685547" y="633351"/>
                </a:lnTo>
                <a:lnTo>
                  <a:pt x="1718098" y="1600799"/>
                </a:lnTo>
                <a:cubicBezTo>
                  <a:pt x="1729236" y="1622491"/>
                  <a:pt x="1734939" y="1647123"/>
                  <a:pt x="1734939" y="1673087"/>
                </a:cubicBezTo>
                <a:cubicBezTo>
                  <a:pt x="1734939" y="1768905"/>
                  <a:pt x="1657263" y="1846581"/>
                  <a:pt x="1561445" y="1846581"/>
                </a:cubicBezTo>
                <a:cubicBezTo>
                  <a:pt x="1465627" y="1846581"/>
                  <a:pt x="1387951" y="1768905"/>
                  <a:pt x="1387951" y="1673087"/>
                </a:cubicBezTo>
                <a:cubicBezTo>
                  <a:pt x="1387951" y="1577269"/>
                  <a:pt x="1465627" y="1499593"/>
                  <a:pt x="1561445" y="1499593"/>
                </a:cubicBezTo>
                <a:lnTo>
                  <a:pt x="1591006" y="1505561"/>
                </a:lnTo>
                <a:lnTo>
                  <a:pt x="2574981" y="521587"/>
                </a:lnTo>
                <a:lnTo>
                  <a:pt x="2563928" y="3451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77" name="Chord 38">
            <a:extLst>
              <a:ext uri="{FF2B5EF4-FFF2-40B4-BE49-F238E27FC236}">
                <a16:creationId xmlns:a16="http://schemas.microsoft.com/office/drawing/2014/main" id="{284AD387-FD7A-4FAE-86E7-99768FD2F34F}"/>
              </a:ext>
            </a:extLst>
          </p:cNvPr>
          <p:cNvSpPr/>
          <p:nvPr/>
        </p:nvSpPr>
        <p:spPr>
          <a:xfrm>
            <a:off x="6733448" y="2544108"/>
            <a:ext cx="484927" cy="623588"/>
          </a:xfrm>
          <a:custGeom>
            <a:avLst/>
            <a:gdLst/>
            <a:ahLst/>
            <a:cxnLst/>
            <a:rect l="l" t="t" r="r" b="b"/>
            <a:pathLst>
              <a:path w="2519554" h="3240000">
                <a:moveTo>
                  <a:pt x="1259778" y="0"/>
                </a:moveTo>
                <a:cubicBezTo>
                  <a:pt x="1299543" y="0"/>
                  <a:pt x="1331778" y="32235"/>
                  <a:pt x="1331778" y="72000"/>
                </a:cubicBezTo>
                <a:lnTo>
                  <a:pt x="1331778" y="292696"/>
                </a:lnTo>
                <a:cubicBezTo>
                  <a:pt x="1526887" y="301316"/>
                  <a:pt x="1719796" y="357828"/>
                  <a:pt x="1894309" y="459601"/>
                </a:cubicBezTo>
                <a:cubicBezTo>
                  <a:pt x="2284331" y="687055"/>
                  <a:pt x="2522839" y="1105809"/>
                  <a:pt x="2519520" y="1557297"/>
                </a:cubicBezTo>
                <a:lnTo>
                  <a:pt x="2509882" y="1557270"/>
                </a:lnTo>
                <a:cubicBezTo>
                  <a:pt x="2413806" y="1435449"/>
                  <a:pt x="2264527" y="1358626"/>
                  <a:pt x="2097304" y="1358626"/>
                </a:cubicBezTo>
                <a:cubicBezTo>
                  <a:pt x="1931567" y="1358626"/>
                  <a:pt x="1783455" y="1434091"/>
                  <a:pt x="1688484" y="1554913"/>
                </a:cubicBezTo>
                <a:lnTo>
                  <a:pt x="1657888" y="1554825"/>
                </a:lnTo>
                <a:cubicBezTo>
                  <a:pt x="1579123" y="1454657"/>
                  <a:pt x="1463823" y="1385682"/>
                  <a:pt x="1331778" y="1368008"/>
                </a:cubicBezTo>
                <a:lnTo>
                  <a:pt x="1331778" y="2507895"/>
                </a:lnTo>
                <a:lnTo>
                  <a:pt x="1356113" y="2507895"/>
                </a:lnTo>
                <a:lnTo>
                  <a:pt x="1356113" y="2868215"/>
                </a:lnTo>
                <a:lnTo>
                  <a:pt x="1353558" y="2868215"/>
                </a:lnTo>
                <a:cubicBezTo>
                  <a:pt x="1347515" y="3074779"/>
                  <a:pt x="1177830" y="3240000"/>
                  <a:pt x="969556" y="3240000"/>
                </a:cubicBezTo>
                <a:cubicBezTo>
                  <a:pt x="759529" y="3240000"/>
                  <a:pt x="588743" y="3071985"/>
                  <a:pt x="585029" y="2863014"/>
                </a:cubicBezTo>
                <a:cubicBezTo>
                  <a:pt x="584214" y="2861474"/>
                  <a:pt x="584183" y="2859896"/>
                  <a:pt x="584183" y="2858310"/>
                </a:cubicBezTo>
                <a:lnTo>
                  <a:pt x="584422" y="2856985"/>
                </a:lnTo>
                <a:cubicBezTo>
                  <a:pt x="584186" y="2856201"/>
                  <a:pt x="584184" y="2855415"/>
                  <a:pt x="584184" y="2854628"/>
                </a:cubicBezTo>
                <a:lnTo>
                  <a:pt x="584846" y="2854628"/>
                </a:lnTo>
                <a:cubicBezTo>
                  <a:pt x="585977" y="2797047"/>
                  <a:pt x="628115" y="2750982"/>
                  <a:pt x="679843" y="2750982"/>
                </a:cubicBezTo>
                <a:cubicBezTo>
                  <a:pt x="731571" y="2750982"/>
                  <a:pt x="773709" y="2797047"/>
                  <a:pt x="774841" y="2854628"/>
                </a:cubicBezTo>
                <a:lnTo>
                  <a:pt x="776870" y="2854628"/>
                </a:lnTo>
                <a:cubicBezTo>
                  <a:pt x="776870" y="2961046"/>
                  <a:pt x="863138" y="3047314"/>
                  <a:pt x="969556" y="3047314"/>
                </a:cubicBezTo>
                <a:cubicBezTo>
                  <a:pt x="1075974" y="3047314"/>
                  <a:pt x="1162242" y="2961046"/>
                  <a:pt x="1162242" y="2854628"/>
                </a:cubicBezTo>
                <a:lnTo>
                  <a:pt x="1163439" y="2854628"/>
                </a:lnTo>
                <a:lnTo>
                  <a:pt x="1163439" y="2507895"/>
                </a:lnTo>
                <a:lnTo>
                  <a:pt x="1187778" y="2507895"/>
                </a:lnTo>
                <a:lnTo>
                  <a:pt x="1187778" y="1365548"/>
                </a:lnTo>
                <a:cubicBezTo>
                  <a:pt x="1048083" y="1378241"/>
                  <a:pt x="925400" y="1448176"/>
                  <a:pt x="842602" y="1552487"/>
                </a:cubicBezTo>
                <a:lnTo>
                  <a:pt x="807450" y="1552386"/>
                </a:lnTo>
                <a:cubicBezTo>
                  <a:pt x="712615" y="1432960"/>
                  <a:pt x="565486" y="1358626"/>
                  <a:pt x="400996" y="1358626"/>
                </a:cubicBezTo>
                <a:cubicBezTo>
                  <a:pt x="240343" y="1358626"/>
                  <a:pt x="96251" y="1429532"/>
                  <a:pt x="0" y="1543232"/>
                </a:cubicBezTo>
                <a:cubicBezTo>
                  <a:pt x="1264" y="1094357"/>
                  <a:pt x="241710" y="680052"/>
                  <a:pt x="631054" y="455977"/>
                </a:cubicBezTo>
                <a:cubicBezTo>
                  <a:pt x="804121" y="356374"/>
                  <a:pt x="994908" y="301092"/>
                  <a:pt x="1187778" y="292721"/>
                </a:cubicBezTo>
                <a:lnTo>
                  <a:pt x="1187778" y="72000"/>
                </a:lnTo>
                <a:cubicBezTo>
                  <a:pt x="1187778" y="32235"/>
                  <a:pt x="1220013" y="0"/>
                  <a:pt x="1259778"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8" name="Heart 38">
            <a:extLst>
              <a:ext uri="{FF2B5EF4-FFF2-40B4-BE49-F238E27FC236}">
                <a16:creationId xmlns:a16="http://schemas.microsoft.com/office/drawing/2014/main" id="{07191768-391A-445C-9738-68FC969D5D3B}"/>
              </a:ext>
            </a:extLst>
          </p:cNvPr>
          <p:cNvSpPr/>
          <p:nvPr/>
        </p:nvSpPr>
        <p:spPr>
          <a:xfrm>
            <a:off x="7436317" y="1509092"/>
            <a:ext cx="544275" cy="544275"/>
          </a:xfrm>
          <a:prstGeom prst="hear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79" name="Round Same Side Corner Rectangle 19">
            <a:extLst>
              <a:ext uri="{FF2B5EF4-FFF2-40B4-BE49-F238E27FC236}">
                <a16:creationId xmlns:a16="http://schemas.microsoft.com/office/drawing/2014/main" id="{4F6F0E8F-9F3A-4C37-B8FA-77940D946D49}"/>
              </a:ext>
            </a:extLst>
          </p:cNvPr>
          <p:cNvSpPr/>
          <p:nvPr/>
        </p:nvSpPr>
        <p:spPr>
          <a:xfrm>
            <a:off x="10301960" y="5685084"/>
            <a:ext cx="411706" cy="508675"/>
          </a:xfrm>
          <a:custGeom>
            <a:avLst/>
            <a:gdLst/>
            <a:ahLst/>
            <a:cxnLst/>
            <a:rect l="l" t="t" r="r" b="b"/>
            <a:pathLst>
              <a:path w="2600931" h="3213524">
                <a:moveTo>
                  <a:pt x="1304260" y="0"/>
                </a:moveTo>
                <a:cubicBezTo>
                  <a:pt x="1403671" y="0"/>
                  <a:pt x="1484260" y="80589"/>
                  <a:pt x="1484260" y="180000"/>
                </a:cubicBezTo>
                <a:lnTo>
                  <a:pt x="1484260" y="412061"/>
                </a:lnTo>
                <a:lnTo>
                  <a:pt x="2330931" y="412061"/>
                </a:lnTo>
                <a:lnTo>
                  <a:pt x="2600931" y="682061"/>
                </a:lnTo>
                <a:lnTo>
                  <a:pt x="2330931" y="952061"/>
                </a:lnTo>
                <a:lnTo>
                  <a:pt x="1484260" y="952061"/>
                </a:lnTo>
                <a:lnTo>
                  <a:pt x="1484260" y="1110244"/>
                </a:lnTo>
                <a:lnTo>
                  <a:pt x="2375646" y="1110244"/>
                </a:lnTo>
                <a:lnTo>
                  <a:pt x="2375646" y="1650244"/>
                </a:lnTo>
                <a:lnTo>
                  <a:pt x="1484260" y="1650244"/>
                </a:lnTo>
                <a:lnTo>
                  <a:pt x="1484260" y="3213524"/>
                </a:lnTo>
                <a:lnTo>
                  <a:pt x="1124260" y="3213524"/>
                </a:lnTo>
                <a:lnTo>
                  <a:pt x="1124260" y="1650244"/>
                </a:lnTo>
                <a:lnTo>
                  <a:pt x="270000" y="1650244"/>
                </a:lnTo>
                <a:lnTo>
                  <a:pt x="0" y="1380244"/>
                </a:lnTo>
                <a:lnTo>
                  <a:pt x="270000" y="1110244"/>
                </a:lnTo>
                <a:lnTo>
                  <a:pt x="1124260" y="1110244"/>
                </a:lnTo>
                <a:lnTo>
                  <a:pt x="1124260" y="952061"/>
                </a:lnTo>
                <a:lnTo>
                  <a:pt x="224931" y="952061"/>
                </a:lnTo>
                <a:lnTo>
                  <a:pt x="224931" y="412061"/>
                </a:lnTo>
                <a:lnTo>
                  <a:pt x="1124260" y="412061"/>
                </a:lnTo>
                <a:lnTo>
                  <a:pt x="1124260" y="180000"/>
                </a:lnTo>
                <a:cubicBezTo>
                  <a:pt x="1124260" y="80589"/>
                  <a:pt x="1204849" y="0"/>
                  <a:pt x="1304260"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0" name="Rectangle 23">
            <a:extLst>
              <a:ext uri="{FF2B5EF4-FFF2-40B4-BE49-F238E27FC236}">
                <a16:creationId xmlns:a16="http://schemas.microsoft.com/office/drawing/2014/main" id="{411254AD-C704-4DA8-B5ED-2CB7E0E42884}"/>
              </a:ext>
            </a:extLst>
          </p:cNvPr>
          <p:cNvSpPr/>
          <p:nvPr/>
        </p:nvSpPr>
        <p:spPr>
          <a:xfrm>
            <a:off x="4242330" y="5739982"/>
            <a:ext cx="678102" cy="398876"/>
          </a:xfrm>
          <a:custGeom>
            <a:avLst/>
            <a:gdLst/>
            <a:ahLst/>
            <a:cxnLst/>
            <a:rect l="l" t="t" r="r" b="b"/>
            <a:pathLst>
              <a:path w="4529836" h="2664566">
                <a:moveTo>
                  <a:pt x="1861969" y="0"/>
                </a:moveTo>
                <a:cubicBezTo>
                  <a:pt x="2177122" y="0"/>
                  <a:pt x="2455874" y="155855"/>
                  <a:pt x="2611443" y="404565"/>
                </a:cubicBezTo>
                <a:cubicBezTo>
                  <a:pt x="2709453" y="315054"/>
                  <a:pt x="2840684" y="266178"/>
                  <a:pt x="2983336" y="266178"/>
                </a:cubicBezTo>
                <a:cubicBezTo>
                  <a:pt x="3293144" y="266178"/>
                  <a:pt x="3549108" y="496718"/>
                  <a:pt x="3578241" y="797044"/>
                </a:cubicBezTo>
                <a:cubicBezTo>
                  <a:pt x="3583592" y="793823"/>
                  <a:pt x="3589010" y="793774"/>
                  <a:pt x="3594440" y="793774"/>
                </a:cubicBezTo>
                <a:cubicBezTo>
                  <a:pt x="4111042" y="793774"/>
                  <a:pt x="4529836" y="1212568"/>
                  <a:pt x="4529836" y="1729170"/>
                </a:cubicBezTo>
                <a:cubicBezTo>
                  <a:pt x="4529836" y="2216938"/>
                  <a:pt x="4156487" y="2617512"/>
                  <a:pt x="3679930" y="2660249"/>
                </a:cubicBezTo>
                <a:lnTo>
                  <a:pt x="3679930" y="2664566"/>
                </a:lnTo>
                <a:lnTo>
                  <a:pt x="3594440" y="2664566"/>
                </a:lnTo>
                <a:lnTo>
                  <a:pt x="1043912" y="2664566"/>
                </a:lnTo>
                <a:lnTo>
                  <a:pt x="1043912" y="2657589"/>
                </a:lnTo>
                <a:cubicBezTo>
                  <a:pt x="1008374" y="2662448"/>
                  <a:pt x="972132" y="2664566"/>
                  <a:pt x="935396" y="2664566"/>
                </a:cubicBezTo>
                <a:cubicBezTo>
                  <a:pt x="418794" y="2664566"/>
                  <a:pt x="0" y="2245772"/>
                  <a:pt x="0" y="1729170"/>
                </a:cubicBezTo>
                <a:cubicBezTo>
                  <a:pt x="0" y="1212568"/>
                  <a:pt x="418794" y="793774"/>
                  <a:pt x="935396" y="793774"/>
                </a:cubicBezTo>
                <a:lnTo>
                  <a:pt x="954395" y="797612"/>
                </a:lnTo>
                <a:cubicBezTo>
                  <a:pt x="1004779" y="344999"/>
                  <a:pt x="1393085" y="0"/>
                  <a:pt x="1861969"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1" name="Oval 31">
            <a:extLst>
              <a:ext uri="{FF2B5EF4-FFF2-40B4-BE49-F238E27FC236}">
                <a16:creationId xmlns:a16="http://schemas.microsoft.com/office/drawing/2014/main" id="{9CEA4298-5C72-495F-935E-04B7A42F93E1}"/>
              </a:ext>
            </a:extLst>
          </p:cNvPr>
          <p:cNvSpPr/>
          <p:nvPr/>
        </p:nvSpPr>
        <p:spPr>
          <a:xfrm>
            <a:off x="8665030" y="5684794"/>
            <a:ext cx="504505" cy="509254"/>
          </a:xfrm>
          <a:custGeom>
            <a:avLst/>
            <a:gdLst/>
            <a:ahLst/>
            <a:cxnLst/>
            <a:rect l="l" t="t" r="r" b="b"/>
            <a:pathLst>
              <a:path w="3187187" h="3217189">
                <a:moveTo>
                  <a:pt x="2136560" y="2669280"/>
                </a:moveTo>
                <a:cubicBezTo>
                  <a:pt x="2154235" y="2662847"/>
                  <a:pt x="2173778" y="2671961"/>
                  <a:pt x="2180211" y="2689635"/>
                </a:cubicBezTo>
                <a:lnTo>
                  <a:pt x="2338628" y="3124881"/>
                </a:lnTo>
                <a:cubicBezTo>
                  <a:pt x="2345061" y="3142556"/>
                  <a:pt x="2335948" y="3162099"/>
                  <a:pt x="2318273" y="3168533"/>
                </a:cubicBezTo>
                <a:lnTo>
                  <a:pt x="2190259" y="3215126"/>
                </a:lnTo>
                <a:cubicBezTo>
                  <a:pt x="2172585" y="3221559"/>
                  <a:pt x="2153041" y="3212445"/>
                  <a:pt x="2146608" y="3194771"/>
                </a:cubicBezTo>
                <a:lnTo>
                  <a:pt x="1988192" y="2759525"/>
                </a:lnTo>
                <a:cubicBezTo>
                  <a:pt x="1981759" y="2741850"/>
                  <a:pt x="1990872" y="2722307"/>
                  <a:pt x="2008547" y="2715873"/>
                </a:cubicBezTo>
                <a:close/>
                <a:moveTo>
                  <a:pt x="1050626" y="2669280"/>
                </a:moveTo>
                <a:lnTo>
                  <a:pt x="1178640" y="2715873"/>
                </a:lnTo>
                <a:cubicBezTo>
                  <a:pt x="1196314" y="2722307"/>
                  <a:pt x="1205428" y="2741850"/>
                  <a:pt x="1198995" y="2759525"/>
                </a:cubicBezTo>
                <a:lnTo>
                  <a:pt x="1040578" y="3194771"/>
                </a:lnTo>
                <a:cubicBezTo>
                  <a:pt x="1034145" y="3212445"/>
                  <a:pt x="1014601" y="3221559"/>
                  <a:pt x="996927" y="3215126"/>
                </a:cubicBezTo>
                <a:lnTo>
                  <a:pt x="868913" y="3168533"/>
                </a:lnTo>
                <a:cubicBezTo>
                  <a:pt x="851239" y="3162099"/>
                  <a:pt x="842125" y="3142556"/>
                  <a:pt x="848558" y="3124881"/>
                </a:cubicBezTo>
                <a:lnTo>
                  <a:pt x="1006975" y="2689635"/>
                </a:lnTo>
                <a:cubicBezTo>
                  <a:pt x="1013408" y="2671961"/>
                  <a:pt x="1032952" y="2662847"/>
                  <a:pt x="1050626" y="2669280"/>
                </a:cubicBezTo>
                <a:close/>
                <a:moveTo>
                  <a:pt x="2647909" y="2029882"/>
                </a:moveTo>
                <a:cubicBezTo>
                  <a:pt x="2656328" y="2027626"/>
                  <a:pt x="2665608" y="2028582"/>
                  <a:pt x="2673752" y="2033284"/>
                </a:cubicBezTo>
                <a:lnTo>
                  <a:pt x="3074877" y="2264874"/>
                </a:lnTo>
                <a:cubicBezTo>
                  <a:pt x="3091166" y="2274278"/>
                  <a:pt x="3096747" y="2295107"/>
                  <a:pt x="3087343" y="2311396"/>
                </a:cubicBezTo>
                <a:lnTo>
                  <a:pt x="3019228" y="2429374"/>
                </a:lnTo>
                <a:cubicBezTo>
                  <a:pt x="3009824" y="2445663"/>
                  <a:pt x="2988995" y="2451244"/>
                  <a:pt x="2972706" y="2441840"/>
                </a:cubicBezTo>
                <a:lnTo>
                  <a:pt x="2571581" y="2210250"/>
                </a:lnTo>
                <a:cubicBezTo>
                  <a:pt x="2555292" y="2200846"/>
                  <a:pt x="2549710" y="2180017"/>
                  <a:pt x="2559115" y="2163728"/>
                </a:cubicBezTo>
                <a:lnTo>
                  <a:pt x="2627229" y="2045750"/>
                </a:lnTo>
                <a:cubicBezTo>
                  <a:pt x="2631932" y="2037605"/>
                  <a:pt x="2639490" y="2032138"/>
                  <a:pt x="2647909" y="2029882"/>
                </a:cubicBezTo>
                <a:close/>
                <a:moveTo>
                  <a:pt x="539277" y="2029882"/>
                </a:moveTo>
                <a:cubicBezTo>
                  <a:pt x="547696" y="2032138"/>
                  <a:pt x="555255" y="2037605"/>
                  <a:pt x="559957" y="2045750"/>
                </a:cubicBezTo>
                <a:lnTo>
                  <a:pt x="628071" y="2163728"/>
                </a:lnTo>
                <a:cubicBezTo>
                  <a:pt x="637476" y="2180017"/>
                  <a:pt x="631895" y="2200846"/>
                  <a:pt x="615606" y="2210250"/>
                </a:cubicBezTo>
                <a:lnTo>
                  <a:pt x="214481" y="2441840"/>
                </a:lnTo>
                <a:cubicBezTo>
                  <a:pt x="198192" y="2451244"/>
                  <a:pt x="177363" y="2445663"/>
                  <a:pt x="167958" y="2429374"/>
                </a:cubicBezTo>
                <a:lnTo>
                  <a:pt x="99844" y="2311396"/>
                </a:lnTo>
                <a:cubicBezTo>
                  <a:pt x="90439" y="2295107"/>
                  <a:pt x="96020" y="2274278"/>
                  <a:pt x="112309" y="2264874"/>
                </a:cubicBezTo>
                <a:lnTo>
                  <a:pt x="513434" y="2033284"/>
                </a:lnTo>
                <a:cubicBezTo>
                  <a:pt x="521579" y="2028582"/>
                  <a:pt x="530858" y="2027626"/>
                  <a:pt x="539277" y="2029882"/>
                </a:cubicBezTo>
                <a:close/>
                <a:moveTo>
                  <a:pt x="3094879" y="918289"/>
                </a:moveTo>
                <a:cubicBezTo>
                  <a:pt x="3112554" y="911856"/>
                  <a:pt x="3132097" y="920969"/>
                  <a:pt x="3138531" y="938644"/>
                </a:cubicBezTo>
                <a:lnTo>
                  <a:pt x="3185124" y="1066657"/>
                </a:lnTo>
                <a:cubicBezTo>
                  <a:pt x="3191557" y="1084332"/>
                  <a:pt x="3182443" y="1103875"/>
                  <a:pt x="3164769" y="1110308"/>
                </a:cubicBezTo>
                <a:lnTo>
                  <a:pt x="2729523" y="1268725"/>
                </a:lnTo>
                <a:cubicBezTo>
                  <a:pt x="2711848" y="1275158"/>
                  <a:pt x="2692304" y="1266045"/>
                  <a:pt x="2685871" y="1248370"/>
                </a:cubicBezTo>
                <a:lnTo>
                  <a:pt x="2639278" y="1120357"/>
                </a:lnTo>
                <a:cubicBezTo>
                  <a:pt x="2632845" y="1102682"/>
                  <a:pt x="2641959" y="1083138"/>
                  <a:pt x="2659633" y="1076705"/>
                </a:cubicBezTo>
                <a:close/>
                <a:moveTo>
                  <a:pt x="92307" y="918289"/>
                </a:moveTo>
                <a:lnTo>
                  <a:pt x="527553" y="1076705"/>
                </a:lnTo>
                <a:cubicBezTo>
                  <a:pt x="545228" y="1083138"/>
                  <a:pt x="554341" y="1102682"/>
                  <a:pt x="547908" y="1120357"/>
                </a:cubicBezTo>
                <a:lnTo>
                  <a:pt x="501315" y="1248370"/>
                </a:lnTo>
                <a:cubicBezTo>
                  <a:pt x="494882" y="1266045"/>
                  <a:pt x="475338" y="1275158"/>
                  <a:pt x="457664" y="1268725"/>
                </a:cubicBezTo>
                <a:lnTo>
                  <a:pt x="22418" y="1110308"/>
                </a:lnTo>
                <a:cubicBezTo>
                  <a:pt x="4743" y="1103875"/>
                  <a:pt x="-4370" y="1084332"/>
                  <a:pt x="2063" y="1066657"/>
                </a:cubicBezTo>
                <a:lnTo>
                  <a:pt x="48656" y="938644"/>
                </a:lnTo>
                <a:cubicBezTo>
                  <a:pt x="55089" y="920969"/>
                  <a:pt x="74633" y="911856"/>
                  <a:pt x="92307" y="918289"/>
                </a:cubicBezTo>
                <a:close/>
                <a:moveTo>
                  <a:pt x="1593593" y="658644"/>
                </a:moveTo>
                <a:cubicBezTo>
                  <a:pt x="2116495" y="658644"/>
                  <a:pt x="2540391" y="1082540"/>
                  <a:pt x="2540391" y="1605442"/>
                </a:cubicBezTo>
                <a:cubicBezTo>
                  <a:pt x="2540391" y="2128344"/>
                  <a:pt x="2116495" y="2552240"/>
                  <a:pt x="1593593" y="2552240"/>
                </a:cubicBezTo>
                <a:cubicBezTo>
                  <a:pt x="1070691" y="2552240"/>
                  <a:pt x="646795" y="2128344"/>
                  <a:pt x="646795" y="1605442"/>
                </a:cubicBezTo>
                <a:cubicBezTo>
                  <a:pt x="646795" y="1082540"/>
                  <a:pt x="1070691" y="658644"/>
                  <a:pt x="1593593" y="658644"/>
                </a:cubicBezTo>
                <a:close/>
                <a:moveTo>
                  <a:pt x="2246117" y="1165"/>
                </a:moveTo>
                <a:cubicBezTo>
                  <a:pt x="2254536" y="-1090"/>
                  <a:pt x="2263815" y="-135"/>
                  <a:pt x="2271960" y="4568"/>
                </a:cubicBezTo>
                <a:lnTo>
                  <a:pt x="2389938" y="72682"/>
                </a:lnTo>
                <a:cubicBezTo>
                  <a:pt x="2406227" y="82087"/>
                  <a:pt x="2411808" y="102916"/>
                  <a:pt x="2402403" y="119205"/>
                </a:cubicBezTo>
                <a:lnTo>
                  <a:pt x="2170814" y="520330"/>
                </a:lnTo>
                <a:cubicBezTo>
                  <a:pt x="2161409" y="536619"/>
                  <a:pt x="2140580" y="542200"/>
                  <a:pt x="2124291" y="532795"/>
                </a:cubicBezTo>
                <a:lnTo>
                  <a:pt x="2006313" y="464681"/>
                </a:lnTo>
                <a:cubicBezTo>
                  <a:pt x="1990024" y="455276"/>
                  <a:pt x="1984443" y="434447"/>
                  <a:pt x="1993848" y="418158"/>
                </a:cubicBezTo>
                <a:lnTo>
                  <a:pt x="2225437" y="17033"/>
                </a:lnTo>
                <a:cubicBezTo>
                  <a:pt x="2230139" y="8889"/>
                  <a:pt x="2237698" y="3421"/>
                  <a:pt x="2246117" y="1165"/>
                </a:cubicBezTo>
                <a:close/>
                <a:moveTo>
                  <a:pt x="941069" y="1165"/>
                </a:moveTo>
                <a:cubicBezTo>
                  <a:pt x="949488" y="3421"/>
                  <a:pt x="957047" y="8889"/>
                  <a:pt x="961749" y="17033"/>
                </a:cubicBezTo>
                <a:lnTo>
                  <a:pt x="1193338" y="418158"/>
                </a:lnTo>
                <a:cubicBezTo>
                  <a:pt x="1202743" y="434447"/>
                  <a:pt x="1197162" y="455276"/>
                  <a:pt x="1180873" y="464681"/>
                </a:cubicBezTo>
                <a:lnTo>
                  <a:pt x="1062895" y="532795"/>
                </a:lnTo>
                <a:cubicBezTo>
                  <a:pt x="1046606" y="542200"/>
                  <a:pt x="1025777" y="536619"/>
                  <a:pt x="1016372" y="520330"/>
                </a:cubicBezTo>
                <a:lnTo>
                  <a:pt x="784783" y="119205"/>
                </a:lnTo>
                <a:cubicBezTo>
                  <a:pt x="775378" y="102916"/>
                  <a:pt x="780959" y="82087"/>
                  <a:pt x="797248" y="72682"/>
                </a:cubicBezTo>
                <a:lnTo>
                  <a:pt x="915226" y="4568"/>
                </a:lnTo>
                <a:cubicBezTo>
                  <a:pt x="923371" y="-135"/>
                  <a:pt x="932650" y="-1090"/>
                  <a:pt x="941069" y="1165"/>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2" name="Rectangle 23">
            <a:extLst>
              <a:ext uri="{FF2B5EF4-FFF2-40B4-BE49-F238E27FC236}">
                <a16:creationId xmlns:a16="http://schemas.microsoft.com/office/drawing/2014/main" id="{D1D013BE-5839-41BC-BC72-D7D6A426C477}"/>
              </a:ext>
            </a:extLst>
          </p:cNvPr>
          <p:cNvSpPr/>
          <p:nvPr/>
        </p:nvSpPr>
        <p:spPr>
          <a:xfrm>
            <a:off x="5963174" y="5716474"/>
            <a:ext cx="691882" cy="445892"/>
          </a:xfrm>
          <a:custGeom>
            <a:avLst/>
            <a:gdLst/>
            <a:ahLst/>
            <a:cxnLst/>
            <a:rect l="l" t="t" r="r" b="b"/>
            <a:pathLst>
              <a:path w="3224845" h="2078296">
                <a:moveTo>
                  <a:pt x="1153236" y="427959"/>
                </a:moveTo>
                <a:cubicBezTo>
                  <a:pt x="1348431" y="427959"/>
                  <a:pt x="1521080" y="524490"/>
                  <a:pt x="1617434" y="678532"/>
                </a:cubicBezTo>
                <a:cubicBezTo>
                  <a:pt x="1678138" y="623092"/>
                  <a:pt x="1759417" y="592820"/>
                  <a:pt x="1847771" y="592820"/>
                </a:cubicBezTo>
                <a:cubicBezTo>
                  <a:pt x="2039655" y="592820"/>
                  <a:pt x="2198190" y="735609"/>
                  <a:pt x="2216233" y="921620"/>
                </a:cubicBezTo>
                <a:cubicBezTo>
                  <a:pt x="2219548" y="919625"/>
                  <a:pt x="2222903" y="919594"/>
                  <a:pt x="2226267" y="919594"/>
                </a:cubicBezTo>
                <a:cubicBezTo>
                  <a:pt x="2546231" y="919594"/>
                  <a:pt x="2805617" y="1178981"/>
                  <a:pt x="2805617" y="1498945"/>
                </a:cubicBezTo>
                <a:cubicBezTo>
                  <a:pt x="2805617" y="1801051"/>
                  <a:pt x="2574378" y="2049153"/>
                  <a:pt x="2279216" y="2075622"/>
                </a:cubicBezTo>
                <a:lnTo>
                  <a:pt x="2279216" y="2078296"/>
                </a:lnTo>
                <a:lnTo>
                  <a:pt x="2226267" y="2078296"/>
                </a:lnTo>
                <a:lnTo>
                  <a:pt x="646561" y="2078296"/>
                </a:lnTo>
                <a:lnTo>
                  <a:pt x="646561" y="2073975"/>
                </a:lnTo>
                <a:cubicBezTo>
                  <a:pt x="624550" y="2076984"/>
                  <a:pt x="602103" y="2078296"/>
                  <a:pt x="579350" y="2078296"/>
                </a:cubicBezTo>
                <a:cubicBezTo>
                  <a:pt x="259386" y="2078296"/>
                  <a:pt x="0" y="1818910"/>
                  <a:pt x="0" y="1498945"/>
                </a:cubicBezTo>
                <a:cubicBezTo>
                  <a:pt x="0" y="1178981"/>
                  <a:pt x="259386" y="919594"/>
                  <a:pt x="579350" y="919594"/>
                </a:cubicBezTo>
                <a:lnTo>
                  <a:pt x="591118" y="921972"/>
                </a:lnTo>
                <a:cubicBezTo>
                  <a:pt x="622324" y="641639"/>
                  <a:pt x="862826" y="427959"/>
                  <a:pt x="1153236" y="427959"/>
                </a:cubicBezTo>
                <a:close/>
                <a:moveTo>
                  <a:pt x="1844671" y="0"/>
                </a:moveTo>
                <a:cubicBezTo>
                  <a:pt x="2007709" y="0"/>
                  <a:pt x="2151917" y="80629"/>
                  <a:pt x="2232398" y="209295"/>
                </a:cubicBezTo>
                <a:cubicBezTo>
                  <a:pt x="2283102" y="162988"/>
                  <a:pt x="2350992" y="137703"/>
                  <a:pt x="2424790" y="137703"/>
                </a:cubicBezTo>
                <a:cubicBezTo>
                  <a:pt x="2585064" y="137703"/>
                  <a:pt x="2717483" y="256969"/>
                  <a:pt x="2732554" y="412337"/>
                </a:cubicBezTo>
                <a:cubicBezTo>
                  <a:pt x="2735322" y="410671"/>
                  <a:pt x="2738125" y="410646"/>
                  <a:pt x="2740934" y="410646"/>
                </a:cubicBezTo>
                <a:cubicBezTo>
                  <a:pt x="3008189" y="410646"/>
                  <a:pt x="3224845" y="627302"/>
                  <a:pt x="3224845" y="894557"/>
                </a:cubicBezTo>
                <a:cubicBezTo>
                  <a:pt x="3224845" y="1096996"/>
                  <a:pt x="3100535" y="1270403"/>
                  <a:pt x="2923312" y="1340619"/>
                </a:cubicBezTo>
                <a:cubicBezTo>
                  <a:pt x="2866347" y="1049229"/>
                  <a:pt x="2609521" y="829523"/>
                  <a:pt x="2301383" y="829523"/>
                </a:cubicBezTo>
                <a:cubicBezTo>
                  <a:pt x="2297701" y="829523"/>
                  <a:pt x="2294026" y="829557"/>
                  <a:pt x="2290397" y="831741"/>
                </a:cubicBezTo>
                <a:cubicBezTo>
                  <a:pt x="2270640" y="628070"/>
                  <a:pt x="2097054" y="471725"/>
                  <a:pt x="1886953" y="471725"/>
                </a:cubicBezTo>
                <a:cubicBezTo>
                  <a:pt x="1790211" y="471725"/>
                  <a:pt x="1701214" y="504871"/>
                  <a:pt x="1634747" y="565575"/>
                </a:cubicBezTo>
                <a:cubicBezTo>
                  <a:pt x="1575570" y="470966"/>
                  <a:pt x="1490108" y="396171"/>
                  <a:pt x="1388252" y="349790"/>
                </a:cubicBezTo>
                <a:cubicBezTo>
                  <a:pt x="1438607" y="147092"/>
                  <a:pt x="1624461" y="0"/>
                  <a:pt x="1844671"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3" name="Oval 31">
            <a:extLst>
              <a:ext uri="{FF2B5EF4-FFF2-40B4-BE49-F238E27FC236}">
                <a16:creationId xmlns:a16="http://schemas.microsoft.com/office/drawing/2014/main" id="{F2B4C20E-6F83-4700-819A-B889CC4F8028}"/>
              </a:ext>
            </a:extLst>
          </p:cNvPr>
          <p:cNvSpPr/>
          <p:nvPr/>
        </p:nvSpPr>
        <p:spPr>
          <a:xfrm>
            <a:off x="6939606" y="5653380"/>
            <a:ext cx="579873" cy="572083"/>
          </a:xfrm>
          <a:custGeom>
            <a:avLst/>
            <a:gdLst/>
            <a:ahLst/>
            <a:cxnLst/>
            <a:rect l="l" t="t" r="r" b="b"/>
            <a:pathLst>
              <a:path w="3240076" h="3196551">
                <a:moveTo>
                  <a:pt x="2810300" y="1617710"/>
                </a:moveTo>
                <a:cubicBezTo>
                  <a:pt x="2817009" y="1615912"/>
                  <a:pt x="2824405" y="1616674"/>
                  <a:pt x="2830895" y="1620421"/>
                </a:cubicBezTo>
                <a:lnTo>
                  <a:pt x="3150571" y="1804986"/>
                </a:lnTo>
                <a:cubicBezTo>
                  <a:pt x="3163552" y="1812480"/>
                  <a:pt x="3168000" y="1829080"/>
                  <a:pt x="3160506" y="1842062"/>
                </a:cubicBezTo>
                <a:lnTo>
                  <a:pt x="3106222" y="1936084"/>
                </a:lnTo>
                <a:cubicBezTo>
                  <a:pt x="3098727" y="1949065"/>
                  <a:pt x="3082128" y="1953513"/>
                  <a:pt x="3069146" y="1946019"/>
                </a:cubicBezTo>
                <a:lnTo>
                  <a:pt x="2749470" y="1761453"/>
                </a:lnTo>
                <a:cubicBezTo>
                  <a:pt x="2736489" y="1753959"/>
                  <a:pt x="2732040" y="1737359"/>
                  <a:pt x="2739536" y="1724378"/>
                </a:cubicBezTo>
                <a:lnTo>
                  <a:pt x="2793819" y="1630356"/>
                </a:lnTo>
                <a:cubicBezTo>
                  <a:pt x="2797567" y="1623864"/>
                  <a:pt x="2803590" y="1619508"/>
                  <a:pt x="2810300" y="1617710"/>
                </a:cubicBezTo>
                <a:close/>
                <a:moveTo>
                  <a:pt x="1308278" y="1324343"/>
                </a:moveTo>
                <a:cubicBezTo>
                  <a:pt x="1529714" y="1324343"/>
                  <a:pt x="1725574" y="1433852"/>
                  <a:pt x="1834882" y="1608603"/>
                </a:cubicBezTo>
                <a:cubicBezTo>
                  <a:pt x="1903747" y="1545710"/>
                  <a:pt x="1995954" y="1511368"/>
                  <a:pt x="2096186" y="1511368"/>
                </a:cubicBezTo>
                <a:cubicBezTo>
                  <a:pt x="2313867" y="1511368"/>
                  <a:pt x="2493715" y="1673353"/>
                  <a:pt x="2514185" y="1884371"/>
                </a:cubicBezTo>
                <a:cubicBezTo>
                  <a:pt x="2517944" y="1882108"/>
                  <a:pt x="2521751" y="1882074"/>
                  <a:pt x="2525567" y="1882074"/>
                </a:cubicBezTo>
                <a:cubicBezTo>
                  <a:pt x="2888547" y="1882074"/>
                  <a:pt x="3182805" y="2176332"/>
                  <a:pt x="3182805" y="2539312"/>
                </a:cubicBezTo>
                <a:cubicBezTo>
                  <a:pt x="3182805" y="2882034"/>
                  <a:pt x="2920478" y="3163490"/>
                  <a:pt x="2585635" y="3193518"/>
                </a:cubicBezTo>
                <a:lnTo>
                  <a:pt x="2585635" y="3196551"/>
                </a:lnTo>
                <a:lnTo>
                  <a:pt x="2525567" y="3196551"/>
                </a:lnTo>
                <a:lnTo>
                  <a:pt x="733485" y="3196551"/>
                </a:lnTo>
                <a:lnTo>
                  <a:pt x="733485" y="3191649"/>
                </a:lnTo>
                <a:cubicBezTo>
                  <a:pt x="708515" y="3195063"/>
                  <a:pt x="683050" y="3196551"/>
                  <a:pt x="657239" y="3196551"/>
                </a:cubicBezTo>
                <a:cubicBezTo>
                  <a:pt x="294258" y="3196551"/>
                  <a:pt x="0" y="2902293"/>
                  <a:pt x="0" y="2539312"/>
                </a:cubicBezTo>
                <a:cubicBezTo>
                  <a:pt x="0" y="2176332"/>
                  <a:pt x="294258" y="1882074"/>
                  <a:pt x="657239" y="1882074"/>
                </a:cubicBezTo>
                <a:lnTo>
                  <a:pt x="670588" y="1884770"/>
                </a:lnTo>
                <a:cubicBezTo>
                  <a:pt x="705989" y="1566750"/>
                  <a:pt x="978825" y="1324343"/>
                  <a:pt x="1308278" y="1324343"/>
                </a:cubicBezTo>
                <a:close/>
                <a:moveTo>
                  <a:pt x="3166512" y="731828"/>
                </a:moveTo>
                <a:cubicBezTo>
                  <a:pt x="3180598" y="726701"/>
                  <a:pt x="3196172" y="733964"/>
                  <a:pt x="3201300" y="748050"/>
                </a:cubicBezTo>
                <a:lnTo>
                  <a:pt x="3238432" y="850070"/>
                </a:lnTo>
                <a:cubicBezTo>
                  <a:pt x="3243559" y="864156"/>
                  <a:pt x="3236295" y="879731"/>
                  <a:pt x="3222210" y="884857"/>
                </a:cubicBezTo>
                <a:lnTo>
                  <a:pt x="2875342" y="1011107"/>
                </a:lnTo>
                <a:cubicBezTo>
                  <a:pt x="2861256" y="1016234"/>
                  <a:pt x="2845680" y="1008972"/>
                  <a:pt x="2840554" y="994886"/>
                </a:cubicBezTo>
                <a:lnTo>
                  <a:pt x="2803421" y="892866"/>
                </a:lnTo>
                <a:cubicBezTo>
                  <a:pt x="2798295" y="878780"/>
                  <a:pt x="2805558" y="863204"/>
                  <a:pt x="2819643" y="858077"/>
                </a:cubicBezTo>
                <a:close/>
                <a:moveTo>
                  <a:pt x="773619" y="731828"/>
                </a:moveTo>
                <a:lnTo>
                  <a:pt x="1120487" y="858077"/>
                </a:lnTo>
                <a:cubicBezTo>
                  <a:pt x="1134573" y="863204"/>
                  <a:pt x="1141836" y="878780"/>
                  <a:pt x="1136709" y="892866"/>
                </a:cubicBezTo>
                <a:lnTo>
                  <a:pt x="1099577" y="994886"/>
                </a:lnTo>
                <a:cubicBezTo>
                  <a:pt x="1094450" y="1008972"/>
                  <a:pt x="1078875" y="1016234"/>
                  <a:pt x="1064789" y="1011107"/>
                </a:cubicBezTo>
                <a:lnTo>
                  <a:pt x="717921" y="884857"/>
                </a:lnTo>
                <a:cubicBezTo>
                  <a:pt x="703835" y="879731"/>
                  <a:pt x="696572" y="864156"/>
                  <a:pt x="701699" y="850070"/>
                </a:cubicBezTo>
                <a:lnTo>
                  <a:pt x="738831" y="748050"/>
                </a:lnTo>
                <a:cubicBezTo>
                  <a:pt x="743958" y="733964"/>
                  <a:pt x="759534" y="726701"/>
                  <a:pt x="773619" y="731828"/>
                </a:cubicBezTo>
                <a:close/>
                <a:moveTo>
                  <a:pt x="1970065" y="524905"/>
                </a:moveTo>
                <a:cubicBezTo>
                  <a:pt x="2386791" y="524905"/>
                  <a:pt x="2724614" y="862728"/>
                  <a:pt x="2724614" y="1279453"/>
                </a:cubicBezTo>
                <a:cubicBezTo>
                  <a:pt x="2724614" y="1453368"/>
                  <a:pt x="2665775" y="1613540"/>
                  <a:pt x="2564463" y="1739247"/>
                </a:cubicBezTo>
                <a:cubicBezTo>
                  <a:pt x="2529951" y="1545877"/>
                  <a:pt x="2358485" y="1402176"/>
                  <a:pt x="2153457" y="1402176"/>
                </a:cubicBezTo>
                <a:cubicBezTo>
                  <a:pt x="2053225" y="1402176"/>
                  <a:pt x="1961018" y="1436518"/>
                  <a:pt x="1892153" y="1499411"/>
                </a:cubicBezTo>
                <a:cubicBezTo>
                  <a:pt x="1782845" y="1324660"/>
                  <a:pt x="1586985" y="1215151"/>
                  <a:pt x="1365549" y="1215151"/>
                </a:cubicBezTo>
                <a:cubicBezTo>
                  <a:pt x="1314582" y="1215151"/>
                  <a:pt x="1264970" y="1220953"/>
                  <a:pt x="1217820" y="1233835"/>
                </a:cubicBezTo>
                <a:cubicBezTo>
                  <a:pt x="1240489" y="838320"/>
                  <a:pt x="1568676" y="524905"/>
                  <a:pt x="1970065" y="524905"/>
                </a:cubicBezTo>
                <a:close/>
                <a:moveTo>
                  <a:pt x="2490093" y="928"/>
                </a:moveTo>
                <a:cubicBezTo>
                  <a:pt x="2496802" y="-869"/>
                  <a:pt x="2504197" y="-108"/>
                  <a:pt x="2510688" y="3640"/>
                </a:cubicBezTo>
                <a:lnTo>
                  <a:pt x="2604711" y="57924"/>
                </a:lnTo>
                <a:cubicBezTo>
                  <a:pt x="2617692" y="65419"/>
                  <a:pt x="2622140" y="82019"/>
                  <a:pt x="2614644" y="95000"/>
                </a:cubicBezTo>
                <a:lnTo>
                  <a:pt x="2430080" y="414676"/>
                </a:lnTo>
                <a:cubicBezTo>
                  <a:pt x="2422585" y="427657"/>
                  <a:pt x="2405985" y="432105"/>
                  <a:pt x="2393004" y="424610"/>
                </a:cubicBezTo>
                <a:lnTo>
                  <a:pt x="2298982" y="370326"/>
                </a:lnTo>
                <a:cubicBezTo>
                  <a:pt x="2286000" y="362831"/>
                  <a:pt x="2281552" y="346232"/>
                  <a:pt x="2289048" y="333250"/>
                </a:cubicBezTo>
                <a:lnTo>
                  <a:pt x="2473612" y="13574"/>
                </a:lnTo>
                <a:cubicBezTo>
                  <a:pt x="2477359" y="7084"/>
                  <a:pt x="2483383" y="2726"/>
                  <a:pt x="2490093" y="928"/>
                </a:cubicBezTo>
                <a:close/>
                <a:moveTo>
                  <a:pt x="1450038" y="928"/>
                </a:moveTo>
                <a:cubicBezTo>
                  <a:pt x="1456747" y="2726"/>
                  <a:pt x="1462771" y="7084"/>
                  <a:pt x="1466519" y="13574"/>
                </a:cubicBezTo>
                <a:lnTo>
                  <a:pt x="1651083" y="333250"/>
                </a:lnTo>
                <a:cubicBezTo>
                  <a:pt x="1658578" y="346232"/>
                  <a:pt x="1654131" y="362831"/>
                  <a:pt x="1641149" y="370326"/>
                </a:cubicBezTo>
                <a:lnTo>
                  <a:pt x="1547127" y="424610"/>
                </a:lnTo>
                <a:cubicBezTo>
                  <a:pt x="1534145" y="432105"/>
                  <a:pt x="1517546" y="427657"/>
                  <a:pt x="1510050" y="414676"/>
                </a:cubicBezTo>
                <a:lnTo>
                  <a:pt x="1325486" y="95000"/>
                </a:lnTo>
                <a:cubicBezTo>
                  <a:pt x="1317991" y="82019"/>
                  <a:pt x="1322439" y="65419"/>
                  <a:pt x="1335420" y="57924"/>
                </a:cubicBezTo>
                <a:lnTo>
                  <a:pt x="1429442" y="3640"/>
                </a:lnTo>
                <a:cubicBezTo>
                  <a:pt x="1435933" y="-108"/>
                  <a:pt x="1443328" y="-869"/>
                  <a:pt x="1450038" y="92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4" name="Teardrop 17">
            <a:extLst>
              <a:ext uri="{FF2B5EF4-FFF2-40B4-BE49-F238E27FC236}">
                <a16:creationId xmlns:a16="http://schemas.microsoft.com/office/drawing/2014/main" id="{04CFE412-7B77-4FD8-A796-DE7E55B89403}"/>
              </a:ext>
            </a:extLst>
          </p:cNvPr>
          <p:cNvSpPr/>
          <p:nvPr/>
        </p:nvSpPr>
        <p:spPr>
          <a:xfrm rot="18900000">
            <a:off x="5204982" y="5698880"/>
            <a:ext cx="473640" cy="481082"/>
          </a:xfrm>
          <a:custGeom>
            <a:avLst/>
            <a:gdLst/>
            <a:ahLst/>
            <a:cxnLst/>
            <a:rect l="l" t="t" r="r" b="b"/>
            <a:pathLst>
              <a:path w="2646489" h="2688071">
                <a:moveTo>
                  <a:pt x="306023" y="2382048"/>
                </a:moveTo>
                <a:cubicBezTo>
                  <a:pt x="271732" y="2441625"/>
                  <a:pt x="254586" y="2501201"/>
                  <a:pt x="254586" y="2560778"/>
                </a:cubicBezTo>
                <a:cubicBezTo>
                  <a:pt x="254586" y="2631080"/>
                  <a:pt x="197595" y="2688071"/>
                  <a:pt x="127293" y="2688071"/>
                </a:cubicBezTo>
                <a:cubicBezTo>
                  <a:pt x="56991" y="2688071"/>
                  <a:pt x="0" y="2631081"/>
                  <a:pt x="0" y="2560778"/>
                </a:cubicBezTo>
                <a:cubicBezTo>
                  <a:pt x="0" y="2490477"/>
                  <a:pt x="56991" y="2433485"/>
                  <a:pt x="127293" y="2433485"/>
                </a:cubicBezTo>
                <a:cubicBezTo>
                  <a:pt x="186870" y="2433486"/>
                  <a:pt x="246446" y="2416340"/>
                  <a:pt x="306023" y="2382048"/>
                </a:cubicBezTo>
                <a:close/>
                <a:moveTo>
                  <a:pt x="812224" y="2334103"/>
                </a:moveTo>
                <a:cubicBezTo>
                  <a:pt x="777933" y="2393681"/>
                  <a:pt x="760787" y="2453256"/>
                  <a:pt x="760787" y="2512834"/>
                </a:cubicBezTo>
                <a:cubicBezTo>
                  <a:pt x="760787" y="2583136"/>
                  <a:pt x="703796" y="2640127"/>
                  <a:pt x="633494" y="2640127"/>
                </a:cubicBezTo>
                <a:cubicBezTo>
                  <a:pt x="563192" y="2640127"/>
                  <a:pt x="506201" y="2583136"/>
                  <a:pt x="506201" y="2512834"/>
                </a:cubicBezTo>
                <a:cubicBezTo>
                  <a:pt x="506201" y="2442532"/>
                  <a:pt x="563192" y="2385541"/>
                  <a:pt x="633494" y="2385541"/>
                </a:cubicBezTo>
                <a:cubicBezTo>
                  <a:pt x="693071" y="2385540"/>
                  <a:pt x="752647" y="2368395"/>
                  <a:pt x="812224" y="2334103"/>
                </a:cubicBezTo>
                <a:close/>
                <a:moveTo>
                  <a:pt x="353968" y="1875848"/>
                </a:moveTo>
                <a:cubicBezTo>
                  <a:pt x="319677" y="1935424"/>
                  <a:pt x="302531" y="1995001"/>
                  <a:pt x="302530" y="2054578"/>
                </a:cubicBezTo>
                <a:cubicBezTo>
                  <a:pt x="302530" y="2124880"/>
                  <a:pt x="245539" y="2181871"/>
                  <a:pt x="175237" y="2181871"/>
                </a:cubicBezTo>
                <a:cubicBezTo>
                  <a:pt x="104935" y="2181871"/>
                  <a:pt x="47945" y="2124880"/>
                  <a:pt x="47944" y="2054578"/>
                </a:cubicBezTo>
                <a:cubicBezTo>
                  <a:pt x="47944" y="1984276"/>
                  <a:pt x="104935" y="1927285"/>
                  <a:pt x="175237" y="1927285"/>
                </a:cubicBezTo>
                <a:cubicBezTo>
                  <a:pt x="234815" y="1927285"/>
                  <a:pt x="294391" y="1910139"/>
                  <a:pt x="353968" y="1875848"/>
                </a:cubicBezTo>
                <a:close/>
                <a:moveTo>
                  <a:pt x="401912" y="1369646"/>
                </a:moveTo>
                <a:cubicBezTo>
                  <a:pt x="367621" y="1429223"/>
                  <a:pt x="350475" y="1488799"/>
                  <a:pt x="350475" y="1548377"/>
                </a:cubicBezTo>
                <a:cubicBezTo>
                  <a:pt x="350475" y="1618679"/>
                  <a:pt x="293484" y="1675670"/>
                  <a:pt x="223182" y="1675670"/>
                </a:cubicBezTo>
                <a:cubicBezTo>
                  <a:pt x="152880" y="1675670"/>
                  <a:pt x="95889" y="1618679"/>
                  <a:pt x="95889" y="1548377"/>
                </a:cubicBezTo>
                <a:cubicBezTo>
                  <a:pt x="95889" y="1478075"/>
                  <a:pt x="152880" y="1421084"/>
                  <a:pt x="223182" y="1421084"/>
                </a:cubicBezTo>
                <a:cubicBezTo>
                  <a:pt x="282759" y="1421084"/>
                  <a:pt x="342335" y="1403938"/>
                  <a:pt x="401912" y="1369646"/>
                </a:cubicBezTo>
                <a:close/>
                <a:moveTo>
                  <a:pt x="1318425" y="2286158"/>
                </a:moveTo>
                <a:cubicBezTo>
                  <a:pt x="1284134" y="2345735"/>
                  <a:pt x="1266988" y="2405312"/>
                  <a:pt x="1266987" y="2464888"/>
                </a:cubicBezTo>
                <a:cubicBezTo>
                  <a:pt x="1266987" y="2535190"/>
                  <a:pt x="1209996" y="2592182"/>
                  <a:pt x="1139694" y="2592182"/>
                </a:cubicBezTo>
                <a:cubicBezTo>
                  <a:pt x="1069392" y="2592182"/>
                  <a:pt x="1012402" y="2535191"/>
                  <a:pt x="1012401" y="2464888"/>
                </a:cubicBezTo>
                <a:cubicBezTo>
                  <a:pt x="1012401" y="2394586"/>
                  <a:pt x="1069392" y="2337595"/>
                  <a:pt x="1139694" y="2337595"/>
                </a:cubicBezTo>
                <a:cubicBezTo>
                  <a:pt x="1199271" y="2337596"/>
                  <a:pt x="1258848" y="2320449"/>
                  <a:pt x="1318425" y="2286158"/>
                </a:cubicBezTo>
                <a:close/>
                <a:moveTo>
                  <a:pt x="860169" y="1827902"/>
                </a:moveTo>
                <a:cubicBezTo>
                  <a:pt x="825878" y="1887479"/>
                  <a:pt x="808731" y="1947056"/>
                  <a:pt x="808731" y="2006633"/>
                </a:cubicBezTo>
                <a:cubicBezTo>
                  <a:pt x="808731" y="2076935"/>
                  <a:pt x="751740" y="2133926"/>
                  <a:pt x="681438" y="2133926"/>
                </a:cubicBezTo>
                <a:cubicBezTo>
                  <a:pt x="611136" y="2133926"/>
                  <a:pt x="554146" y="2076935"/>
                  <a:pt x="554145" y="2006633"/>
                </a:cubicBezTo>
                <a:cubicBezTo>
                  <a:pt x="554145" y="1936331"/>
                  <a:pt x="611136" y="1879340"/>
                  <a:pt x="681438" y="1879340"/>
                </a:cubicBezTo>
                <a:cubicBezTo>
                  <a:pt x="741015" y="1879340"/>
                  <a:pt x="800591" y="1862193"/>
                  <a:pt x="860169" y="1827902"/>
                </a:cubicBezTo>
                <a:close/>
                <a:moveTo>
                  <a:pt x="2096803" y="190871"/>
                </a:moveTo>
                <a:cubicBezTo>
                  <a:pt x="2253382" y="347450"/>
                  <a:pt x="2314442" y="563378"/>
                  <a:pt x="2268166" y="764238"/>
                </a:cubicBezTo>
                <a:cubicBezTo>
                  <a:pt x="2361334" y="768461"/>
                  <a:pt x="2450817" y="809378"/>
                  <a:pt x="2521691" y="880252"/>
                </a:cubicBezTo>
                <a:cubicBezTo>
                  <a:pt x="2675615" y="1034176"/>
                  <a:pt x="2688247" y="1275888"/>
                  <a:pt x="2553508" y="1439575"/>
                </a:cubicBezTo>
                <a:cubicBezTo>
                  <a:pt x="2557767" y="1440633"/>
                  <a:pt x="2560483" y="1443301"/>
                  <a:pt x="2563181" y="1445999"/>
                </a:cubicBezTo>
                <a:cubicBezTo>
                  <a:pt x="2819847" y="1702665"/>
                  <a:pt x="2819847" y="2118808"/>
                  <a:pt x="2563181" y="2375474"/>
                </a:cubicBezTo>
                <a:cubicBezTo>
                  <a:pt x="2320841" y="2617815"/>
                  <a:pt x="1936328" y="2631341"/>
                  <a:pt x="1678325" y="2415804"/>
                </a:cubicBezTo>
                <a:lnTo>
                  <a:pt x="1676180" y="2417949"/>
                </a:lnTo>
                <a:lnTo>
                  <a:pt x="1633705" y="2375475"/>
                </a:lnTo>
                <a:lnTo>
                  <a:pt x="366513" y="1108282"/>
                </a:lnTo>
                <a:lnTo>
                  <a:pt x="369979" y="1104815"/>
                </a:lnTo>
                <a:cubicBezTo>
                  <a:pt x="349908" y="1089573"/>
                  <a:pt x="330850" y="1072619"/>
                  <a:pt x="312598" y="1054367"/>
                </a:cubicBezTo>
                <a:cubicBezTo>
                  <a:pt x="55932" y="797701"/>
                  <a:pt x="55932" y="381558"/>
                  <a:pt x="312598" y="124891"/>
                </a:cubicBezTo>
                <a:cubicBezTo>
                  <a:pt x="569264" y="-131775"/>
                  <a:pt x="985408" y="-131775"/>
                  <a:pt x="1242074" y="124891"/>
                </a:cubicBezTo>
                <a:lnTo>
                  <a:pt x="1249606" y="136238"/>
                </a:lnTo>
                <a:cubicBezTo>
                  <a:pt x="1499513" y="-63604"/>
                  <a:pt x="1863845" y="-42087"/>
                  <a:pt x="2096803" y="190871"/>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5" name="Rectangle 23">
            <a:extLst>
              <a:ext uri="{FF2B5EF4-FFF2-40B4-BE49-F238E27FC236}">
                <a16:creationId xmlns:a16="http://schemas.microsoft.com/office/drawing/2014/main" id="{2246F171-72B7-42E7-B6C0-D78C12504E9B}"/>
              </a:ext>
            </a:extLst>
          </p:cNvPr>
          <p:cNvSpPr/>
          <p:nvPr/>
        </p:nvSpPr>
        <p:spPr>
          <a:xfrm>
            <a:off x="7804030" y="5649492"/>
            <a:ext cx="576449" cy="579858"/>
          </a:xfrm>
          <a:custGeom>
            <a:avLst/>
            <a:gdLst/>
            <a:ahLst/>
            <a:cxnLst/>
            <a:rect l="l" t="t" r="r" b="b"/>
            <a:pathLst>
              <a:path w="3220951" h="3240001">
                <a:moveTo>
                  <a:pt x="1308278" y="1367793"/>
                </a:moveTo>
                <a:cubicBezTo>
                  <a:pt x="1529714" y="1367793"/>
                  <a:pt x="1725574" y="1477302"/>
                  <a:pt x="1834882" y="1652053"/>
                </a:cubicBezTo>
                <a:cubicBezTo>
                  <a:pt x="1903747" y="1589160"/>
                  <a:pt x="1995954" y="1554818"/>
                  <a:pt x="2096186" y="1554818"/>
                </a:cubicBezTo>
                <a:cubicBezTo>
                  <a:pt x="2313867" y="1554818"/>
                  <a:pt x="2493715" y="1716803"/>
                  <a:pt x="2514185" y="1927821"/>
                </a:cubicBezTo>
                <a:cubicBezTo>
                  <a:pt x="2517944" y="1925558"/>
                  <a:pt x="2521751" y="1925524"/>
                  <a:pt x="2525567" y="1925524"/>
                </a:cubicBezTo>
                <a:cubicBezTo>
                  <a:pt x="2888547" y="1925524"/>
                  <a:pt x="3182805" y="2219782"/>
                  <a:pt x="3182805" y="2582762"/>
                </a:cubicBezTo>
                <a:cubicBezTo>
                  <a:pt x="3182805" y="2925484"/>
                  <a:pt x="2920478" y="3206940"/>
                  <a:pt x="2585635" y="3236968"/>
                </a:cubicBezTo>
                <a:lnTo>
                  <a:pt x="2585635" y="3240001"/>
                </a:lnTo>
                <a:lnTo>
                  <a:pt x="2525567" y="3240001"/>
                </a:lnTo>
                <a:lnTo>
                  <a:pt x="733485" y="3240001"/>
                </a:lnTo>
                <a:lnTo>
                  <a:pt x="733485" y="3235099"/>
                </a:lnTo>
                <a:cubicBezTo>
                  <a:pt x="708515" y="3238513"/>
                  <a:pt x="683051" y="3240001"/>
                  <a:pt x="657239" y="3240001"/>
                </a:cubicBezTo>
                <a:cubicBezTo>
                  <a:pt x="294258" y="3240001"/>
                  <a:pt x="0" y="2945743"/>
                  <a:pt x="0" y="2582762"/>
                </a:cubicBezTo>
                <a:cubicBezTo>
                  <a:pt x="0" y="2219782"/>
                  <a:pt x="294258" y="1925524"/>
                  <a:pt x="657239" y="1925524"/>
                </a:cubicBezTo>
                <a:lnTo>
                  <a:pt x="670588" y="1928221"/>
                </a:lnTo>
                <a:cubicBezTo>
                  <a:pt x="705989" y="1610200"/>
                  <a:pt x="978825" y="1367793"/>
                  <a:pt x="1308278" y="1367793"/>
                </a:cubicBezTo>
                <a:close/>
                <a:moveTo>
                  <a:pt x="1589786" y="0"/>
                </a:moveTo>
                <a:cubicBezTo>
                  <a:pt x="1520182" y="453314"/>
                  <a:pt x="1668069" y="912942"/>
                  <a:pt x="1988957" y="1240613"/>
                </a:cubicBezTo>
                <a:cubicBezTo>
                  <a:pt x="2309845" y="1568285"/>
                  <a:pt x="2766281" y="1725754"/>
                  <a:pt x="3220951" y="1665645"/>
                </a:cubicBezTo>
                <a:cubicBezTo>
                  <a:pt x="3108976" y="1775302"/>
                  <a:pt x="2980523" y="1857805"/>
                  <a:pt x="2843553" y="1912752"/>
                </a:cubicBezTo>
                <a:cubicBezTo>
                  <a:pt x="2756367" y="1866073"/>
                  <a:pt x="2656598" y="1841175"/>
                  <a:pt x="2551012" y="1841175"/>
                </a:cubicBezTo>
                <a:cubicBezTo>
                  <a:pt x="2547197" y="1841176"/>
                  <a:pt x="2543390" y="1841210"/>
                  <a:pt x="2539631" y="1843473"/>
                </a:cubicBezTo>
                <a:cubicBezTo>
                  <a:pt x="2519161" y="1632454"/>
                  <a:pt x="2339312" y="1470470"/>
                  <a:pt x="2121631" y="1470470"/>
                </a:cubicBezTo>
                <a:cubicBezTo>
                  <a:pt x="2021400" y="1470470"/>
                  <a:pt x="1929192" y="1504812"/>
                  <a:pt x="1860327" y="1567705"/>
                </a:cubicBezTo>
                <a:cubicBezTo>
                  <a:pt x="1751020" y="1392954"/>
                  <a:pt x="1555160" y="1283445"/>
                  <a:pt x="1333723" y="1283445"/>
                </a:cubicBezTo>
                <a:lnTo>
                  <a:pt x="1331160" y="1283679"/>
                </a:lnTo>
                <a:cubicBezTo>
                  <a:pt x="1150898" y="856385"/>
                  <a:pt x="1238290" y="344219"/>
                  <a:pt x="1589786" y="0"/>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6" name="Round Same Side Corner Rectangle 8">
            <a:extLst>
              <a:ext uri="{FF2B5EF4-FFF2-40B4-BE49-F238E27FC236}">
                <a16:creationId xmlns:a16="http://schemas.microsoft.com/office/drawing/2014/main" id="{DB67113F-D303-42DA-95BD-610BBED8BE92}"/>
              </a:ext>
            </a:extLst>
          </p:cNvPr>
          <p:cNvSpPr/>
          <p:nvPr/>
        </p:nvSpPr>
        <p:spPr>
          <a:xfrm>
            <a:off x="4455730" y="1450295"/>
            <a:ext cx="251302" cy="661867"/>
          </a:xfrm>
          <a:custGeom>
            <a:avLst/>
            <a:gdLst>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8887 w 1489775"/>
              <a:gd name="connsiteY10" fmla="*/ 2305078 h 3923699"/>
              <a:gd name="connsiteX11" fmla="*/ 1151853 w 1489775"/>
              <a:gd name="connsiteY11" fmla="*/ 3743699 h 3923699"/>
              <a:gd name="connsiteX12" fmla="*/ 971853 w 1489775"/>
              <a:gd name="connsiteY12" fmla="*/ 3923699 h 3923699"/>
              <a:gd name="connsiteX13" fmla="*/ 791853 w 1489775"/>
              <a:gd name="connsiteY13" fmla="*/ 3743699 h 3923699"/>
              <a:gd name="connsiteX14" fmla="*/ 791853 w 1489775"/>
              <a:gd name="connsiteY14" fmla="*/ 2305078 h 3923699"/>
              <a:gd name="connsiteX15" fmla="*/ 683854 w 1489775"/>
              <a:gd name="connsiteY15" fmla="*/ 2305078 h 3923699"/>
              <a:gd name="connsiteX16" fmla="*/ 683854 w 1489775"/>
              <a:gd name="connsiteY16" fmla="*/ 3743698 h 3923699"/>
              <a:gd name="connsiteX17" fmla="*/ 503854 w 1489775"/>
              <a:gd name="connsiteY17" fmla="*/ 3923698 h 3923699"/>
              <a:gd name="connsiteX18" fmla="*/ 323854 w 1489775"/>
              <a:gd name="connsiteY18" fmla="*/ 3743698 h 3923699"/>
              <a:gd name="connsiteX19" fmla="*/ 323854 w 1489775"/>
              <a:gd name="connsiteY19" fmla="*/ 2238914 h 3923699"/>
              <a:gd name="connsiteX20" fmla="*/ 330887 w 1489775"/>
              <a:gd name="connsiteY20" fmla="*/ 2238914 h 3923699"/>
              <a:gd name="connsiteX21" fmla="*/ 330887 w 1489775"/>
              <a:gd name="connsiteY21" fmla="*/ 1390678 h 3923699"/>
              <a:gd name="connsiteX22" fmla="*/ 288033 w 1489775"/>
              <a:gd name="connsiteY22" fmla="*/ 1390678 h 3923699"/>
              <a:gd name="connsiteX23" fmla="*/ 288033 w 1489775"/>
              <a:gd name="connsiteY23" fmla="*/ 2063902 h 3923699"/>
              <a:gd name="connsiteX24" fmla="*/ 144017 w 1489775"/>
              <a:gd name="connsiteY24" fmla="*/ 2207918 h 3923699"/>
              <a:gd name="connsiteX25" fmla="*/ 1 w 1489775"/>
              <a:gd name="connsiteY25" fmla="*/ 2063902 h 3923699"/>
              <a:gd name="connsiteX26" fmla="*/ 1 w 1489775"/>
              <a:gd name="connsiteY26" fmla="*/ 1390678 h 3923699"/>
              <a:gd name="connsiteX27" fmla="*/ 0 w 1489775"/>
              <a:gd name="connsiteY27" fmla="*/ 1390678 h 3923699"/>
              <a:gd name="connsiteX28" fmla="*/ 0 w 1489775"/>
              <a:gd name="connsiteY28" fmla="*/ 1030958 h 3923699"/>
              <a:gd name="connsiteX29" fmla="*/ 280204 w 1489775"/>
              <a:gd name="connsiteY29" fmla="*/ 750754 h 3923699"/>
              <a:gd name="connsiteX30" fmla="*/ 744888 w 1489775"/>
              <a:gd name="connsiteY30" fmla="*/ 0 h 3923699"/>
              <a:gd name="connsiteX31" fmla="*/ 1082199 w 1489775"/>
              <a:gd name="connsiteY31" fmla="*/ 337311 h 3923699"/>
              <a:gd name="connsiteX32" fmla="*/ 744888 w 1489775"/>
              <a:gd name="connsiteY32" fmla="*/ 674622 h 3923699"/>
              <a:gd name="connsiteX33" fmla="*/ 407577 w 1489775"/>
              <a:gd name="connsiteY33" fmla="*/ 337311 h 3923699"/>
              <a:gd name="connsiteX34" fmla="*/ 744888 w 1489775"/>
              <a:gd name="connsiteY34"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2238914 h 3923699"/>
              <a:gd name="connsiteX20" fmla="*/ 330887 w 1489775"/>
              <a:gd name="connsiteY20" fmla="*/ 1390678 h 3923699"/>
              <a:gd name="connsiteX21" fmla="*/ 288033 w 1489775"/>
              <a:gd name="connsiteY21" fmla="*/ 1390678 h 3923699"/>
              <a:gd name="connsiteX22" fmla="*/ 288033 w 1489775"/>
              <a:gd name="connsiteY22" fmla="*/ 2063902 h 3923699"/>
              <a:gd name="connsiteX23" fmla="*/ 144017 w 1489775"/>
              <a:gd name="connsiteY23" fmla="*/ 2207918 h 3923699"/>
              <a:gd name="connsiteX24" fmla="*/ 1 w 1489775"/>
              <a:gd name="connsiteY24" fmla="*/ 2063902 h 3923699"/>
              <a:gd name="connsiteX25" fmla="*/ 1 w 1489775"/>
              <a:gd name="connsiteY25" fmla="*/ 1390678 h 3923699"/>
              <a:gd name="connsiteX26" fmla="*/ 0 w 1489775"/>
              <a:gd name="connsiteY26" fmla="*/ 1390678 h 3923699"/>
              <a:gd name="connsiteX27" fmla="*/ 0 w 1489775"/>
              <a:gd name="connsiteY27" fmla="*/ 1030958 h 3923699"/>
              <a:gd name="connsiteX28" fmla="*/ 280204 w 1489775"/>
              <a:gd name="connsiteY28" fmla="*/ 750754 h 3923699"/>
              <a:gd name="connsiteX29" fmla="*/ 744888 w 1489775"/>
              <a:gd name="connsiteY29" fmla="*/ 0 h 3923699"/>
              <a:gd name="connsiteX30" fmla="*/ 1082199 w 1489775"/>
              <a:gd name="connsiteY30" fmla="*/ 337311 h 3923699"/>
              <a:gd name="connsiteX31" fmla="*/ 744888 w 1489775"/>
              <a:gd name="connsiteY31" fmla="*/ 674622 h 3923699"/>
              <a:gd name="connsiteX32" fmla="*/ 407577 w 1489775"/>
              <a:gd name="connsiteY32" fmla="*/ 337311 h 3923699"/>
              <a:gd name="connsiteX33" fmla="*/ 744888 w 1489775"/>
              <a:gd name="connsiteY33"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23854 w 1489775"/>
              <a:gd name="connsiteY18" fmla="*/ 2238914 h 3923699"/>
              <a:gd name="connsiteX19" fmla="*/ 330887 w 1489775"/>
              <a:gd name="connsiteY19" fmla="*/ 1390678 h 3923699"/>
              <a:gd name="connsiteX20" fmla="*/ 288033 w 1489775"/>
              <a:gd name="connsiteY20" fmla="*/ 1390678 h 3923699"/>
              <a:gd name="connsiteX21" fmla="*/ 288033 w 1489775"/>
              <a:gd name="connsiteY21" fmla="*/ 2063902 h 3923699"/>
              <a:gd name="connsiteX22" fmla="*/ 144017 w 1489775"/>
              <a:gd name="connsiteY22" fmla="*/ 2207918 h 3923699"/>
              <a:gd name="connsiteX23" fmla="*/ 1 w 1489775"/>
              <a:gd name="connsiteY23" fmla="*/ 2063902 h 3923699"/>
              <a:gd name="connsiteX24" fmla="*/ 1 w 1489775"/>
              <a:gd name="connsiteY24" fmla="*/ 1390678 h 3923699"/>
              <a:gd name="connsiteX25" fmla="*/ 0 w 1489775"/>
              <a:gd name="connsiteY25" fmla="*/ 1390678 h 3923699"/>
              <a:gd name="connsiteX26" fmla="*/ 0 w 1489775"/>
              <a:gd name="connsiteY26" fmla="*/ 1030958 h 3923699"/>
              <a:gd name="connsiteX27" fmla="*/ 280204 w 1489775"/>
              <a:gd name="connsiteY27" fmla="*/ 750754 h 3923699"/>
              <a:gd name="connsiteX28" fmla="*/ 744888 w 1489775"/>
              <a:gd name="connsiteY28" fmla="*/ 0 h 3923699"/>
              <a:gd name="connsiteX29" fmla="*/ 1082199 w 1489775"/>
              <a:gd name="connsiteY29" fmla="*/ 337311 h 3923699"/>
              <a:gd name="connsiteX30" fmla="*/ 744888 w 1489775"/>
              <a:gd name="connsiteY30" fmla="*/ 674622 h 3923699"/>
              <a:gd name="connsiteX31" fmla="*/ 407577 w 1489775"/>
              <a:gd name="connsiteY31" fmla="*/ 337311 h 3923699"/>
              <a:gd name="connsiteX32" fmla="*/ 744888 w 1489775"/>
              <a:gd name="connsiteY32" fmla="*/ 0 h 3923699"/>
              <a:gd name="connsiteX0" fmla="*/ 280204 w 1489775"/>
              <a:gd name="connsiteY0" fmla="*/ 750754 h 3923699"/>
              <a:gd name="connsiteX1" fmla="*/ 1209570 w 1489775"/>
              <a:gd name="connsiteY1" fmla="*/ 750754 h 3923699"/>
              <a:gd name="connsiteX2" fmla="*/ 1489774 w 1489775"/>
              <a:gd name="connsiteY2" fmla="*/ 1030958 h 3923699"/>
              <a:gd name="connsiteX3" fmla="*/ 1489774 w 1489775"/>
              <a:gd name="connsiteY3" fmla="*/ 1293518 h 3923699"/>
              <a:gd name="connsiteX4" fmla="*/ 1489775 w 1489775"/>
              <a:gd name="connsiteY4" fmla="*/ 1293518 h 3923699"/>
              <a:gd name="connsiteX5" fmla="*/ 1489775 w 1489775"/>
              <a:gd name="connsiteY5" fmla="*/ 2063902 h 3923699"/>
              <a:gd name="connsiteX6" fmla="*/ 1345759 w 1489775"/>
              <a:gd name="connsiteY6" fmla="*/ 2207918 h 3923699"/>
              <a:gd name="connsiteX7" fmla="*/ 1201743 w 1489775"/>
              <a:gd name="connsiteY7" fmla="*/ 2063902 h 3923699"/>
              <a:gd name="connsiteX8" fmla="*/ 1201743 w 1489775"/>
              <a:gd name="connsiteY8" fmla="*/ 1390678 h 3923699"/>
              <a:gd name="connsiteX9" fmla="*/ 1158887 w 1489775"/>
              <a:gd name="connsiteY9" fmla="*/ 1390678 h 3923699"/>
              <a:gd name="connsiteX10" fmla="*/ 1151853 w 1489775"/>
              <a:gd name="connsiteY10" fmla="*/ 3743699 h 3923699"/>
              <a:gd name="connsiteX11" fmla="*/ 971853 w 1489775"/>
              <a:gd name="connsiteY11" fmla="*/ 3923699 h 3923699"/>
              <a:gd name="connsiteX12" fmla="*/ 791853 w 1489775"/>
              <a:gd name="connsiteY12" fmla="*/ 3743699 h 3923699"/>
              <a:gd name="connsiteX13" fmla="*/ 791853 w 1489775"/>
              <a:gd name="connsiteY13" fmla="*/ 2305078 h 3923699"/>
              <a:gd name="connsiteX14" fmla="*/ 683854 w 1489775"/>
              <a:gd name="connsiteY14" fmla="*/ 2305078 h 3923699"/>
              <a:gd name="connsiteX15" fmla="*/ 683854 w 1489775"/>
              <a:gd name="connsiteY15" fmla="*/ 3743698 h 3923699"/>
              <a:gd name="connsiteX16" fmla="*/ 503854 w 1489775"/>
              <a:gd name="connsiteY16" fmla="*/ 3923698 h 3923699"/>
              <a:gd name="connsiteX17" fmla="*/ 323854 w 1489775"/>
              <a:gd name="connsiteY17" fmla="*/ 3743698 h 3923699"/>
              <a:gd name="connsiteX18" fmla="*/ 330887 w 1489775"/>
              <a:gd name="connsiteY18" fmla="*/ 1390678 h 3923699"/>
              <a:gd name="connsiteX19" fmla="*/ 288033 w 1489775"/>
              <a:gd name="connsiteY19" fmla="*/ 1390678 h 3923699"/>
              <a:gd name="connsiteX20" fmla="*/ 288033 w 1489775"/>
              <a:gd name="connsiteY20" fmla="*/ 2063902 h 3923699"/>
              <a:gd name="connsiteX21" fmla="*/ 144017 w 1489775"/>
              <a:gd name="connsiteY21" fmla="*/ 2207918 h 3923699"/>
              <a:gd name="connsiteX22" fmla="*/ 1 w 1489775"/>
              <a:gd name="connsiteY22" fmla="*/ 2063902 h 3923699"/>
              <a:gd name="connsiteX23" fmla="*/ 1 w 1489775"/>
              <a:gd name="connsiteY23" fmla="*/ 1390678 h 3923699"/>
              <a:gd name="connsiteX24" fmla="*/ 0 w 1489775"/>
              <a:gd name="connsiteY24" fmla="*/ 1390678 h 3923699"/>
              <a:gd name="connsiteX25" fmla="*/ 0 w 1489775"/>
              <a:gd name="connsiteY25" fmla="*/ 1030958 h 3923699"/>
              <a:gd name="connsiteX26" fmla="*/ 280204 w 1489775"/>
              <a:gd name="connsiteY26" fmla="*/ 750754 h 3923699"/>
              <a:gd name="connsiteX27" fmla="*/ 744888 w 1489775"/>
              <a:gd name="connsiteY27" fmla="*/ 0 h 3923699"/>
              <a:gd name="connsiteX28" fmla="*/ 1082199 w 1489775"/>
              <a:gd name="connsiteY28" fmla="*/ 337311 h 3923699"/>
              <a:gd name="connsiteX29" fmla="*/ 744888 w 1489775"/>
              <a:gd name="connsiteY29" fmla="*/ 674622 h 3923699"/>
              <a:gd name="connsiteX30" fmla="*/ 407577 w 1489775"/>
              <a:gd name="connsiteY30" fmla="*/ 337311 h 3923699"/>
              <a:gd name="connsiteX31" fmla="*/ 744888 w 1489775"/>
              <a:gd name="connsiteY31" fmla="*/ 0 h 3923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489775" h="3923699">
                <a:moveTo>
                  <a:pt x="280204" y="750754"/>
                </a:moveTo>
                <a:lnTo>
                  <a:pt x="1209570" y="750754"/>
                </a:lnTo>
                <a:cubicBezTo>
                  <a:pt x="1364322" y="750754"/>
                  <a:pt x="1489774" y="876206"/>
                  <a:pt x="1489774" y="1030958"/>
                </a:cubicBezTo>
                <a:lnTo>
                  <a:pt x="1489774" y="1293518"/>
                </a:lnTo>
                <a:lnTo>
                  <a:pt x="1489775" y="1293518"/>
                </a:lnTo>
                <a:lnTo>
                  <a:pt x="1489775" y="2063902"/>
                </a:lnTo>
                <a:cubicBezTo>
                  <a:pt x="1489775" y="2143440"/>
                  <a:pt x="1425297" y="2207918"/>
                  <a:pt x="1345759" y="2207918"/>
                </a:cubicBezTo>
                <a:cubicBezTo>
                  <a:pt x="1266221" y="2207918"/>
                  <a:pt x="1201743" y="2143440"/>
                  <a:pt x="1201743" y="2063902"/>
                </a:cubicBezTo>
                <a:lnTo>
                  <a:pt x="1201743" y="1390678"/>
                </a:lnTo>
                <a:lnTo>
                  <a:pt x="1158887" y="1390678"/>
                </a:lnTo>
                <a:cubicBezTo>
                  <a:pt x="1156542" y="2175018"/>
                  <a:pt x="1154198" y="2959359"/>
                  <a:pt x="1151853" y="3743699"/>
                </a:cubicBezTo>
                <a:cubicBezTo>
                  <a:pt x="1151853" y="3843110"/>
                  <a:pt x="1071264" y="3923699"/>
                  <a:pt x="971853" y="3923699"/>
                </a:cubicBezTo>
                <a:cubicBezTo>
                  <a:pt x="872442" y="3923699"/>
                  <a:pt x="791853" y="3843110"/>
                  <a:pt x="791853" y="3743699"/>
                </a:cubicBezTo>
                <a:lnTo>
                  <a:pt x="791853" y="2305078"/>
                </a:lnTo>
                <a:lnTo>
                  <a:pt x="683854" y="2305078"/>
                </a:lnTo>
                <a:lnTo>
                  <a:pt x="683854" y="3743698"/>
                </a:lnTo>
                <a:cubicBezTo>
                  <a:pt x="683854" y="3843109"/>
                  <a:pt x="603265" y="3923698"/>
                  <a:pt x="503854" y="3923698"/>
                </a:cubicBezTo>
                <a:cubicBezTo>
                  <a:pt x="404443" y="3923698"/>
                  <a:pt x="323854" y="3843109"/>
                  <a:pt x="323854" y="3743698"/>
                </a:cubicBezTo>
                <a:cubicBezTo>
                  <a:pt x="326198" y="2959358"/>
                  <a:pt x="328543" y="2175018"/>
                  <a:pt x="330887" y="1390678"/>
                </a:cubicBezTo>
                <a:lnTo>
                  <a:pt x="288033" y="1390678"/>
                </a:lnTo>
                <a:lnTo>
                  <a:pt x="288033" y="2063902"/>
                </a:lnTo>
                <a:cubicBezTo>
                  <a:pt x="288033" y="2143440"/>
                  <a:pt x="223555" y="2207918"/>
                  <a:pt x="144017" y="2207918"/>
                </a:cubicBezTo>
                <a:cubicBezTo>
                  <a:pt x="64479" y="2207918"/>
                  <a:pt x="1" y="2143440"/>
                  <a:pt x="1" y="2063902"/>
                </a:cubicBezTo>
                <a:lnTo>
                  <a:pt x="1" y="1390678"/>
                </a:lnTo>
                <a:lnTo>
                  <a:pt x="0" y="1390678"/>
                </a:lnTo>
                <a:lnTo>
                  <a:pt x="0" y="1030958"/>
                </a:lnTo>
                <a:cubicBezTo>
                  <a:pt x="0" y="876206"/>
                  <a:pt x="125452" y="750754"/>
                  <a:pt x="280204" y="750754"/>
                </a:cubicBezTo>
                <a:close/>
                <a:moveTo>
                  <a:pt x="744888" y="0"/>
                </a:moveTo>
                <a:cubicBezTo>
                  <a:pt x="931180" y="0"/>
                  <a:pt x="1082199" y="151019"/>
                  <a:pt x="1082199" y="337311"/>
                </a:cubicBezTo>
                <a:cubicBezTo>
                  <a:pt x="1082199" y="523603"/>
                  <a:pt x="931180" y="674622"/>
                  <a:pt x="744888" y="674622"/>
                </a:cubicBezTo>
                <a:cubicBezTo>
                  <a:pt x="558596" y="674622"/>
                  <a:pt x="407577" y="523603"/>
                  <a:pt x="407577" y="337311"/>
                </a:cubicBezTo>
                <a:cubicBezTo>
                  <a:pt x="407577" y="151019"/>
                  <a:pt x="558596" y="0"/>
                  <a:pt x="744888"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7" name="Round Same Side Corner Rectangle 20">
            <a:extLst>
              <a:ext uri="{FF2B5EF4-FFF2-40B4-BE49-F238E27FC236}">
                <a16:creationId xmlns:a16="http://schemas.microsoft.com/office/drawing/2014/main" id="{64493E6A-B33B-4279-A44A-DC445D86772A}"/>
              </a:ext>
            </a:extLst>
          </p:cNvPr>
          <p:cNvSpPr/>
          <p:nvPr/>
        </p:nvSpPr>
        <p:spPr>
          <a:xfrm rot="10800000">
            <a:off x="5042893" y="1447239"/>
            <a:ext cx="313136" cy="667981"/>
          </a:xfrm>
          <a:custGeom>
            <a:avLst/>
            <a:gdLst>
              <a:gd name="connsiteX0" fmla="*/ 1228565 w 1856332"/>
              <a:gd name="connsiteY0" fmla="*/ 3214674 h 3959924"/>
              <a:gd name="connsiteX1" fmla="*/ 622681 w 1856332"/>
              <a:gd name="connsiteY1" fmla="*/ 3214674 h 3959924"/>
              <a:gd name="connsiteX2" fmla="*/ 521281 w 1856332"/>
              <a:gd name="connsiteY2" fmla="*/ 3174669 h 3959924"/>
              <a:gd name="connsiteX3" fmla="*/ 466697 w 1856332"/>
              <a:gd name="connsiteY3" fmla="*/ 3144149 h 3959924"/>
              <a:gd name="connsiteX4" fmla="*/ 8303 w 1856332"/>
              <a:gd name="connsiteY4" fmla="*/ 1942070 h 3959924"/>
              <a:gd name="connsiteX5" fmla="*/ 81139 w 1856332"/>
              <a:gd name="connsiteY5" fmla="*/ 1779444 h 3959924"/>
              <a:gd name="connsiteX6" fmla="*/ 243764 w 1856332"/>
              <a:gd name="connsiteY6" fmla="*/ 1852280 h 3959924"/>
              <a:gd name="connsiteX7" fmla="*/ 504770 w 1856332"/>
              <a:gd name="connsiteY7" fmla="*/ 2536736 h 3959924"/>
              <a:gd name="connsiteX8" fmla="*/ 555637 w 1856332"/>
              <a:gd name="connsiteY8" fmla="*/ 2536736 h 3959924"/>
              <a:gd name="connsiteX9" fmla="*/ 226299 w 1856332"/>
              <a:gd name="connsiteY9" fmla="*/ 1210417 h 3959924"/>
              <a:gd name="connsiteX10" fmla="*/ 551784 w 1856332"/>
              <a:gd name="connsiteY10" fmla="*/ 1210417 h 3959924"/>
              <a:gd name="connsiteX11" fmla="*/ 551784 w 1856332"/>
              <a:gd name="connsiteY11" fmla="*/ 168335 h 3959924"/>
              <a:gd name="connsiteX12" fmla="*/ 720119 w 1856332"/>
              <a:gd name="connsiteY12" fmla="*/ 0 h 3959924"/>
              <a:gd name="connsiteX13" fmla="*/ 888454 w 1856332"/>
              <a:gd name="connsiteY13" fmla="*/ 168335 h 3959924"/>
              <a:gd name="connsiteX14" fmla="*/ 888454 w 1856332"/>
              <a:gd name="connsiteY14" fmla="*/ 1210417 h 3959924"/>
              <a:gd name="connsiteX15" fmla="*/ 968040 w 1856332"/>
              <a:gd name="connsiteY15" fmla="*/ 1210417 h 3959924"/>
              <a:gd name="connsiteX16" fmla="*/ 968040 w 1856332"/>
              <a:gd name="connsiteY16" fmla="*/ 168335 h 3959924"/>
              <a:gd name="connsiteX17" fmla="*/ 1136375 w 1856332"/>
              <a:gd name="connsiteY17" fmla="*/ 0 h 3959924"/>
              <a:gd name="connsiteX18" fmla="*/ 1304710 w 1856332"/>
              <a:gd name="connsiteY18" fmla="*/ 168335 h 3959924"/>
              <a:gd name="connsiteX19" fmla="*/ 1304710 w 1856332"/>
              <a:gd name="connsiteY19" fmla="*/ 1210417 h 3959924"/>
              <a:gd name="connsiteX20" fmla="*/ 1631589 w 1856332"/>
              <a:gd name="connsiteY20" fmla="*/ 1210417 h 3959924"/>
              <a:gd name="connsiteX21" fmla="*/ 1302251 w 1856332"/>
              <a:gd name="connsiteY21" fmla="*/ 2536736 h 3959924"/>
              <a:gd name="connsiteX22" fmla="*/ 1351562 w 1856332"/>
              <a:gd name="connsiteY22" fmla="*/ 2536736 h 3959924"/>
              <a:gd name="connsiteX23" fmla="*/ 1612568 w 1856332"/>
              <a:gd name="connsiteY23" fmla="*/ 1852280 h 3959924"/>
              <a:gd name="connsiteX24" fmla="*/ 1775193 w 1856332"/>
              <a:gd name="connsiteY24" fmla="*/ 1779444 h 3959924"/>
              <a:gd name="connsiteX25" fmla="*/ 1848029 w 1856332"/>
              <a:gd name="connsiteY25" fmla="*/ 1942070 h 3959924"/>
              <a:gd name="connsiteX26" fmla="*/ 1389635 w 1856332"/>
              <a:gd name="connsiteY26" fmla="*/ 3144149 h 3959924"/>
              <a:gd name="connsiteX27" fmla="*/ 1344732 w 1856332"/>
              <a:gd name="connsiteY27" fmla="*/ 3176282 h 3959924"/>
              <a:gd name="connsiteX28" fmla="*/ 1228565 w 1856332"/>
              <a:gd name="connsiteY28" fmla="*/ 3214674 h 3959924"/>
              <a:gd name="connsiteX29" fmla="*/ 925623 w 1856332"/>
              <a:gd name="connsiteY29" fmla="*/ 3959924 h 3959924"/>
              <a:gd name="connsiteX30" fmla="*/ 601623 w 1856332"/>
              <a:gd name="connsiteY30" fmla="*/ 3635924 h 3959924"/>
              <a:gd name="connsiteX31" fmla="*/ 925623 w 1856332"/>
              <a:gd name="connsiteY31" fmla="*/ 3311924 h 3959924"/>
              <a:gd name="connsiteX32" fmla="*/ 1249623 w 1856332"/>
              <a:gd name="connsiteY32" fmla="*/ 3635924 h 3959924"/>
              <a:gd name="connsiteX33" fmla="*/ 925623 w 1856332"/>
              <a:gd name="connsiteY33"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344732 w 1856332"/>
              <a:gd name="connsiteY26" fmla="*/ 3176282 h 3959924"/>
              <a:gd name="connsiteX27" fmla="*/ 1228565 w 1856332"/>
              <a:gd name="connsiteY27" fmla="*/ 3214674 h 3959924"/>
              <a:gd name="connsiteX28" fmla="*/ 925623 w 1856332"/>
              <a:gd name="connsiteY28" fmla="*/ 3959924 h 3959924"/>
              <a:gd name="connsiteX29" fmla="*/ 601623 w 1856332"/>
              <a:gd name="connsiteY29" fmla="*/ 3635924 h 3959924"/>
              <a:gd name="connsiteX30" fmla="*/ 925623 w 1856332"/>
              <a:gd name="connsiteY30" fmla="*/ 3311924 h 3959924"/>
              <a:gd name="connsiteX31" fmla="*/ 1249623 w 1856332"/>
              <a:gd name="connsiteY31" fmla="*/ 3635924 h 3959924"/>
              <a:gd name="connsiteX32" fmla="*/ 925623 w 1856332"/>
              <a:gd name="connsiteY32"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 name="connsiteX0" fmla="*/ 1228565 w 1856332"/>
              <a:gd name="connsiteY0" fmla="*/ 3214674 h 3959924"/>
              <a:gd name="connsiteX1" fmla="*/ 622681 w 1856332"/>
              <a:gd name="connsiteY1" fmla="*/ 3214674 h 3959924"/>
              <a:gd name="connsiteX2" fmla="*/ 466697 w 1856332"/>
              <a:gd name="connsiteY2" fmla="*/ 3144149 h 3959924"/>
              <a:gd name="connsiteX3" fmla="*/ 8303 w 1856332"/>
              <a:gd name="connsiteY3" fmla="*/ 1942070 h 3959924"/>
              <a:gd name="connsiteX4" fmla="*/ 81139 w 1856332"/>
              <a:gd name="connsiteY4" fmla="*/ 1779444 h 3959924"/>
              <a:gd name="connsiteX5" fmla="*/ 243764 w 1856332"/>
              <a:gd name="connsiteY5" fmla="*/ 1852280 h 3959924"/>
              <a:gd name="connsiteX6" fmla="*/ 504770 w 1856332"/>
              <a:gd name="connsiteY6" fmla="*/ 2536736 h 3959924"/>
              <a:gd name="connsiteX7" fmla="*/ 555637 w 1856332"/>
              <a:gd name="connsiteY7" fmla="*/ 2536736 h 3959924"/>
              <a:gd name="connsiteX8" fmla="*/ 226299 w 1856332"/>
              <a:gd name="connsiteY8" fmla="*/ 1210417 h 3959924"/>
              <a:gd name="connsiteX9" fmla="*/ 551784 w 1856332"/>
              <a:gd name="connsiteY9" fmla="*/ 1210417 h 3959924"/>
              <a:gd name="connsiteX10" fmla="*/ 551784 w 1856332"/>
              <a:gd name="connsiteY10" fmla="*/ 168335 h 3959924"/>
              <a:gd name="connsiteX11" fmla="*/ 720119 w 1856332"/>
              <a:gd name="connsiteY11" fmla="*/ 0 h 3959924"/>
              <a:gd name="connsiteX12" fmla="*/ 888454 w 1856332"/>
              <a:gd name="connsiteY12" fmla="*/ 168335 h 3959924"/>
              <a:gd name="connsiteX13" fmla="*/ 888454 w 1856332"/>
              <a:gd name="connsiteY13" fmla="*/ 1210417 h 3959924"/>
              <a:gd name="connsiteX14" fmla="*/ 968040 w 1856332"/>
              <a:gd name="connsiteY14" fmla="*/ 1210417 h 3959924"/>
              <a:gd name="connsiteX15" fmla="*/ 968040 w 1856332"/>
              <a:gd name="connsiteY15" fmla="*/ 168335 h 3959924"/>
              <a:gd name="connsiteX16" fmla="*/ 1136375 w 1856332"/>
              <a:gd name="connsiteY16" fmla="*/ 0 h 3959924"/>
              <a:gd name="connsiteX17" fmla="*/ 1304710 w 1856332"/>
              <a:gd name="connsiteY17" fmla="*/ 168335 h 3959924"/>
              <a:gd name="connsiteX18" fmla="*/ 1304710 w 1856332"/>
              <a:gd name="connsiteY18" fmla="*/ 1210417 h 3959924"/>
              <a:gd name="connsiteX19" fmla="*/ 1631589 w 1856332"/>
              <a:gd name="connsiteY19" fmla="*/ 1210417 h 3959924"/>
              <a:gd name="connsiteX20" fmla="*/ 1302251 w 1856332"/>
              <a:gd name="connsiteY20" fmla="*/ 2536736 h 3959924"/>
              <a:gd name="connsiteX21" fmla="*/ 1351562 w 1856332"/>
              <a:gd name="connsiteY21" fmla="*/ 2536736 h 3959924"/>
              <a:gd name="connsiteX22" fmla="*/ 1612568 w 1856332"/>
              <a:gd name="connsiteY22" fmla="*/ 1852280 h 3959924"/>
              <a:gd name="connsiteX23" fmla="*/ 1775193 w 1856332"/>
              <a:gd name="connsiteY23" fmla="*/ 1779444 h 3959924"/>
              <a:gd name="connsiteX24" fmla="*/ 1848029 w 1856332"/>
              <a:gd name="connsiteY24" fmla="*/ 1942070 h 3959924"/>
              <a:gd name="connsiteX25" fmla="*/ 1389635 w 1856332"/>
              <a:gd name="connsiteY25" fmla="*/ 3144149 h 3959924"/>
              <a:gd name="connsiteX26" fmla="*/ 1228565 w 1856332"/>
              <a:gd name="connsiteY26" fmla="*/ 3214674 h 3959924"/>
              <a:gd name="connsiteX27" fmla="*/ 925623 w 1856332"/>
              <a:gd name="connsiteY27" fmla="*/ 3959924 h 3959924"/>
              <a:gd name="connsiteX28" fmla="*/ 601623 w 1856332"/>
              <a:gd name="connsiteY28" fmla="*/ 3635924 h 3959924"/>
              <a:gd name="connsiteX29" fmla="*/ 925623 w 1856332"/>
              <a:gd name="connsiteY29" fmla="*/ 3311924 h 3959924"/>
              <a:gd name="connsiteX30" fmla="*/ 1249623 w 1856332"/>
              <a:gd name="connsiteY30" fmla="*/ 3635924 h 3959924"/>
              <a:gd name="connsiteX31" fmla="*/ 925623 w 1856332"/>
              <a:gd name="connsiteY31" fmla="*/ 3959924 h 39599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56332" h="3959924">
                <a:moveTo>
                  <a:pt x="1228565" y="3214674"/>
                </a:moveTo>
                <a:lnTo>
                  <a:pt x="622681" y="3214674"/>
                </a:lnTo>
                <a:cubicBezTo>
                  <a:pt x="495703" y="3202920"/>
                  <a:pt x="501057" y="3225622"/>
                  <a:pt x="466697" y="3144149"/>
                </a:cubicBezTo>
                <a:lnTo>
                  <a:pt x="8303" y="1942070"/>
                </a:lnTo>
                <a:cubicBezTo>
                  <a:pt x="-16491" y="1877049"/>
                  <a:pt x="16118" y="1804239"/>
                  <a:pt x="81139" y="1779444"/>
                </a:cubicBezTo>
                <a:cubicBezTo>
                  <a:pt x="146160" y="1754650"/>
                  <a:pt x="218970" y="1787259"/>
                  <a:pt x="243764" y="1852280"/>
                </a:cubicBezTo>
                <a:lnTo>
                  <a:pt x="504770" y="2536736"/>
                </a:lnTo>
                <a:lnTo>
                  <a:pt x="555637" y="2536736"/>
                </a:lnTo>
                <a:lnTo>
                  <a:pt x="226299" y="1210417"/>
                </a:lnTo>
                <a:lnTo>
                  <a:pt x="551784" y="1210417"/>
                </a:lnTo>
                <a:lnTo>
                  <a:pt x="551784" y="168335"/>
                </a:lnTo>
                <a:cubicBezTo>
                  <a:pt x="551784" y="75366"/>
                  <a:pt x="627150" y="0"/>
                  <a:pt x="720119" y="0"/>
                </a:cubicBezTo>
                <a:cubicBezTo>
                  <a:pt x="813088" y="0"/>
                  <a:pt x="888454" y="75366"/>
                  <a:pt x="888454" y="168335"/>
                </a:cubicBezTo>
                <a:lnTo>
                  <a:pt x="888454" y="1210417"/>
                </a:lnTo>
                <a:lnTo>
                  <a:pt x="968040" y="1210417"/>
                </a:lnTo>
                <a:lnTo>
                  <a:pt x="968040" y="168335"/>
                </a:lnTo>
                <a:cubicBezTo>
                  <a:pt x="968040" y="75366"/>
                  <a:pt x="1043406" y="0"/>
                  <a:pt x="1136375" y="0"/>
                </a:cubicBezTo>
                <a:cubicBezTo>
                  <a:pt x="1229344" y="0"/>
                  <a:pt x="1304710" y="75366"/>
                  <a:pt x="1304710" y="168335"/>
                </a:cubicBezTo>
                <a:lnTo>
                  <a:pt x="1304710" y="1210417"/>
                </a:lnTo>
                <a:lnTo>
                  <a:pt x="1631589" y="1210417"/>
                </a:lnTo>
                <a:lnTo>
                  <a:pt x="1302251" y="2536736"/>
                </a:lnTo>
                <a:lnTo>
                  <a:pt x="1351562" y="2536736"/>
                </a:lnTo>
                <a:lnTo>
                  <a:pt x="1612568" y="1852280"/>
                </a:lnTo>
                <a:cubicBezTo>
                  <a:pt x="1637362" y="1787259"/>
                  <a:pt x="1710172" y="1754650"/>
                  <a:pt x="1775193" y="1779444"/>
                </a:cubicBezTo>
                <a:cubicBezTo>
                  <a:pt x="1840214" y="1804239"/>
                  <a:pt x="1872823" y="1877049"/>
                  <a:pt x="1848029" y="1942070"/>
                </a:cubicBezTo>
                <a:lnTo>
                  <a:pt x="1389635" y="3144149"/>
                </a:lnTo>
                <a:cubicBezTo>
                  <a:pt x="1348984" y="3225622"/>
                  <a:pt x="1356391" y="3202920"/>
                  <a:pt x="1228565" y="3214674"/>
                </a:cubicBezTo>
                <a:close/>
                <a:moveTo>
                  <a:pt x="925623" y="3959924"/>
                </a:moveTo>
                <a:cubicBezTo>
                  <a:pt x="746683" y="3959924"/>
                  <a:pt x="601623" y="3814864"/>
                  <a:pt x="601623" y="3635924"/>
                </a:cubicBezTo>
                <a:cubicBezTo>
                  <a:pt x="601623" y="3456984"/>
                  <a:pt x="746683" y="3311924"/>
                  <a:pt x="925623" y="3311924"/>
                </a:cubicBezTo>
                <a:cubicBezTo>
                  <a:pt x="1104563" y="3311924"/>
                  <a:pt x="1249623" y="3456984"/>
                  <a:pt x="1249623" y="3635924"/>
                </a:cubicBezTo>
                <a:cubicBezTo>
                  <a:pt x="1249623" y="3814864"/>
                  <a:pt x="1104563" y="3959924"/>
                  <a:pt x="925623" y="395992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8" name="Donut 87">
            <a:extLst>
              <a:ext uri="{FF2B5EF4-FFF2-40B4-BE49-F238E27FC236}">
                <a16:creationId xmlns:a16="http://schemas.microsoft.com/office/drawing/2014/main" id="{4E09E652-E42B-4D35-B750-1E418CF08FA6}"/>
              </a:ext>
            </a:extLst>
          </p:cNvPr>
          <p:cNvSpPr/>
          <p:nvPr/>
        </p:nvSpPr>
        <p:spPr>
          <a:xfrm>
            <a:off x="5691893" y="1539942"/>
            <a:ext cx="507661" cy="521714"/>
          </a:xfrm>
          <a:custGeom>
            <a:avLst/>
            <a:gdLst/>
            <a:ahLst/>
            <a:cxnLst/>
            <a:rect l="l" t="t" r="r" b="b"/>
            <a:pathLst>
              <a:path w="356471" h="366339">
                <a:moveTo>
                  <a:pt x="144025" y="123680"/>
                </a:moveTo>
                <a:cubicBezTo>
                  <a:pt x="89551" y="123680"/>
                  <a:pt x="45391" y="167840"/>
                  <a:pt x="45391" y="222314"/>
                </a:cubicBezTo>
                <a:cubicBezTo>
                  <a:pt x="45391" y="276788"/>
                  <a:pt x="89551" y="320948"/>
                  <a:pt x="144025" y="320948"/>
                </a:cubicBezTo>
                <a:cubicBezTo>
                  <a:pt x="198499" y="320948"/>
                  <a:pt x="242659" y="276788"/>
                  <a:pt x="242659" y="222314"/>
                </a:cubicBezTo>
                <a:cubicBezTo>
                  <a:pt x="242659" y="167840"/>
                  <a:pt x="198499" y="123680"/>
                  <a:pt x="144025" y="123680"/>
                </a:cubicBezTo>
                <a:close/>
                <a:moveTo>
                  <a:pt x="354808" y="0"/>
                </a:moveTo>
                <a:lnTo>
                  <a:pt x="356471" y="85288"/>
                </a:lnTo>
                <a:lnTo>
                  <a:pt x="334733" y="64382"/>
                </a:lnTo>
                <a:lnTo>
                  <a:pt x="260258" y="141819"/>
                </a:lnTo>
                <a:cubicBezTo>
                  <a:pt x="278587" y="163579"/>
                  <a:pt x="288050" y="191841"/>
                  <a:pt x="288050" y="222314"/>
                </a:cubicBezTo>
                <a:cubicBezTo>
                  <a:pt x="288050" y="301857"/>
                  <a:pt x="223568" y="366339"/>
                  <a:pt x="144025" y="366339"/>
                </a:cubicBezTo>
                <a:cubicBezTo>
                  <a:pt x="64482" y="366339"/>
                  <a:pt x="0" y="301857"/>
                  <a:pt x="0" y="222314"/>
                </a:cubicBezTo>
                <a:cubicBezTo>
                  <a:pt x="0" y="142771"/>
                  <a:pt x="64482" y="78289"/>
                  <a:pt x="144025" y="78289"/>
                </a:cubicBezTo>
                <a:cubicBezTo>
                  <a:pt x="170876" y="78289"/>
                  <a:pt x="196011" y="85637"/>
                  <a:pt x="216282" y="100527"/>
                </a:cubicBezTo>
                <a:lnTo>
                  <a:pt x="291257" y="22569"/>
                </a:lnTo>
                <a:lnTo>
                  <a:pt x="269519" y="166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89" name="Donut 90">
            <a:extLst>
              <a:ext uri="{FF2B5EF4-FFF2-40B4-BE49-F238E27FC236}">
                <a16:creationId xmlns:a16="http://schemas.microsoft.com/office/drawing/2014/main" id="{D86BE85A-63D8-48D0-8B07-9669B75E9D9D}"/>
              </a:ext>
            </a:extLst>
          </p:cNvPr>
          <p:cNvSpPr/>
          <p:nvPr/>
        </p:nvSpPr>
        <p:spPr>
          <a:xfrm>
            <a:off x="6568402" y="1501877"/>
            <a:ext cx="532052" cy="543757"/>
          </a:xfrm>
          <a:custGeom>
            <a:avLst/>
            <a:gdLst/>
            <a:ahLst/>
            <a:cxnLst/>
            <a:rect l="l" t="t" r="r" b="b"/>
            <a:pathLst>
              <a:path w="373598" h="381817">
                <a:moveTo>
                  <a:pt x="229573" y="45391"/>
                </a:moveTo>
                <a:cubicBezTo>
                  <a:pt x="175099" y="45391"/>
                  <a:pt x="130939" y="89551"/>
                  <a:pt x="130939" y="144025"/>
                </a:cubicBezTo>
                <a:cubicBezTo>
                  <a:pt x="130939" y="198499"/>
                  <a:pt x="175099" y="242659"/>
                  <a:pt x="229573" y="242659"/>
                </a:cubicBezTo>
                <a:cubicBezTo>
                  <a:pt x="284047" y="242659"/>
                  <a:pt x="328207" y="198499"/>
                  <a:pt x="328207" y="144025"/>
                </a:cubicBezTo>
                <a:cubicBezTo>
                  <a:pt x="328207" y="89551"/>
                  <a:pt x="284047" y="45391"/>
                  <a:pt x="229573" y="45391"/>
                </a:cubicBezTo>
                <a:close/>
                <a:moveTo>
                  <a:pt x="229573" y="0"/>
                </a:moveTo>
                <a:cubicBezTo>
                  <a:pt x="309116" y="0"/>
                  <a:pt x="373598" y="64482"/>
                  <a:pt x="373598" y="144025"/>
                </a:cubicBezTo>
                <a:cubicBezTo>
                  <a:pt x="373598" y="223568"/>
                  <a:pt x="309116" y="288050"/>
                  <a:pt x="229573" y="288050"/>
                </a:cubicBezTo>
                <a:cubicBezTo>
                  <a:pt x="202172" y="288050"/>
                  <a:pt x="176558" y="280398"/>
                  <a:pt x="156060" y="264966"/>
                </a:cubicBezTo>
                <a:lnTo>
                  <a:pt x="128993" y="292033"/>
                </a:lnTo>
                <a:lnTo>
                  <a:pt x="160228" y="323268"/>
                </a:lnTo>
                <a:cubicBezTo>
                  <a:pt x="171055" y="334095"/>
                  <a:pt x="171055" y="351650"/>
                  <a:pt x="160228" y="362477"/>
                </a:cubicBezTo>
                <a:cubicBezTo>
                  <a:pt x="149401" y="373304"/>
                  <a:pt x="131846" y="373304"/>
                  <a:pt x="121019" y="362477"/>
                </a:cubicBezTo>
                <a:lnTo>
                  <a:pt x="89784" y="331242"/>
                </a:lnTo>
                <a:lnTo>
                  <a:pt x="39209" y="381817"/>
                </a:lnTo>
                <a:cubicBezTo>
                  <a:pt x="28381" y="392644"/>
                  <a:pt x="10827" y="392644"/>
                  <a:pt x="0" y="381817"/>
                </a:cubicBezTo>
                <a:cubicBezTo>
                  <a:pt x="-10828" y="370989"/>
                  <a:pt x="-10828" y="353435"/>
                  <a:pt x="0" y="342608"/>
                </a:cubicBezTo>
                <a:lnTo>
                  <a:pt x="50575" y="292033"/>
                </a:lnTo>
                <a:lnTo>
                  <a:pt x="16166" y="257624"/>
                </a:lnTo>
                <a:cubicBezTo>
                  <a:pt x="5339" y="246797"/>
                  <a:pt x="5339" y="229242"/>
                  <a:pt x="16166" y="218415"/>
                </a:cubicBezTo>
                <a:cubicBezTo>
                  <a:pt x="26993" y="207588"/>
                  <a:pt x="44548" y="207588"/>
                  <a:pt x="55375" y="218415"/>
                </a:cubicBezTo>
                <a:lnTo>
                  <a:pt x="89784" y="252824"/>
                </a:lnTo>
                <a:lnTo>
                  <a:pt x="115252" y="227356"/>
                </a:lnTo>
                <a:cubicBezTo>
                  <a:pt x="95803" y="205073"/>
                  <a:pt x="85548" y="175747"/>
                  <a:pt x="85548" y="144025"/>
                </a:cubicBezTo>
                <a:cubicBezTo>
                  <a:pt x="85548" y="64482"/>
                  <a:pt x="150030" y="0"/>
                  <a:pt x="22957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0" name="Oval 6">
            <a:extLst>
              <a:ext uri="{FF2B5EF4-FFF2-40B4-BE49-F238E27FC236}">
                <a16:creationId xmlns:a16="http://schemas.microsoft.com/office/drawing/2014/main" id="{319E467E-1F19-4CBB-A070-3B6CE4078D17}"/>
              </a:ext>
            </a:extLst>
          </p:cNvPr>
          <p:cNvSpPr/>
          <p:nvPr/>
        </p:nvSpPr>
        <p:spPr>
          <a:xfrm>
            <a:off x="7560710" y="2604583"/>
            <a:ext cx="507960" cy="502639"/>
          </a:xfrm>
          <a:custGeom>
            <a:avLst/>
            <a:gdLst/>
            <a:ahLst/>
            <a:cxnLst/>
            <a:rect l="l" t="t" r="r" b="b"/>
            <a:pathLst>
              <a:path w="3220460" h="3186731">
                <a:moveTo>
                  <a:pt x="1762834" y="1282034"/>
                </a:moveTo>
                <a:lnTo>
                  <a:pt x="273698" y="2771171"/>
                </a:lnTo>
                <a:cubicBezTo>
                  <a:pt x="253145" y="2791724"/>
                  <a:pt x="253145" y="2825048"/>
                  <a:pt x="273698" y="2845601"/>
                </a:cubicBezTo>
                <a:cubicBezTo>
                  <a:pt x="294251" y="2866154"/>
                  <a:pt x="327575" y="2866154"/>
                  <a:pt x="348128" y="2845601"/>
                </a:cubicBezTo>
                <a:lnTo>
                  <a:pt x="1830131" y="1363598"/>
                </a:lnTo>
                <a:close/>
                <a:moveTo>
                  <a:pt x="2703218" y="237332"/>
                </a:moveTo>
                <a:cubicBezTo>
                  <a:pt x="2623680" y="237332"/>
                  <a:pt x="2559202" y="301810"/>
                  <a:pt x="2559202" y="381348"/>
                </a:cubicBezTo>
                <a:cubicBezTo>
                  <a:pt x="2559202" y="460886"/>
                  <a:pt x="2623680" y="525364"/>
                  <a:pt x="2703218" y="525364"/>
                </a:cubicBezTo>
                <a:cubicBezTo>
                  <a:pt x="2782756" y="525364"/>
                  <a:pt x="2847234" y="460886"/>
                  <a:pt x="2847234" y="381348"/>
                </a:cubicBezTo>
                <a:cubicBezTo>
                  <a:pt x="2847234" y="301810"/>
                  <a:pt x="2782756" y="237332"/>
                  <a:pt x="2703218" y="237332"/>
                </a:cubicBezTo>
                <a:close/>
                <a:moveTo>
                  <a:pt x="2413103" y="0"/>
                </a:moveTo>
                <a:cubicBezTo>
                  <a:pt x="2858994" y="0"/>
                  <a:pt x="3220460" y="361466"/>
                  <a:pt x="3220460" y="807357"/>
                </a:cubicBezTo>
                <a:cubicBezTo>
                  <a:pt x="3220460" y="1253248"/>
                  <a:pt x="2858994" y="1614714"/>
                  <a:pt x="2413103" y="1614714"/>
                </a:cubicBezTo>
                <a:cubicBezTo>
                  <a:pt x="2305542" y="1614714"/>
                  <a:pt x="2202893" y="1593680"/>
                  <a:pt x="2109223" y="1555067"/>
                </a:cubicBezTo>
                <a:lnTo>
                  <a:pt x="2191945" y="1637789"/>
                </a:lnTo>
                <a:cubicBezTo>
                  <a:pt x="2226856" y="1672699"/>
                  <a:pt x="2226855" y="1729300"/>
                  <a:pt x="2191945" y="1764210"/>
                </a:cubicBezTo>
                <a:lnTo>
                  <a:pt x="2045068" y="1911087"/>
                </a:lnTo>
                <a:cubicBezTo>
                  <a:pt x="2010158" y="1945998"/>
                  <a:pt x="1953557" y="1945998"/>
                  <a:pt x="1918647" y="1911087"/>
                </a:cubicBezTo>
                <a:lnTo>
                  <a:pt x="1799123" y="1791564"/>
                </a:lnTo>
                <a:lnTo>
                  <a:pt x="1749496" y="1841190"/>
                </a:lnTo>
                <a:lnTo>
                  <a:pt x="1832980" y="1924673"/>
                </a:lnTo>
                <a:lnTo>
                  <a:pt x="1761893" y="1995760"/>
                </a:lnTo>
                <a:lnTo>
                  <a:pt x="1678410" y="1912277"/>
                </a:lnTo>
                <a:lnTo>
                  <a:pt x="1650246" y="1940441"/>
                </a:lnTo>
                <a:lnTo>
                  <a:pt x="1735612" y="2025807"/>
                </a:lnTo>
                <a:lnTo>
                  <a:pt x="1573330" y="2188089"/>
                </a:lnTo>
                <a:lnTo>
                  <a:pt x="1487964" y="2102723"/>
                </a:lnTo>
                <a:lnTo>
                  <a:pt x="1451742" y="2138944"/>
                </a:lnTo>
                <a:lnTo>
                  <a:pt x="1537109" y="2224311"/>
                </a:lnTo>
                <a:lnTo>
                  <a:pt x="1374830" y="2386590"/>
                </a:lnTo>
                <a:lnTo>
                  <a:pt x="1289463" y="2301223"/>
                </a:lnTo>
                <a:lnTo>
                  <a:pt x="1225079" y="2365608"/>
                </a:lnTo>
                <a:lnTo>
                  <a:pt x="1310445" y="2450974"/>
                </a:lnTo>
                <a:lnTo>
                  <a:pt x="1239358" y="2522061"/>
                </a:lnTo>
                <a:lnTo>
                  <a:pt x="1153992" y="2436695"/>
                </a:lnTo>
                <a:lnTo>
                  <a:pt x="1104364" y="2486322"/>
                </a:lnTo>
                <a:lnTo>
                  <a:pt x="1189730" y="2571689"/>
                </a:lnTo>
                <a:lnTo>
                  <a:pt x="1034153" y="2727266"/>
                </a:lnTo>
                <a:lnTo>
                  <a:pt x="948787" y="2641900"/>
                </a:lnTo>
                <a:lnTo>
                  <a:pt x="905863" y="2684824"/>
                </a:lnTo>
                <a:lnTo>
                  <a:pt x="991230" y="2770191"/>
                </a:lnTo>
                <a:lnTo>
                  <a:pt x="842353" y="2919067"/>
                </a:lnTo>
                <a:lnTo>
                  <a:pt x="756986" y="2833700"/>
                </a:lnTo>
                <a:lnTo>
                  <a:pt x="692119" y="2898567"/>
                </a:lnTo>
                <a:lnTo>
                  <a:pt x="777486" y="2983934"/>
                </a:lnTo>
                <a:lnTo>
                  <a:pt x="628610" y="3132811"/>
                </a:lnTo>
                <a:lnTo>
                  <a:pt x="618557" y="3122757"/>
                </a:lnTo>
                <a:lnTo>
                  <a:pt x="622830" y="3134825"/>
                </a:lnTo>
                <a:lnTo>
                  <a:pt x="346551" y="3150831"/>
                </a:lnTo>
                <a:lnTo>
                  <a:pt x="0" y="3186731"/>
                </a:lnTo>
                <a:lnTo>
                  <a:pt x="51749" y="2750557"/>
                </a:lnTo>
                <a:lnTo>
                  <a:pt x="48979" y="2747788"/>
                </a:lnTo>
                <a:lnTo>
                  <a:pt x="52495" y="2744272"/>
                </a:lnTo>
                <a:lnTo>
                  <a:pt x="52938" y="2740533"/>
                </a:lnTo>
                <a:lnTo>
                  <a:pt x="54575" y="2742192"/>
                </a:lnTo>
                <a:lnTo>
                  <a:pt x="1671288" y="1125479"/>
                </a:lnTo>
                <a:cubicBezTo>
                  <a:pt x="1628971" y="1027979"/>
                  <a:pt x="1605746" y="920380"/>
                  <a:pt x="1605746" y="807357"/>
                </a:cubicBezTo>
                <a:cubicBezTo>
                  <a:pt x="1605746" y="361466"/>
                  <a:pt x="1967212" y="0"/>
                  <a:pt x="2413103"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1" name="Block Arc 25">
            <a:extLst>
              <a:ext uri="{FF2B5EF4-FFF2-40B4-BE49-F238E27FC236}">
                <a16:creationId xmlns:a16="http://schemas.microsoft.com/office/drawing/2014/main" id="{5F7FD4D6-1C06-4ABB-98F4-AC79D3C6A6D8}"/>
              </a:ext>
            </a:extLst>
          </p:cNvPr>
          <p:cNvSpPr/>
          <p:nvPr/>
        </p:nvSpPr>
        <p:spPr>
          <a:xfrm>
            <a:off x="5081797" y="2603460"/>
            <a:ext cx="349473" cy="504884"/>
          </a:xfrm>
          <a:custGeom>
            <a:avLst/>
            <a:gdLst/>
            <a:ahLst/>
            <a:cxnLst/>
            <a:rect l="l" t="t" r="r" b="b"/>
            <a:pathLst>
              <a:path w="2215656" h="3200962">
                <a:moveTo>
                  <a:pt x="1107829" y="2097026"/>
                </a:moveTo>
                <a:cubicBezTo>
                  <a:pt x="1025315" y="2097026"/>
                  <a:pt x="958423" y="2163918"/>
                  <a:pt x="958423" y="2246432"/>
                </a:cubicBezTo>
                <a:cubicBezTo>
                  <a:pt x="958423" y="2302715"/>
                  <a:pt x="989546" y="2351730"/>
                  <a:pt x="1036590" y="2375275"/>
                </a:cubicBezTo>
                <a:lnTo>
                  <a:pt x="985422" y="2684898"/>
                </a:lnTo>
                <a:lnTo>
                  <a:pt x="1230236" y="2684898"/>
                </a:lnTo>
                <a:lnTo>
                  <a:pt x="1179068" y="2375275"/>
                </a:lnTo>
                <a:cubicBezTo>
                  <a:pt x="1226112" y="2351730"/>
                  <a:pt x="1257234" y="2302715"/>
                  <a:pt x="1257234" y="2246432"/>
                </a:cubicBezTo>
                <a:cubicBezTo>
                  <a:pt x="1257234" y="2163918"/>
                  <a:pt x="1190343" y="2097026"/>
                  <a:pt x="1107829" y="2097026"/>
                </a:cubicBezTo>
                <a:close/>
                <a:moveTo>
                  <a:pt x="1102513" y="266871"/>
                </a:moveTo>
                <a:cubicBezTo>
                  <a:pt x="874876" y="269781"/>
                  <a:pt x="691868" y="455143"/>
                  <a:pt x="691868" y="682798"/>
                </a:cubicBezTo>
                <a:lnTo>
                  <a:pt x="690469" y="682798"/>
                </a:lnTo>
                <a:lnTo>
                  <a:pt x="690469" y="1580962"/>
                </a:lnTo>
                <a:lnTo>
                  <a:pt x="1525188" y="1580962"/>
                </a:lnTo>
                <a:lnTo>
                  <a:pt x="1525188" y="672127"/>
                </a:lnTo>
                <a:lnTo>
                  <a:pt x="1523654" y="672166"/>
                </a:lnTo>
                <a:cubicBezTo>
                  <a:pt x="1517835" y="444585"/>
                  <a:pt x="1330149" y="263961"/>
                  <a:pt x="1102513" y="266871"/>
                </a:cubicBezTo>
                <a:close/>
                <a:moveTo>
                  <a:pt x="1099102" y="56"/>
                </a:moveTo>
                <a:cubicBezTo>
                  <a:pt x="1472767" y="-4720"/>
                  <a:pt x="1780852" y="291773"/>
                  <a:pt x="1790404" y="665346"/>
                </a:cubicBezTo>
                <a:lnTo>
                  <a:pt x="1742843" y="666562"/>
                </a:lnTo>
                <a:lnTo>
                  <a:pt x="1790627" y="666562"/>
                </a:lnTo>
                <a:lnTo>
                  <a:pt x="1790627"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425030" y="1580962"/>
                </a:lnTo>
                <a:lnTo>
                  <a:pt x="425030" y="676764"/>
                </a:lnTo>
                <a:lnTo>
                  <a:pt x="425634" y="676764"/>
                </a:lnTo>
                <a:cubicBezTo>
                  <a:pt x="428273" y="305830"/>
                  <a:pt x="727452" y="4806"/>
                  <a:pt x="1099102"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2" name="Block Arc 31">
            <a:extLst>
              <a:ext uri="{FF2B5EF4-FFF2-40B4-BE49-F238E27FC236}">
                <a16:creationId xmlns:a16="http://schemas.microsoft.com/office/drawing/2014/main" id="{7D9DF903-DA8F-4191-AEDF-7DDF26A64847}"/>
              </a:ext>
            </a:extLst>
          </p:cNvPr>
          <p:cNvSpPr/>
          <p:nvPr/>
        </p:nvSpPr>
        <p:spPr>
          <a:xfrm>
            <a:off x="8411005" y="2603460"/>
            <a:ext cx="455959" cy="504884"/>
          </a:xfrm>
          <a:custGeom>
            <a:avLst/>
            <a:gdLst/>
            <a:ahLst/>
            <a:cxnLst/>
            <a:rect l="l" t="t" r="r" b="b"/>
            <a:pathLst>
              <a:path w="2890784" h="3200962">
                <a:moveTo>
                  <a:pt x="1107828" y="2097026"/>
                </a:moveTo>
                <a:cubicBezTo>
                  <a:pt x="1025313" y="2097026"/>
                  <a:pt x="958422" y="2163918"/>
                  <a:pt x="958422" y="2246432"/>
                </a:cubicBezTo>
                <a:cubicBezTo>
                  <a:pt x="958422" y="2302715"/>
                  <a:pt x="989545" y="2351730"/>
                  <a:pt x="1036589" y="2375275"/>
                </a:cubicBezTo>
                <a:lnTo>
                  <a:pt x="985421" y="2684898"/>
                </a:lnTo>
                <a:lnTo>
                  <a:pt x="1230235" y="2684898"/>
                </a:lnTo>
                <a:lnTo>
                  <a:pt x="1179067" y="2375275"/>
                </a:lnTo>
                <a:cubicBezTo>
                  <a:pt x="1226111" y="2351730"/>
                  <a:pt x="1257233" y="2302715"/>
                  <a:pt x="1257233" y="2246432"/>
                </a:cubicBezTo>
                <a:cubicBezTo>
                  <a:pt x="1257233" y="2163918"/>
                  <a:pt x="1190342" y="2097026"/>
                  <a:pt x="1107828" y="2097026"/>
                </a:cubicBezTo>
                <a:close/>
                <a:moveTo>
                  <a:pt x="2199259" y="56"/>
                </a:moveTo>
                <a:cubicBezTo>
                  <a:pt x="2572924" y="-4720"/>
                  <a:pt x="2881009" y="291773"/>
                  <a:pt x="2890561" y="665346"/>
                </a:cubicBezTo>
                <a:lnTo>
                  <a:pt x="2843000" y="666562"/>
                </a:lnTo>
                <a:lnTo>
                  <a:pt x="2890784" y="666562"/>
                </a:lnTo>
                <a:lnTo>
                  <a:pt x="2890784" y="1580962"/>
                </a:lnTo>
                <a:lnTo>
                  <a:pt x="2625345" y="1580962"/>
                </a:lnTo>
                <a:lnTo>
                  <a:pt x="2625345" y="672127"/>
                </a:lnTo>
                <a:lnTo>
                  <a:pt x="2623811" y="672166"/>
                </a:lnTo>
                <a:cubicBezTo>
                  <a:pt x="2617992" y="444585"/>
                  <a:pt x="2430306" y="263961"/>
                  <a:pt x="2202670" y="266871"/>
                </a:cubicBezTo>
                <a:cubicBezTo>
                  <a:pt x="1975033" y="269781"/>
                  <a:pt x="1792025" y="455143"/>
                  <a:pt x="1792025" y="682798"/>
                </a:cubicBezTo>
                <a:lnTo>
                  <a:pt x="1790626" y="682798"/>
                </a:lnTo>
                <a:lnTo>
                  <a:pt x="1790626" y="1580962"/>
                </a:lnTo>
                <a:lnTo>
                  <a:pt x="2041344" y="1580962"/>
                </a:lnTo>
                <a:cubicBezTo>
                  <a:pt x="2137614" y="1580962"/>
                  <a:pt x="2215656" y="1659004"/>
                  <a:pt x="2215656" y="1755274"/>
                </a:cubicBezTo>
                <a:lnTo>
                  <a:pt x="2215656" y="3026650"/>
                </a:lnTo>
                <a:cubicBezTo>
                  <a:pt x="2215656" y="3122920"/>
                  <a:pt x="2137614" y="3200962"/>
                  <a:pt x="2041344" y="3200962"/>
                </a:cubicBezTo>
                <a:lnTo>
                  <a:pt x="174312" y="3200962"/>
                </a:lnTo>
                <a:cubicBezTo>
                  <a:pt x="78042" y="3200962"/>
                  <a:pt x="0" y="3122920"/>
                  <a:pt x="0" y="3026650"/>
                </a:cubicBezTo>
                <a:lnTo>
                  <a:pt x="0" y="1755274"/>
                </a:lnTo>
                <a:cubicBezTo>
                  <a:pt x="0" y="1659004"/>
                  <a:pt x="78042" y="1580962"/>
                  <a:pt x="174312" y="1580962"/>
                </a:cubicBezTo>
                <a:lnTo>
                  <a:pt x="1525187" y="1580962"/>
                </a:lnTo>
                <a:lnTo>
                  <a:pt x="1525187" y="676764"/>
                </a:lnTo>
                <a:lnTo>
                  <a:pt x="1525791" y="676764"/>
                </a:lnTo>
                <a:cubicBezTo>
                  <a:pt x="1528430" y="305830"/>
                  <a:pt x="1827609" y="4806"/>
                  <a:pt x="2199259" y="56"/>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3" name="Freeform 53">
            <a:extLst>
              <a:ext uri="{FF2B5EF4-FFF2-40B4-BE49-F238E27FC236}">
                <a16:creationId xmlns:a16="http://schemas.microsoft.com/office/drawing/2014/main" id="{D57F2C4B-7240-41A7-B169-E1E9E5390396}"/>
              </a:ext>
            </a:extLst>
          </p:cNvPr>
          <p:cNvSpPr/>
          <p:nvPr/>
        </p:nvSpPr>
        <p:spPr>
          <a:xfrm>
            <a:off x="10130939" y="2599748"/>
            <a:ext cx="499664" cy="512309"/>
          </a:xfrm>
          <a:custGeom>
            <a:avLst/>
            <a:gdLst>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38125 w 2305050"/>
              <a:gd name="connsiteY16" fmla="*/ 217170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60071 w 2305050"/>
              <a:gd name="connsiteY16" fmla="*/ 2087575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6647 w 2305050"/>
              <a:gd name="connsiteY16" fmla="*/ 2094890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47675 w 2305050"/>
              <a:gd name="connsiteY15" fmla="*/ 227647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66950 w 2305050"/>
              <a:gd name="connsiteY3" fmla="*/ 657225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19300 w 2305050"/>
              <a:gd name="connsiteY2" fmla="*/ 428625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81480 w 2305050"/>
              <a:gd name="connsiteY2" fmla="*/ 476174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04671 w 2305050"/>
              <a:gd name="connsiteY2" fmla="*/ 468859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2554 w 2305050"/>
              <a:gd name="connsiteY3" fmla="*/ 627964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70609 w 2305050"/>
              <a:gd name="connsiteY3" fmla="*/ 649910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60779 w 2305050"/>
              <a:gd name="connsiteY2" fmla="*/ 472517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1982725 w 2305050"/>
              <a:gd name="connsiteY2" fmla="*/ 494463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3875 w 2305050"/>
              <a:gd name="connsiteY17" fmla="*/ 714375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305050"/>
              <a:gd name="connsiteY0" fmla="*/ 0 h 2352675"/>
              <a:gd name="connsiteX1" fmla="*/ 771525 w 2305050"/>
              <a:gd name="connsiteY1" fmla="*/ 561975 h 2352675"/>
              <a:gd name="connsiteX2" fmla="*/ 2041246 w 2305050"/>
              <a:gd name="connsiteY2" fmla="*/ 498120 h 2352675"/>
              <a:gd name="connsiteX3" fmla="*/ 2296212 w 2305050"/>
              <a:gd name="connsiteY3" fmla="*/ 646252 h 2352675"/>
              <a:gd name="connsiteX4" fmla="*/ 1143000 w 2305050"/>
              <a:gd name="connsiteY4" fmla="*/ 1009650 h 2352675"/>
              <a:gd name="connsiteX5" fmla="*/ 1628775 w 2305050"/>
              <a:gd name="connsiteY5" fmla="*/ 1533525 h 2352675"/>
              <a:gd name="connsiteX6" fmla="*/ 2076450 w 2305050"/>
              <a:gd name="connsiteY6" fmla="*/ 1533525 h 2352675"/>
              <a:gd name="connsiteX7" fmla="*/ 2305050 w 2305050"/>
              <a:gd name="connsiteY7" fmla="*/ 1724025 h 2352675"/>
              <a:gd name="connsiteX8" fmla="*/ 1838325 w 2305050"/>
              <a:gd name="connsiteY8" fmla="*/ 1857375 h 2352675"/>
              <a:gd name="connsiteX9" fmla="*/ 2009775 w 2305050"/>
              <a:gd name="connsiteY9" fmla="*/ 2105025 h 2352675"/>
              <a:gd name="connsiteX10" fmla="*/ 1733550 w 2305050"/>
              <a:gd name="connsiteY10" fmla="*/ 1971675 h 2352675"/>
              <a:gd name="connsiteX11" fmla="*/ 1543050 w 2305050"/>
              <a:gd name="connsiteY11" fmla="*/ 2352675 h 2352675"/>
              <a:gd name="connsiteX12" fmla="*/ 1314450 w 2305050"/>
              <a:gd name="connsiteY12" fmla="*/ 2133600 h 2352675"/>
              <a:gd name="connsiteX13" fmla="*/ 1447800 w 2305050"/>
              <a:gd name="connsiteY13" fmla="*/ 1771650 h 2352675"/>
              <a:gd name="connsiteX14" fmla="*/ 923925 w 2305050"/>
              <a:gd name="connsiteY14" fmla="*/ 1190625 h 2352675"/>
              <a:gd name="connsiteX15" fmla="*/ 414757 w 2305050"/>
              <a:gd name="connsiteY15" fmla="*/ 2305735 h 2352675"/>
              <a:gd name="connsiteX16" fmla="*/ 292990 w 2305050"/>
              <a:gd name="connsiteY16" fmla="*/ 2036368 h 2352675"/>
              <a:gd name="connsiteX17" fmla="*/ 520217 w 2305050"/>
              <a:gd name="connsiteY17" fmla="*/ 750951 h 2352675"/>
              <a:gd name="connsiteX18" fmla="*/ 0 w 2305050"/>
              <a:gd name="connsiteY18" fmla="*/ 0 h 2352675"/>
              <a:gd name="connsiteX0" fmla="*/ 0 w 2294077"/>
              <a:gd name="connsiteY0" fmla="*/ 0 h 2363647"/>
              <a:gd name="connsiteX1" fmla="*/ 760552 w 2294077"/>
              <a:gd name="connsiteY1" fmla="*/ 572947 h 2363647"/>
              <a:gd name="connsiteX2" fmla="*/ 2030273 w 2294077"/>
              <a:gd name="connsiteY2" fmla="*/ 509092 h 2363647"/>
              <a:gd name="connsiteX3" fmla="*/ 2285239 w 2294077"/>
              <a:gd name="connsiteY3" fmla="*/ 657224 h 2363647"/>
              <a:gd name="connsiteX4" fmla="*/ 1132027 w 2294077"/>
              <a:gd name="connsiteY4" fmla="*/ 1020622 h 2363647"/>
              <a:gd name="connsiteX5" fmla="*/ 1617802 w 2294077"/>
              <a:gd name="connsiteY5" fmla="*/ 1544497 h 2363647"/>
              <a:gd name="connsiteX6" fmla="*/ 2065477 w 2294077"/>
              <a:gd name="connsiteY6" fmla="*/ 1544497 h 2363647"/>
              <a:gd name="connsiteX7" fmla="*/ 2294077 w 2294077"/>
              <a:gd name="connsiteY7" fmla="*/ 1734997 h 2363647"/>
              <a:gd name="connsiteX8" fmla="*/ 1827352 w 2294077"/>
              <a:gd name="connsiteY8" fmla="*/ 1868347 h 2363647"/>
              <a:gd name="connsiteX9" fmla="*/ 1998802 w 2294077"/>
              <a:gd name="connsiteY9" fmla="*/ 2115997 h 2363647"/>
              <a:gd name="connsiteX10" fmla="*/ 1722577 w 2294077"/>
              <a:gd name="connsiteY10" fmla="*/ 1982647 h 2363647"/>
              <a:gd name="connsiteX11" fmla="*/ 1532077 w 2294077"/>
              <a:gd name="connsiteY11" fmla="*/ 2363647 h 2363647"/>
              <a:gd name="connsiteX12" fmla="*/ 1303477 w 2294077"/>
              <a:gd name="connsiteY12" fmla="*/ 2144572 h 2363647"/>
              <a:gd name="connsiteX13" fmla="*/ 1436827 w 2294077"/>
              <a:gd name="connsiteY13" fmla="*/ 1782622 h 2363647"/>
              <a:gd name="connsiteX14" fmla="*/ 912952 w 2294077"/>
              <a:gd name="connsiteY14" fmla="*/ 1201597 h 2363647"/>
              <a:gd name="connsiteX15" fmla="*/ 403784 w 2294077"/>
              <a:gd name="connsiteY15" fmla="*/ 2316707 h 2363647"/>
              <a:gd name="connsiteX16" fmla="*/ 282017 w 2294077"/>
              <a:gd name="connsiteY16" fmla="*/ 2047340 h 2363647"/>
              <a:gd name="connsiteX17" fmla="*/ 509244 w 2294077"/>
              <a:gd name="connsiteY17" fmla="*/ 761923 h 2363647"/>
              <a:gd name="connsiteX18" fmla="*/ 0 w 2294077"/>
              <a:gd name="connsiteY18" fmla="*/ 0 h 2363647"/>
              <a:gd name="connsiteX0" fmla="*/ 6569 w 2300646"/>
              <a:gd name="connsiteY0" fmla="*/ 0 h 2363647"/>
              <a:gd name="connsiteX1" fmla="*/ 767121 w 2300646"/>
              <a:gd name="connsiteY1" fmla="*/ 572947 h 2363647"/>
              <a:gd name="connsiteX2" fmla="*/ 2036842 w 2300646"/>
              <a:gd name="connsiteY2" fmla="*/ 509092 h 2363647"/>
              <a:gd name="connsiteX3" fmla="*/ 2291808 w 2300646"/>
              <a:gd name="connsiteY3" fmla="*/ 657224 h 2363647"/>
              <a:gd name="connsiteX4" fmla="*/ 1138596 w 2300646"/>
              <a:gd name="connsiteY4" fmla="*/ 1020622 h 2363647"/>
              <a:gd name="connsiteX5" fmla="*/ 1624371 w 2300646"/>
              <a:gd name="connsiteY5" fmla="*/ 1544497 h 2363647"/>
              <a:gd name="connsiteX6" fmla="*/ 2072046 w 2300646"/>
              <a:gd name="connsiteY6" fmla="*/ 1544497 h 2363647"/>
              <a:gd name="connsiteX7" fmla="*/ 2300646 w 2300646"/>
              <a:gd name="connsiteY7" fmla="*/ 1734997 h 2363647"/>
              <a:gd name="connsiteX8" fmla="*/ 1833921 w 2300646"/>
              <a:gd name="connsiteY8" fmla="*/ 1868347 h 2363647"/>
              <a:gd name="connsiteX9" fmla="*/ 2005371 w 2300646"/>
              <a:gd name="connsiteY9" fmla="*/ 2115997 h 2363647"/>
              <a:gd name="connsiteX10" fmla="*/ 1729146 w 2300646"/>
              <a:gd name="connsiteY10" fmla="*/ 1982647 h 2363647"/>
              <a:gd name="connsiteX11" fmla="*/ 1538646 w 2300646"/>
              <a:gd name="connsiteY11" fmla="*/ 2363647 h 2363647"/>
              <a:gd name="connsiteX12" fmla="*/ 1310046 w 2300646"/>
              <a:gd name="connsiteY12" fmla="*/ 2144572 h 2363647"/>
              <a:gd name="connsiteX13" fmla="*/ 1443396 w 2300646"/>
              <a:gd name="connsiteY13" fmla="*/ 1782622 h 2363647"/>
              <a:gd name="connsiteX14" fmla="*/ 919521 w 2300646"/>
              <a:gd name="connsiteY14" fmla="*/ 1201597 h 2363647"/>
              <a:gd name="connsiteX15" fmla="*/ 410353 w 2300646"/>
              <a:gd name="connsiteY15" fmla="*/ 2316707 h 2363647"/>
              <a:gd name="connsiteX16" fmla="*/ 288586 w 2300646"/>
              <a:gd name="connsiteY16" fmla="*/ 2047340 h 2363647"/>
              <a:gd name="connsiteX17" fmla="*/ 515813 w 2300646"/>
              <a:gd name="connsiteY17" fmla="*/ 761923 h 2363647"/>
              <a:gd name="connsiteX18" fmla="*/ 6569 w 2300646"/>
              <a:gd name="connsiteY18" fmla="*/ 0 h 2363647"/>
              <a:gd name="connsiteX0" fmla="*/ 6569 w 2300646"/>
              <a:gd name="connsiteY0" fmla="*/ 5505 h 2369152"/>
              <a:gd name="connsiteX1" fmla="*/ 767121 w 2300646"/>
              <a:gd name="connsiteY1" fmla="*/ 578452 h 2369152"/>
              <a:gd name="connsiteX2" fmla="*/ 2036842 w 2300646"/>
              <a:gd name="connsiteY2" fmla="*/ 514597 h 2369152"/>
              <a:gd name="connsiteX3" fmla="*/ 2291808 w 2300646"/>
              <a:gd name="connsiteY3" fmla="*/ 662729 h 2369152"/>
              <a:gd name="connsiteX4" fmla="*/ 1138596 w 2300646"/>
              <a:gd name="connsiteY4" fmla="*/ 1026127 h 2369152"/>
              <a:gd name="connsiteX5" fmla="*/ 1624371 w 2300646"/>
              <a:gd name="connsiteY5" fmla="*/ 1550002 h 2369152"/>
              <a:gd name="connsiteX6" fmla="*/ 2072046 w 2300646"/>
              <a:gd name="connsiteY6" fmla="*/ 1550002 h 2369152"/>
              <a:gd name="connsiteX7" fmla="*/ 2300646 w 2300646"/>
              <a:gd name="connsiteY7" fmla="*/ 1740502 h 2369152"/>
              <a:gd name="connsiteX8" fmla="*/ 1833921 w 2300646"/>
              <a:gd name="connsiteY8" fmla="*/ 1873852 h 2369152"/>
              <a:gd name="connsiteX9" fmla="*/ 2005371 w 2300646"/>
              <a:gd name="connsiteY9" fmla="*/ 2121502 h 2369152"/>
              <a:gd name="connsiteX10" fmla="*/ 1729146 w 2300646"/>
              <a:gd name="connsiteY10" fmla="*/ 1988152 h 2369152"/>
              <a:gd name="connsiteX11" fmla="*/ 1538646 w 2300646"/>
              <a:gd name="connsiteY11" fmla="*/ 2369152 h 2369152"/>
              <a:gd name="connsiteX12" fmla="*/ 1310046 w 2300646"/>
              <a:gd name="connsiteY12" fmla="*/ 2150077 h 2369152"/>
              <a:gd name="connsiteX13" fmla="*/ 1443396 w 2300646"/>
              <a:gd name="connsiteY13" fmla="*/ 1788127 h 2369152"/>
              <a:gd name="connsiteX14" fmla="*/ 919521 w 2300646"/>
              <a:gd name="connsiteY14" fmla="*/ 1207102 h 2369152"/>
              <a:gd name="connsiteX15" fmla="*/ 410353 w 2300646"/>
              <a:gd name="connsiteY15" fmla="*/ 2322212 h 2369152"/>
              <a:gd name="connsiteX16" fmla="*/ 288586 w 2300646"/>
              <a:gd name="connsiteY16" fmla="*/ 2052845 h 2369152"/>
              <a:gd name="connsiteX17" fmla="*/ 515813 w 2300646"/>
              <a:gd name="connsiteY17" fmla="*/ 767428 h 2369152"/>
              <a:gd name="connsiteX18" fmla="*/ 6569 w 2300646"/>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24119 w 2305244"/>
              <a:gd name="connsiteY14" fmla="*/ 1207102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43194 w 2305244"/>
              <a:gd name="connsiteY4" fmla="*/ 1026127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185156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06618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898516 w 2305244"/>
              <a:gd name="connsiteY14" fmla="*/ 1196129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47994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73597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513830 w 2305244"/>
              <a:gd name="connsiteY13" fmla="*/ 1784469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28969 w 2305244"/>
              <a:gd name="connsiteY5" fmla="*/ 1550002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50914 w 2305244"/>
              <a:gd name="connsiteY5" fmla="*/ 1597551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76644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11167 w 2305244"/>
              <a:gd name="connsiteY0" fmla="*/ 5505 h 2369152"/>
              <a:gd name="connsiteX1" fmla="*/ 771719 w 2305244"/>
              <a:gd name="connsiteY1" fmla="*/ 578452 h 2369152"/>
              <a:gd name="connsiteX2" fmla="*/ 2041440 w 2305244"/>
              <a:gd name="connsiteY2" fmla="*/ 514597 h 2369152"/>
              <a:gd name="connsiteX3" fmla="*/ 2296406 w 2305244"/>
              <a:gd name="connsiteY3" fmla="*/ 662729 h 2369152"/>
              <a:gd name="connsiteX4" fmla="*/ 1124906 w 2305244"/>
              <a:gd name="connsiteY4" fmla="*/ 1004182 h 2369152"/>
              <a:gd name="connsiteX5" fmla="*/ 1676517 w 2305244"/>
              <a:gd name="connsiteY5" fmla="*/ 1608523 h 2369152"/>
              <a:gd name="connsiteX6" fmla="*/ 2032752 w 2305244"/>
              <a:gd name="connsiteY6" fmla="*/ 1550002 h 2369152"/>
              <a:gd name="connsiteX7" fmla="*/ 2305244 w 2305244"/>
              <a:gd name="connsiteY7" fmla="*/ 1740502 h 2369152"/>
              <a:gd name="connsiteX8" fmla="*/ 1838519 w 2305244"/>
              <a:gd name="connsiteY8" fmla="*/ 1873852 h 2369152"/>
              <a:gd name="connsiteX9" fmla="*/ 2009969 w 2305244"/>
              <a:gd name="connsiteY9" fmla="*/ 2121502 h 2369152"/>
              <a:gd name="connsiteX10" fmla="*/ 1733744 w 2305244"/>
              <a:gd name="connsiteY10" fmla="*/ 1988152 h 2369152"/>
              <a:gd name="connsiteX11" fmla="*/ 1543244 w 2305244"/>
              <a:gd name="connsiteY11" fmla="*/ 2369152 h 2369152"/>
              <a:gd name="connsiteX12" fmla="*/ 1314644 w 2305244"/>
              <a:gd name="connsiteY12" fmla="*/ 2150077 h 2369152"/>
              <a:gd name="connsiteX13" fmla="*/ 1495542 w 2305244"/>
              <a:gd name="connsiteY13" fmla="*/ 1788127 h 2369152"/>
              <a:gd name="connsiteX14" fmla="*/ 909489 w 2305244"/>
              <a:gd name="connsiteY14" fmla="*/ 1225390 h 2369152"/>
              <a:gd name="connsiteX15" fmla="*/ 414951 w 2305244"/>
              <a:gd name="connsiteY15" fmla="*/ 2322212 h 2369152"/>
              <a:gd name="connsiteX16" fmla="*/ 293184 w 2305244"/>
              <a:gd name="connsiteY16" fmla="*/ 2052845 h 2369152"/>
              <a:gd name="connsiteX17" fmla="*/ 520411 w 2305244"/>
              <a:gd name="connsiteY17" fmla="*/ 767428 h 2369152"/>
              <a:gd name="connsiteX18" fmla="*/ 11167 w 2305244"/>
              <a:gd name="connsiteY18" fmla="*/ 5505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24192 w 2305244"/>
              <a:gd name="connsiteY17" fmla="*/ 1641442 h 2369152"/>
              <a:gd name="connsiteX0" fmla="*/ 2305244 w 2305244"/>
              <a:gd name="connsiteY0" fmla="*/ 1740502 h 2369152"/>
              <a:gd name="connsiteX1" fmla="*/ 1838519 w 2305244"/>
              <a:gd name="connsiteY1" fmla="*/ 1873852 h 2369152"/>
              <a:gd name="connsiteX2" fmla="*/ 2009969 w 2305244"/>
              <a:gd name="connsiteY2" fmla="*/ 2121502 h 2369152"/>
              <a:gd name="connsiteX3" fmla="*/ 1733744 w 2305244"/>
              <a:gd name="connsiteY3" fmla="*/ 1988152 h 2369152"/>
              <a:gd name="connsiteX4" fmla="*/ 1543244 w 2305244"/>
              <a:gd name="connsiteY4" fmla="*/ 2369152 h 2369152"/>
              <a:gd name="connsiteX5" fmla="*/ 1314644 w 2305244"/>
              <a:gd name="connsiteY5" fmla="*/ 2150077 h 2369152"/>
              <a:gd name="connsiteX6" fmla="*/ 1495542 w 2305244"/>
              <a:gd name="connsiteY6" fmla="*/ 1788127 h 2369152"/>
              <a:gd name="connsiteX7" fmla="*/ 909489 w 2305244"/>
              <a:gd name="connsiteY7" fmla="*/ 1225390 h 2369152"/>
              <a:gd name="connsiteX8" fmla="*/ 414951 w 2305244"/>
              <a:gd name="connsiteY8" fmla="*/ 2322212 h 2369152"/>
              <a:gd name="connsiteX9" fmla="*/ 293184 w 2305244"/>
              <a:gd name="connsiteY9" fmla="*/ 2052845 h 2369152"/>
              <a:gd name="connsiteX10" fmla="*/ 520411 w 2305244"/>
              <a:gd name="connsiteY10" fmla="*/ 767428 h 2369152"/>
              <a:gd name="connsiteX11" fmla="*/ 11167 w 2305244"/>
              <a:gd name="connsiteY11" fmla="*/ 5505 h 2369152"/>
              <a:gd name="connsiteX12" fmla="*/ 771719 w 2305244"/>
              <a:gd name="connsiteY12" fmla="*/ 578452 h 2369152"/>
              <a:gd name="connsiteX13" fmla="*/ 2041440 w 2305244"/>
              <a:gd name="connsiteY13" fmla="*/ 514597 h 2369152"/>
              <a:gd name="connsiteX14" fmla="*/ 2296406 w 2305244"/>
              <a:gd name="connsiteY14" fmla="*/ 662729 h 2369152"/>
              <a:gd name="connsiteX15" fmla="*/ 1124906 w 2305244"/>
              <a:gd name="connsiteY15" fmla="*/ 1004182 h 2369152"/>
              <a:gd name="connsiteX16" fmla="*/ 1676517 w 2305244"/>
              <a:gd name="connsiteY16" fmla="*/ 1608523 h 2369152"/>
              <a:gd name="connsiteX17" fmla="*/ 2102246 w 2305244"/>
              <a:gd name="connsiteY17" fmla="*/ 1579262 h 2369152"/>
              <a:gd name="connsiteX0" fmla="*/ 2275983 w 2296406"/>
              <a:gd name="connsiteY0" fmla="*/ 1747817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7707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102246 w 2296406"/>
              <a:gd name="connsiteY17" fmla="*/ 1579262 h 2369152"/>
              <a:gd name="connsiteX0" fmla="*/ 2290614 w 2296406"/>
              <a:gd name="connsiteY0" fmla="*/ 1740502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57695 w 2296406"/>
              <a:gd name="connsiteY0" fmla="*/ 1755133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62012 w 2296406"/>
              <a:gd name="connsiteY17" fmla="*/ 1560974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1464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91454 w 2296406"/>
              <a:gd name="connsiteY5" fmla="*/ 2150077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69152"/>
              <a:gd name="connsiteX1" fmla="*/ 1838519 w 2296406"/>
              <a:gd name="connsiteY1" fmla="*/ 1873852 h 2369152"/>
              <a:gd name="connsiteX2" fmla="*/ 2009969 w 2296406"/>
              <a:gd name="connsiteY2" fmla="*/ 2121502 h 2369152"/>
              <a:gd name="connsiteX3" fmla="*/ 1733744 w 2296406"/>
              <a:gd name="connsiteY3" fmla="*/ 1988152 h 2369152"/>
              <a:gd name="connsiteX4" fmla="*/ 1543244 w 2296406"/>
              <a:gd name="connsiteY4" fmla="*/ 2369152 h 2369152"/>
              <a:gd name="connsiteX5" fmla="*/ 1380482 w 2296406"/>
              <a:gd name="connsiteY5" fmla="*/ 2120816 h 2369152"/>
              <a:gd name="connsiteX6" fmla="*/ 1495542 w 2296406"/>
              <a:gd name="connsiteY6" fmla="*/ 1788127 h 2369152"/>
              <a:gd name="connsiteX7" fmla="*/ 909489 w 2296406"/>
              <a:gd name="connsiteY7" fmla="*/ 1225390 h 2369152"/>
              <a:gd name="connsiteX8" fmla="*/ 414951 w 2296406"/>
              <a:gd name="connsiteY8" fmla="*/ 2322212 h 2369152"/>
              <a:gd name="connsiteX9" fmla="*/ 293184 w 2296406"/>
              <a:gd name="connsiteY9" fmla="*/ 2052845 h 2369152"/>
              <a:gd name="connsiteX10" fmla="*/ 520411 w 2296406"/>
              <a:gd name="connsiteY10" fmla="*/ 767428 h 2369152"/>
              <a:gd name="connsiteX11" fmla="*/ 11167 w 2296406"/>
              <a:gd name="connsiteY11" fmla="*/ 5505 h 2369152"/>
              <a:gd name="connsiteX12" fmla="*/ 771719 w 2296406"/>
              <a:gd name="connsiteY12" fmla="*/ 578452 h 2369152"/>
              <a:gd name="connsiteX13" fmla="*/ 2041440 w 2296406"/>
              <a:gd name="connsiteY13" fmla="*/ 514597 h 2369152"/>
              <a:gd name="connsiteX14" fmla="*/ 2296406 w 2296406"/>
              <a:gd name="connsiteY14" fmla="*/ 662729 h 2369152"/>
              <a:gd name="connsiteX15" fmla="*/ 1124906 w 2296406"/>
              <a:gd name="connsiteY15" fmla="*/ 1004182 h 2369152"/>
              <a:gd name="connsiteX16" fmla="*/ 1676517 w 2296406"/>
              <a:gd name="connsiteY16" fmla="*/ 1608523 h 2369152"/>
              <a:gd name="connsiteX17" fmla="*/ 2094931 w 2296406"/>
              <a:gd name="connsiteY17" fmla="*/ 1557316 h 2369152"/>
              <a:gd name="connsiteX0" fmla="*/ 2279640 w 2296406"/>
              <a:gd name="connsiteY0" fmla="*/ 1747818 h 2354521"/>
              <a:gd name="connsiteX1" fmla="*/ 1838519 w 2296406"/>
              <a:gd name="connsiteY1" fmla="*/ 1873852 h 2354521"/>
              <a:gd name="connsiteX2" fmla="*/ 2009969 w 2296406"/>
              <a:gd name="connsiteY2" fmla="*/ 2121502 h 2354521"/>
              <a:gd name="connsiteX3" fmla="*/ 1733744 w 2296406"/>
              <a:gd name="connsiteY3" fmla="*/ 1988152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38519 w 2296406"/>
              <a:gd name="connsiteY1" fmla="*/ 1873852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09969 w 2296406"/>
              <a:gd name="connsiteY2" fmla="*/ 2121502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91681 w 2296406"/>
              <a:gd name="connsiteY2" fmla="*/ 2136133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2042887 w 2296406"/>
              <a:gd name="connsiteY2" fmla="*/ 2194655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16574 w 2296406"/>
              <a:gd name="connsiteY1" fmla="*/ 185190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3889 w 2296406"/>
              <a:gd name="connsiteY1" fmla="*/ 1837277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 name="connsiteX0" fmla="*/ 2279640 w 2296406"/>
              <a:gd name="connsiteY0" fmla="*/ 1747818 h 2354521"/>
              <a:gd name="connsiteX1" fmla="*/ 1827546 w 2296406"/>
              <a:gd name="connsiteY1" fmla="*/ 1826304 h 2354521"/>
              <a:gd name="connsiteX2" fmla="*/ 1955104 w 2296406"/>
              <a:gd name="connsiteY2" fmla="*/ 2095900 h 2354521"/>
              <a:gd name="connsiteX3" fmla="*/ 1682537 w 2296406"/>
              <a:gd name="connsiteY3" fmla="*/ 1962549 h 2354521"/>
              <a:gd name="connsiteX4" fmla="*/ 1528613 w 2296406"/>
              <a:gd name="connsiteY4" fmla="*/ 2354521 h 2354521"/>
              <a:gd name="connsiteX5" fmla="*/ 1380482 w 2296406"/>
              <a:gd name="connsiteY5" fmla="*/ 2120816 h 2354521"/>
              <a:gd name="connsiteX6" fmla="*/ 1495542 w 2296406"/>
              <a:gd name="connsiteY6" fmla="*/ 1788127 h 2354521"/>
              <a:gd name="connsiteX7" fmla="*/ 909489 w 2296406"/>
              <a:gd name="connsiteY7" fmla="*/ 1225390 h 2354521"/>
              <a:gd name="connsiteX8" fmla="*/ 414951 w 2296406"/>
              <a:gd name="connsiteY8" fmla="*/ 2322212 h 2354521"/>
              <a:gd name="connsiteX9" fmla="*/ 293184 w 2296406"/>
              <a:gd name="connsiteY9" fmla="*/ 2052845 h 2354521"/>
              <a:gd name="connsiteX10" fmla="*/ 520411 w 2296406"/>
              <a:gd name="connsiteY10" fmla="*/ 767428 h 2354521"/>
              <a:gd name="connsiteX11" fmla="*/ 11167 w 2296406"/>
              <a:gd name="connsiteY11" fmla="*/ 5505 h 2354521"/>
              <a:gd name="connsiteX12" fmla="*/ 771719 w 2296406"/>
              <a:gd name="connsiteY12" fmla="*/ 578452 h 2354521"/>
              <a:gd name="connsiteX13" fmla="*/ 2041440 w 2296406"/>
              <a:gd name="connsiteY13" fmla="*/ 514597 h 2354521"/>
              <a:gd name="connsiteX14" fmla="*/ 2296406 w 2296406"/>
              <a:gd name="connsiteY14" fmla="*/ 662729 h 2354521"/>
              <a:gd name="connsiteX15" fmla="*/ 1124906 w 2296406"/>
              <a:gd name="connsiteY15" fmla="*/ 1004182 h 2354521"/>
              <a:gd name="connsiteX16" fmla="*/ 1676517 w 2296406"/>
              <a:gd name="connsiteY16" fmla="*/ 1608523 h 2354521"/>
              <a:gd name="connsiteX17" fmla="*/ 2094931 w 2296406"/>
              <a:gd name="connsiteY17" fmla="*/ 1557316 h 2354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96406" h="2354521">
                <a:moveTo>
                  <a:pt x="2279640" y="1747818"/>
                </a:moveTo>
                <a:lnTo>
                  <a:pt x="1827546" y="1826304"/>
                </a:lnTo>
                <a:cubicBezTo>
                  <a:pt x="1873723" y="1907635"/>
                  <a:pt x="1985737" y="2047488"/>
                  <a:pt x="1955104" y="2095900"/>
                </a:cubicBezTo>
                <a:cubicBezTo>
                  <a:pt x="1897166" y="2139232"/>
                  <a:pt x="1773393" y="2006999"/>
                  <a:pt x="1682537" y="1962549"/>
                </a:cubicBezTo>
                <a:lnTo>
                  <a:pt x="1528613" y="2354521"/>
                </a:lnTo>
                <a:lnTo>
                  <a:pt x="1380482" y="2120816"/>
                </a:lnTo>
                <a:lnTo>
                  <a:pt x="1495542" y="1788127"/>
                </a:lnTo>
                <a:lnTo>
                  <a:pt x="909489" y="1225390"/>
                </a:lnTo>
                <a:lnTo>
                  <a:pt x="414951" y="2322212"/>
                </a:lnTo>
                <a:lnTo>
                  <a:pt x="293184" y="2052845"/>
                </a:lnTo>
                <a:lnTo>
                  <a:pt x="520411" y="767428"/>
                </a:lnTo>
                <a:cubicBezTo>
                  <a:pt x="325060" y="542715"/>
                  <a:pt x="-71458" y="102202"/>
                  <a:pt x="11167" y="5505"/>
                </a:cubicBezTo>
                <a:cubicBezTo>
                  <a:pt x="111065" y="-52229"/>
                  <a:pt x="554777" y="358209"/>
                  <a:pt x="771719" y="578452"/>
                </a:cubicBezTo>
                <a:lnTo>
                  <a:pt x="2041440" y="514597"/>
                </a:lnTo>
                <a:lnTo>
                  <a:pt x="2296406" y="662729"/>
                </a:lnTo>
                <a:lnTo>
                  <a:pt x="1124906" y="1004182"/>
                </a:lnTo>
                <a:lnTo>
                  <a:pt x="1676517" y="1608523"/>
                </a:lnTo>
                <a:cubicBezTo>
                  <a:pt x="1795262" y="1589016"/>
                  <a:pt x="2094931" y="1557316"/>
                  <a:pt x="2094931" y="1557316"/>
                </a:cubicBezTo>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4" name="Block Arc 10">
            <a:extLst>
              <a:ext uri="{FF2B5EF4-FFF2-40B4-BE49-F238E27FC236}">
                <a16:creationId xmlns:a16="http://schemas.microsoft.com/office/drawing/2014/main" id="{75C14C12-5F78-4BDD-B8A3-69BB465A2216}"/>
              </a:ext>
            </a:extLst>
          </p:cNvPr>
          <p:cNvSpPr/>
          <p:nvPr/>
        </p:nvSpPr>
        <p:spPr>
          <a:xfrm>
            <a:off x="10959168" y="4745774"/>
            <a:ext cx="614525" cy="416246"/>
          </a:xfrm>
          <a:custGeom>
            <a:avLst/>
            <a:gdLst/>
            <a:ahLst/>
            <a:cxnLst/>
            <a:rect l="l" t="t" r="r" b="b"/>
            <a:pathLst>
              <a:path w="3219104" h="2180445">
                <a:moveTo>
                  <a:pt x="631935" y="660566"/>
                </a:moveTo>
                <a:cubicBezTo>
                  <a:pt x="582229" y="660566"/>
                  <a:pt x="541935" y="700860"/>
                  <a:pt x="541935" y="750566"/>
                </a:cubicBezTo>
                <a:cubicBezTo>
                  <a:pt x="541935" y="800272"/>
                  <a:pt x="582229" y="840566"/>
                  <a:pt x="631935" y="840566"/>
                </a:cubicBezTo>
                <a:cubicBezTo>
                  <a:pt x="681641" y="840566"/>
                  <a:pt x="721935" y="800272"/>
                  <a:pt x="721935" y="750566"/>
                </a:cubicBezTo>
                <a:cubicBezTo>
                  <a:pt x="721935" y="700860"/>
                  <a:pt x="681641" y="660566"/>
                  <a:pt x="631935" y="660566"/>
                </a:cubicBezTo>
                <a:close/>
                <a:moveTo>
                  <a:pt x="2920524" y="132986"/>
                </a:moveTo>
                <a:cubicBezTo>
                  <a:pt x="2884582" y="132986"/>
                  <a:pt x="2855445" y="171564"/>
                  <a:pt x="2855445" y="219152"/>
                </a:cubicBezTo>
                <a:cubicBezTo>
                  <a:pt x="2855445" y="266740"/>
                  <a:pt x="2884582" y="305318"/>
                  <a:pt x="2920524" y="305318"/>
                </a:cubicBezTo>
                <a:cubicBezTo>
                  <a:pt x="2956466" y="305318"/>
                  <a:pt x="2985603" y="266740"/>
                  <a:pt x="2985603" y="219152"/>
                </a:cubicBezTo>
                <a:cubicBezTo>
                  <a:pt x="2985603" y="171564"/>
                  <a:pt x="2956466" y="132986"/>
                  <a:pt x="2920524" y="132986"/>
                </a:cubicBezTo>
                <a:close/>
                <a:moveTo>
                  <a:pt x="1840097" y="123357"/>
                </a:moveTo>
                <a:cubicBezTo>
                  <a:pt x="1690593" y="125267"/>
                  <a:pt x="1541569" y="163386"/>
                  <a:pt x="1407089" y="237534"/>
                </a:cubicBezTo>
                <a:lnTo>
                  <a:pt x="1442443" y="299445"/>
                </a:lnTo>
                <a:cubicBezTo>
                  <a:pt x="1690026" y="162934"/>
                  <a:pt x="1991162" y="159087"/>
                  <a:pt x="2242273" y="289227"/>
                </a:cubicBezTo>
                <a:lnTo>
                  <a:pt x="2275978" y="226435"/>
                </a:lnTo>
                <a:cubicBezTo>
                  <a:pt x="2139582" y="155746"/>
                  <a:pt x="1989600" y="121447"/>
                  <a:pt x="1840097" y="123357"/>
                </a:cubicBezTo>
                <a:close/>
                <a:moveTo>
                  <a:pt x="1808744" y="1233"/>
                </a:moveTo>
                <a:cubicBezTo>
                  <a:pt x="2156106" y="-14520"/>
                  <a:pt x="2554236" y="122009"/>
                  <a:pt x="2727916" y="332053"/>
                </a:cubicBezTo>
                <a:lnTo>
                  <a:pt x="2797407" y="426906"/>
                </a:lnTo>
                <a:cubicBezTo>
                  <a:pt x="2816730" y="407744"/>
                  <a:pt x="2822914" y="396798"/>
                  <a:pt x="2848347" y="374270"/>
                </a:cubicBezTo>
                <a:cubicBezTo>
                  <a:pt x="2789714" y="335227"/>
                  <a:pt x="2770554" y="301522"/>
                  <a:pt x="2770554" y="211287"/>
                </a:cubicBezTo>
                <a:cubicBezTo>
                  <a:pt x="2770554" y="109060"/>
                  <a:pt x="2826850" y="34523"/>
                  <a:pt x="2918697" y="33333"/>
                </a:cubicBezTo>
                <a:cubicBezTo>
                  <a:pt x="3010544" y="32143"/>
                  <a:pt x="3068737" y="122977"/>
                  <a:pt x="3064459" y="218431"/>
                </a:cubicBezTo>
                <a:cubicBezTo>
                  <a:pt x="3062319" y="266188"/>
                  <a:pt x="3063213" y="242475"/>
                  <a:pt x="3054577" y="285936"/>
                </a:cubicBezTo>
                <a:cubicBezTo>
                  <a:pt x="3088600" y="260795"/>
                  <a:pt x="3146396" y="297212"/>
                  <a:pt x="3198377" y="27802"/>
                </a:cubicBezTo>
                <a:cubicBezTo>
                  <a:pt x="3270974" y="270322"/>
                  <a:pt x="3142267" y="378871"/>
                  <a:pt x="2977023" y="405424"/>
                </a:cubicBezTo>
                <a:cubicBezTo>
                  <a:pt x="2937650" y="455263"/>
                  <a:pt x="2906651" y="507366"/>
                  <a:pt x="2854455" y="531728"/>
                </a:cubicBezTo>
                <a:cubicBezTo>
                  <a:pt x="2854593" y="531917"/>
                  <a:pt x="2854687" y="532126"/>
                  <a:pt x="2854781" y="532336"/>
                </a:cubicBezTo>
                <a:lnTo>
                  <a:pt x="2914835" y="719911"/>
                </a:lnTo>
                <a:cubicBezTo>
                  <a:pt x="2982387" y="1030651"/>
                  <a:pt x="2875068" y="1334999"/>
                  <a:pt x="2751965" y="1458417"/>
                </a:cubicBezTo>
                <a:cubicBezTo>
                  <a:pt x="2718119" y="1752479"/>
                  <a:pt x="2636178" y="1904762"/>
                  <a:pt x="2564924" y="2133185"/>
                </a:cubicBezTo>
                <a:cubicBezTo>
                  <a:pt x="2548001" y="2174319"/>
                  <a:pt x="2290597" y="2162941"/>
                  <a:pt x="2284362" y="2130560"/>
                </a:cubicBezTo>
                <a:cubicBezTo>
                  <a:pt x="2253189" y="1989654"/>
                  <a:pt x="2205984" y="1832997"/>
                  <a:pt x="2190842" y="1681589"/>
                </a:cubicBezTo>
                <a:cubicBezTo>
                  <a:pt x="1937891" y="1727975"/>
                  <a:pt x="1628829" y="1727099"/>
                  <a:pt x="1429318" y="1710471"/>
                </a:cubicBezTo>
                <a:cubicBezTo>
                  <a:pt x="1387456" y="1891634"/>
                  <a:pt x="1268107" y="2057044"/>
                  <a:pt x="1143413" y="2180445"/>
                </a:cubicBezTo>
                <a:lnTo>
                  <a:pt x="943012" y="2180445"/>
                </a:lnTo>
                <a:cubicBezTo>
                  <a:pt x="894916" y="2170818"/>
                  <a:pt x="902932" y="1825120"/>
                  <a:pt x="910948" y="1650083"/>
                </a:cubicBezTo>
                <a:cubicBezTo>
                  <a:pt x="600994" y="1508303"/>
                  <a:pt x="-80369" y="1319263"/>
                  <a:pt x="7807" y="838786"/>
                </a:cubicBezTo>
                <a:cubicBezTo>
                  <a:pt x="13151" y="796777"/>
                  <a:pt x="184160" y="802028"/>
                  <a:pt x="275009" y="799402"/>
                </a:cubicBezTo>
                <a:cubicBezTo>
                  <a:pt x="369419" y="659373"/>
                  <a:pt x="418407" y="582356"/>
                  <a:pt x="555570" y="465957"/>
                </a:cubicBezTo>
                <a:cubicBezTo>
                  <a:pt x="547554" y="374062"/>
                  <a:pt x="496786" y="206026"/>
                  <a:pt x="531522" y="190273"/>
                </a:cubicBezTo>
                <a:cubicBezTo>
                  <a:pt x="764877" y="64246"/>
                  <a:pt x="803177" y="250661"/>
                  <a:pt x="924308" y="355683"/>
                </a:cubicBezTo>
                <a:cubicBezTo>
                  <a:pt x="1130053" y="143013"/>
                  <a:pt x="1554903" y="11735"/>
                  <a:pt x="1808744" y="123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tx1"/>
              </a:solidFill>
            </a:endParaRPr>
          </a:p>
        </p:txBody>
      </p:sp>
      <p:sp>
        <p:nvSpPr>
          <p:cNvPr id="95" name="Freeform 55">
            <a:extLst>
              <a:ext uri="{FF2B5EF4-FFF2-40B4-BE49-F238E27FC236}">
                <a16:creationId xmlns:a16="http://schemas.microsoft.com/office/drawing/2014/main" id="{E1F21ECA-3730-4E2A-BB32-69C99B2546BB}"/>
              </a:ext>
            </a:extLst>
          </p:cNvPr>
          <p:cNvSpPr/>
          <p:nvPr/>
        </p:nvSpPr>
        <p:spPr>
          <a:xfrm>
            <a:off x="4423300" y="2468550"/>
            <a:ext cx="316162" cy="774705"/>
          </a:xfrm>
          <a:custGeom>
            <a:avLst/>
            <a:gdLst/>
            <a:ahLst/>
            <a:cxnLst/>
            <a:rect l="l" t="t" r="r" b="b"/>
            <a:pathLst>
              <a:path w="1060423" h="2598393">
                <a:moveTo>
                  <a:pt x="511607" y="1989888"/>
                </a:moveTo>
                <a:cubicBezTo>
                  <a:pt x="421916" y="2038892"/>
                  <a:pt x="392123" y="2248491"/>
                  <a:pt x="577615" y="2379095"/>
                </a:cubicBezTo>
                <a:cubicBezTo>
                  <a:pt x="531205" y="2257454"/>
                  <a:pt x="562054" y="2197447"/>
                  <a:pt x="592034" y="2136572"/>
                </a:cubicBezTo>
                <a:cubicBezTo>
                  <a:pt x="592534" y="2167519"/>
                  <a:pt x="560915" y="2234057"/>
                  <a:pt x="638675" y="2272816"/>
                </a:cubicBezTo>
                <a:cubicBezTo>
                  <a:pt x="602283" y="2156226"/>
                  <a:pt x="756001" y="2119500"/>
                  <a:pt x="594605" y="1990756"/>
                </a:cubicBezTo>
                <a:cubicBezTo>
                  <a:pt x="828052" y="2024484"/>
                  <a:pt x="759407" y="2143283"/>
                  <a:pt x="814896" y="2262952"/>
                </a:cubicBezTo>
                <a:cubicBezTo>
                  <a:pt x="774295" y="2270013"/>
                  <a:pt x="715464" y="2161619"/>
                  <a:pt x="728685" y="2212952"/>
                </a:cubicBezTo>
                <a:cubicBezTo>
                  <a:pt x="798068" y="2415798"/>
                  <a:pt x="590532" y="2421590"/>
                  <a:pt x="656442" y="2598393"/>
                </a:cubicBezTo>
                <a:cubicBezTo>
                  <a:pt x="451592" y="2586815"/>
                  <a:pt x="511509" y="2396411"/>
                  <a:pt x="415171" y="2350110"/>
                </a:cubicBezTo>
                <a:cubicBezTo>
                  <a:pt x="389023" y="2345435"/>
                  <a:pt x="357666" y="2366802"/>
                  <a:pt x="415723" y="2461957"/>
                </a:cubicBezTo>
                <a:cubicBezTo>
                  <a:pt x="77590" y="2209980"/>
                  <a:pt x="314998" y="2004011"/>
                  <a:pt x="511607" y="1989888"/>
                </a:cubicBezTo>
                <a:close/>
                <a:moveTo>
                  <a:pt x="344786" y="1884983"/>
                </a:moveTo>
                <a:lnTo>
                  <a:pt x="722598" y="1884983"/>
                </a:lnTo>
                <a:cubicBezTo>
                  <a:pt x="716460" y="1906965"/>
                  <a:pt x="711917" y="1928321"/>
                  <a:pt x="707988" y="1948728"/>
                </a:cubicBezTo>
                <a:lnTo>
                  <a:pt x="357819" y="1948059"/>
                </a:lnTo>
                <a:close/>
                <a:moveTo>
                  <a:pt x="530212" y="651224"/>
                </a:moveTo>
                <a:cubicBezTo>
                  <a:pt x="585486" y="651224"/>
                  <a:pt x="630294" y="696033"/>
                  <a:pt x="630294" y="751307"/>
                </a:cubicBezTo>
                <a:cubicBezTo>
                  <a:pt x="630294" y="806581"/>
                  <a:pt x="585486" y="851389"/>
                  <a:pt x="530212" y="851389"/>
                </a:cubicBezTo>
                <a:cubicBezTo>
                  <a:pt x="474938" y="851389"/>
                  <a:pt x="430129" y="806581"/>
                  <a:pt x="430129" y="751307"/>
                </a:cubicBezTo>
                <a:cubicBezTo>
                  <a:pt x="430129" y="696033"/>
                  <a:pt x="474938" y="651224"/>
                  <a:pt x="530212" y="651224"/>
                </a:cubicBezTo>
                <a:close/>
                <a:moveTo>
                  <a:pt x="530212" y="551141"/>
                </a:moveTo>
                <a:cubicBezTo>
                  <a:pt x="419664" y="551141"/>
                  <a:pt x="330046" y="640759"/>
                  <a:pt x="330046" y="751307"/>
                </a:cubicBezTo>
                <a:cubicBezTo>
                  <a:pt x="330046" y="861855"/>
                  <a:pt x="419664" y="951472"/>
                  <a:pt x="530212" y="951472"/>
                </a:cubicBezTo>
                <a:cubicBezTo>
                  <a:pt x="640760" y="951472"/>
                  <a:pt x="730377" y="861855"/>
                  <a:pt x="730377" y="751307"/>
                </a:cubicBezTo>
                <a:cubicBezTo>
                  <a:pt x="730377" y="640759"/>
                  <a:pt x="640760" y="551141"/>
                  <a:pt x="530212" y="551141"/>
                </a:cubicBezTo>
                <a:close/>
                <a:moveTo>
                  <a:pt x="286245" y="353827"/>
                </a:moveTo>
                <a:cubicBezTo>
                  <a:pt x="438132" y="439406"/>
                  <a:pt x="623290" y="440561"/>
                  <a:pt x="776100" y="356932"/>
                </a:cubicBezTo>
                <a:cubicBezTo>
                  <a:pt x="941305" y="720175"/>
                  <a:pt x="898096" y="1115325"/>
                  <a:pt x="825241" y="1447764"/>
                </a:cubicBezTo>
                <a:lnTo>
                  <a:pt x="1060423" y="1673413"/>
                </a:lnTo>
                <a:lnTo>
                  <a:pt x="1021935" y="1978110"/>
                </a:lnTo>
                <a:lnTo>
                  <a:pt x="745125" y="1786699"/>
                </a:lnTo>
                <a:lnTo>
                  <a:pt x="734250" y="1834148"/>
                </a:lnTo>
                <a:lnTo>
                  <a:pt x="332991" y="1834148"/>
                </a:lnTo>
                <a:cubicBezTo>
                  <a:pt x="330005" y="1820736"/>
                  <a:pt x="326662" y="1807037"/>
                  <a:pt x="323192" y="1793020"/>
                </a:cubicBezTo>
                <a:lnTo>
                  <a:pt x="38489" y="1989888"/>
                </a:lnTo>
                <a:lnTo>
                  <a:pt x="0" y="1685191"/>
                </a:lnTo>
                <a:lnTo>
                  <a:pt x="237343" y="1457469"/>
                </a:lnTo>
                <a:lnTo>
                  <a:pt x="238009" y="1459571"/>
                </a:lnTo>
                <a:lnTo>
                  <a:pt x="242012" y="1446515"/>
                </a:lnTo>
                <a:cubicBezTo>
                  <a:pt x="171205" y="1115067"/>
                  <a:pt x="127758" y="714059"/>
                  <a:pt x="286245" y="353827"/>
                </a:cubicBezTo>
                <a:close/>
                <a:moveTo>
                  <a:pt x="527942" y="0"/>
                </a:moveTo>
                <a:cubicBezTo>
                  <a:pt x="622760" y="95693"/>
                  <a:pt x="695048" y="196745"/>
                  <a:pt x="748164" y="301374"/>
                </a:cubicBezTo>
                <a:cubicBezTo>
                  <a:pt x="612692" y="376844"/>
                  <a:pt x="447588" y="375495"/>
                  <a:pt x="312997" y="298024"/>
                </a:cubicBezTo>
                <a:cubicBezTo>
                  <a:pt x="364591" y="193505"/>
                  <a:pt x="435080" y="93397"/>
                  <a:pt x="527942"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6" name="Round Same Side Corner Rectangle 36">
            <a:extLst>
              <a:ext uri="{FF2B5EF4-FFF2-40B4-BE49-F238E27FC236}">
                <a16:creationId xmlns:a16="http://schemas.microsoft.com/office/drawing/2014/main" id="{E0C4F70F-DCCD-48F1-A750-DF4F32AC8F75}"/>
              </a:ext>
            </a:extLst>
          </p:cNvPr>
          <p:cNvSpPr/>
          <p:nvPr/>
        </p:nvSpPr>
        <p:spPr>
          <a:xfrm>
            <a:off x="9209300" y="2626898"/>
            <a:ext cx="579306" cy="458009"/>
          </a:xfrm>
          <a:custGeom>
            <a:avLst/>
            <a:gdLst/>
            <a:ahLst/>
            <a:cxnLst/>
            <a:rect l="l" t="t" r="r" b="b"/>
            <a:pathLst>
              <a:path w="3219104" h="2545072">
                <a:moveTo>
                  <a:pt x="2779672" y="457200"/>
                </a:moveTo>
                <a:lnTo>
                  <a:pt x="2975888" y="457200"/>
                </a:lnTo>
                <a:cubicBezTo>
                  <a:pt x="3110212" y="457200"/>
                  <a:pt x="3219104" y="566092"/>
                  <a:pt x="3219104" y="700416"/>
                </a:cubicBezTo>
                <a:lnTo>
                  <a:pt x="3219104" y="2301856"/>
                </a:lnTo>
                <a:cubicBezTo>
                  <a:pt x="3219104" y="2436180"/>
                  <a:pt x="3110212" y="2545072"/>
                  <a:pt x="2975888" y="2545072"/>
                </a:cubicBezTo>
                <a:lnTo>
                  <a:pt x="2779672" y="2545072"/>
                </a:lnTo>
                <a:close/>
                <a:moveTo>
                  <a:pt x="243216" y="457200"/>
                </a:moveTo>
                <a:lnTo>
                  <a:pt x="439432" y="457200"/>
                </a:lnTo>
                <a:lnTo>
                  <a:pt x="439432" y="2545072"/>
                </a:lnTo>
                <a:lnTo>
                  <a:pt x="243216" y="2545072"/>
                </a:lnTo>
                <a:cubicBezTo>
                  <a:pt x="108892" y="2545072"/>
                  <a:pt x="0" y="2436180"/>
                  <a:pt x="0" y="2301856"/>
                </a:cubicBezTo>
                <a:lnTo>
                  <a:pt x="0" y="700416"/>
                </a:lnTo>
                <a:cubicBezTo>
                  <a:pt x="0" y="566092"/>
                  <a:pt x="108892" y="457200"/>
                  <a:pt x="243216" y="457200"/>
                </a:cubicBezTo>
                <a:close/>
                <a:moveTo>
                  <a:pt x="1428476" y="174246"/>
                </a:moveTo>
                <a:cubicBezTo>
                  <a:pt x="1372210" y="174246"/>
                  <a:pt x="1326598" y="219858"/>
                  <a:pt x="1326598" y="276124"/>
                </a:cubicBezTo>
                <a:lnTo>
                  <a:pt x="1326598" y="457200"/>
                </a:lnTo>
                <a:lnTo>
                  <a:pt x="1892506" y="457200"/>
                </a:lnTo>
                <a:lnTo>
                  <a:pt x="1892506" y="276124"/>
                </a:lnTo>
                <a:cubicBezTo>
                  <a:pt x="1892506" y="219858"/>
                  <a:pt x="1846894" y="174246"/>
                  <a:pt x="1790628" y="174246"/>
                </a:cubicBezTo>
                <a:close/>
                <a:moveTo>
                  <a:pt x="1285704" y="0"/>
                </a:moveTo>
                <a:lnTo>
                  <a:pt x="1933400" y="0"/>
                </a:lnTo>
                <a:cubicBezTo>
                  <a:pt x="2007048" y="0"/>
                  <a:pt x="2066752" y="59704"/>
                  <a:pt x="2066752" y="133352"/>
                </a:cubicBezTo>
                <a:lnTo>
                  <a:pt x="2066752" y="457200"/>
                </a:lnTo>
                <a:lnTo>
                  <a:pt x="2599672" y="457200"/>
                </a:lnTo>
                <a:lnTo>
                  <a:pt x="2599672" y="2545072"/>
                </a:lnTo>
                <a:lnTo>
                  <a:pt x="619432" y="2545072"/>
                </a:lnTo>
                <a:lnTo>
                  <a:pt x="619432" y="457200"/>
                </a:lnTo>
                <a:lnTo>
                  <a:pt x="1152352" y="457200"/>
                </a:lnTo>
                <a:lnTo>
                  <a:pt x="1152352" y="133352"/>
                </a:lnTo>
                <a:cubicBezTo>
                  <a:pt x="1152352" y="59704"/>
                  <a:pt x="1212056" y="0"/>
                  <a:pt x="128570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97" name="Oval 21">
            <a:extLst>
              <a:ext uri="{FF2B5EF4-FFF2-40B4-BE49-F238E27FC236}">
                <a16:creationId xmlns:a16="http://schemas.microsoft.com/office/drawing/2014/main" id="{B92F2676-D90E-40BF-8AC5-C623D6EC5932}"/>
              </a:ext>
            </a:extLst>
          </p:cNvPr>
          <p:cNvSpPr>
            <a:spLocks noChangeAspect="1"/>
          </p:cNvSpPr>
          <p:nvPr/>
        </p:nvSpPr>
        <p:spPr>
          <a:xfrm>
            <a:off x="7052100" y="4713438"/>
            <a:ext cx="476931" cy="480914"/>
          </a:xfrm>
          <a:custGeom>
            <a:avLst/>
            <a:gdLst/>
            <a:ahLst/>
            <a:cxnLst/>
            <a:rect l="l" t="t" r="r" b="b"/>
            <a:pathLst>
              <a:path w="1652142" h="1665940">
                <a:moveTo>
                  <a:pt x="898689" y="548008"/>
                </a:moveTo>
                <a:cubicBezTo>
                  <a:pt x="737950" y="504938"/>
                  <a:pt x="572731" y="600328"/>
                  <a:pt x="529661" y="761066"/>
                </a:cubicBezTo>
                <a:cubicBezTo>
                  <a:pt x="486591" y="921805"/>
                  <a:pt x="581980" y="1087025"/>
                  <a:pt x="742719" y="1130094"/>
                </a:cubicBezTo>
                <a:cubicBezTo>
                  <a:pt x="903458" y="1173164"/>
                  <a:pt x="1068677" y="1077775"/>
                  <a:pt x="1111747" y="917036"/>
                </a:cubicBezTo>
                <a:cubicBezTo>
                  <a:pt x="1154817" y="756297"/>
                  <a:pt x="1059428" y="591077"/>
                  <a:pt x="898689" y="548008"/>
                </a:cubicBezTo>
                <a:close/>
                <a:moveTo>
                  <a:pt x="952303" y="347916"/>
                </a:moveTo>
                <a:cubicBezTo>
                  <a:pt x="1223549" y="420596"/>
                  <a:pt x="1384519" y="699404"/>
                  <a:pt x="1311839" y="970650"/>
                </a:cubicBezTo>
                <a:cubicBezTo>
                  <a:pt x="1239159" y="1241896"/>
                  <a:pt x="960351" y="1402866"/>
                  <a:pt x="689105" y="1330186"/>
                </a:cubicBezTo>
                <a:cubicBezTo>
                  <a:pt x="417859" y="1257506"/>
                  <a:pt x="256889" y="978698"/>
                  <a:pt x="329569" y="707451"/>
                </a:cubicBezTo>
                <a:cubicBezTo>
                  <a:pt x="402249" y="436205"/>
                  <a:pt x="681057" y="275235"/>
                  <a:pt x="952303" y="347916"/>
                </a:cubicBezTo>
                <a:close/>
                <a:moveTo>
                  <a:pt x="971799" y="275155"/>
                </a:moveTo>
                <a:cubicBezTo>
                  <a:pt x="660368" y="191707"/>
                  <a:pt x="340256" y="376524"/>
                  <a:pt x="256808" y="687955"/>
                </a:cubicBezTo>
                <a:cubicBezTo>
                  <a:pt x="173361" y="999387"/>
                  <a:pt x="358178" y="1319499"/>
                  <a:pt x="669609" y="1402947"/>
                </a:cubicBezTo>
                <a:cubicBezTo>
                  <a:pt x="981040" y="1486395"/>
                  <a:pt x="1301152" y="1301577"/>
                  <a:pt x="1384600" y="990146"/>
                </a:cubicBezTo>
                <a:cubicBezTo>
                  <a:pt x="1468047" y="678715"/>
                  <a:pt x="1283230" y="358603"/>
                  <a:pt x="971799" y="275155"/>
                </a:cubicBezTo>
                <a:close/>
                <a:moveTo>
                  <a:pt x="1652142" y="394531"/>
                </a:moveTo>
                <a:lnTo>
                  <a:pt x="1649662" y="403784"/>
                </a:lnTo>
                <a:lnTo>
                  <a:pt x="1647140" y="399895"/>
                </a:lnTo>
                <a:close/>
                <a:moveTo>
                  <a:pt x="1158157" y="65026"/>
                </a:moveTo>
                <a:lnTo>
                  <a:pt x="1154679" y="271718"/>
                </a:lnTo>
                <a:lnTo>
                  <a:pt x="1148331" y="270017"/>
                </a:lnTo>
                <a:cubicBezTo>
                  <a:pt x="1200055" y="299127"/>
                  <a:pt x="1246804" y="334821"/>
                  <a:pt x="1286346" y="377149"/>
                </a:cubicBezTo>
                <a:lnTo>
                  <a:pt x="1470353" y="331395"/>
                </a:lnTo>
                <a:lnTo>
                  <a:pt x="1588305" y="553229"/>
                </a:lnTo>
                <a:lnTo>
                  <a:pt x="1457194" y="671432"/>
                </a:lnTo>
                <a:cubicBezTo>
                  <a:pt x="1473630" y="731297"/>
                  <a:pt x="1481376" y="793983"/>
                  <a:pt x="1478595" y="857704"/>
                </a:cubicBezTo>
                <a:lnTo>
                  <a:pt x="1642362" y="948616"/>
                </a:lnTo>
                <a:lnTo>
                  <a:pt x="1577335" y="1191298"/>
                </a:lnTo>
                <a:lnTo>
                  <a:pt x="1378614" y="1187955"/>
                </a:lnTo>
                <a:cubicBezTo>
                  <a:pt x="1353489" y="1229936"/>
                  <a:pt x="1323048" y="1267799"/>
                  <a:pt x="1288939" y="1301599"/>
                </a:cubicBezTo>
                <a:lnTo>
                  <a:pt x="1354201" y="1471932"/>
                </a:lnTo>
                <a:lnTo>
                  <a:pt x="1148396" y="1616039"/>
                </a:lnTo>
                <a:lnTo>
                  <a:pt x="992294" y="1480516"/>
                </a:lnTo>
                <a:lnTo>
                  <a:pt x="1011291" y="1467215"/>
                </a:lnTo>
                <a:cubicBezTo>
                  <a:pt x="951500" y="1486565"/>
                  <a:pt x="888271" y="1495869"/>
                  <a:pt x="823805" y="1495510"/>
                </a:cubicBezTo>
                <a:lnTo>
                  <a:pt x="729193" y="1665940"/>
                </a:lnTo>
                <a:lnTo>
                  <a:pt x="486511" y="1600914"/>
                </a:lnTo>
                <a:lnTo>
                  <a:pt x="489790" y="1406012"/>
                </a:lnTo>
                <a:cubicBezTo>
                  <a:pt x="438364" y="1376702"/>
                  <a:pt x="391917" y="1340859"/>
                  <a:pt x="352658" y="1298452"/>
                </a:cubicBezTo>
                <a:lnTo>
                  <a:pt x="355803" y="1305197"/>
                </a:lnTo>
                <a:lnTo>
                  <a:pt x="152856" y="1344512"/>
                </a:lnTo>
                <a:lnTo>
                  <a:pt x="46675" y="1116809"/>
                </a:lnTo>
                <a:lnTo>
                  <a:pt x="183929" y="1005520"/>
                </a:lnTo>
                <a:cubicBezTo>
                  <a:pt x="169279" y="951824"/>
                  <a:pt x="161626" y="895865"/>
                  <a:pt x="161615" y="838915"/>
                </a:cubicBezTo>
                <a:lnTo>
                  <a:pt x="0" y="749197"/>
                </a:lnTo>
                <a:lnTo>
                  <a:pt x="65026" y="506515"/>
                </a:lnTo>
                <a:lnTo>
                  <a:pt x="250227" y="509630"/>
                </a:lnTo>
                <a:cubicBezTo>
                  <a:pt x="275353" y="465291"/>
                  <a:pt x="305693" y="424864"/>
                  <a:pt x="340015" y="388679"/>
                </a:cubicBezTo>
                <a:lnTo>
                  <a:pt x="277984" y="197357"/>
                </a:lnTo>
                <a:lnTo>
                  <a:pt x="491050" y="64219"/>
                </a:lnTo>
                <a:lnTo>
                  <a:pt x="639843" y="207726"/>
                </a:lnTo>
                <a:lnTo>
                  <a:pt x="638348" y="208660"/>
                </a:lnTo>
                <a:cubicBezTo>
                  <a:pt x="696840" y="190256"/>
                  <a:pt x="758594" y="181748"/>
                  <a:pt x="821488" y="182440"/>
                </a:cubicBezTo>
                <a:lnTo>
                  <a:pt x="815140" y="180739"/>
                </a:lnTo>
                <a:lnTo>
                  <a:pt x="9154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
        <p:nvSpPr>
          <p:cNvPr id="98" name="Oval 32">
            <a:extLst>
              <a:ext uri="{FF2B5EF4-FFF2-40B4-BE49-F238E27FC236}">
                <a16:creationId xmlns:a16="http://schemas.microsoft.com/office/drawing/2014/main" id="{06C7F06B-394E-4FE3-88AA-93210AFF9C00}"/>
              </a:ext>
            </a:extLst>
          </p:cNvPr>
          <p:cNvSpPr/>
          <p:nvPr/>
        </p:nvSpPr>
        <p:spPr>
          <a:xfrm>
            <a:off x="9307908" y="4680733"/>
            <a:ext cx="454128" cy="546324"/>
          </a:xfrm>
          <a:custGeom>
            <a:avLst/>
            <a:gdLst/>
            <a:ahLst/>
            <a:cxnLst/>
            <a:rect l="l" t="t" r="r" b="b"/>
            <a:pathLst>
              <a:path w="2671236" h="3213546">
                <a:moveTo>
                  <a:pt x="1336943" y="151152"/>
                </a:moveTo>
                <a:cubicBezTo>
                  <a:pt x="1223677" y="151152"/>
                  <a:pt x="1131857" y="242973"/>
                  <a:pt x="1131857" y="356239"/>
                </a:cubicBezTo>
                <a:cubicBezTo>
                  <a:pt x="1131857" y="469506"/>
                  <a:pt x="1223677" y="561326"/>
                  <a:pt x="1336943" y="561326"/>
                </a:cubicBezTo>
                <a:cubicBezTo>
                  <a:pt x="1450210" y="561326"/>
                  <a:pt x="1542030" y="469506"/>
                  <a:pt x="1542030" y="356239"/>
                </a:cubicBezTo>
                <a:cubicBezTo>
                  <a:pt x="1542030" y="242973"/>
                  <a:pt x="1450210" y="151152"/>
                  <a:pt x="1336943" y="151152"/>
                </a:cubicBezTo>
                <a:close/>
                <a:moveTo>
                  <a:pt x="1336943" y="0"/>
                </a:moveTo>
                <a:cubicBezTo>
                  <a:pt x="1533689" y="0"/>
                  <a:pt x="1693182" y="159493"/>
                  <a:pt x="1693182" y="356239"/>
                </a:cubicBezTo>
                <a:cubicBezTo>
                  <a:pt x="1693182" y="499348"/>
                  <a:pt x="1608797" y="622748"/>
                  <a:pt x="1486649" y="678491"/>
                </a:cubicBezTo>
                <a:lnTo>
                  <a:pt x="1504985" y="861628"/>
                </a:lnTo>
                <a:lnTo>
                  <a:pt x="2050955" y="861628"/>
                </a:lnTo>
                <a:cubicBezTo>
                  <a:pt x="2073924" y="808095"/>
                  <a:pt x="2127168" y="770742"/>
                  <a:pt x="2189136" y="770742"/>
                </a:cubicBezTo>
                <a:cubicBezTo>
                  <a:pt x="2272476" y="770742"/>
                  <a:pt x="2340037" y="838303"/>
                  <a:pt x="2340037" y="921643"/>
                </a:cubicBezTo>
                <a:cubicBezTo>
                  <a:pt x="2340037" y="1004983"/>
                  <a:pt x="2272476" y="1072544"/>
                  <a:pt x="2189136" y="1072544"/>
                </a:cubicBezTo>
                <a:cubicBezTo>
                  <a:pt x="2127168" y="1072544"/>
                  <a:pt x="2073924" y="1035191"/>
                  <a:pt x="2050955" y="981658"/>
                </a:cubicBezTo>
                <a:lnTo>
                  <a:pt x="1517002" y="981658"/>
                </a:lnTo>
                <a:lnTo>
                  <a:pt x="1678124" y="2590970"/>
                </a:lnTo>
                <a:cubicBezTo>
                  <a:pt x="2063444" y="2451708"/>
                  <a:pt x="2360829" y="2287813"/>
                  <a:pt x="2381761" y="1860600"/>
                </a:cubicBezTo>
                <a:cubicBezTo>
                  <a:pt x="2329006" y="1862811"/>
                  <a:pt x="2276981" y="1871755"/>
                  <a:pt x="2228094" y="1886075"/>
                </a:cubicBezTo>
                <a:cubicBezTo>
                  <a:pt x="2324645" y="1771974"/>
                  <a:pt x="2415523" y="1665436"/>
                  <a:pt x="2449665" y="1504055"/>
                </a:cubicBezTo>
                <a:cubicBezTo>
                  <a:pt x="2485699" y="1663545"/>
                  <a:pt x="2574685" y="1764408"/>
                  <a:pt x="2671236" y="1886075"/>
                </a:cubicBezTo>
                <a:cubicBezTo>
                  <a:pt x="2622475" y="1872164"/>
                  <a:pt x="2568855" y="1862858"/>
                  <a:pt x="2513341" y="1860541"/>
                </a:cubicBezTo>
                <a:cubicBezTo>
                  <a:pt x="2486075" y="2436981"/>
                  <a:pt x="2151724" y="2992040"/>
                  <a:pt x="1522375" y="3040581"/>
                </a:cubicBezTo>
                <a:cubicBezTo>
                  <a:pt x="1427529" y="3119259"/>
                  <a:pt x="1392747" y="3155891"/>
                  <a:pt x="1336943" y="3213546"/>
                </a:cubicBezTo>
                <a:cubicBezTo>
                  <a:pt x="1284048" y="3153728"/>
                  <a:pt x="1252174" y="3120936"/>
                  <a:pt x="1157234" y="3046101"/>
                </a:cubicBezTo>
                <a:cubicBezTo>
                  <a:pt x="592479" y="2980043"/>
                  <a:pt x="187829" y="2438320"/>
                  <a:pt x="160409" y="1860193"/>
                </a:cubicBezTo>
                <a:cubicBezTo>
                  <a:pt x="105366" y="1862056"/>
                  <a:pt x="50978" y="1871143"/>
                  <a:pt x="0" y="1886075"/>
                </a:cubicBezTo>
                <a:cubicBezTo>
                  <a:pt x="96552" y="1771974"/>
                  <a:pt x="187429" y="1665436"/>
                  <a:pt x="221571" y="1504055"/>
                </a:cubicBezTo>
                <a:cubicBezTo>
                  <a:pt x="257605" y="1663545"/>
                  <a:pt x="346591" y="1764408"/>
                  <a:pt x="443143" y="1886075"/>
                </a:cubicBezTo>
                <a:cubicBezTo>
                  <a:pt x="396276" y="1872705"/>
                  <a:pt x="344922" y="1863589"/>
                  <a:pt x="291687" y="1860996"/>
                </a:cubicBezTo>
                <a:cubicBezTo>
                  <a:pt x="313360" y="2289054"/>
                  <a:pt x="617325" y="2454996"/>
                  <a:pt x="1001768" y="2593980"/>
                </a:cubicBezTo>
                <a:lnTo>
                  <a:pt x="1157883" y="981658"/>
                </a:lnTo>
                <a:lnTo>
                  <a:pt x="666108" y="981658"/>
                </a:lnTo>
                <a:cubicBezTo>
                  <a:pt x="643139" y="1035191"/>
                  <a:pt x="589896" y="1072543"/>
                  <a:pt x="527928" y="1072543"/>
                </a:cubicBezTo>
                <a:cubicBezTo>
                  <a:pt x="444588" y="1072543"/>
                  <a:pt x="377027" y="1004982"/>
                  <a:pt x="377027" y="921642"/>
                </a:cubicBezTo>
                <a:cubicBezTo>
                  <a:pt x="377027" y="838302"/>
                  <a:pt x="444588" y="770741"/>
                  <a:pt x="527928" y="770741"/>
                </a:cubicBezTo>
                <a:cubicBezTo>
                  <a:pt x="589896" y="770741"/>
                  <a:pt x="643141" y="808095"/>
                  <a:pt x="666110" y="861628"/>
                </a:cubicBezTo>
                <a:lnTo>
                  <a:pt x="1169505" y="861628"/>
                </a:lnTo>
                <a:lnTo>
                  <a:pt x="1187237" y="678491"/>
                </a:lnTo>
                <a:cubicBezTo>
                  <a:pt x="1065090" y="622748"/>
                  <a:pt x="980704" y="499348"/>
                  <a:pt x="980704" y="356239"/>
                </a:cubicBezTo>
                <a:cubicBezTo>
                  <a:pt x="980704" y="159493"/>
                  <a:pt x="1140198" y="0"/>
                  <a:pt x="133694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p>
        </p:txBody>
      </p:sp>
    </p:spTree>
    <p:extLst>
      <p:ext uri="{BB962C8B-B14F-4D97-AF65-F5344CB8AC3E}">
        <p14:creationId xmlns:p14="http://schemas.microsoft.com/office/powerpoint/2010/main" val="48617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F567F9-FE33-1EC4-3C2D-BD3F26A330F1}"/>
              </a:ext>
            </a:extLst>
          </p:cNvPr>
          <p:cNvSpPr/>
          <p:nvPr/>
        </p:nvSpPr>
        <p:spPr>
          <a:xfrm>
            <a:off x="847288" y="1369304"/>
            <a:ext cx="1459684" cy="6291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61E3087-4FDC-8784-3879-3C68B606B6D2}"/>
              </a:ext>
            </a:extLst>
          </p:cNvPr>
          <p:cNvCxnSpPr/>
          <p:nvPr/>
        </p:nvCxnSpPr>
        <p:spPr>
          <a:xfrm>
            <a:off x="1870744" y="1369304"/>
            <a:ext cx="0" cy="629174"/>
          </a:xfrm>
          <a:prstGeom prst="line">
            <a:avLst/>
          </a:prstGeom>
        </p:spPr>
        <p:style>
          <a:lnRef idx="3">
            <a:schemeClr val="accent1"/>
          </a:lnRef>
          <a:fillRef idx="0">
            <a:schemeClr val="accent1"/>
          </a:fillRef>
          <a:effectRef idx="2">
            <a:schemeClr val="accent1"/>
          </a:effectRef>
          <a:fontRef idx="minor">
            <a:schemeClr val="tx1"/>
          </a:fontRef>
        </p:style>
      </p:cxnSp>
      <p:sp>
        <p:nvSpPr>
          <p:cNvPr id="7" name="Rectangle: Rounded Corners 6">
            <a:extLst>
              <a:ext uri="{FF2B5EF4-FFF2-40B4-BE49-F238E27FC236}">
                <a16:creationId xmlns:a16="http://schemas.microsoft.com/office/drawing/2014/main" id="{F561959B-F1F0-D238-6EC9-7A10B14288B3}"/>
              </a:ext>
            </a:extLst>
          </p:cNvPr>
          <p:cNvSpPr/>
          <p:nvPr/>
        </p:nvSpPr>
        <p:spPr>
          <a:xfrm>
            <a:off x="889230" y="1428026"/>
            <a:ext cx="897623" cy="51173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9FCF99-6B66-EC05-040B-F5F163EA3705}"/>
              </a:ext>
            </a:extLst>
          </p:cNvPr>
          <p:cNvSpPr/>
          <p:nvPr/>
        </p:nvSpPr>
        <p:spPr>
          <a:xfrm>
            <a:off x="3145871" y="1369304"/>
            <a:ext cx="1459684" cy="6291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0B7975D5-2670-B588-77A4-BAA83A7DAAFE}"/>
              </a:ext>
            </a:extLst>
          </p:cNvPr>
          <p:cNvSpPr/>
          <p:nvPr/>
        </p:nvSpPr>
        <p:spPr>
          <a:xfrm>
            <a:off x="5528345" y="1369304"/>
            <a:ext cx="1459684" cy="6291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EC1FE233-544C-3645-B1BB-89330CA64359}"/>
              </a:ext>
            </a:extLst>
          </p:cNvPr>
          <p:cNvSpPr/>
          <p:nvPr/>
        </p:nvSpPr>
        <p:spPr>
          <a:xfrm>
            <a:off x="7852096" y="1369304"/>
            <a:ext cx="1459684" cy="62917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B6F74B5D-9B48-BCDF-1C21-FD4E190B82B8}"/>
              </a:ext>
            </a:extLst>
          </p:cNvPr>
          <p:cNvCxnSpPr>
            <a:cxnSpLocks/>
            <a:stCxn id="2" idx="3"/>
            <a:endCxn id="8" idx="1"/>
          </p:cNvCxnSpPr>
          <p:nvPr/>
        </p:nvCxnSpPr>
        <p:spPr>
          <a:xfrm>
            <a:off x="2306972" y="1683891"/>
            <a:ext cx="838899"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1" name="Straight Arrow Connector 20">
            <a:extLst>
              <a:ext uri="{FF2B5EF4-FFF2-40B4-BE49-F238E27FC236}">
                <a16:creationId xmlns:a16="http://schemas.microsoft.com/office/drawing/2014/main" id="{D0E6C122-06F0-7848-6F59-876D9F61B9CA}"/>
              </a:ext>
            </a:extLst>
          </p:cNvPr>
          <p:cNvCxnSpPr>
            <a:stCxn id="8" idx="3"/>
            <a:endCxn id="10" idx="1"/>
          </p:cNvCxnSpPr>
          <p:nvPr/>
        </p:nvCxnSpPr>
        <p:spPr>
          <a:xfrm>
            <a:off x="4605555" y="1683891"/>
            <a:ext cx="9227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1F446EE3-3584-A983-D027-FF95BA73C613}"/>
              </a:ext>
            </a:extLst>
          </p:cNvPr>
          <p:cNvCxnSpPr>
            <a:stCxn id="10" idx="3"/>
            <a:endCxn id="12" idx="1"/>
          </p:cNvCxnSpPr>
          <p:nvPr/>
        </p:nvCxnSpPr>
        <p:spPr>
          <a:xfrm>
            <a:off x="6988029" y="1683891"/>
            <a:ext cx="864067"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 name="Straight Connector 23">
            <a:extLst>
              <a:ext uri="{FF2B5EF4-FFF2-40B4-BE49-F238E27FC236}">
                <a16:creationId xmlns:a16="http://schemas.microsoft.com/office/drawing/2014/main" id="{811DACC2-4F83-BDF8-AFBF-D351824CBAB4}"/>
              </a:ext>
            </a:extLst>
          </p:cNvPr>
          <p:cNvCxnSpPr/>
          <p:nvPr/>
        </p:nvCxnSpPr>
        <p:spPr>
          <a:xfrm>
            <a:off x="4144160" y="1369304"/>
            <a:ext cx="0" cy="629174"/>
          </a:xfrm>
          <a:prstGeom prst="line">
            <a:avLst/>
          </a:prstGeom>
        </p:spPr>
        <p:style>
          <a:lnRef idx="3">
            <a:schemeClr val="accent1"/>
          </a:lnRef>
          <a:fillRef idx="0">
            <a:schemeClr val="accent1"/>
          </a:fillRef>
          <a:effectRef idx="2">
            <a:schemeClr val="accent1"/>
          </a:effectRef>
          <a:fontRef idx="minor">
            <a:schemeClr val="tx1"/>
          </a:fontRef>
        </p:style>
      </p:cxnSp>
      <p:cxnSp>
        <p:nvCxnSpPr>
          <p:cNvPr id="25" name="Straight Connector 24">
            <a:extLst>
              <a:ext uri="{FF2B5EF4-FFF2-40B4-BE49-F238E27FC236}">
                <a16:creationId xmlns:a16="http://schemas.microsoft.com/office/drawing/2014/main" id="{EB9E647D-A1F5-5F85-EDE8-63DE1D00D44A}"/>
              </a:ext>
            </a:extLst>
          </p:cNvPr>
          <p:cNvCxnSpPr/>
          <p:nvPr/>
        </p:nvCxnSpPr>
        <p:spPr>
          <a:xfrm>
            <a:off x="6560190" y="1373499"/>
            <a:ext cx="0" cy="629174"/>
          </a:xfrm>
          <a:prstGeom prst="line">
            <a:avLst/>
          </a:prstGeom>
        </p:spPr>
        <p:style>
          <a:lnRef idx="3">
            <a:schemeClr val="accent1"/>
          </a:lnRef>
          <a:fillRef idx="0">
            <a:schemeClr val="accent1"/>
          </a:fillRef>
          <a:effectRef idx="2">
            <a:schemeClr val="accent1"/>
          </a:effectRef>
          <a:fontRef idx="minor">
            <a:schemeClr val="tx1"/>
          </a:fontRef>
        </p:style>
      </p:cxnSp>
      <p:cxnSp>
        <p:nvCxnSpPr>
          <p:cNvPr id="26" name="Straight Connector 25">
            <a:extLst>
              <a:ext uri="{FF2B5EF4-FFF2-40B4-BE49-F238E27FC236}">
                <a16:creationId xmlns:a16="http://schemas.microsoft.com/office/drawing/2014/main" id="{91F0B36A-5C5F-1B44-CBE9-90862D7AEFB4}"/>
              </a:ext>
            </a:extLst>
          </p:cNvPr>
          <p:cNvCxnSpPr/>
          <p:nvPr/>
        </p:nvCxnSpPr>
        <p:spPr>
          <a:xfrm>
            <a:off x="8858773" y="1352527"/>
            <a:ext cx="0" cy="629174"/>
          </a:xfrm>
          <a:prstGeom prst="line">
            <a:avLst/>
          </a:prstGeom>
        </p:spPr>
        <p:style>
          <a:lnRef idx="3">
            <a:schemeClr val="accent1"/>
          </a:lnRef>
          <a:fillRef idx="0">
            <a:schemeClr val="accent1"/>
          </a:fillRef>
          <a:effectRef idx="2">
            <a:schemeClr val="accent1"/>
          </a:effectRef>
          <a:fontRef idx="minor">
            <a:schemeClr val="tx1"/>
          </a:fontRef>
        </p:style>
      </p:cxnSp>
      <p:sp>
        <p:nvSpPr>
          <p:cNvPr id="27" name="Rectangle: Rounded Corners 26">
            <a:extLst>
              <a:ext uri="{FF2B5EF4-FFF2-40B4-BE49-F238E27FC236}">
                <a16:creationId xmlns:a16="http://schemas.microsoft.com/office/drawing/2014/main" id="{94D51729-94A2-24D8-FF28-0A8E8AB52C52}"/>
              </a:ext>
            </a:extLst>
          </p:cNvPr>
          <p:cNvSpPr/>
          <p:nvPr/>
        </p:nvSpPr>
        <p:spPr>
          <a:xfrm>
            <a:off x="1291504" y="3945127"/>
            <a:ext cx="5159226" cy="2189516"/>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368B8DC-59AA-2D2F-D5EB-4A6A051282BB}"/>
              </a:ext>
            </a:extLst>
          </p:cNvPr>
          <p:cNvSpPr/>
          <p:nvPr/>
        </p:nvSpPr>
        <p:spPr>
          <a:xfrm>
            <a:off x="2038121" y="4756766"/>
            <a:ext cx="897622" cy="62917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2B2F04C-E446-59C9-0993-1C1ECBD00FC5}"/>
              </a:ext>
            </a:extLst>
          </p:cNvPr>
          <p:cNvCxnSpPr/>
          <p:nvPr/>
        </p:nvCxnSpPr>
        <p:spPr>
          <a:xfrm>
            <a:off x="2650518" y="4752567"/>
            <a:ext cx="0" cy="645953"/>
          </a:xfrm>
          <a:prstGeom prst="line">
            <a:avLst/>
          </a:prstGeom>
        </p:spPr>
        <p:style>
          <a:lnRef idx="3">
            <a:schemeClr val="dk1"/>
          </a:lnRef>
          <a:fillRef idx="0">
            <a:schemeClr val="dk1"/>
          </a:fillRef>
          <a:effectRef idx="2">
            <a:schemeClr val="dk1"/>
          </a:effectRef>
          <a:fontRef idx="minor">
            <a:schemeClr val="tx1"/>
          </a:fontRef>
        </p:style>
      </p:cxnSp>
      <p:sp>
        <p:nvSpPr>
          <p:cNvPr id="33" name="Rectangle: Rounded Corners 32">
            <a:extLst>
              <a:ext uri="{FF2B5EF4-FFF2-40B4-BE49-F238E27FC236}">
                <a16:creationId xmlns:a16="http://schemas.microsoft.com/office/drawing/2014/main" id="{FE39BB46-C358-CB7A-1B37-F2524002991B}"/>
              </a:ext>
            </a:extLst>
          </p:cNvPr>
          <p:cNvSpPr/>
          <p:nvPr/>
        </p:nvSpPr>
        <p:spPr>
          <a:xfrm>
            <a:off x="3212982" y="1428026"/>
            <a:ext cx="897623" cy="51173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CB996AA-621F-E5B1-293A-AA260743288C}"/>
              </a:ext>
            </a:extLst>
          </p:cNvPr>
          <p:cNvSpPr/>
          <p:nvPr/>
        </p:nvSpPr>
        <p:spPr>
          <a:xfrm>
            <a:off x="5578675" y="1428026"/>
            <a:ext cx="897623" cy="51173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EA54C8FD-F72E-A362-FB06-79A459076A9F}"/>
              </a:ext>
            </a:extLst>
          </p:cNvPr>
          <p:cNvSpPr/>
          <p:nvPr/>
        </p:nvSpPr>
        <p:spPr>
          <a:xfrm>
            <a:off x="7919206" y="1428026"/>
            <a:ext cx="897623" cy="51173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37" name="Straight Arrow Connector 36">
            <a:extLst>
              <a:ext uri="{FF2B5EF4-FFF2-40B4-BE49-F238E27FC236}">
                <a16:creationId xmlns:a16="http://schemas.microsoft.com/office/drawing/2014/main" id="{F5ACE88F-3CDE-BB90-728C-373B33D4FDA8}"/>
              </a:ext>
            </a:extLst>
          </p:cNvPr>
          <p:cNvCxnSpPr/>
          <p:nvPr/>
        </p:nvCxnSpPr>
        <p:spPr>
          <a:xfrm>
            <a:off x="2935743" y="5090222"/>
            <a:ext cx="5620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2" name="Rectangle 41">
            <a:extLst>
              <a:ext uri="{FF2B5EF4-FFF2-40B4-BE49-F238E27FC236}">
                <a16:creationId xmlns:a16="http://schemas.microsoft.com/office/drawing/2014/main" id="{83CF4024-1014-70CE-497C-7DC85A2F4F44}"/>
              </a:ext>
            </a:extLst>
          </p:cNvPr>
          <p:cNvSpPr/>
          <p:nvPr/>
        </p:nvSpPr>
        <p:spPr>
          <a:xfrm>
            <a:off x="3497806" y="4752567"/>
            <a:ext cx="897622" cy="62917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A02FB205-DD16-3F4E-178E-DE0B4DC57487}"/>
              </a:ext>
            </a:extLst>
          </p:cNvPr>
          <p:cNvCxnSpPr/>
          <p:nvPr/>
        </p:nvCxnSpPr>
        <p:spPr>
          <a:xfrm>
            <a:off x="4110203" y="4748368"/>
            <a:ext cx="0" cy="645953"/>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Arrow Connector 43">
            <a:extLst>
              <a:ext uri="{FF2B5EF4-FFF2-40B4-BE49-F238E27FC236}">
                <a16:creationId xmlns:a16="http://schemas.microsoft.com/office/drawing/2014/main" id="{4B8C094D-BDA7-5499-8726-24FCE960BCCB}"/>
              </a:ext>
            </a:extLst>
          </p:cNvPr>
          <p:cNvCxnSpPr/>
          <p:nvPr/>
        </p:nvCxnSpPr>
        <p:spPr>
          <a:xfrm>
            <a:off x="4395428" y="5086023"/>
            <a:ext cx="5620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5" name="Rectangle 44">
            <a:extLst>
              <a:ext uri="{FF2B5EF4-FFF2-40B4-BE49-F238E27FC236}">
                <a16:creationId xmlns:a16="http://schemas.microsoft.com/office/drawing/2014/main" id="{6DA08F45-844C-1E84-14A1-652C9443C5C7}"/>
              </a:ext>
            </a:extLst>
          </p:cNvPr>
          <p:cNvSpPr/>
          <p:nvPr/>
        </p:nvSpPr>
        <p:spPr>
          <a:xfrm>
            <a:off x="4957490" y="4748368"/>
            <a:ext cx="897622" cy="629175"/>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6" name="Straight Connector 45">
            <a:extLst>
              <a:ext uri="{FF2B5EF4-FFF2-40B4-BE49-F238E27FC236}">
                <a16:creationId xmlns:a16="http://schemas.microsoft.com/office/drawing/2014/main" id="{EAB2FE05-6E4E-73E3-9803-87F40F062A3C}"/>
              </a:ext>
            </a:extLst>
          </p:cNvPr>
          <p:cNvCxnSpPr/>
          <p:nvPr/>
        </p:nvCxnSpPr>
        <p:spPr>
          <a:xfrm>
            <a:off x="5569887" y="4744169"/>
            <a:ext cx="0" cy="645953"/>
          </a:xfrm>
          <a:prstGeom prst="line">
            <a:avLst/>
          </a:prstGeom>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37485DC4-AE4D-6582-C28E-CC9C878D44DF}"/>
              </a:ext>
            </a:extLst>
          </p:cNvPr>
          <p:cNvSpPr/>
          <p:nvPr/>
        </p:nvSpPr>
        <p:spPr>
          <a:xfrm>
            <a:off x="2038121" y="4752567"/>
            <a:ext cx="612389" cy="641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594550A-2786-E16B-F9C6-5CAF7DA45944}"/>
              </a:ext>
            </a:extLst>
          </p:cNvPr>
          <p:cNvSpPr/>
          <p:nvPr/>
        </p:nvSpPr>
        <p:spPr>
          <a:xfrm>
            <a:off x="3497806" y="4744169"/>
            <a:ext cx="612389" cy="641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D14CE381-7118-B7AA-A4C3-D0F0750A28B5}"/>
              </a:ext>
            </a:extLst>
          </p:cNvPr>
          <p:cNvSpPr/>
          <p:nvPr/>
        </p:nvSpPr>
        <p:spPr>
          <a:xfrm>
            <a:off x="4957490" y="4752567"/>
            <a:ext cx="612389" cy="64175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Arrow: Right 52">
            <a:extLst>
              <a:ext uri="{FF2B5EF4-FFF2-40B4-BE49-F238E27FC236}">
                <a16:creationId xmlns:a16="http://schemas.microsoft.com/office/drawing/2014/main" id="{1D155063-E122-80E9-D88C-544EC536CCE9}"/>
              </a:ext>
            </a:extLst>
          </p:cNvPr>
          <p:cNvSpPr/>
          <p:nvPr/>
        </p:nvSpPr>
        <p:spPr>
          <a:xfrm rot="3965006">
            <a:off x="1087474" y="2642217"/>
            <a:ext cx="1566541" cy="572557"/>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BCD0F7E-61FB-A41D-0A91-EBCAF4FACF95}"/>
              </a:ext>
            </a:extLst>
          </p:cNvPr>
          <p:cNvSpPr txBox="1"/>
          <p:nvPr/>
        </p:nvSpPr>
        <p:spPr>
          <a:xfrm>
            <a:off x="395324" y="169310"/>
            <a:ext cx="958096" cy="646331"/>
          </a:xfrm>
          <a:prstGeom prst="rect">
            <a:avLst/>
          </a:prstGeom>
          <a:noFill/>
        </p:spPr>
        <p:txBody>
          <a:bodyPr wrap="square" lIns="108000" rIns="108000" rtlCol="0">
            <a:spAutoFit/>
          </a:bodyPr>
          <a:lstStyle/>
          <a:p>
            <a:pPr algn="ctr"/>
            <a:r>
              <a:rPr lang="en-US" altLang="ko-KR" sz="3600" b="1" dirty="0">
                <a:solidFill>
                  <a:schemeClr val="accent2"/>
                </a:solidFill>
                <a:cs typeface="Arial" pitchFamily="34" charset="0"/>
              </a:rPr>
              <a:t>01</a:t>
            </a:r>
            <a:endParaRPr lang="ko-KR" altLang="en-US" sz="3600" b="1" dirty="0">
              <a:solidFill>
                <a:schemeClr val="accent2"/>
              </a:solidFill>
              <a:cs typeface="Arial" pitchFamily="34" charset="0"/>
            </a:endParaRPr>
          </a:p>
        </p:txBody>
      </p:sp>
      <p:sp>
        <p:nvSpPr>
          <p:cNvPr id="55" name="TextBox 54">
            <a:extLst>
              <a:ext uri="{FF2B5EF4-FFF2-40B4-BE49-F238E27FC236}">
                <a16:creationId xmlns:a16="http://schemas.microsoft.com/office/drawing/2014/main" id="{27629B1A-5665-EBB8-F1F2-E77EDFBF584A}"/>
              </a:ext>
            </a:extLst>
          </p:cNvPr>
          <p:cNvSpPr txBox="1"/>
          <p:nvPr/>
        </p:nvSpPr>
        <p:spPr>
          <a:xfrm>
            <a:off x="1243960" y="260465"/>
            <a:ext cx="4507692" cy="523220"/>
          </a:xfrm>
          <a:prstGeom prst="rect">
            <a:avLst/>
          </a:prstGeom>
          <a:noFill/>
        </p:spPr>
        <p:txBody>
          <a:bodyPr wrap="square" lIns="108000" rIns="108000" rtlCol="0">
            <a:spAutoFit/>
          </a:bodyPr>
          <a:lstStyle/>
          <a:p>
            <a:r>
              <a:rPr lang="vi-VN" altLang="ko-KR" sz="2800" b="1" dirty="0">
                <a:solidFill>
                  <a:schemeClr val="accent2"/>
                </a:solidFill>
                <a:cs typeface="Arial" pitchFamily="34" charset="0"/>
              </a:rPr>
              <a:t>Cấu Trúc Dữ Liệu</a:t>
            </a:r>
            <a:endParaRPr lang="ko-KR" altLang="en-US" sz="2800" b="1" dirty="0">
              <a:solidFill>
                <a:schemeClr val="accent2"/>
              </a:solidFill>
              <a:cs typeface="Arial" pitchFamily="34" charset="0"/>
            </a:endParaRPr>
          </a:p>
        </p:txBody>
      </p:sp>
      <p:cxnSp>
        <p:nvCxnSpPr>
          <p:cNvPr id="56" name="직선 연결선 30">
            <a:extLst>
              <a:ext uri="{FF2B5EF4-FFF2-40B4-BE49-F238E27FC236}">
                <a16:creationId xmlns:a16="http://schemas.microsoft.com/office/drawing/2014/main" id="{5A2537F7-C7DA-4D39-24E2-9391CC6208B5}"/>
              </a:ext>
            </a:extLst>
          </p:cNvPr>
          <p:cNvCxnSpPr>
            <a:cxnSpLocks/>
          </p:cNvCxnSpPr>
          <p:nvPr/>
        </p:nvCxnSpPr>
        <p:spPr>
          <a:xfrm>
            <a:off x="485549" y="817793"/>
            <a:ext cx="53755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3695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DD795E-903F-EC53-BC02-AE6E559240E8}"/>
              </a:ext>
            </a:extLst>
          </p:cNvPr>
          <p:cNvPicPr>
            <a:picLocks noChangeAspect="1"/>
          </p:cNvPicPr>
          <p:nvPr/>
        </p:nvPicPr>
        <p:blipFill>
          <a:blip r:embed="rId2"/>
          <a:stretch>
            <a:fillRect/>
          </a:stretch>
        </p:blipFill>
        <p:spPr>
          <a:xfrm>
            <a:off x="267603" y="1025432"/>
            <a:ext cx="6230219" cy="5506218"/>
          </a:xfrm>
          <a:prstGeom prst="rect">
            <a:avLst/>
          </a:prstGeom>
        </p:spPr>
      </p:pic>
      <p:pic>
        <p:nvPicPr>
          <p:cNvPr id="5" name="Picture 4">
            <a:extLst>
              <a:ext uri="{FF2B5EF4-FFF2-40B4-BE49-F238E27FC236}">
                <a16:creationId xmlns:a16="http://schemas.microsoft.com/office/drawing/2014/main" id="{6388CCC0-C286-FC89-9790-EE9FBBCA9C13}"/>
              </a:ext>
            </a:extLst>
          </p:cNvPr>
          <p:cNvPicPr>
            <a:picLocks noChangeAspect="1"/>
          </p:cNvPicPr>
          <p:nvPr/>
        </p:nvPicPr>
        <p:blipFill>
          <a:blip r:embed="rId3"/>
          <a:stretch>
            <a:fillRect/>
          </a:stretch>
        </p:blipFill>
        <p:spPr>
          <a:xfrm>
            <a:off x="6503916" y="1025432"/>
            <a:ext cx="5420481" cy="2524477"/>
          </a:xfrm>
          <a:prstGeom prst="rect">
            <a:avLst/>
          </a:prstGeom>
        </p:spPr>
      </p:pic>
      <p:sp>
        <p:nvSpPr>
          <p:cNvPr id="6" name="TextBox 5">
            <a:extLst>
              <a:ext uri="{FF2B5EF4-FFF2-40B4-BE49-F238E27FC236}">
                <a16:creationId xmlns:a16="http://schemas.microsoft.com/office/drawing/2014/main" id="{9515F417-12C5-BA27-4DD4-1F531C56C6F9}"/>
              </a:ext>
            </a:extLst>
          </p:cNvPr>
          <p:cNvSpPr txBox="1"/>
          <p:nvPr/>
        </p:nvSpPr>
        <p:spPr>
          <a:xfrm>
            <a:off x="340909" y="90042"/>
            <a:ext cx="958096" cy="646331"/>
          </a:xfrm>
          <a:prstGeom prst="rect">
            <a:avLst/>
          </a:prstGeom>
          <a:noFill/>
        </p:spPr>
        <p:txBody>
          <a:bodyPr wrap="square" lIns="108000" rIns="108000" rtlCol="0">
            <a:spAutoFit/>
          </a:bodyPr>
          <a:lstStyle/>
          <a:p>
            <a:pPr algn="ctr"/>
            <a:r>
              <a:rPr lang="en-US" altLang="ko-KR" sz="3600" b="1" dirty="0">
                <a:solidFill>
                  <a:schemeClr val="accent2"/>
                </a:solidFill>
                <a:cs typeface="Arial" pitchFamily="34" charset="0"/>
              </a:rPr>
              <a:t>01</a:t>
            </a:r>
            <a:endParaRPr lang="ko-KR" altLang="en-US" sz="3600" b="1" dirty="0">
              <a:solidFill>
                <a:schemeClr val="accent2"/>
              </a:solidFill>
              <a:cs typeface="Arial" pitchFamily="34" charset="0"/>
            </a:endParaRPr>
          </a:p>
        </p:txBody>
      </p:sp>
      <p:sp>
        <p:nvSpPr>
          <p:cNvPr id="7" name="TextBox 6">
            <a:extLst>
              <a:ext uri="{FF2B5EF4-FFF2-40B4-BE49-F238E27FC236}">
                <a16:creationId xmlns:a16="http://schemas.microsoft.com/office/drawing/2014/main" id="{B96F52E7-0187-1701-F941-3ADF5F6CA6F0}"/>
              </a:ext>
            </a:extLst>
          </p:cNvPr>
          <p:cNvSpPr txBox="1"/>
          <p:nvPr/>
        </p:nvSpPr>
        <p:spPr>
          <a:xfrm>
            <a:off x="1234724" y="163523"/>
            <a:ext cx="4507692" cy="523220"/>
          </a:xfrm>
          <a:prstGeom prst="rect">
            <a:avLst/>
          </a:prstGeom>
          <a:noFill/>
        </p:spPr>
        <p:txBody>
          <a:bodyPr wrap="square" lIns="108000" rIns="108000" rtlCol="0">
            <a:spAutoFit/>
          </a:bodyPr>
          <a:lstStyle/>
          <a:p>
            <a:r>
              <a:rPr lang="vi-VN" altLang="ko-KR" sz="2800" b="1" dirty="0">
                <a:solidFill>
                  <a:schemeClr val="accent2"/>
                </a:solidFill>
                <a:cs typeface="Arial" pitchFamily="34" charset="0"/>
              </a:rPr>
              <a:t>Cấu Trúc Dữ Liệu</a:t>
            </a:r>
            <a:endParaRPr lang="ko-KR" altLang="en-US" sz="2800" b="1" dirty="0">
              <a:solidFill>
                <a:schemeClr val="accent2"/>
              </a:solidFill>
              <a:cs typeface="Arial" pitchFamily="34" charset="0"/>
            </a:endParaRPr>
          </a:p>
        </p:txBody>
      </p:sp>
      <p:cxnSp>
        <p:nvCxnSpPr>
          <p:cNvPr id="8" name="직선 연결선 30">
            <a:extLst>
              <a:ext uri="{FF2B5EF4-FFF2-40B4-BE49-F238E27FC236}">
                <a16:creationId xmlns:a16="http://schemas.microsoft.com/office/drawing/2014/main" id="{9ABDCC09-D2BF-157F-E744-31E08C7603CB}"/>
              </a:ext>
            </a:extLst>
          </p:cNvPr>
          <p:cNvCxnSpPr>
            <a:cxnSpLocks/>
          </p:cNvCxnSpPr>
          <p:nvPr/>
        </p:nvCxnSpPr>
        <p:spPr>
          <a:xfrm>
            <a:off x="476313" y="720851"/>
            <a:ext cx="537556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111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607A827-6DFA-3322-84C7-4B824F685CE9}"/>
              </a:ext>
            </a:extLst>
          </p:cNvPr>
          <p:cNvPicPr>
            <a:picLocks noChangeAspect="1"/>
          </p:cNvPicPr>
          <p:nvPr/>
        </p:nvPicPr>
        <p:blipFill>
          <a:blip r:embed="rId2"/>
          <a:stretch>
            <a:fillRect/>
          </a:stretch>
        </p:blipFill>
        <p:spPr>
          <a:xfrm>
            <a:off x="1657682" y="1230496"/>
            <a:ext cx="7240010" cy="5468113"/>
          </a:xfrm>
          <a:prstGeom prst="rect">
            <a:avLst/>
          </a:prstGeom>
        </p:spPr>
      </p:pic>
      <p:sp>
        <p:nvSpPr>
          <p:cNvPr id="12" name="TextBox 11">
            <a:extLst>
              <a:ext uri="{FF2B5EF4-FFF2-40B4-BE49-F238E27FC236}">
                <a16:creationId xmlns:a16="http://schemas.microsoft.com/office/drawing/2014/main" id="{07C791F6-3806-B60F-E521-0AF9B6B0913D}"/>
              </a:ext>
            </a:extLst>
          </p:cNvPr>
          <p:cNvSpPr txBox="1"/>
          <p:nvPr/>
        </p:nvSpPr>
        <p:spPr>
          <a:xfrm>
            <a:off x="354514" y="113594"/>
            <a:ext cx="958096" cy="646331"/>
          </a:xfrm>
          <a:prstGeom prst="rect">
            <a:avLst/>
          </a:prstGeom>
          <a:noFill/>
        </p:spPr>
        <p:txBody>
          <a:bodyPr wrap="square" lIns="108000" rIns="108000" rtlCol="0">
            <a:spAutoFit/>
          </a:bodyPr>
          <a:lstStyle/>
          <a:p>
            <a:pPr algn="ctr"/>
            <a:r>
              <a:rPr lang="en-US" altLang="ko-KR" sz="3600" b="1" dirty="0">
                <a:solidFill>
                  <a:srgbClr val="92D050"/>
                </a:solidFill>
                <a:cs typeface="Arial" pitchFamily="34" charset="0"/>
              </a:rPr>
              <a:t>02</a:t>
            </a:r>
            <a:endParaRPr lang="ko-KR" altLang="en-US" sz="3600" b="1" dirty="0">
              <a:solidFill>
                <a:srgbClr val="92D050"/>
              </a:solidFill>
              <a:cs typeface="Arial" pitchFamily="34" charset="0"/>
            </a:endParaRPr>
          </a:p>
        </p:txBody>
      </p:sp>
      <p:cxnSp>
        <p:nvCxnSpPr>
          <p:cNvPr id="14" name="직선 연결선 41">
            <a:extLst>
              <a:ext uri="{FF2B5EF4-FFF2-40B4-BE49-F238E27FC236}">
                <a16:creationId xmlns:a16="http://schemas.microsoft.com/office/drawing/2014/main" id="{7989C880-BE7F-3DA8-6311-3B48C3A7FDCF}"/>
              </a:ext>
            </a:extLst>
          </p:cNvPr>
          <p:cNvCxnSpPr>
            <a:cxnSpLocks/>
          </p:cNvCxnSpPr>
          <p:nvPr/>
        </p:nvCxnSpPr>
        <p:spPr>
          <a:xfrm>
            <a:off x="444739" y="762077"/>
            <a:ext cx="5375563" cy="0"/>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9E747BA-1903-D789-1FE7-ABF00EDBEAE3}"/>
              </a:ext>
            </a:extLst>
          </p:cNvPr>
          <p:cNvSpPr txBox="1"/>
          <p:nvPr/>
        </p:nvSpPr>
        <p:spPr>
          <a:xfrm>
            <a:off x="1190151" y="248098"/>
            <a:ext cx="6094602" cy="400110"/>
          </a:xfrm>
          <a:prstGeom prst="rect">
            <a:avLst/>
          </a:prstGeom>
          <a:noFill/>
        </p:spPr>
        <p:txBody>
          <a:bodyPr wrap="square">
            <a:spAutoFit/>
          </a:bodyPr>
          <a:lstStyle/>
          <a:p>
            <a:r>
              <a:rPr lang="vi-VN" altLang="ko-KR" sz="2000" b="1" dirty="0">
                <a:solidFill>
                  <a:srgbClr val="92D050"/>
                </a:solidFill>
                <a:cs typeface="Arial" pitchFamily="34" charset="0"/>
              </a:rPr>
              <a:t>Xử Lý </a:t>
            </a:r>
            <a:r>
              <a:rPr lang="en-US" altLang="ko-KR" sz="2000" b="1" dirty="0" err="1">
                <a:solidFill>
                  <a:srgbClr val="92D050"/>
                </a:solidFill>
                <a:cs typeface="Arial" pitchFamily="34" charset="0"/>
              </a:rPr>
              <a:t>Giải</a:t>
            </a:r>
            <a:r>
              <a:rPr lang="en-US" altLang="ko-KR" sz="2000" b="1" dirty="0">
                <a:solidFill>
                  <a:srgbClr val="92D050"/>
                </a:solidFill>
                <a:cs typeface="Arial" pitchFamily="34" charset="0"/>
              </a:rPr>
              <a:t> </a:t>
            </a:r>
            <a:r>
              <a:rPr lang="en-US" altLang="ko-KR" sz="2000" b="1" dirty="0" err="1">
                <a:solidFill>
                  <a:srgbClr val="92D050"/>
                </a:solidFill>
                <a:cs typeface="Arial" pitchFamily="34" charset="0"/>
              </a:rPr>
              <a:t>Thuật</a:t>
            </a:r>
            <a:endParaRPr lang="ko-KR" altLang="en-US" sz="2000" b="1" dirty="0">
              <a:solidFill>
                <a:srgbClr val="92D050"/>
              </a:solidFill>
              <a:cs typeface="Arial" pitchFamily="34" charset="0"/>
            </a:endParaRPr>
          </a:p>
        </p:txBody>
      </p:sp>
      <p:sp>
        <p:nvSpPr>
          <p:cNvPr id="17" name="TextBox 16">
            <a:extLst>
              <a:ext uri="{FF2B5EF4-FFF2-40B4-BE49-F238E27FC236}">
                <a16:creationId xmlns:a16="http://schemas.microsoft.com/office/drawing/2014/main" id="{26CE6D2A-FD56-40F2-4B0E-61D0284AC49A}"/>
              </a:ext>
            </a:extLst>
          </p:cNvPr>
          <p:cNvSpPr txBox="1"/>
          <p:nvPr/>
        </p:nvSpPr>
        <p:spPr>
          <a:xfrm>
            <a:off x="243206" y="926069"/>
            <a:ext cx="3993160" cy="461665"/>
          </a:xfrm>
          <a:prstGeom prst="rect">
            <a:avLst/>
          </a:prstGeom>
          <a:noFill/>
        </p:spPr>
        <p:txBody>
          <a:bodyPr wrap="square" rtlCol="0">
            <a:spAutoFit/>
          </a:bodyPr>
          <a:lstStyle/>
          <a:p>
            <a:r>
              <a:rPr lang="en-US" sz="2400" b="1" dirty="0">
                <a:solidFill>
                  <a:srgbClr val="002060"/>
                </a:solidFill>
              </a:rPr>
              <a:t>* </a:t>
            </a:r>
            <a:r>
              <a:rPr lang="en-US" sz="2400" b="1" dirty="0" err="1">
                <a:solidFill>
                  <a:srgbClr val="002060"/>
                </a:solidFill>
              </a:rPr>
              <a:t>Nhập</a:t>
            </a:r>
            <a:endParaRPr lang="en-US" sz="2400" b="1" dirty="0">
              <a:solidFill>
                <a:srgbClr val="002060"/>
              </a:solidFill>
            </a:endParaRPr>
          </a:p>
        </p:txBody>
      </p:sp>
    </p:spTree>
    <p:extLst>
      <p:ext uri="{BB962C8B-B14F-4D97-AF65-F5344CB8AC3E}">
        <p14:creationId xmlns:p14="http://schemas.microsoft.com/office/powerpoint/2010/main" val="3625636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E7CF31-5822-838B-5A46-57367E6AD1CB}"/>
              </a:ext>
            </a:extLst>
          </p:cNvPr>
          <p:cNvPicPr>
            <a:picLocks noChangeAspect="1"/>
          </p:cNvPicPr>
          <p:nvPr/>
        </p:nvPicPr>
        <p:blipFill>
          <a:blip r:embed="rId2"/>
          <a:stretch>
            <a:fillRect/>
          </a:stretch>
        </p:blipFill>
        <p:spPr>
          <a:xfrm>
            <a:off x="3336426" y="56679"/>
            <a:ext cx="7144747" cy="6744641"/>
          </a:xfrm>
          <a:prstGeom prst="rect">
            <a:avLst/>
          </a:prstGeom>
        </p:spPr>
      </p:pic>
      <p:sp>
        <p:nvSpPr>
          <p:cNvPr id="4" name="TextBox 3">
            <a:extLst>
              <a:ext uri="{FF2B5EF4-FFF2-40B4-BE49-F238E27FC236}">
                <a16:creationId xmlns:a16="http://schemas.microsoft.com/office/drawing/2014/main" id="{3EB0582F-4893-DF12-508D-A8E7344228F6}"/>
              </a:ext>
            </a:extLst>
          </p:cNvPr>
          <p:cNvSpPr txBox="1"/>
          <p:nvPr/>
        </p:nvSpPr>
        <p:spPr>
          <a:xfrm>
            <a:off x="346067" y="488187"/>
            <a:ext cx="2078182" cy="923330"/>
          </a:xfrm>
          <a:prstGeom prst="rect">
            <a:avLst/>
          </a:prstGeom>
          <a:noFill/>
        </p:spPr>
        <p:txBody>
          <a:bodyPr wrap="square" rtlCol="0">
            <a:spAutoFit/>
          </a:bodyPr>
          <a:lstStyle/>
          <a:p>
            <a:r>
              <a:rPr lang="en-US" dirty="0" err="1"/>
              <a:t>Kiểm</a:t>
            </a:r>
            <a:r>
              <a:rPr lang="en-US" dirty="0"/>
              <a:t> </a:t>
            </a:r>
            <a:r>
              <a:rPr lang="en-US" dirty="0" err="1"/>
              <a:t>tra</a:t>
            </a:r>
            <a:r>
              <a:rPr lang="en-US" dirty="0"/>
              <a:t> </a:t>
            </a:r>
            <a:r>
              <a:rPr lang="en-US" dirty="0" err="1"/>
              <a:t>dữ</a:t>
            </a:r>
            <a:r>
              <a:rPr lang="en-US" dirty="0"/>
              <a:t> </a:t>
            </a:r>
            <a:r>
              <a:rPr lang="en-US" dirty="0" err="1"/>
              <a:t>liệu</a:t>
            </a:r>
            <a:r>
              <a:rPr lang="en-US" dirty="0"/>
              <a:t> </a:t>
            </a:r>
            <a:r>
              <a:rPr lang="en-US" dirty="0" err="1"/>
              <a:t>thời</a:t>
            </a:r>
            <a:r>
              <a:rPr lang="en-US" dirty="0"/>
              <a:t> </a:t>
            </a:r>
            <a:r>
              <a:rPr lang="en-US" dirty="0" err="1"/>
              <a:t>gian</a:t>
            </a:r>
            <a:r>
              <a:rPr lang="en-US" dirty="0"/>
              <a:t> </a:t>
            </a:r>
            <a:r>
              <a:rPr lang="en-US" dirty="0" err="1"/>
              <a:t>nhập</a:t>
            </a:r>
            <a:r>
              <a:rPr lang="en-US" dirty="0"/>
              <a:t> </a:t>
            </a:r>
            <a:r>
              <a:rPr lang="en-US" dirty="0" err="1"/>
              <a:t>vào</a:t>
            </a:r>
            <a:r>
              <a:rPr lang="en-US" dirty="0"/>
              <a:t> </a:t>
            </a:r>
            <a:r>
              <a:rPr lang="en-US" dirty="0" err="1"/>
              <a:t>hợp</a:t>
            </a:r>
            <a:r>
              <a:rPr lang="en-US" dirty="0"/>
              <a:t> </a:t>
            </a:r>
            <a:r>
              <a:rPr lang="en-US" dirty="0" err="1"/>
              <a:t>lệ</a:t>
            </a:r>
            <a:endParaRPr lang="en-US" dirty="0"/>
          </a:p>
        </p:txBody>
      </p:sp>
    </p:spTree>
    <p:extLst>
      <p:ext uri="{BB962C8B-B14F-4D97-AF65-F5344CB8AC3E}">
        <p14:creationId xmlns:p14="http://schemas.microsoft.com/office/powerpoint/2010/main" val="372456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62A261-986F-D350-3630-C3416EC88C4E}"/>
              </a:ext>
            </a:extLst>
          </p:cNvPr>
          <p:cNvPicPr>
            <a:picLocks noChangeAspect="1"/>
          </p:cNvPicPr>
          <p:nvPr/>
        </p:nvPicPr>
        <p:blipFill>
          <a:blip r:embed="rId2"/>
          <a:stretch>
            <a:fillRect/>
          </a:stretch>
        </p:blipFill>
        <p:spPr>
          <a:xfrm>
            <a:off x="2239914" y="484886"/>
            <a:ext cx="9859751" cy="6373114"/>
          </a:xfrm>
          <a:prstGeom prst="rect">
            <a:avLst/>
          </a:prstGeom>
        </p:spPr>
      </p:pic>
      <p:sp>
        <p:nvSpPr>
          <p:cNvPr id="4" name="TextBox 3">
            <a:extLst>
              <a:ext uri="{FF2B5EF4-FFF2-40B4-BE49-F238E27FC236}">
                <a16:creationId xmlns:a16="http://schemas.microsoft.com/office/drawing/2014/main" id="{A23152B8-D7FF-376E-A553-158FCBB60B29}"/>
              </a:ext>
            </a:extLst>
          </p:cNvPr>
          <p:cNvSpPr txBox="1"/>
          <p:nvPr/>
        </p:nvSpPr>
        <p:spPr>
          <a:xfrm>
            <a:off x="184483" y="154223"/>
            <a:ext cx="3993160" cy="461665"/>
          </a:xfrm>
          <a:prstGeom prst="rect">
            <a:avLst/>
          </a:prstGeom>
          <a:noFill/>
        </p:spPr>
        <p:txBody>
          <a:bodyPr wrap="square" rtlCol="0">
            <a:spAutoFit/>
          </a:bodyPr>
          <a:lstStyle/>
          <a:p>
            <a:r>
              <a:rPr lang="en-US" sz="2400" b="1" dirty="0">
                <a:solidFill>
                  <a:srgbClr val="002060"/>
                </a:solidFill>
              </a:rPr>
              <a:t>* </a:t>
            </a:r>
            <a:r>
              <a:rPr lang="en-US" sz="2400" b="1" dirty="0" err="1">
                <a:solidFill>
                  <a:srgbClr val="002060"/>
                </a:solidFill>
              </a:rPr>
              <a:t>Nhập</a:t>
            </a:r>
            <a:endParaRPr lang="en-US" sz="2400" b="1" dirty="0">
              <a:solidFill>
                <a:srgbClr val="002060"/>
              </a:solidFill>
            </a:endParaRPr>
          </a:p>
        </p:txBody>
      </p:sp>
      <p:sp>
        <p:nvSpPr>
          <p:cNvPr id="5" name="TextBox 4">
            <a:extLst>
              <a:ext uri="{FF2B5EF4-FFF2-40B4-BE49-F238E27FC236}">
                <a16:creationId xmlns:a16="http://schemas.microsoft.com/office/drawing/2014/main" id="{6343FFB4-ED0E-A8EE-2ADC-BD9496C00DDC}"/>
              </a:ext>
            </a:extLst>
          </p:cNvPr>
          <p:cNvSpPr txBox="1"/>
          <p:nvPr/>
        </p:nvSpPr>
        <p:spPr>
          <a:xfrm>
            <a:off x="92335" y="679508"/>
            <a:ext cx="1996524" cy="1754326"/>
          </a:xfrm>
          <a:prstGeom prst="rect">
            <a:avLst/>
          </a:prstGeom>
          <a:noFill/>
        </p:spPr>
        <p:txBody>
          <a:bodyPr wrap="square" rtlCol="0">
            <a:spAutoFit/>
          </a:bodyPr>
          <a:lstStyle/>
          <a:p>
            <a:r>
              <a:rPr lang="en-US" dirty="0" err="1"/>
              <a:t>Hoạt</a:t>
            </a:r>
            <a:r>
              <a:rPr lang="en-US" dirty="0"/>
              <a:t> </a:t>
            </a:r>
            <a:r>
              <a:rPr lang="en-US" dirty="0" err="1"/>
              <a:t>động</a:t>
            </a:r>
            <a:r>
              <a:rPr lang="en-US" dirty="0"/>
              <a:t> </a:t>
            </a:r>
            <a:r>
              <a:rPr lang="en-US" dirty="0" err="1"/>
              <a:t>nhập</a:t>
            </a:r>
            <a:r>
              <a:rPr lang="en-US" dirty="0"/>
              <a:t> </a:t>
            </a:r>
            <a:r>
              <a:rPr lang="en-US" dirty="0" err="1"/>
              <a:t>vào</a:t>
            </a:r>
            <a:r>
              <a:rPr lang="en-US" dirty="0"/>
              <a:t> </a:t>
            </a:r>
            <a:r>
              <a:rPr lang="en-US" b="1" dirty="0"/>
              <a:t>song </a:t>
            </a:r>
            <a:r>
              <a:rPr lang="en-US" b="1" dirty="0" err="1"/>
              <a:t>song</a:t>
            </a:r>
            <a:r>
              <a:rPr lang="en-US" b="1" dirty="0"/>
              <a:t> </a:t>
            </a:r>
            <a:r>
              <a:rPr lang="en-US" b="1" dirty="0" err="1"/>
              <a:t>thời</a:t>
            </a:r>
            <a:r>
              <a:rPr lang="en-US" b="1" dirty="0"/>
              <a:t> </a:t>
            </a:r>
            <a:r>
              <a:rPr lang="en-US" b="1" dirty="0" err="1"/>
              <a:t>gian</a:t>
            </a:r>
            <a:r>
              <a:rPr lang="en-US" dirty="0"/>
              <a:t> 1 </a:t>
            </a:r>
            <a:r>
              <a:rPr lang="en-US" dirty="0" err="1"/>
              <a:t>hoạt</a:t>
            </a:r>
            <a:r>
              <a:rPr lang="en-US" dirty="0"/>
              <a:t> </a:t>
            </a:r>
            <a:r>
              <a:rPr lang="en-US" dirty="0" err="1"/>
              <a:t>động</a:t>
            </a:r>
            <a:r>
              <a:rPr lang="en-US" dirty="0"/>
              <a:t> </a:t>
            </a:r>
            <a:r>
              <a:rPr lang="en-US" dirty="0" err="1"/>
              <a:t>đã</a:t>
            </a:r>
            <a:r>
              <a:rPr lang="en-US" dirty="0"/>
              <a:t> </a:t>
            </a:r>
            <a:r>
              <a:rPr lang="en-US" dirty="0" err="1"/>
              <a:t>có</a:t>
            </a:r>
            <a:r>
              <a:rPr lang="en-US" dirty="0"/>
              <a:t> (</a:t>
            </a:r>
            <a:r>
              <a:rPr lang="en-US" dirty="0" err="1"/>
              <a:t>cùng</a:t>
            </a:r>
            <a:r>
              <a:rPr lang="en-US" dirty="0"/>
              <a:t> </a:t>
            </a:r>
            <a:r>
              <a:rPr lang="en-US" dirty="0" err="1"/>
              <a:t>tài</a:t>
            </a:r>
            <a:r>
              <a:rPr lang="en-US" dirty="0"/>
              <a:t> </a:t>
            </a:r>
            <a:r>
              <a:rPr lang="en-US" dirty="0" err="1"/>
              <a:t>nguyên</a:t>
            </a:r>
            <a:r>
              <a:rPr lang="en-US" dirty="0"/>
              <a:t>)</a:t>
            </a:r>
          </a:p>
          <a:p>
            <a:r>
              <a:rPr lang="en-US" dirty="0"/>
              <a:t>-&gt; </a:t>
            </a:r>
            <a:r>
              <a:rPr lang="en-US" dirty="0" err="1"/>
              <a:t>Trùng</a:t>
            </a:r>
            <a:endParaRPr lang="en-US" dirty="0"/>
          </a:p>
        </p:txBody>
      </p:sp>
      <p:sp>
        <p:nvSpPr>
          <p:cNvPr id="6" name="TextBox 5">
            <a:extLst>
              <a:ext uri="{FF2B5EF4-FFF2-40B4-BE49-F238E27FC236}">
                <a16:creationId xmlns:a16="http://schemas.microsoft.com/office/drawing/2014/main" id="{4176323E-E6D8-EED9-D947-E387028E72F5}"/>
              </a:ext>
            </a:extLst>
          </p:cNvPr>
          <p:cNvSpPr txBox="1"/>
          <p:nvPr/>
        </p:nvSpPr>
        <p:spPr>
          <a:xfrm>
            <a:off x="92335" y="3275279"/>
            <a:ext cx="1996523" cy="923330"/>
          </a:xfrm>
          <a:prstGeom prst="rect">
            <a:avLst/>
          </a:prstGeom>
          <a:noFill/>
        </p:spPr>
        <p:txBody>
          <a:bodyPr wrap="square" rtlCol="0">
            <a:spAutoFit/>
          </a:bodyPr>
          <a:lstStyle/>
          <a:p>
            <a:r>
              <a:rPr lang="en-US" dirty="0" err="1"/>
              <a:t>Thời</a:t>
            </a:r>
            <a:r>
              <a:rPr lang="en-US" dirty="0"/>
              <a:t> </a:t>
            </a:r>
            <a:r>
              <a:rPr lang="en-US" dirty="0" err="1"/>
              <a:t>gian</a:t>
            </a:r>
            <a:r>
              <a:rPr lang="en-US" dirty="0"/>
              <a:t> </a:t>
            </a:r>
            <a:r>
              <a:rPr lang="en-US" dirty="0" err="1"/>
              <a:t>nhập</a:t>
            </a:r>
            <a:r>
              <a:rPr lang="en-US" dirty="0"/>
              <a:t>:</a:t>
            </a:r>
            <a:br>
              <a:rPr lang="en-US" b="1" dirty="0"/>
            </a:br>
            <a:r>
              <a:rPr lang="en-US" b="1" dirty="0"/>
              <a:t>start &gt; end</a:t>
            </a:r>
          </a:p>
          <a:p>
            <a:r>
              <a:rPr lang="en-US" dirty="0"/>
              <a:t>-&gt; </a:t>
            </a:r>
            <a:r>
              <a:rPr lang="en-US" dirty="0" err="1"/>
              <a:t>Không</a:t>
            </a:r>
            <a:r>
              <a:rPr lang="en-US" dirty="0"/>
              <a:t> </a:t>
            </a:r>
            <a:r>
              <a:rPr lang="en-US" dirty="0" err="1"/>
              <a:t>hợp</a:t>
            </a:r>
            <a:r>
              <a:rPr lang="en-US" dirty="0"/>
              <a:t> </a:t>
            </a:r>
            <a:r>
              <a:rPr lang="en-US" dirty="0" err="1"/>
              <a:t>lệ</a:t>
            </a:r>
            <a:endParaRPr lang="en-US" dirty="0"/>
          </a:p>
        </p:txBody>
      </p:sp>
    </p:spTree>
    <p:extLst>
      <p:ext uri="{BB962C8B-B14F-4D97-AF65-F5344CB8AC3E}">
        <p14:creationId xmlns:p14="http://schemas.microsoft.com/office/powerpoint/2010/main" val="270032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CAF67F-A5C2-05A1-AD55-1BFBB9C56588}"/>
              </a:ext>
            </a:extLst>
          </p:cNvPr>
          <p:cNvPicPr>
            <a:picLocks noChangeAspect="1"/>
          </p:cNvPicPr>
          <p:nvPr/>
        </p:nvPicPr>
        <p:blipFill>
          <a:blip r:embed="rId2"/>
          <a:stretch>
            <a:fillRect/>
          </a:stretch>
        </p:blipFill>
        <p:spPr>
          <a:xfrm>
            <a:off x="5588591" y="1228545"/>
            <a:ext cx="6511044" cy="2835455"/>
          </a:xfrm>
          <a:prstGeom prst="rect">
            <a:avLst/>
          </a:prstGeom>
        </p:spPr>
      </p:pic>
      <p:sp>
        <p:nvSpPr>
          <p:cNvPr id="4" name="TextBox 3">
            <a:extLst>
              <a:ext uri="{FF2B5EF4-FFF2-40B4-BE49-F238E27FC236}">
                <a16:creationId xmlns:a16="http://schemas.microsoft.com/office/drawing/2014/main" id="{79EDF4C7-339A-22CA-E74B-C9D49FA9CA05}"/>
              </a:ext>
            </a:extLst>
          </p:cNvPr>
          <p:cNvSpPr txBox="1"/>
          <p:nvPr/>
        </p:nvSpPr>
        <p:spPr>
          <a:xfrm>
            <a:off x="600364" y="393181"/>
            <a:ext cx="6668654" cy="369332"/>
          </a:xfrm>
          <a:prstGeom prst="rect">
            <a:avLst/>
          </a:prstGeom>
          <a:noFill/>
        </p:spPr>
        <p:txBody>
          <a:bodyPr wrap="square" rtlCol="0">
            <a:spAutoFit/>
          </a:bodyPr>
          <a:lstStyle/>
          <a:p>
            <a:r>
              <a:rPr lang="en-US" dirty="0" err="1"/>
              <a:t>Kiểm</a:t>
            </a:r>
            <a:r>
              <a:rPr lang="en-US" dirty="0"/>
              <a:t> </a:t>
            </a:r>
            <a:r>
              <a:rPr lang="en-US" dirty="0" err="1"/>
              <a:t>tra</a:t>
            </a:r>
            <a:r>
              <a:rPr lang="en-US" dirty="0"/>
              <a:t> </a:t>
            </a:r>
            <a:r>
              <a:rPr lang="en-US" dirty="0" err="1"/>
              <a:t>xem</a:t>
            </a:r>
            <a:r>
              <a:rPr lang="en-US" dirty="0"/>
              <a:t> </a:t>
            </a:r>
            <a:r>
              <a:rPr lang="en-US" dirty="0" err="1"/>
              <a:t>thời</a:t>
            </a:r>
            <a:r>
              <a:rPr lang="en-US" dirty="0"/>
              <a:t> </a:t>
            </a:r>
            <a:r>
              <a:rPr lang="en-US" dirty="0" err="1"/>
              <a:t>gian</a:t>
            </a:r>
            <a:r>
              <a:rPr lang="en-US" dirty="0"/>
              <a:t> </a:t>
            </a:r>
            <a:r>
              <a:rPr lang="en-US" dirty="0" err="1"/>
              <a:t>hoạt</a:t>
            </a:r>
            <a:r>
              <a:rPr lang="en-US" dirty="0"/>
              <a:t> </a:t>
            </a:r>
            <a:r>
              <a:rPr lang="en-US" dirty="0" err="1"/>
              <a:t>động</a:t>
            </a:r>
            <a:r>
              <a:rPr lang="en-US" dirty="0"/>
              <a:t> </a:t>
            </a:r>
            <a:r>
              <a:rPr lang="en-US" dirty="0" err="1"/>
              <a:t>có</a:t>
            </a:r>
            <a:r>
              <a:rPr lang="en-US" dirty="0"/>
              <a:t> </a:t>
            </a:r>
            <a:r>
              <a:rPr lang="en-US" dirty="0" err="1"/>
              <a:t>bị</a:t>
            </a:r>
            <a:r>
              <a:rPr lang="en-US" dirty="0"/>
              <a:t> </a:t>
            </a:r>
            <a:r>
              <a:rPr lang="en-US" dirty="0" err="1"/>
              <a:t>trùng</a:t>
            </a:r>
            <a:r>
              <a:rPr lang="en-US" dirty="0"/>
              <a:t> (</a:t>
            </a:r>
            <a:r>
              <a:rPr lang="en-US" dirty="0" err="1"/>
              <a:t>cùng</a:t>
            </a:r>
            <a:r>
              <a:rPr lang="en-US" dirty="0"/>
              <a:t> </a:t>
            </a:r>
            <a:r>
              <a:rPr lang="en-US" dirty="0" err="1"/>
              <a:t>tài</a:t>
            </a:r>
            <a:r>
              <a:rPr lang="en-US" dirty="0"/>
              <a:t> </a:t>
            </a:r>
            <a:r>
              <a:rPr lang="en-US" dirty="0" err="1"/>
              <a:t>nguyên</a:t>
            </a:r>
            <a:r>
              <a:rPr lang="en-US" dirty="0"/>
              <a:t>)</a:t>
            </a:r>
          </a:p>
        </p:txBody>
      </p:sp>
      <p:pic>
        <p:nvPicPr>
          <p:cNvPr id="6" name="Picture 5">
            <a:extLst>
              <a:ext uri="{FF2B5EF4-FFF2-40B4-BE49-F238E27FC236}">
                <a16:creationId xmlns:a16="http://schemas.microsoft.com/office/drawing/2014/main" id="{BF435D2C-861F-FE2B-135C-DBA48EB0A8B8}"/>
              </a:ext>
            </a:extLst>
          </p:cNvPr>
          <p:cNvPicPr>
            <a:picLocks noChangeAspect="1"/>
          </p:cNvPicPr>
          <p:nvPr/>
        </p:nvPicPr>
        <p:blipFill>
          <a:blip r:embed="rId3"/>
          <a:stretch>
            <a:fillRect/>
          </a:stretch>
        </p:blipFill>
        <p:spPr>
          <a:xfrm>
            <a:off x="258619" y="1071295"/>
            <a:ext cx="5109762" cy="5646454"/>
          </a:xfrm>
          <a:prstGeom prst="rect">
            <a:avLst/>
          </a:prstGeom>
        </p:spPr>
      </p:pic>
    </p:spTree>
    <p:extLst>
      <p:ext uri="{BB962C8B-B14F-4D97-AF65-F5344CB8AC3E}">
        <p14:creationId xmlns:p14="http://schemas.microsoft.com/office/powerpoint/2010/main" val="2299608528"/>
      </p:ext>
    </p:extLst>
  </p:cSld>
  <p:clrMapOvr>
    <a:masterClrMapping/>
  </p:clrMapOvr>
</p:sld>
</file>

<file path=ppt/theme/theme1.xml><?xml version="1.0" encoding="utf-8"?>
<a:theme xmlns:a="http://schemas.openxmlformats.org/drawingml/2006/main" name="Cover and End Slide Master">
  <a:themeElements>
    <a:clrScheme name="ALLPPT-232">
      <a:dk1>
        <a:sysClr val="windowText" lastClr="000000"/>
      </a:dk1>
      <a:lt1>
        <a:sysClr val="window" lastClr="FFFFFF"/>
      </a:lt1>
      <a:dk2>
        <a:srgbClr val="1F497D"/>
      </a:dk2>
      <a:lt2>
        <a:srgbClr val="EEECE1"/>
      </a:lt2>
      <a:accent1>
        <a:srgbClr val="FF5971"/>
      </a:accent1>
      <a:accent2>
        <a:srgbClr val="FF8C56"/>
      </a:accent2>
      <a:accent3>
        <a:srgbClr val="EED151"/>
      </a:accent3>
      <a:accent4>
        <a:srgbClr val="CBDA48"/>
      </a:accent4>
      <a:accent5>
        <a:srgbClr val="01C283"/>
      </a:accent5>
      <a:accent6>
        <a:srgbClr val="409FB3"/>
      </a:accent6>
      <a:hlink>
        <a:srgbClr val="FFFFFF"/>
      </a:hlink>
      <a:folHlink>
        <a:srgbClr val="800080"/>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31">
      <a:dk1>
        <a:sysClr val="windowText" lastClr="000000"/>
      </a:dk1>
      <a:lt1>
        <a:sysClr val="window" lastClr="FFFFFF"/>
      </a:lt1>
      <a:dk2>
        <a:srgbClr val="1F497D"/>
      </a:dk2>
      <a:lt2>
        <a:srgbClr val="EEECE1"/>
      </a:lt2>
      <a:accent1>
        <a:srgbClr val="FE5A5B"/>
      </a:accent1>
      <a:accent2>
        <a:srgbClr val="FFB954"/>
      </a:accent2>
      <a:accent3>
        <a:srgbClr val="4592EF"/>
      </a:accent3>
      <a:accent4>
        <a:srgbClr val="2CB2D7"/>
      </a:accent4>
      <a:accent5>
        <a:srgbClr val="E78EBE"/>
      </a:accent5>
      <a:accent6>
        <a:srgbClr val="9191F5"/>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139">
      <a:dk1>
        <a:sysClr val="windowText" lastClr="000000"/>
      </a:dk1>
      <a:lt1>
        <a:sysClr val="window" lastClr="FFFFFF"/>
      </a:lt1>
      <a:dk2>
        <a:srgbClr val="1F497D"/>
      </a:dk2>
      <a:lt2>
        <a:srgbClr val="EEECE1"/>
      </a:lt2>
      <a:accent1>
        <a:srgbClr val="FF3F02"/>
      </a:accent1>
      <a:accent2>
        <a:srgbClr val="FF8853"/>
      </a:accent2>
      <a:accent3>
        <a:srgbClr val="F0D152"/>
      </a:accent3>
      <a:accent4>
        <a:srgbClr val="CADA4C"/>
      </a:accent4>
      <a:accent5>
        <a:srgbClr val="19BD9E"/>
      </a:accent5>
      <a:accent6>
        <a:srgbClr val="019ED7"/>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8148</TotalTime>
  <Words>800</Words>
  <Application>Microsoft Office PowerPoint</Application>
  <PresentationFormat>Widescreen</PresentationFormat>
  <Paragraphs>70</Paragraphs>
  <Slides>32</Slides>
  <Notes>0</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32</vt:i4>
      </vt:variant>
    </vt:vector>
  </HeadingPairs>
  <TitlesOfParts>
    <vt:vector size="37" baseType="lpstr">
      <vt:lpstr>Arial</vt:lpstr>
      <vt:lpstr>Calibri</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Nguyễn Ngọc Thái</cp:lastModifiedBy>
  <cp:revision>96</cp:revision>
  <dcterms:created xsi:type="dcterms:W3CDTF">2020-01-20T05:08:25Z</dcterms:created>
  <dcterms:modified xsi:type="dcterms:W3CDTF">2023-11-22T01:36:58Z</dcterms:modified>
</cp:coreProperties>
</file>