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84" r:id="rId2"/>
    <p:sldId id="285" r:id="rId3"/>
    <p:sldId id="286" r:id="rId4"/>
    <p:sldId id="287" r:id="rId5"/>
    <p:sldId id="288" r:id="rId6"/>
    <p:sldId id="292" r:id="rId7"/>
    <p:sldId id="289" r:id="rId8"/>
    <p:sldId id="261" r:id="rId9"/>
    <p:sldId id="291" r:id="rId10"/>
    <p:sldId id="293" r:id="rId11"/>
    <p:sldId id="294" r:id="rId12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 Hyeon Hong" initials="JHH" lastIdx="1" clrIdx="0">
    <p:extLst>
      <p:ext uri="{19B8F6BF-5375-455C-9EA6-DF929625EA0E}">
        <p15:presenceInfo xmlns:p15="http://schemas.microsoft.com/office/powerpoint/2012/main" userId="dc580f076faae1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66CC"/>
    <a:srgbClr val="E7E9EE"/>
    <a:srgbClr val="FFFFFF"/>
    <a:srgbClr val="194293"/>
    <a:srgbClr val="CCCFDC"/>
    <a:srgbClr val="5B5B98"/>
    <a:srgbClr val="9999CC"/>
    <a:srgbClr val="CC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363" autoAdjust="0"/>
  </p:normalViewPr>
  <p:slideViewPr>
    <p:cSldViewPr snapToGrid="0">
      <p:cViewPr varScale="1">
        <p:scale>
          <a:sx n="57" d="100"/>
          <a:sy n="57" d="100"/>
        </p:scale>
        <p:origin x="175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16"/>
    </p:cViewPr>
  </p:sorterViewPr>
  <p:notesViewPr>
    <p:cSldViewPr snapToGrid="0">
      <p:cViewPr varScale="1">
        <p:scale>
          <a:sx n="113" d="100"/>
          <a:sy n="113" d="100"/>
        </p:scale>
        <p:origin x="129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94" y="1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6F278-48E7-4CF0-8E4E-2C75ACC73E19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94" y="6456699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AD3E2-572F-473A-B8FF-C22513A74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294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594" y="1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C1AA0-9537-4E8B-BAF4-D3375FA10EA7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60700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360" y="3270972"/>
            <a:ext cx="7943507" cy="26775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594" y="6456699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2D8B7-C5BC-4F93-B239-B974F8B3D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2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afternoon, my name is Thai, I am from VN. I am currently a graduate from SNU.</a:t>
            </a:r>
          </a:p>
          <a:p>
            <a:r>
              <a:rPr lang="en-GB" dirty="0"/>
              <a:t>It is my great </a:t>
            </a:r>
            <a:r>
              <a:rPr lang="en-GB" dirty="0" err="1"/>
              <a:t>honor</a:t>
            </a:r>
            <a:r>
              <a:rPr lang="en-GB" dirty="0"/>
              <a:t> to be here today with a short presentation explaining why I am applying for SAP.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2D8B7-C5BC-4F93-B239-B974F8B3D3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16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structure of my talk. First, I will talk in more details about myself. Next, I will go through main reasons why I like to work for SAP</a:t>
            </a:r>
          </a:p>
          <a:p>
            <a:r>
              <a:rPr lang="en-GB" dirty="0"/>
              <a:t>After that, I will touch on toward scalability and </a:t>
            </a:r>
            <a:r>
              <a:rPr lang="en-GB" dirty="0" err="1"/>
              <a:t>Mordern</a:t>
            </a:r>
            <a:r>
              <a:rPr lang="en-GB" dirty="0"/>
              <a:t> C++ which is my great interest. Finally I will introduce my research over the past few years before mentioning some of my personal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2D8B7-C5BC-4F93-B239-B974F8B3D3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15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Control:</a:t>
            </a:r>
          </a:p>
          <a:p>
            <a:r>
              <a:rPr lang="en-US"/>
              <a:t>Inline</a:t>
            </a:r>
          </a:p>
          <a:p>
            <a:r>
              <a:rPr lang="en-US"/>
              <a:t>Virtual function</a:t>
            </a:r>
          </a:p>
          <a:p>
            <a:r>
              <a:rPr lang="en-US"/>
              <a:t>Meta programming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2D8B7-C5BC-4F93-B239-B974F8B3D3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66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2D8B7-C5BC-4F93-B239-B974F8B3D31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0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Commitment:</a:t>
            </a:r>
            <a:r>
              <a:rPr lang="en-US" altLang="ko-KR" baseline="0" dirty="0"/>
              <a:t> I get involved well in a team and put the team’s mission/goal as my priority and do my best for it</a:t>
            </a:r>
          </a:p>
          <a:p>
            <a:r>
              <a:rPr lang="en-US" altLang="ko-KR" baseline="0" dirty="0"/>
              <a:t>Reliable: I don’t like to put things off and try to keep everything worked as its schedule</a:t>
            </a:r>
          </a:p>
          <a:p>
            <a:r>
              <a:rPr lang="en-US" altLang="ko-KR" baseline="0" dirty="0"/>
              <a:t>Sensible: I try to be productive by balancing my life and my work so that I can develop myself most.</a:t>
            </a:r>
          </a:p>
          <a:p>
            <a:r>
              <a:rPr lang="en-US" altLang="ko-KR" baseline="0" dirty="0"/>
              <a:t>Constant learning: I love reading books regarding my field, for example in my free time I do self-learning in order to keep myself updated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2D8B7-C5BC-4F93-B239-B974F8B3D31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white">
          <a:xfrm>
            <a:off x="1193802" y="2132017"/>
            <a:ext cx="6716713" cy="1368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 sz="180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latin typeface="+mn-lt"/>
              <a:ea typeface="+mn-ea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white">
          <a:xfrm>
            <a:off x="6718300" y="390525"/>
            <a:ext cx="18859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kumimoji="0" lang="en-US" altLang="ko-KR" sz="4000" b="1" i="1">
                <a:solidFill>
                  <a:schemeClr val="accent2"/>
                </a:solidFill>
                <a:latin typeface="Arial Black" pitchFamily="34" charset="0"/>
                <a:ea typeface="맑은 고딕" pitchFamily="50" charset="-127"/>
              </a:rPr>
              <a:t>CAPP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497638"/>
            <a:ext cx="9144000" cy="36036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latin typeface="+mn-lt"/>
              <a:ea typeface="+mn-ea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1547813" y="2259013"/>
            <a:ext cx="5943600" cy="1079500"/>
          </a:xfrm>
        </p:spPr>
        <p:txBody>
          <a:bodyPr/>
          <a:lstStyle>
            <a:lvl1pPr algn="ctr">
              <a:defRPr sz="3600" cap="small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1913" y="4005263"/>
            <a:ext cx="6400800" cy="17589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339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Tx/>
              <a:defRPr sz="2400">
                <a:latin typeface="+mn-lt"/>
                <a:ea typeface="+mn-ea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60000"/>
              <a:defRPr sz="1800">
                <a:latin typeface="+mn-lt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F09E69-426B-4E47-A13B-73A8A6B31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2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88913"/>
            <a:ext cx="9144000" cy="57626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 sz="180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white">
          <a:xfrm>
            <a:off x="250827" y="188913"/>
            <a:ext cx="86423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908054"/>
            <a:ext cx="864235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6497638"/>
            <a:ext cx="9144000" cy="360362"/>
            <a:chOff x="0" y="4093"/>
            <a:chExt cx="5760" cy="227"/>
          </a:xfrm>
        </p:grpSpPr>
        <p:pic>
          <p:nvPicPr>
            <p:cNvPr id="1031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57" y="4103"/>
              <a:ext cx="45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0" y="4093"/>
              <a:ext cx="5760" cy="227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dirty="0">
                <a:latin typeface="+mn-lt"/>
                <a:ea typeface="+mn-ea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05200" y="64912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86F09E69-426B-4E47-A13B-73A8A6B317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4533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06A468-8EB6-40F1-9C22-68106A07C6D4}" type="slidenum">
              <a:rPr lang="ko-KR" altLang="en-US" sz="180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pPr algn="ctr"/>
              <a:t>‹#›</a:t>
            </a:fld>
            <a:endParaRPr lang="ko-KR" altLang="en-US" sz="1800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86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189" algn="l" rtl="0" eaLnBrk="1" fontAlgn="base" latinLnBrk="1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Tahoma" pitchFamily="34" charset="0"/>
        </a:defRPr>
      </a:lvl6pPr>
      <a:lvl7pPr marL="914377" algn="l" rtl="0" eaLnBrk="1" fontAlgn="base" latinLnBrk="1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Tahoma" pitchFamily="34" charset="0"/>
        </a:defRPr>
      </a:lvl7pPr>
      <a:lvl8pPr marL="1371566" algn="l" rtl="0" eaLnBrk="1" fontAlgn="base" latinLnBrk="1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Tahoma" pitchFamily="34" charset="0"/>
        </a:defRPr>
      </a:lvl8pPr>
      <a:lvl9pPr marL="1828754" algn="l" rtl="0" eaLnBrk="1" fontAlgn="base" latinLnBrk="1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n"/>
        <a:defRPr sz="2000">
          <a:solidFill>
            <a:schemeClr val="tx2">
              <a:lumMod val="60000"/>
              <a:lumOff val="40000"/>
            </a:schemeClr>
          </a:solidFill>
          <a:latin typeface="+mn-lt"/>
          <a:ea typeface="맑은 고딕" pitchFamily="50" charset="-127"/>
        </a:defRPr>
      </a:lvl2pPr>
      <a:lvl3pPr marL="1143000" indent="-228600" algn="just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o"/>
        <a:defRPr sz="1800">
          <a:solidFill>
            <a:schemeClr val="tx1"/>
          </a:solidFill>
          <a:latin typeface="+mn-lt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1400">
          <a:solidFill>
            <a:schemeClr val="tx1"/>
          </a:solidFill>
          <a:latin typeface="+mn-lt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CDD3-ABEE-4EE4-B173-A68CE7D8E032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122279" y="2233845"/>
            <a:ext cx="6820067" cy="1708981"/>
          </a:xfrm>
        </p:spPr>
        <p:txBody>
          <a:bodyPr/>
          <a:lstStyle/>
          <a:p>
            <a:r>
              <a:rPr lang="en-GB" b="0" dirty="0">
                <a:latin typeface="Centaur" panose="02030504050205020304" pitchFamily="18" charset="0"/>
              </a:rPr>
              <a:t>C++ Developer for SAP HANA Workload Intelligence Team</a:t>
            </a:r>
            <a:endParaRPr lang="en-GB" dirty="0">
              <a:latin typeface="Centaur" panose="020305040502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02917-299C-4779-93DA-FFC6C2D2991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331913" y="4991449"/>
            <a:ext cx="6400800" cy="914401"/>
          </a:xfrm>
        </p:spPr>
        <p:txBody>
          <a:bodyPr/>
          <a:lstStyle/>
          <a:p>
            <a:pPr algn="r"/>
            <a:r>
              <a:rPr lang="en-US" sz="1800" b="0" dirty="0">
                <a:latin typeface="+mn-ea"/>
              </a:rPr>
              <a:t>Nguyen </a:t>
            </a:r>
            <a:r>
              <a:rPr lang="en-US" sz="1800" b="0">
                <a:latin typeface="+mn-ea"/>
              </a:rPr>
              <a:t>Khac Thai</a:t>
            </a:r>
          </a:p>
          <a:p>
            <a:pPr algn="r"/>
            <a:r>
              <a:rPr lang="en-US" sz="1800" b="0">
                <a:latin typeface="+mn-ea"/>
              </a:rPr>
              <a:t>Seoul Nation University</a:t>
            </a:r>
            <a:endParaRPr lang="en-US" sz="1800" b="0" dirty="0">
              <a:latin typeface="+mn-ea"/>
            </a:endParaRPr>
          </a:p>
          <a:p>
            <a:pPr algn="r"/>
            <a:r>
              <a:rPr lang="en-US" sz="1800" b="0">
                <a:latin typeface="+mn-ea"/>
              </a:rPr>
              <a:t>2018.08.01</a:t>
            </a:r>
            <a:endParaRPr lang="en-GB" sz="18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859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498B-1635-4510-8B5F-765FCCDC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Personal values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F39A-BD7E-41A8-9EA7-3AC31E21F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Commitment</a:t>
            </a:r>
          </a:p>
          <a:p>
            <a:r>
              <a:rPr lang="en-US" dirty="0"/>
              <a:t>Reliable</a:t>
            </a:r>
          </a:p>
          <a:p>
            <a:r>
              <a:rPr lang="en-GB" dirty="0"/>
              <a:t>Sensible</a:t>
            </a:r>
            <a:endParaRPr lang="en-US" dirty="0"/>
          </a:p>
          <a:p>
            <a:r>
              <a:rPr lang="en-GB" dirty="0"/>
              <a:t>Constant learning</a:t>
            </a:r>
          </a:p>
        </p:txBody>
      </p:sp>
    </p:spTree>
    <p:extLst>
      <p:ext uri="{BB962C8B-B14F-4D97-AF65-F5344CB8AC3E}">
        <p14:creationId xmlns:p14="http://schemas.microsoft.com/office/powerpoint/2010/main" val="210162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8123" y="1853519"/>
            <a:ext cx="8642350" cy="576262"/>
          </a:xfrm>
        </p:spPr>
        <p:txBody>
          <a:bodyPr/>
          <a:lstStyle/>
          <a:p>
            <a:pPr algn="ctr"/>
            <a:r>
              <a:rPr lang="en-US" altLang="ko-KR" dirty="0"/>
              <a:t>Thank you for your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67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3FA7-5812-40EA-ADEE-18B0A115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FBE6-CFFE-4C06-9F90-7765A2E3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Why do I apply for SAP?</a:t>
            </a:r>
          </a:p>
          <a:p>
            <a:r>
              <a:rPr lang="en-US" dirty="0"/>
              <a:t>Toward scalability </a:t>
            </a:r>
          </a:p>
          <a:p>
            <a:r>
              <a:rPr lang="en-US" dirty="0"/>
              <a:t>Modern C++</a:t>
            </a:r>
          </a:p>
          <a:p>
            <a:r>
              <a:rPr lang="en-US"/>
              <a:t>My master thesis</a:t>
            </a:r>
          </a:p>
          <a:p>
            <a:r>
              <a:rPr lang="en-US"/>
              <a:t>Personal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1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58D6-CC4F-4275-89B1-AD49077C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80AF-6EE4-4596-89B5-EB277F57E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myself</a:t>
            </a:r>
          </a:p>
          <a:p>
            <a:pPr lvl="1"/>
            <a:r>
              <a:rPr lang="en-US" dirty="0"/>
              <a:t>Education</a:t>
            </a:r>
          </a:p>
          <a:p>
            <a:pPr lvl="2"/>
            <a:r>
              <a:rPr lang="en-US" dirty="0" err="1"/>
              <a:t>M.Sc</a:t>
            </a:r>
            <a:r>
              <a:rPr lang="en-US" dirty="0"/>
              <a:t>, Electrical and Computer Engineering, Seoul National University</a:t>
            </a:r>
          </a:p>
          <a:p>
            <a:pPr lvl="2"/>
            <a:r>
              <a:rPr lang="en-US" dirty="0"/>
              <a:t>B.S, Electronics, Hanoi University Of Science and Technology</a:t>
            </a:r>
          </a:p>
          <a:p>
            <a:pPr lvl="1"/>
            <a:r>
              <a:rPr lang="en-US" dirty="0"/>
              <a:t>Experience</a:t>
            </a:r>
          </a:p>
          <a:p>
            <a:pPr lvl="2"/>
            <a:r>
              <a:rPr lang="en-US" dirty="0"/>
              <a:t>Almost 2 years in  Samsung Vietnam Mobile R&amp;D Center</a:t>
            </a:r>
          </a:p>
          <a:p>
            <a:r>
              <a:rPr lang="en-US" dirty="0"/>
              <a:t>What I am confident in</a:t>
            </a:r>
          </a:p>
          <a:p>
            <a:pPr lvl="1"/>
            <a:r>
              <a:rPr lang="en-US" dirty="0"/>
              <a:t>Background on Data structure and Algorithm</a:t>
            </a:r>
          </a:p>
          <a:p>
            <a:pPr lvl="1"/>
            <a:r>
              <a:rPr lang="en-US" dirty="0"/>
              <a:t>Modern C++ skills</a:t>
            </a:r>
          </a:p>
          <a:p>
            <a:pPr lvl="1"/>
            <a:r>
              <a:rPr lang="en-US" dirty="0"/>
              <a:t>Analytical and Structural thinking</a:t>
            </a:r>
          </a:p>
          <a:p>
            <a:pPr lvl="1"/>
            <a:r>
              <a:rPr lang="en-US" dirty="0"/>
              <a:t>Familiar with Linux and </a:t>
            </a:r>
            <a:r>
              <a:rPr lang="en-US" dirty="0" err="1"/>
              <a:t>Git</a:t>
            </a:r>
            <a:r>
              <a:rPr lang="en-US" dirty="0"/>
              <a:t> environment</a:t>
            </a:r>
          </a:p>
          <a:p>
            <a:r>
              <a:rPr lang="en-US" dirty="0"/>
              <a:t>What I need to learn for the job</a:t>
            </a:r>
          </a:p>
          <a:p>
            <a:pPr lvl="1"/>
            <a:r>
              <a:rPr lang="en-US" dirty="0"/>
              <a:t>Database and SAP platform knowledge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3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CBA7-D20D-42EB-9F64-5E2D1ACC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apply for SAP?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8310-70E8-4608-8875-76F4681B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Interested </a:t>
            </a:r>
            <a:r>
              <a:rPr lang="en-GB" dirty="0"/>
              <a:t>in challenging problems in SAP</a:t>
            </a:r>
          </a:p>
          <a:p>
            <a:pPr lvl="1"/>
            <a:r>
              <a:rPr lang="en-US" dirty="0"/>
              <a:t>C</a:t>
            </a:r>
            <a:r>
              <a:rPr lang="en-GB" dirty="0"/>
              <a:t>ache-efficiency optimization</a:t>
            </a:r>
          </a:p>
          <a:p>
            <a:pPr lvl="1"/>
            <a:r>
              <a:rPr lang="en-US" dirty="0"/>
              <a:t>High concurrency data structure</a:t>
            </a:r>
          </a:p>
          <a:p>
            <a:pPr lvl="1"/>
            <a:r>
              <a:rPr lang="en-US" dirty="0"/>
              <a:t>Latch-free techniques</a:t>
            </a:r>
            <a:endParaRPr lang="en-GB" dirty="0"/>
          </a:p>
          <a:p>
            <a:r>
              <a:rPr lang="en-GB" dirty="0"/>
              <a:t>Interested </a:t>
            </a:r>
            <a:r>
              <a:rPr lang="en-GB"/>
              <a:t>in highly-optimized</a:t>
            </a:r>
            <a:r>
              <a:rPr lang="en-GB" dirty="0"/>
              <a:t>, careful-drafted code</a:t>
            </a:r>
          </a:p>
          <a:p>
            <a:pPr lvl="1"/>
            <a:r>
              <a:rPr lang="en-US" dirty="0"/>
              <a:t>C++ is excellent for the task</a:t>
            </a:r>
          </a:p>
          <a:p>
            <a:r>
              <a:rPr lang="en-US" dirty="0"/>
              <a:t>Admired of German working style</a:t>
            </a:r>
          </a:p>
          <a:p>
            <a:pPr lvl="1"/>
            <a:r>
              <a:rPr lang="en-US" dirty="0"/>
              <a:t>Reliable, perfectionist, organized</a:t>
            </a:r>
          </a:p>
          <a:p>
            <a:r>
              <a:rPr lang="en-US" dirty="0"/>
              <a:t>International working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144412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9612-D6A9-4790-9417-C6150C1F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Toward scalability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7BEAF-7FFC-4CD7-8911-D8F6EC74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908054"/>
            <a:ext cx="8642350" cy="5458456"/>
          </a:xfrm>
        </p:spPr>
        <p:txBody>
          <a:bodyPr/>
          <a:lstStyle/>
          <a:p>
            <a:r>
              <a:rPr lang="en-US"/>
              <a:t>The basics</a:t>
            </a:r>
            <a:r>
              <a:rPr lang="en-GB"/>
              <a:t>: For every function wrote:</a:t>
            </a:r>
          </a:p>
          <a:p>
            <a:pPr lvl="1"/>
            <a:r>
              <a:rPr lang="en-US"/>
              <a:t>K</a:t>
            </a:r>
            <a:r>
              <a:rPr lang="en-GB"/>
              <a:t>now the big O</a:t>
            </a:r>
          </a:p>
          <a:p>
            <a:pPr lvl="2"/>
            <a:r>
              <a:rPr lang="en-US"/>
              <a:t>Time and space complexity</a:t>
            </a:r>
          </a:p>
          <a:p>
            <a:pPr lvl="2"/>
            <a:r>
              <a:rPr lang="en-US"/>
              <a:t>Analyze the worst case</a:t>
            </a:r>
          </a:p>
          <a:p>
            <a:pPr lvl="1"/>
            <a:r>
              <a:rPr lang="en-US"/>
              <a:t>Optimization using BUD analysis</a:t>
            </a:r>
          </a:p>
          <a:p>
            <a:pPr lvl="2"/>
            <a:r>
              <a:rPr lang="en-US"/>
              <a:t>B: bottleneck</a:t>
            </a:r>
          </a:p>
          <a:p>
            <a:pPr lvl="2"/>
            <a:r>
              <a:rPr lang="en-US"/>
              <a:t>U: Unnecessary work</a:t>
            </a:r>
          </a:p>
          <a:p>
            <a:pPr lvl="2"/>
            <a:r>
              <a:rPr lang="en-US"/>
              <a:t>D: Duplicate work</a:t>
            </a:r>
          </a:p>
          <a:p>
            <a:pPr lvl="1"/>
            <a:r>
              <a:rPr lang="en-US"/>
              <a:t>Know the coding efficiency and security</a:t>
            </a:r>
          </a:p>
          <a:p>
            <a:pPr lvl="2"/>
            <a:r>
              <a:rPr lang="en-US"/>
              <a:t>What is the runtime of API functions?</a:t>
            </a:r>
          </a:p>
          <a:p>
            <a:pPr lvl="2"/>
            <a:r>
              <a:rPr lang="en-US"/>
              <a:t>Pass by value or reference?</a:t>
            </a:r>
          </a:p>
          <a:p>
            <a:pPr lvl="2"/>
            <a:r>
              <a:rPr lang="en-US"/>
              <a:t>Is it const, inline or noexcept?</a:t>
            </a:r>
          </a:p>
          <a:p>
            <a:pPr lvl="2"/>
            <a:r>
              <a:rPr lang="en-US"/>
              <a:t>Can they be generalized to templates?</a:t>
            </a:r>
          </a:p>
          <a:p>
            <a:pPr lvl="2"/>
            <a:r>
              <a:rPr lang="en-US"/>
              <a:t>If it is an interface, how could it evolve in the future?</a:t>
            </a:r>
          </a:p>
          <a:p>
            <a:pPr lvl="3"/>
            <a:r>
              <a:rPr lang="en-US"/>
              <a:t>Changing interface specs may break users’ code</a:t>
            </a:r>
          </a:p>
        </p:txBody>
      </p:sp>
    </p:spTree>
    <p:extLst>
      <p:ext uri="{BB962C8B-B14F-4D97-AF65-F5344CB8AC3E}">
        <p14:creationId xmlns:p14="http://schemas.microsoft.com/office/powerpoint/2010/main" val="26153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82FB-075E-4185-BBC5-59F4C625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Toward scalability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CC07-0F76-47AB-993F-D4EE10D43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 find problems in SAP challenging?</a:t>
            </a:r>
          </a:p>
          <a:p>
            <a:pPr lvl="1"/>
            <a:r>
              <a:rPr lang="en-US" dirty="0"/>
              <a:t>When I prepare for Google interview, the big O of an algorithm is </a:t>
            </a:r>
            <a:br>
              <a:rPr lang="en-US" dirty="0"/>
            </a:br>
            <a:r>
              <a:rPr lang="en-US" dirty="0"/>
              <a:t>very important.</a:t>
            </a:r>
          </a:p>
          <a:p>
            <a:pPr lvl="1"/>
            <a:r>
              <a:rPr lang="en-US" dirty="0"/>
              <a:t>In SAP, other aspects are important as well:</a:t>
            </a:r>
          </a:p>
          <a:p>
            <a:pPr lvl="2"/>
            <a:r>
              <a:rPr lang="en-US" dirty="0"/>
              <a:t> Cache-efficiency is an important optimization</a:t>
            </a:r>
          </a:p>
          <a:p>
            <a:pPr lvl="3"/>
            <a:r>
              <a:rPr lang="en-US" dirty="0"/>
              <a:t>Cache-aware indexing structures</a:t>
            </a:r>
          </a:p>
          <a:p>
            <a:pPr lvl="2"/>
            <a:r>
              <a:rPr lang="en-US" dirty="0"/>
              <a:t>More optimization for data structure</a:t>
            </a:r>
          </a:p>
          <a:p>
            <a:pPr lvl="3"/>
            <a:r>
              <a:rPr lang="en-US" dirty="0"/>
              <a:t>Latch-free and cache-friendly data structure</a:t>
            </a:r>
          </a:p>
          <a:p>
            <a:pPr lvl="3"/>
            <a:r>
              <a:rPr lang="en-US" dirty="0"/>
              <a:t>Prefetching and other techniques to optimize runtime and space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98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316A-31DB-493C-81AD-490C4798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C++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F5F54-A2A1-4ADD-9C36-10F3FE07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 love about modern C++</a:t>
            </a:r>
          </a:p>
          <a:p>
            <a:pPr lvl="1"/>
            <a:r>
              <a:rPr lang="en-US"/>
              <a:t>Powerful tools to control performance</a:t>
            </a:r>
          </a:p>
          <a:p>
            <a:pPr lvl="2"/>
            <a:r>
              <a:rPr lang="en-US"/>
              <a:t>Move semantics</a:t>
            </a:r>
          </a:p>
          <a:p>
            <a:pPr lvl="2"/>
            <a:r>
              <a:rPr lang="en-US"/>
              <a:t>Low-level control (memory, compilation)</a:t>
            </a:r>
          </a:p>
          <a:p>
            <a:pPr lvl="1"/>
            <a:r>
              <a:rPr lang="en-US"/>
              <a:t>Better resource control</a:t>
            </a:r>
          </a:p>
          <a:p>
            <a:pPr lvl="2"/>
            <a:r>
              <a:rPr lang="en-US"/>
              <a:t>Resource handler</a:t>
            </a:r>
          </a:p>
          <a:p>
            <a:pPr lvl="2"/>
            <a:r>
              <a:rPr lang="en-US"/>
              <a:t>Smart pointer</a:t>
            </a:r>
          </a:p>
          <a:p>
            <a:pPr lvl="1"/>
            <a:r>
              <a:rPr lang="en-US"/>
              <a:t>Well support for both OOD and generic programming</a:t>
            </a:r>
          </a:p>
          <a:p>
            <a:pPr lvl="2"/>
            <a:r>
              <a:rPr lang="en-US"/>
              <a:t>Better for OOD than C</a:t>
            </a:r>
          </a:p>
          <a:p>
            <a:pPr lvl="2"/>
            <a:r>
              <a:rPr lang="en-US"/>
              <a:t>Better for generic programming than Java</a:t>
            </a:r>
          </a:p>
          <a:p>
            <a:pPr lvl="1"/>
            <a:r>
              <a:rPr lang="en-US"/>
              <a:t>More comfortable for coding</a:t>
            </a:r>
          </a:p>
          <a:p>
            <a:pPr lvl="2"/>
            <a:r>
              <a:rPr lang="en-US"/>
              <a:t>Auto</a:t>
            </a:r>
          </a:p>
          <a:p>
            <a:pPr lvl="2"/>
            <a:r>
              <a:rPr lang="en-US"/>
              <a:t>Lambda</a:t>
            </a:r>
          </a:p>
          <a:p>
            <a:pPr lvl="2"/>
            <a:r>
              <a:rPr lang="en-US"/>
              <a:t>Variadic function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39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6D9B-4360-4500-9278-37671BFD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master 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60D5-D6E2-47C3-B024-0A24305DC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908054"/>
            <a:ext cx="8642350" cy="5532503"/>
          </a:xfrm>
        </p:spPr>
        <p:txBody>
          <a:bodyPr/>
          <a:lstStyle/>
          <a:p>
            <a:r>
              <a:rPr lang="en-US"/>
              <a:t>Moving object detection</a:t>
            </a:r>
            <a:endParaRPr lang="en-US" dirty="0"/>
          </a:p>
          <a:p>
            <a:pPr lvl="1"/>
            <a:r>
              <a:rPr lang="en-US"/>
              <a:t>Detect moving object using LiDAR sensor for autonomous driving</a:t>
            </a:r>
          </a:p>
          <a:p>
            <a:pPr lvl="1"/>
            <a:r>
              <a:rPr lang="en-US"/>
              <a:t>No camera is used in this task 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545B59D-D883-4B75-8F1E-5145837A08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84" y="2260577"/>
            <a:ext cx="4851830" cy="35304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E7D533-1369-4999-9C05-7CCB612131B5}"/>
              </a:ext>
            </a:extLst>
          </p:cNvPr>
          <p:cNvSpPr txBox="1"/>
          <p:nvPr/>
        </p:nvSpPr>
        <p:spPr>
          <a:xfrm>
            <a:off x="3078642" y="5791004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  <a:ea typeface="바탕"/>
              </a:rPr>
              <a:t>Object detection in 3D data</a:t>
            </a:r>
            <a:endParaRPr lang="en-GB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11278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019E-1FE3-4F05-A49E-4437B290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master thesis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2145-9820-4D71-B006-236296C52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LiDAR sampling for autonomous driving</a:t>
            </a:r>
          </a:p>
          <a:p>
            <a:pPr lvl="1"/>
            <a:r>
              <a:rPr lang="en-GB"/>
              <a:t>LiDAR sampling rate is low</a:t>
            </a:r>
          </a:p>
          <a:p>
            <a:pPr lvl="2"/>
            <a:r>
              <a:rPr lang="en-GB"/>
              <a:t>Lead to the problem of sampling to increase the efficiency</a:t>
            </a:r>
          </a:p>
          <a:p>
            <a:pPr lvl="1"/>
            <a:r>
              <a:rPr lang="en-US"/>
              <a:t>My approach using object detection to enhance sampling technique</a:t>
            </a:r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A2F463-2363-4789-92FB-356F8E79C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496" y="2563074"/>
            <a:ext cx="4603008" cy="33868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FBCA33-376A-45D0-AE11-687CBBA50D68}"/>
              </a:ext>
            </a:extLst>
          </p:cNvPr>
          <p:cNvSpPr txBox="1"/>
          <p:nvPr/>
        </p:nvSpPr>
        <p:spPr>
          <a:xfrm>
            <a:off x="2571891" y="5949946"/>
            <a:ext cx="4257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+mn-lt"/>
                <a:ea typeface="바탕"/>
              </a:rPr>
              <a:t>G</a:t>
            </a:r>
            <a:r>
              <a:rPr lang="en-US" sz="1100" dirty="0">
                <a:ea typeface="바탕"/>
              </a:rPr>
              <a:t>radient-based sampling (a) compared </a:t>
            </a:r>
            <a:br>
              <a:rPr lang="en-US" sz="1100" dirty="0">
                <a:ea typeface="바탕"/>
              </a:rPr>
            </a:br>
            <a:r>
              <a:rPr lang="en-US" sz="1100" dirty="0">
                <a:ea typeface="바탕"/>
              </a:rPr>
              <a:t>to grid sampling (b) and random sampling (c)</a:t>
            </a:r>
            <a:endParaRPr lang="en-GB" sz="1100" dirty="0">
              <a:latin typeface="+mn-lt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4136707785"/>
      </p:ext>
    </p:extLst>
  </p:cSld>
  <p:clrMapOvr>
    <a:masterClrMapping/>
  </p:clrMapOvr>
</p:sld>
</file>

<file path=ppt/theme/theme1.xml><?xml version="1.0" encoding="utf-8"?>
<a:theme xmlns:a="http://schemas.openxmlformats.org/drawingml/2006/main" name="capp">
  <a:themeElements>
    <a:clrScheme name="capp_new_template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capp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lt"/>
            <a:ea typeface="바탕"/>
          </a:defRPr>
        </a:defPPr>
      </a:lstStyle>
    </a:txDef>
  </a:objectDefaults>
  <a:extraClrSchemeLst>
    <a:extraClrScheme>
      <a:clrScheme name="capp_new_template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p_new_template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p_new_template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p_new_template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p_new_template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28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LG_display_seminar_7th</Template>
  <TotalTime>123278</TotalTime>
  <Words>632</Words>
  <Application>Microsoft Office PowerPoint</Application>
  <PresentationFormat>On-screen Show (4:3)</PresentationFormat>
  <Paragraphs>109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바탕</vt:lpstr>
      <vt:lpstr>HY수평선M</vt:lpstr>
      <vt:lpstr>맑은 고딕</vt:lpstr>
      <vt:lpstr>Arial Black</vt:lpstr>
      <vt:lpstr>Centaur</vt:lpstr>
      <vt:lpstr>Tahoma</vt:lpstr>
      <vt:lpstr>Wingdings</vt:lpstr>
      <vt:lpstr>capp</vt:lpstr>
      <vt:lpstr>C++ Developer for SAP HANA Workload Intelligence Team</vt:lpstr>
      <vt:lpstr>Content</vt:lpstr>
      <vt:lpstr>Introduction</vt:lpstr>
      <vt:lpstr>Why do I apply for SAP?</vt:lpstr>
      <vt:lpstr>Toward scalability </vt:lpstr>
      <vt:lpstr>Toward scalability </vt:lpstr>
      <vt:lpstr>Modern C++</vt:lpstr>
      <vt:lpstr>My master thesis</vt:lpstr>
      <vt:lpstr>My master thesis</vt:lpstr>
      <vt:lpstr>Personal values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Seminar</dc:title>
  <dc:creator>swkim</dc:creator>
  <cp:lastModifiedBy>TrangHuynh</cp:lastModifiedBy>
  <cp:revision>4907</cp:revision>
  <cp:lastPrinted>2016-08-13T04:03:47Z</cp:lastPrinted>
  <dcterms:created xsi:type="dcterms:W3CDTF">2013-06-25T04:16:40Z</dcterms:created>
  <dcterms:modified xsi:type="dcterms:W3CDTF">2018-08-01T01:03:39Z</dcterms:modified>
</cp:coreProperties>
</file>