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7" r:id="rId5"/>
    <p:sldId id="264" r:id="rId6"/>
    <p:sldId id="265" r:id="rId7"/>
    <p:sldId id="269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520-3042-47FD-A99E-1AB1D84CA6B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DCF-3851-41A1-BB9A-C938A33C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4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520-3042-47FD-A99E-1AB1D84CA6B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DCF-3851-41A1-BB9A-C938A33C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5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520-3042-47FD-A99E-1AB1D84CA6B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DCF-3851-41A1-BB9A-C938A33C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0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520-3042-47FD-A99E-1AB1D84CA6B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DCF-3851-41A1-BB9A-C938A33C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520-3042-47FD-A99E-1AB1D84CA6B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DCF-3851-41A1-BB9A-C938A33C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9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520-3042-47FD-A99E-1AB1D84CA6B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DCF-3851-41A1-BB9A-C938A33C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1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520-3042-47FD-A99E-1AB1D84CA6B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DCF-3851-41A1-BB9A-C938A33C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520-3042-47FD-A99E-1AB1D84CA6B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DCF-3851-41A1-BB9A-C938A33C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9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520-3042-47FD-A99E-1AB1D84CA6B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DCF-3851-41A1-BB9A-C938A33C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9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520-3042-47FD-A99E-1AB1D84CA6B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DCF-3851-41A1-BB9A-C938A33C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4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520-3042-47FD-A99E-1AB1D84CA6B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DCF-3851-41A1-BB9A-C938A33C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8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1B520-3042-47FD-A99E-1AB1D84CA6B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BDCF-3851-41A1-BB9A-C938A33C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3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sz="4000" dirty="0" smtClean="0"/>
              <a:t>Team 24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Dinh Van Luan</a:t>
            </a:r>
          </a:p>
          <a:p>
            <a:r>
              <a:rPr lang="en-US" dirty="0" smtClean="0"/>
              <a:t>Nguyen </a:t>
            </a:r>
            <a:r>
              <a:rPr lang="en-US" dirty="0" err="1" smtClean="0"/>
              <a:t>Khac</a:t>
            </a:r>
            <a:r>
              <a:rPr lang="en-US" dirty="0" smtClean="0"/>
              <a:t> Thai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3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model</a:t>
            </a:r>
          </a:p>
          <a:p>
            <a:pPr lvl="1"/>
            <a:r>
              <a:rPr lang="en-US" dirty="0" smtClean="0"/>
              <a:t>Decision tree</a:t>
            </a:r>
          </a:p>
          <a:p>
            <a:pPr lvl="2"/>
            <a:r>
              <a:rPr lang="en-US" dirty="0" smtClean="0"/>
              <a:t>Discrete attributes</a:t>
            </a:r>
          </a:p>
          <a:p>
            <a:pPr lvl="2"/>
            <a:r>
              <a:rPr lang="en-US" dirty="0" smtClean="0"/>
              <a:t>Continuous attributes</a:t>
            </a:r>
          </a:p>
          <a:p>
            <a:pPr lvl="3"/>
            <a:r>
              <a:rPr lang="en-US" dirty="0" smtClean="0"/>
              <a:t>Choose one value as separator</a:t>
            </a:r>
          </a:p>
          <a:p>
            <a:pPr lvl="4"/>
            <a:r>
              <a:rPr lang="en-US" dirty="0" smtClean="0"/>
              <a:t>The one give maximum gains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2"/>
            <a:r>
              <a:rPr lang="en-US" dirty="0" smtClean="0"/>
              <a:t>Construct 99 decision tree</a:t>
            </a:r>
          </a:p>
          <a:p>
            <a:pPr lvl="2"/>
            <a:r>
              <a:rPr lang="en-US" dirty="0" smtClean="0"/>
              <a:t>Each tree with 9 attributes</a:t>
            </a:r>
          </a:p>
          <a:p>
            <a:pPr lvl="1"/>
            <a:r>
              <a:rPr lang="en-US" dirty="0" smtClean="0"/>
              <a:t>Result</a:t>
            </a:r>
          </a:p>
          <a:p>
            <a:pPr lvl="2"/>
            <a:r>
              <a:rPr lang="en-US" dirty="0"/>
              <a:t>In-sample error rate: 		7.5%</a:t>
            </a:r>
            <a:endParaRPr lang="en-US" sz="1600" dirty="0"/>
          </a:p>
          <a:p>
            <a:pPr lvl="2"/>
            <a:r>
              <a:rPr lang="en-US" dirty="0"/>
              <a:t>Error rate on testing data: 	</a:t>
            </a:r>
            <a:r>
              <a:rPr lang="en-US" dirty="0" smtClean="0"/>
              <a:t>18.462</a:t>
            </a:r>
            <a:r>
              <a:rPr lang="en-US" dirty="0"/>
              <a:t>%</a:t>
            </a:r>
            <a:endParaRPr lang="en-US" sz="16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878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108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Second Model</a:t>
            </a:r>
          </a:p>
          <a:p>
            <a:pPr lvl="1"/>
            <a:r>
              <a:rPr lang="en-US" dirty="0" smtClean="0"/>
              <a:t>Naïve Bayesian: convert input to likelihood table</a:t>
            </a:r>
          </a:p>
          <a:p>
            <a:pPr lvl="2"/>
            <a:r>
              <a:rPr lang="en-US" dirty="0" smtClean="0"/>
              <a:t>Character attributes</a:t>
            </a:r>
          </a:p>
          <a:p>
            <a:pPr lvl="3"/>
            <a:r>
              <a:rPr lang="en-US" dirty="0" smtClean="0"/>
              <a:t>Frequency table</a:t>
            </a:r>
          </a:p>
          <a:p>
            <a:pPr lvl="2"/>
            <a:r>
              <a:rPr lang="en-US" dirty="0" smtClean="0"/>
              <a:t>Numeric attributes</a:t>
            </a:r>
          </a:p>
          <a:p>
            <a:pPr lvl="3"/>
            <a:r>
              <a:rPr lang="en-US" dirty="0" smtClean="0"/>
              <a:t>Standard deviation</a:t>
            </a:r>
          </a:p>
          <a:p>
            <a:pPr lvl="3"/>
            <a:r>
              <a:rPr lang="en-US" dirty="0"/>
              <a:t>Frequency table</a:t>
            </a:r>
          </a:p>
          <a:p>
            <a:pPr lvl="1"/>
            <a:r>
              <a:rPr lang="en-US" dirty="0" smtClean="0"/>
              <a:t>Feedforward network</a:t>
            </a:r>
          </a:p>
          <a:p>
            <a:pPr lvl="2"/>
            <a:r>
              <a:rPr lang="en-US" dirty="0"/>
              <a:t>Input: likelihood </a:t>
            </a:r>
            <a:r>
              <a:rPr lang="en-US" dirty="0" smtClean="0"/>
              <a:t>table</a:t>
            </a:r>
          </a:p>
          <a:p>
            <a:pPr lvl="2"/>
            <a:r>
              <a:rPr lang="en-US" dirty="0" smtClean="0"/>
              <a:t>Hidden layer: </a:t>
            </a:r>
          </a:p>
          <a:p>
            <a:pPr lvl="3"/>
            <a:r>
              <a:rPr lang="en-US" dirty="0" smtClean="0"/>
              <a:t>Size: [15]</a:t>
            </a:r>
          </a:p>
          <a:p>
            <a:pPr lvl="3"/>
            <a:r>
              <a:rPr lang="en-US" dirty="0"/>
              <a:t>activation </a:t>
            </a:r>
            <a:r>
              <a:rPr lang="en-US" dirty="0" smtClean="0"/>
              <a:t>function: </a:t>
            </a:r>
            <a:r>
              <a:rPr lang="en-US" dirty="0" err="1" smtClean="0"/>
              <a:t>Tanh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Output layer: </a:t>
            </a:r>
          </a:p>
          <a:p>
            <a:pPr lvl="3"/>
            <a:r>
              <a:rPr lang="en-US" dirty="0"/>
              <a:t>activation </a:t>
            </a:r>
            <a:r>
              <a:rPr lang="en-US" dirty="0" smtClean="0"/>
              <a:t>function: </a:t>
            </a:r>
            <a:r>
              <a:rPr lang="en-US" dirty="0" err="1" smtClean="0"/>
              <a:t>softmax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267892" y="3271904"/>
            <a:ext cx="226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Chose the best model</a:t>
            </a:r>
            <a:endParaRPr lang="en-US" dirty="0"/>
          </a:p>
        </p:txBody>
      </p:sp>
      <p:sp>
        <p:nvSpPr>
          <p:cNvPr id="24" name="Right Brace 23"/>
          <p:cNvSpPr/>
          <p:nvPr/>
        </p:nvSpPr>
        <p:spPr>
          <a:xfrm>
            <a:off x="3886196" y="3256115"/>
            <a:ext cx="276836" cy="400911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8482666" y="1690688"/>
            <a:ext cx="1946246" cy="2239861"/>
            <a:chOff x="2416030" y="1921081"/>
            <a:chExt cx="1946246" cy="2239861"/>
          </a:xfrm>
        </p:grpSpPr>
        <p:sp>
          <p:nvSpPr>
            <p:cNvPr id="26" name="Rectangle 25"/>
            <p:cNvSpPr/>
            <p:nvPr/>
          </p:nvSpPr>
          <p:spPr>
            <a:xfrm>
              <a:off x="2416030" y="2541866"/>
              <a:ext cx="1946246" cy="352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Naïve Bayesian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16030" y="3187819"/>
              <a:ext cx="1946246" cy="352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Feedforward net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16030" y="1921081"/>
              <a:ext cx="1946246" cy="3271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8" idx="2"/>
              <a:endCxn id="26" idx="0"/>
            </p:cNvCxnSpPr>
            <p:nvPr/>
          </p:nvCxnSpPr>
          <p:spPr>
            <a:xfrm>
              <a:off x="3389153" y="2248251"/>
              <a:ext cx="0" cy="29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2"/>
              <a:endCxn id="27" idx="0"/>
            </p:cNvCxnSpPr>
            <p:nvPr/>
          </p:nvCxnSpPr>
          <p:spPr>
            <a:xfrm>
              <a:off x="3389153" y="2894204"/>
              <a:ext cx="0" cy="29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416030" y="3833772"/>
              <a:ext cx="1946246" cy="3271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Output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stCxn id="27" idx="2"/>
              <a:endCxn id="31" idx="0"/>
            </p:cNvCxnSpPr>
            <p:nvPr/>
          </p:nvCxnSpPr>
          <p:spPr>
            <a:xfrm>
              <a:off x="3389153" y="3540157"/>
              <a:ext cx="0" cy="29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399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21523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Second Model</a:t>
            </a:r>
          </a:p>
          <a:p>
            <a:pPr lvl="1"/>
            <a:r>
              <a:rPr lang="en-US" dirty="0" smtClean="0"/>
              <a:t>Training</a:t>
            </a:r>
          </a:p>
          <a:p>
            <a:pPr lvl="2"/>
            <a:r>
              <a:rPr lang="en-US" dirty="0" smtClean="0"/>
              <a:t>Randomly generate 20 training/testing dataset</a:t>
            </a:r>
          </a:p>
          <a:p>
            <a:pPr lvl="2"/>
            <a:r>
              <a:rPr lang="en-US" dirty="0" smtClean="0"/>
              <a:t>Compute corresponding model for each dataset</a:t>
            </a:r>
          </a:p>
          <a:p>
            <a:pPr lvl="2"/>
            <a:r>
              <a:rPr lang="en-US" dirty="0" smtClean="0"/>
              <a:t>Chose the best model with smallest error on testing data</a:t>
            </a:r>
          </a:p>
          <a:p>
            <a:pPr lvl="1"/>
            <a:r>
              <a:rPr lang="en-US" dirty="0"/>
              <a:t>Results</a:t>
            </a:r>
          </a:p>
          <a:p>
            <a:pPr lvl="2"/>
            <a:r>
              <a:rPr lang="en-US" dirty="0"/>
              <a:t>In-sample error rate: 1.190476%</a:t>
            </a:r>
            <a:endParaRPr lang="en-US" sz="1600" dirty="0"/>
          </a:p>
          <a:p>
            <a:pPr lvl="2"/>
            <a:r>
              <a:rPr lang="en-US" dirty="0"/>
              <a:t>Error rate on testing data: 5.555556%</a:t>
            </a:r>
            <a:endParaRPr lang="en-US" sz="1600" dirty="0"/>
          </a:p>
          <a:p>
            <a:pPr lvl="1"/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8482666" y="1690688"/>
            <a:ext cx="1946246" cy="2239861"/>
            <a:chOff x="2416030" y="1921081"/>
            <a:chExt cx="1946246" cy="2239861"/>
          </a:xfrm>
        </p:grpSpPr>
        <p:sp>
          <p:nvSpPr>
            <p:cNvPr id="26" name="Rectangle 25"/>
            <p:cNvSpPr/>
            <p:nvPr/>
          </p:nvSpPr>
          <p:spPr>
            <a:xfrm>
              <a:off x="2416030" y="2541866"/>
              <a:ext cx="1946246" cy="352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Naïve Bayesian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16030" y="3187819"/>
              <a:ext cx="1946246" cy="352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Feedforward net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16030" y="1921081"/>
              <a:ext cx="1946246" cy="3271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8" idx="2"/>
              <a:endCxn id="26" idx="0"/>
            </p:cNvCxnSpPr>
            <p:nvPr/>
          </p:nvCxnSpPr>
          <p:spPr>
            <a:xfrm>
              <a:off x="3389153" y="2248251"/>
              <a:ext cx="0" cy="29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2"/>
              <a:endCxn id="27" idx="0"/>
            </p:cNvCxnSpPr>
            <p:nvPr/>
          </p:nvCxnSpPr>
          <p:spPr>
            <a:xfrm>
              <a:off x="3389153" y="2894204"/>
              <a:ext cx="0" cy="29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416030" y="3833772"/>
              <a:ext cx="1946246" cy="3271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Output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stCxn id="27" idx="2"/>
              <a:endCxn id="31" idx="0"/>
            </p:cNvCxnSpPr>
            <p:nvPr/>
          </p:nvCxnSpPr>
          <p:spPr>
            <a:xfrm>
              <a:off x="3389153" y="3540157"/>
              <a:ext cx="0" cy="29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64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 </a:t>
            </a:r>
            <a:r>
              <a:rPr lang="en-US" dirty="0"/>
              <a:t>Near-zero variance predictors</a:t>
            </a:r>
          </a:p>
          <a:p>
            <a:pPr lvl="1"/>
            <a:r>
              <a:rPr lang="en-US" dirty="0"/>
              <a:t>few unique values relative to the number of </a:t>
            </a:r>
            <a:r>
              <a:rPr lang="en-US" dirty="0" smtClean="0"/>
              <a:t>samples</a:t>
            </a:r>
          </a:p>
          <a:p>
            <a:pPr lvl="1"/>
            <a:r>
              <a:rPr lang="en-US" dirty="0"/>
              <a:t>large ratio of the frequency of the most common value to the frequency of the second most common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/>
              <a:t>Naïve Bayes + Feed forward: Not better. Relatively the same</a:t>
            </a:r>
          </a:p>
          <a:p>
            <a:pPr lvl="2"/>
            <a:r>
              <a:rPr lang="en-US" dirty="0"/>
              <a:t>In-sample error rate: 		1.587302%</a:t>
            </a:r>
          </a:p>
          <a:p>
            <a:pPr lvl="2"/>
            <a:r>
              <a:rPr lang="en-US" dirty="0"/>
              <a:t>Error rate on testing data:	5.952381%</a:t>
            </a:r>
          </a:p>
          <a:p>
            <a:pPr lvl="1"/>
            <a:r>
              <a:rPr lang="en-US" dirty="0"/>
              <a:t>Random Forest: Not better. Relatively the same</a:t>
            </a:r>
          </a:p>
          <a:p>
            <a:pPr lvl="2"/>
            <a:r>
              <a:rPr lang="en-US" dirty="0"/>
              <a:t>In-sample error rate: 		5.6%</a:t>
            </a:r>
          </a:p>
          <a:p>
            <a:pPr lvl="2"/>
            <a:r>
              <a:rPr lang="en-US" dirty="0"/>
              <a:t>Error rate on testing data: 	</a:t>
            </a:r>
            <a:r>
              <a:rPr lang="en-US" dirty="0" smtClean="0"/>
              <a:t>20.385</a:t>
            </a:r>
            <a:r>
              <a:rPr lang="en-US" dirty="0"/>
              <a:t>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1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00825" cy="4351338"/>
          </a:xfrm>
        </p:spPr>
        <p:txBody>
          <a:bodyPr/>
          <a:lstStyle/>
          <a:p>
            <a:r>
              <a:rPr lang="en-US" dirty="0" smtClean="0"/>
              <a:t>Split data into small ranges by the second model of classification problem</a:t>
            </a:r>
          </a:p>
          <a:p>
            <a:r>
              <a:rPr lang="en-US" dirty="0" smtClean="0"/>
              <a:t>For each sub-data, build a linear regression model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09282" y="1895914"/>
            <a:ext cx="5244518" cy="3986876"/>
            <a:chOff x="5259897" y="1627466"/>
            <a:chExt cx="5244518" cy="3986876"/>
          </a:xfrm>
        </p:grpSpPr>
        <p:sp>
          <p:nvSpPr>
            <p:cNvPr id="5" name="Rectangle 4"/>
            <p:cNvSpPr/>
            <p:nvPr/>
          </p:nvSpPr>
          <p:spPr>
            <a:xfrm>
              <a:off x="7633982" y="2248251"/>
              <a:ext cx="1946246" cy="352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Naïve Bayesian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33982" y="2894204"/>
              <a:ext cx="1946246" cy="352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Feedforward net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33982" y="1627466"/>
              <a:ext cx="1946246" cy="3271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2"/>
              <a:endCxn id="5" idx="0"/>
            </p:cNvCxnSpPr>
            <p:nvPr/>
          </p:nvCxnSpPr>
          <p:spPr>
            <a:xfrm>
              <a:off x="8607105" y="1954636"/>
              <a:ext cx="0" cy="29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6" idx="0"/>
            </p:cNvCxnSpPr>
            <p:nvPr/>
          </p:nvCxnSpPr>
          <p:spPr>
            <a:xfrm>
              <a:off x="8607105" y="2600589"/>
              <a:ext cx="0" cy="29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7482980" y="5287172"/>
              <a:ext cx="1946246" cy="3271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Output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59897" y="2980194"/>
              <a:ext cx="1324762" cy="6207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mtClean="0"/>
                <a:t>Linear regression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84723" y="3701652"/>
              <a:ext cx="1338742" cy="6207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Linear regression 2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17783" y="3540157"/>
              <a:ext cx="1386632" cy="6207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Linear regression 3</a:t>
              </a:r>
              <a:endParaRPr lang="en-US" dirty="0"/>
            </a:p>
          </p:txBody>
        </p:sp>
        <p:cxnSp>
          <p:nvCxnSpPr>
            <p:cNvPr id="14" name="Elbow Connector 13"/>
            <p:cNvCxnSpPr>
              <a:stCxn id="6" idx="1"/>
              <a:endCxn id="11" idx="3"/>
            </p:cNvCxnSpPr>
            <p:nvPr/>
          </p:nvCxnSpPr>
          <p:spPr>
            <a:xfrm rot="10800000" flipV="1">
              <a:off x="6584660" y="3070372"/>
              <a:ext cx="1049323" cy="220213"/>
            </a:xfrm>
            <a:prstGeom prst="bentConnector3">
              <a:avLst>
                <a:gd name="adj1" fmla="val 2121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6" idx="2"/>
              <a:endCxn id="12" idx="3"/>
            </p:cNvCxnSpPr>
            <p:nvPr/>
          </p:nvCxnSpPr>
          <p:spPr>
            <a:xfrm rot="5400000">
              <a:off x="7782534" y="3187473"/>
              <a:ext cx="765502" cy="88364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6" idx="3"/>
              <a:endCxn id="13" idx="0"/>
            </p:cNvCxnSpPr>
            <p:nvPr/>
          </p:nvCxnSpPr>
          <p:spPr>
            <a:xfrm>
              <a:off x="9580228" y="3070373"/>
              <a:ext cx="230871" cy="46978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7" idx="1"/>
              <a:endCxn id="11" idx="0"/>
            </p:cNvCxnSpPr>
            <p:nvPr/>
          </p:nvCxnSpPr>
          <p:spPr>
            <a:xfrm rot="10800000" flipV="1">
              <a:off x="5922278" y="1791050"/>
              <a:ext cx="1711704" cy="118914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7" idx="3"/>
              <a:endCxn id="13" idx="3"/>
            </p:cNvCxnSpPr>
            <p:nvPr/>
          </p:nvCxnSpPr>
          <p:spPr>
            <a:xfrm>
              <a:off x="9580228" y="1791051"/>
              <a:ext cx="924187" cy="2059498"/>
            </a:xfrm>
            <a:prstGeom prst="curvedConnector3">
              <a:avLst>
                <a:gd name="adj1" fmla="val 12473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7" idx="1"/>
              <a:endCxn id="12" idx="0"/>
            </p:cNvCxnSpPr>
            <p:nvPr/>
          </p:nvCxnSpPr>
          <p:spPr>
            <a:xfrm rot="10800000" flipV="1">
              <a:off x="7054094" y="1791050"/>
              <a:ext cx="579888" cy="1910601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11" idx="2"/>
              <a:endCxn id="10" idx="1"/>
            </p:cNvCxnSpPr>
            <p:nvPr/>
          </p:nvCxnSpPr>
          <p:spPr>
            <a:xfrm rot="16200000" flipH="1">
              <a:off x="5777739" y="3745516"/>
              <a:ext cx="1849780" cy="1560702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2" idx="2"/>
              <a:endCxn id="10" idx="0"/>
            </p:cNvCxnSpPr>
            <p:nvPr/>
          </p:nvCxnSpPr>
          <p:spPr>
            <a:xfrm rot="16200000" flipH="1">
              <a:off x="7272730" y="4103798"/>
              <a:ext cx="964737" cy="1402009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3" idx="2"/>
              <a:endCxn id="10" idx="3"/>
            </p:cNvCxnSpPr>
            <p:nvPr/>
          </p:nvCxnSpPr>
          <p:spPr>
            <a:xfrm rot="5400000">
              <a:off x="8975255" y="4614912"/>
              <a:ext cx="1289817" cy="38187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559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Training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dirty="0" smtClean="0">
                    <a:sym typeface="Wingdings" panose="05000000000000000000" pitchFamily="2" charset="2"/>
                  </a:rPr>
                  <a:t>The matrix inverse operator may be invalidated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dirty="0" smtClean="0"/>
                  <a:t>Just using (2) to initialize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72506" y="21727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72506" y="27045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3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79" y="1690688"/>
            <a:ext cx="5040000" cy="37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800" y="1690688"/>
            <a:ext cx="5040000" cy="378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10018" y="5470688"/>
            <a:ext cx="44550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bias</a:t>
            </a:r>
            <a:r>
              <a:rPr lang="en-US" dirty="0"/>
              <a:t>: -215.7332</a:t>
            </a:r>
          </a:p>
          <a:p>
            <a:r>
              <a:rPr lang="en-US" dirty="0" smtClean="0"/>
              <a:t>Max deviation</a:t>
            </a:r>
            <a:r>
              <a:rPr lang="en-US" dirty="0"/>
              <a:t>: </a:t>
            </a:r>
            <a:r>
              <a:rPr lang="en-US" dirty="0" smtClean="0"/>
              <a:t>199 450</a:t>
            </a:r>
            <a:endParaRPr lang="en-US" dirty="0"/>
          </a:p>
          <a:p>
            <a:r>
              <a:rPr lang="en-US" dirty="0" smtClean="0"/>
              <a:t>Mean absolute deviation</a:t>
            </a:r>
            <a:r>
              <a:rPr lang="en-US" dirty="0"/>
              <a:t>: </a:t>
            </a:r>
            <a:r>
              <a:rPr lang="en-US" dirty="0" smtClean="0"/>
              <a:t>16 524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50018" y="5470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bias: </a:t>
            </a:r>
            <a:r>
              <a:rPr lang="en-US" dirty="0" smtClean="0"/>
              <a:t>183.4305</a:t>
            </a:r>
            <a:endParaRPr lang="en-US" dirty="0"/>
          </a:p>
          <a:p>
            <a:r>
              <a:rPr lang="en-US" dirty="0" smtClean="0"/>
              <a:t>Max deviation</a:t>
            </a:r>
            <a:r>
              <a:rPr lang="en-US" dirty="0"/>
              <a:t>: </a:t>
            </a:r>
            <a:r>
              <a:rPr lang="en-US" dirty="0" smtClean="0"/>
              <a:t>190 730</a:t>
            </a:r>
          </a:p>
          <a:p>
            <a:r>
              <a:rPr lang="en-US" dirty="0" smtClean="0"/>
              <a:t>Mean absolute deviation</a:t>
            </a:r>
            <a:r>
              <a:rPr lang="en-US" dirty="0"/>
              <a:t>: </a:t>
            </a:r>
            <a:r>
              <a:rPr lang="en-US" dirty="0" smtClean="0"/>
              <a:t>14 340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7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attribute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75600" cy="4351338"/>
              </a:xfrm>
            </p:spPr>
            <p:txBody>
              <a:bodyPr/>
              <a:lstStyle/>
              <a:p>
                <a:r>
                  <a:rPr lang="en-US" dirty="0" smtClean="0"/>
                  <a:t>Choosing the attribute which has largest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in each range</a:t>
                </a:r>
              </a:p>
              <a:p>
                <a:r>
                  <a:rPr lang="en-US" dirty="0" smtClean="0"/>
                  <a:t>The attribute appears the most (over all ranges) is the best.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75600" cy="4351338"/>
              </a:xfrm>
              <a:blipFill>
                <a:blip r:embed="rId2"/>
                <a:stretch>
                  <a:fillRect l="-200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90" y="1690688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7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249</TotalTime>
  <Words>301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Machine learning Team 24</vt:lpstr>
      <vt:lpstr>Classification</vt:lpstr>
      <vt:lpstr>Classification</vt:lpstr>
      <vt:lpstr>Classification</vt:lpstr>
      <vt:lpstr>Dimension reduction</vt:lpstr>
      <vt:lpstr>Regression</vt:lpstr>
      <vt:lpstr>Regression</vt:lpstr>
      <vt:lpstr>Regression</vt:lpstr>
      <vt:lpstr>The best attribute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Luan</dc:creator>
  <cp:lastModifiedBy>Dinh Luan</cp:lastModifiedBy>
  <cp:revision>24</cp:revision>
  <dcterms:created xsi:type="dcterms:W3CDTF">2017-06-13T01:30:09Z</dcterms:created>
  <dcterms:modified xsi:type="dcterms:W3CDTF">2017-06-13T07:00:32Z</dcterms:modified>
</cp:coreProperties>
</file>