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13.jpeg" ContentType="image/jpeg"/>
  <Override PartName="/ppt/media/image5.png" ContentType="image/png"/>
  <Override PartName="/ppt/media/image10.png" ContentType="image/png"/>
  <Override PartName="/ppt/media/image6.png" ContentType="image/png"/>
  <Override PartName="/ppt/media/image7.jpeg" ContentType="image/jpeg"/>
  <Override PartName="/ppt/media/image12.jpeg" ContentType="image/jpeg"/>
  <Override PartName="/ppt/media/image11.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7"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4"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85"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7"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90"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91"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3"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94"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95"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7"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98"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99"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1"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02"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4"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05"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06"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07"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9"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10"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11"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12"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13"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14"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1"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0"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2"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4"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65"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7"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70"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71"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3"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74"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75"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7"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78"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79"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1"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82"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4"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85"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86"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87"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6"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7"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79"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9"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90"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91"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92"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93"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94"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9"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1"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3"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644"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6"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8"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49"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650"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2"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653"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54"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6"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57"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58"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0"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61"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3"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64"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65"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66"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8"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69"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70"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71"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72"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73"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94"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99"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0"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1"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6"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7"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18"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9"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75"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80"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83"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84"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87"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2"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4"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5"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6"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7"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8"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199"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4"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6"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8"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49"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3"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54"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7"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59"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62"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63"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5"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66"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8"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69"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0"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1"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3"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4"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5"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6"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7"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78"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2"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4"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6"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87"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1"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92"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93"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5"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296"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297"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0"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1"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3"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6"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7"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8"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09"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1"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12"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13"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14"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15"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16"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3"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5"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7"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28"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2"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33"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34"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6"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37"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38"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0"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41"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42"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4"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45"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7"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48"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49"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0"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2"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3"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4"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5"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6"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57"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2"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4"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66"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67"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1"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72"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5"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376"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77"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9"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0"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1"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3"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4"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6"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7"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8"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89"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1"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92"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93"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94"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95"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396"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0"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1"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3"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5"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46"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64"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8" name="PlaceHolder 1"/>
          <p:cNvSpPr>
            <a:spLocks noGrp="1"/>
          </p:cNvSpPr>
          <p:nvPr>
            <p:ph type="subTitle"/>
          </p:nvPr>
        </p:nvSpPr>
        <p:spPr>
          <a:xfrm>
            <a:off x="1828440" y="3729960"/>
            <a:ext cx="5472360" cy="2502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0"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51" name="PlaceHolder 3"/>
          <p:cNvSpPr>
            <a:spLocks noGrp="1"/>
          </p:cNvSpPr>
          <p:nvPr>
            <p:ph type="body"/>
          </p:nvPr>
        </p:nvSpPr>
        <p:spPr>
          <a:xfrm>
            <a:off x="46328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52"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4" name="PlaceHolder 2"/>
          <p:cNvSpPr>
            <a:spLocks noGrp="1"/>
          </p:cNvSpPr>
          <p:nvPr>
            <p:ph type="body"/>
          </p:nvPr>
        </p:nvSpPr>
        <p:spPr>
          <a:xfrm>
            <a:off x="1828440" y="4279680"/>
            <a:ext cx="2670480" cy="251640"/>
          </a:xfrm>
          <a:prstGeom prst="rect">
            <a:avLst/>
          </a:prstGeom>
        </p:spPr>
        <p:txBody>
          <a:bodyPr lIns="0" rIns="0" tIns="0" bIns="0">
            <a:normAutofit/>
          </a:bodyPr>
          <a:p>
            <a:endParaRPr b="0" lang="en-US" sz="1400" spc="-1" strike="noStrike">
              <a:solidFill>
                <a:srgbClr val="000000"/>
              </a:solidFill>
              <a:latin typeface="Arial"/>
            </a:endParaRPr>
          </a:p>
        </p:txBody>
      </p:sp>
      <p:sp>
        <p:nvSpPr>
          <p:cNvPr id="455"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56" name="PlaceHolder 4"/>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8"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59"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60" name="PlaceHolder 4"/>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2" name="PlaceHolder 2"/>
          <p:cNvSpPr>
            <a:spLocks noGrp="1"/>
          </p:cNvSpPr>
          <p:nvPr>
            <p:ph type="body"/>
          </p:nvPr>
        </p:nvSpPr>
        <p:spPr>
          <a:xfrm>
            <a:off x="1828440" y="427968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63" name="PlaceHolder 3"/>
          <p:cNvSpPr>
            <a:spLocks noGrp="1"/>
          </p:cNvSpPr>
          <p:nvPr>
            <p:ph type="body"/>
          </p:nvPr>
        </p:nvSpPr>
        <p:spPr>
          <a:xfrm>
            <a:off x="1828440" y="4411440"/>
            <a:ext cx="547236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5" name="PlaceHolder 2"/>
          <p:cNvSpPr>
            <a:spLocks noGrp="1"/>
          </p:cNvSpPr>
          <p:nvPr>
            <p:ph type="body"/>
          </p:nvPr>
        </p:nvSpPr>
        <p:spPr>
          <a:xfrm>
            <a:off x="18284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66" name="PlaceHolder 3"/>
          <p:cNvSpPr>
            <a:spLocks noGrp="1"/>
          </p:cNvSpPr>
          <p:nvPr>
            <p:ph type="body"/>
          </p:nvPr>
        </p:nvSpPr>
        <p:spPr>
          <a:xfrm>
            <a:off x="4632840" y="427968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67" name="PlaceHolder 4"/>
          <p:cNvSpPr>
            <a:spLocks noGrp="1"/>
          </p:cNvSpPr>
          <p:nvPr>
            <p:ph type="body"/>
          </p:nvPr>
        </p:nvSpPr>
        <p:spPr>
          <a:xfrm>
            <a:off x="18284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68" name="PlaceHolder 5"/>
          <p:cNvSpPr>
            <a:spLocks noGrp="1"/>
          </p:cNvSpPr>
          <p:nvPr>
            <p:ph type="body"/>
          </p:nvPr>
        </p:nvSpPr>
        <p:spPr>
          <a:xfrm>
            <a:off x="4632840" y="4411440"/>
            <a:ext cx="267048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0" name="PlaceHolder 2"/>
          <p:cNvSpPr>
            <a:spLocks noGrp="1"/>
          </p:cNvSpPr>
          <p:nvPr>
            <p:ph type="body"/>
          </p:nvPr>
        </p:nvSpPr>
        <p:spPr>
          <a:xfrm>
            <a:off x="18284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71" name="PlaceHolder 3"/>
          <p:cNvSpPr>
            <a:spLocks noGrp="1"/>
          </p:cNvSpPr>
          <p:nvPr>
            <p:ph type="body"/>
          </p:nvPr>
        </p:nvSpPr>
        <p:spPr>
          <a:xfrm>
            <a:off x="36788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72" name="PlaceHolder 4"/>
          <p:cNvSpPr>
            <a:spLocks noGrp="1"/>
          </p:cNvSpPr>
          <p:nvPr>
            <p:ph type="body"/>
          </p:nvPr>
        </p:nvSpPr>
        <p:spPr>
          <a:xfrm>
            <a:off x="5529240" y="427968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73" name="PlaceHolder 5"/>
          <p:cNvSpPr>
            <a:spLocks noGrp="1"/>
          </p:cNvSpPr>
          <p:nvPr>
            <p:ph type="body"/>
          </p:nvPr>
        </p:nvSpPr>
        <p:spPr>
          <a:xfrm>
            <a:off x="18284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74" name="PlaceHolder 6"/>
          <p:cNvSpPr>
            <a:spLocks noGrp="1"/>
          </p:cNvSpPr>
          <p:nvPr>
            <p:ph type="body"/>
          </p:nvPr>
        </p:nvSpPr>
        <p:spPr>
          <a:xfrm>
            <a:off x="36788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
        <p:nvSpPr>
          <p:cNvPr id="475" name="PlaceHolder 7"/>
          <p:cNvSpPr>
            <a:spLocks noGrp="1"/>
          </p:cNvSpPr>
          <p:nvPr>
            <p:ph type="body"/>
          </p:nvPr>
        </p:nvSpPr>
        <p:spPr>
          <a:xfrm>
            <a:off x="5529240" y="4411440"/>
            <a:ext cx="1761840" cy="119880"/>
          </a:xfrm>
          <a:prstGeom prst="rect">
            <a:avLst/>
          </a:prstGeom>
        </p:spPr>
        <p:txBody>
          <a:bodyPr lIns="0" rIns="0" tIns="0" bIns="0">
            <a:normAutofit fontScale="45000"/>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9"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0" name="PlaceHolder 2"/>
          <p:cNvSpPr>
            <a:spLocks noGrp="1"/>
          </p:cNvSpPr>
          <p:nvPr>
            <p:ph type="subTitle"/>
          </p:nvPr>
        </p:nvSpPr>
        <p:spPr>
          <a:xfrm>
            <a:off x="1828440" y="4177440"/>
            <a:ext cx="5472360" cy="456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1828440" y="3729960"/>
            <a:ext cx="5472360" cy="539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2" name="PlaceHolder 2"/>
          <p:cNvSpPr>
            <a:spLocks noGrp="1"/>
          </p:cNvSpPr>
          <p:nvPr>
            <p:ph type="body"/>
          </p:nvPr>
        </p:nvSpPr>
        <p:spPr>
          <a:xfrm>
            <a:off x="1828440" y="4279680"/>
            <a:ext cx="5472360" cy="251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edf0"/>
        </a:solidFill>
      </p:bgPr>
    </p:bg>
    <p:spTree>
      <p:nvGrpSpPr>
        <p:cNvPr id="1" name=""/>
        <p:cNvGrpSpPr/>
        <p:nvPr/>
      </p:nvGrpSpPr>
      <p:grpSpPr>
        <a:xfrm>
          <a:off x="0" y="0"/>
          <a:ext cx="0" cy="0"/>
          <a:chOff x="0" y="0"/>
          <a:chExt cx="0" cy="0"/>
        </a:xfrm>
      </p:grpSpPr>
      <p:grpSp>
        <p:nvGrpSpPr>
          <p:cNvPr id="0" name="Group 1"/>
          <p:cNvGrpSpPr/>
          <p:nvPr/>
        </p:nvGrpSpPr>
        <p:grpSpPr>
          <a:xfrm>
            <a:off x="3293640" y="411480"/>
            <a:ext cx="2556720" cy="2698920"/>
            <a:chOff x="3293640" y="411480"/>
            <a:chExt cx="2556720" cy="2698920"/>
          </a:xfrm>
        </p:grpSpPr>
        <p:sp>
          <p:nvSpPr>
            <p:cNvPr id="1" name="CustomShape 2"/>
            <p:cNvSpPr/>
            <p:nvPr/>
          </p:nvSpPr>
          <p:spPr>
            <a:xfrm>
              <a:off x="3293640" y="411480"/>
              <a:ext cx="2556720" cy="2556720"/>
            </a:xfrm>
            <a:prstGeom prst="ellipse">
              <a:avLst/>
            </a:prstGeom>
            <a:solidFill>
              <a:schemeClr val="accent1"/>
            </a:solidFill>
            <a:ln>
              <a:noFill/>
            </a:ln>
          </p:spPr>
          <p:style>
            <a:lnRef idx="0"/>
            <a:fillRef idx="0"/>
            <a:effectRef idx="0"/>
            <a:fontRef idx="minor"/>
          </p:style>
        </p:sp>
        <p:grpSp>
          <p:nvGrpSpPr>
            <p:cNvPr id="2" name="Group 3"/>
            <p:cNvGrpSpPr/>
            <p:nvPr/>
          </p:nvGrpSpPr>
          <p:grpSpPr>
            <a:xfrm>
              <a:off x="3502440" y="844560"/>
              <a:ext cx="2138400" cy="2265840"/>
              <a:chOff x="3502440" y="844560"/>
              <a:chExt cx="2138400" cy="2265840"/>
            </a:xfrm>
          </p:grpSpPr>
          <p:grpSp>
            <p:nvGrpSpPr>
              <p:cNvPr id="3" name="Group 4"/>
              <p:cNvGrpSpPr/>
              <p:nvPr/>
            </p:nvGrpSpPr>
            <p:grpSpPr>
              <a:xfrm>
                <a:off x="3502800" y="2502000"/>
                <a:ext cx="2138040" cy="267840"/>
                <a:chOff x="3502800" y="2502000"/>
                <a:chExt cx="2138040" cy="267840"/>
              </a:xfrm>
            </p:grpSpPr>
            <p:sp>
              <p:nvSpPr>
                <p:cNvPr id="4" name="CustomShape 5"/>
                <p:cNvSpPr/>
                <p:nvPr/>
              </p:nvSpPr>
              <p:spPr>
                <a:xfrm>
                  <a:off x="3502800" y="2505600"/>
                  <a:ext cx="2138040" cy="264240"/>
                </a:xfrm>
                <a:prstGeom prst="rect">
                  <a:avLst/>
                </a:prstGeom>
                <a:solidFill>
                  <a:schemeClr val="accent1"/>
                </a:solidFill>
                <a:ln w="57240">
                  <a:solidFill>
                    <a:schemeClr val="dk1"/>
                  </a:solidFill>
                  <a:round/>
                </a:ln>
              </p:spPr>
              <p:style>
                <a:lnRef idx="0"/>
                <a:fillRef idx="0"/>
                <a:effectRef idx="0"/>
                <a:fontRef idx="minor"/>
              </p:style>
            </p:sp>
            <p:grpSp>
              <p:nvGrpSpPr>
                <p:cNvPr id="5" name="Group 6"/>
                <p:cNvGrpSpPr/>
                <p:nvPr/>
              </p:nvGrpSpPr>
              <p:grpSpPr>
                <a:xfrm>
                  <a:off x="3728880" y="2502000"/>
                  <a:ext cx="287640" cy="264240"/>
                  <a:chOff x="3728880" y="2502000"/>
                  <a:chExt cx="287640" cy="264240"/>
                </a:xfrm>
              </p:grpSpPr>
              <p:sp>
                <p:nvSpPr>
                  <p:cNvPr id="6" name="CustomShape 7"/>
                  <p:cNvSpPr/>
                  <p:nvPr/>
                </p:nvSpPr>
                <p:spPr>
                  <a:xfrm>
                    <a:off x="3728880" y="2502000"/>
                    <a:ext cx="32760" cy="264240"/>
                  </a:xfrm>
                  <a:prstGeom prst="rect">
                    <a:avLst/>
                  </a:prstGeom>
                  <a:solidFill>
                    <a:schemeClr val="dk1"/>
                  </a:solidFill>
                  <a:ln>
                    <a:noFill/>
                  </a:ln>
                </p:spPr>
                <p:style>
                  <a:lnRef idx="0"/>
                  <a:fillRef idx="0"/>
                  <a:effectRef idx="0"/>
                  <a:fontRef idx="minor"/>
                </p:style>
              </p:sp>
              <p:sp>
                <p:nvSpPr>
                  <p:cNvPr id="7" name="CustomShape 8"/>
                  <p:cNvSpPr/>
                  <p:nvPr/>
                </p:nvSpPr>
                <p:spPr>
                  <a:xfrm>
                    <a:off x="3813840" y="2502000"/>
                    <a:ext cx="32760" cy="264240"/>
                  </a:xfrm>
                  <a:prstGeom prst="rect">
                    <a:avLst/>
                  </a:prstGeom>
                  <a:solidFill>
                    <a:schemeClr val="dk1"/>
                  </a:solidFill>
                  <a:ln>
                    <a:noFill/>
                  </a:ln>
                </p:spPr>
                <p:style>
                  <a:lnRef idx="0"/>
                  <a:fillRef idx="0"/>
                  <a:effectRef idx="0"/>
                  <a:fontRef idx="minor"/>
                </p:style>
              </p:sp>
              <p:sp>
                <p:nvSpPr>
                  <p:cNvPr id="8" name="CustomShape 9"/>
                  <p:cNvSpPr/>
                  <p:nvPr/>
                </p:nvSpPr>
                <p:spPr>
                  <a:xfrm>
                    <a:off x="3898800" y="2502000"/>
                    <a:ext cx="32760" cy="264240"/>
                  </a:xfrm>
                  <a:prstGeom prst="rect">
                    <a:avLst/>
                  </a:prstGeom>
                  <a:solidFill>
                    <a:schemeClr val="dk1"/>
                  </a:solidFill>
                  <a:ln>
                    <a:noFill/>
                  </a:ln>
                </p:spPr>
                <p:style>
                  <a:lnRef idx="0"/>
                  <a:fillRef idx="0"/>
                  <a:effectRef idx="0"/>
                  <a:fontRef idx="minor"/>
                </p:style>
              </p:sp>
              <p:sp>
                <p:nvSpPr>
                  <p:cNvPr id="9" name="CustomShape 10"/>
                  <p:cNvSpPr/>
                  <p:nvPr/>
                </p:nvSpPr>
                <p:spPr>
                  <a:xfrm>
                    <a:off x="3983760" y="2502000"/>
                    <a:ext cx="32760" cy="264240"/>
                  </a:xfrm>
                  <a:prstGeom prst="rect">
                    <a:avLst/>
                  </a:prstGeom>
                  <a:solidFill>
                    <a:schemeClr val="dk1"/>
                  </a:solidFill>
                  <a:ln>
                    <a:noFill/>
                  </a:ln>
                </p:spPr>
                <p:style>
                  <a:lnRef idx="0"/>
                  <a:fillRef idx="0"/>
                  <a:effectRef idx="0"/>
                  <a:fontRef idx="minor"/>
                </p:style>
              </p:sp>
            </p:grpSp>
            <p:grpSp>
              <p:nvGrpSpPr>
                <p:cNvPr id="10" name="Group 11"/>
                <p:cNvGrpSpPr/>
                <p:nvPr/>
              </p:nvGrpSpPr>
              <p:grpSpPr>
                <a:xfrm>
                  <a:off x="4965840" y="2609280"/>
                  <a:ext cx="551520" cy="50400"/>
                  <a:chOff x="4965840" y="2609280"/>
                  <a:chExt cx="551520" cy="50400"/>
                </a:xfrm>
              </p:grpSpPr>
              <p:sp>
                <p:nvSpPr>
                  <p:cNvPr id="11" name="CustomShape 12"/>
                  <p:cNvSpPr/>
                  <p:nvPr/>
                </p:nvSpPr>
                <p:spPr>
                  <a:xfrm>
                    <a:off x="4965840" y="2609280"/>
                    <a:ext cx="54720" cy="50400"/>
                  </a:xfrm>
                  <a:prstGeom prst="rect">
                    <a:avLst/>
                  </a:prstGeom>
                  <a:solidFill>
                    <a:schemeClr val="dk1"/>
                  </a:solidFill>
                  <a:ln>
                    <a:noFill/>
                  </a:ln>
                </p:spPr>
                <p:style>
                  <a:lnRef idx="0"/>
                  <a:fillRef idx="0"/>
                  <a:effectRef idx="0"/>
                  <a:fontRef idx="minor"/>
                </p:style>
              </p:sp>
              <p:sp>
                <p:nvSpPr>
                  <p:cNvPr id="12" name="CustomShape 13"/>
                  <p:cNvSpPr/>
                  <p:nvPr/>
                </p:nvSpPr>
                <p:spPr>
                  <a:xfrm>
                    <a:off x="5065200" y="2609280"/>
                    <a:ext cx="54720" cy="50400"/>
                  </a:xfrm>
                  <a:prstGeom prst="rect">
                    <a:avLst/>
                  </a:prstGeom>
                  <a:solidFill>
                    <a:schemeClr val="dk1"/>
                  </a:solidFill>
                  <a:ln>
                    <a:noFill/>
                  </a:ln>
                </p:spPr>
                <p:style>
                  <a:lnRef idx="0"/>
                  <a:fillRef idx="0"/>
                  <a:effectRef idx="0"/>
                  <a:fontRef idx="minor"/>
                </p:style>
              </p:sp>
              <p:sp>
                <p:nvSpPr>
                  <p:cNvPr id="13" name="CustomShape 14"/>
                  <p:cNvSpPr/>
                  <p:nvPr/>
                </p:nvSpPr>
                <p:spPr>
                  <a:xfrm>
                    <a:off x="5164560" y="2609280"/>
                    <a:ext cx="54720" cy="50400"/>
                  </a:xfrm>
                  <a:prstGeom prst="rect">
                    <a:avLst/>
                  </a:prstGeom>
                  <a:solidFill>
                    <a:schemeClr val="dk1"/>
                  </a:solidFill>
                  <a:ln>
                    <a:noFill/>
                  </a:ln>
                </p:spPr>
                <p:style>
                  <a:lnRef idx="0"/>
                  <a:fillRef idx="0"/>
                  <a:effectRef idx="0"/>
                  <a:fontRef idx="minor"/>
                </p:style>
              </p:sp>
              <p:sp>
                <p:nvSpPr>
                  <p:cNvPr id="14" name="CustomShape 15"/>
                  <p:cNvSpPr/>
                  <p:nvPr/>
                </p:nvSpPr>
                <p:spPr>
                  <a:xfrm>
                    <a:off x="5263920" y="2609280"/>
                    <a:ext cx="54720" cy="50400"/>
                  </a:xfrm>
                  <a:prstGeom prst="rect">
                    <a:avLst/>
                  </a:prstGeom>
                  <a:solidFill>
                    <a:schemeClr val="dk1"/>
                  </a:solidFill>
                  <a:ln>
                    <a:noFill/>
                  </a:ln>
                </p:spPr>
                <p:style>
                  <a:lnRef idx="0"/>
                  <a:fillRef idx="0"/>
                  <a:effectRef idx="0"/>
                  <a:fontRef idx="minor"/>
                </p:style>
              </p:sp>
              <p:sp>
                <p:nvSpPr>
                  <p:cNvPr id="15" name="CustomShape 16"/>
                  <p:cNvSpPr/>
                  <p:nvPr/>
                </p:nvSpPr>
                <p:spPr>
                  <a:xfrm>
                    <a:off x="5363280" y="2609280"/>
                    <a:ext cx="54720" cy="50400"/>
                  </a:xfrm>
                  <a:prstGeom prst="rect">
                    <a:avLst/>
                  </a:prstGeom>
                  <a:solidFill>
                    <a:schemeClr val="dk1"/>
                  </a:solidFill>
                  <a:ln>
                    <a:noFill/>
                  </a:ln>
                </p:spPr>
                <p:style>
                  <a:lnRef idx="0"/>
                  <a:fillRef idx="0"/>
                  <a:effectRef idx="0"/>
                  <a:fontRef idx="minor"/>
                </p:style>
              </p:sp>
              <p:sp>
                <p:nvSpPr>
                  <p:cNvPr id="16" name="CustomShape 17"/>
                  <p:cNvSpPr/>
                  <p:nvPr/>
                </p:nvSpPr>
                <p:spPr>
                  <a:xfrm>
                    <a:off x="5462640" y="2609280"/>
                    <a:ext cx="54720" cy="50400"/>
                  </a:xfrm>
                  <a:prstGeom prst="rect">
                    <a:avLst/>
                  </a:prstGeom>
                  <a:solidFill>
                    <a:schemeClr val="dk1"/>
                  </a:solidFill>
                  <a:ln>
                    <a:noFill/>
                  </a:ln>
                </p:spPr>
                <p:style>
                  <a:lnRef idx="0"/>
                  <a:fillRef idx="0"/>
                  <a:effectRef idx="0"/>
                  <a:fontRef idx="minor"/>
                </p:style>
              </p:sp>
            </p:grpSp>
          </p:grpSp>
          <p:grpSp>
            <p:nvGrpSpPr>
              <p:cNvPr id="17" name="Group 18"/>
              <p:cNvGrpSpPr/>
              <p:nvPr/>
            </p:nvGrpSpPr>
            <p:grpSpPr>
              <a:xfrm>
                <a:off x="3502440" y="2842920"/>
                <a:ext cx="2138040" cy="267480"/>
                <a:chOff x="3502440" y="2842920"/>
                <a:chExt cx="2138040" cy="267480"/>
              </a:xfrm>
            </p:grpSpPr>
            <p:sp>
              <p:nvSpPr>
                <p:cNvPr id="18" name="CustomShape 19"/>
                <p:cNvSpPr/>
                <p:nvPr/>
              </p:nvSpPr>
              <p:spPr>
                <a:xfrm flipH="1">
                  <a:off x="3502080" y="2846160"/>
                  <a:ext cx="2138040" cy="264240"/>
                </a:xfrm>
                <a:prstGeom prst="rect">
                  <a:avLst/>
                </a:prstGeom>
                <a:solidFill>
                  <a:schemeClr val="accent2"/>
                </a:solidFill>
                <a:ln w="57240">
                  <a:solidFill>
                    <a:schemeClr val="dk1"/>
                  </a:solidFill>
                  <a:round/>
                </a:ln>
              </p:spPr>
              <p:style>
                <a:lnRef idx="0"/>
                <a:fillRef idx="0"/>
                <a:effectRef idx="0"/>
                <a:fontRef idx="minor"/>
              </p:style>
            </p:sp>
            <p:grpSp>
              <p:nvGrpSpPr>
                <p:cNvPr id="19" name="Group 20"/>
                <p:cNvGrpSpPr/>
                <p:nvPr/>
              </p:nvGrpSpPr>
              <p:grpSpPr>
                <a:xfrm>
                  <a:off x="5126760" y="2842920"/>
                  <a:ext cx="287640" cy="264240"/>
                  <a:chOff x="5126760" y="2842920"/>
                  <a:chExt cx="287640" cy="264240"/>
                </a:xfrm>
              </p:grpSpPr>
              <p:sp>
                <p:nvSpPr>
                  <p:cNvPr id="20" name="CustomShape 21"/>
                  <p:cNvSpPr/>
                  <p:nvPr/>
                </p:nvSpPr>
                <p:spPr>
                  <a:xfrm flipH="1">
                    <a:off x="5381280" y="2842920"/>
                    <a:ext cx="32760" cy="264240"/>
                  </a:xfrm>
                  <a:prstGeom prst="rect">
                    <a:avLst/>
                  </a:prstGeom>
                  <a:solidFill>
                    <a:schemeClr val="dk1"/>
                  </a:solidFill>
                  <a:ln>
                    <a:noFill/>
                  </a:ln>
                </p:spPr>
                <p:style>
                  <a:lnRef idx="0"/>
                  <a:fillRef idx="0"/>
                  <a:effectRef idx="0"/>
                  <a:fontRef idx="minor"/>
                </p:style>
              </p:sp>
              <p:sp>
                <p:nvSpPr>
                  <p:cNvPr id="21" name="CustomShape 22"/>
                  <p:cNvSpPr/>
                  <p:nvPr/>
                </p:nvSpPr>
                <p:spPr>
                  <a:xfrm flipH="1">
                    <a:off x="5296320" y="2842920"/>
                    <a:ext cx="32760" cy="264240"/>
                  </a:xfrm>
                  <a:prstGeom prst="rect">
                    <a:avLst/>
                  </a:prstGeom>
                  <a:solidFill>
                    <a:schemeClr val="dk1"/>
                  </a:solidFill>
                  <a:ln>
                    <a:noFill/>
                  </a:ln>
                </p:spPr>
                <p:style>
                  <a:lnRef idx="0"/>
                  <a:fillRef idx="0"/>
                  <a:effectRef idx="0"/>
                  <a:fontRef idx="minor"/>
                </p:style>
              </p:sp>
              <p:sp>
                <p:nvSpPr>
                  <p:cNvPr id="22" name="CustomShape 23"/>
                  <p:cNvSpPr/>
                  <p:nvPr/>
                </p:nvSpPr>
                <p:spPr>
                  <a:xfrm flipH="1">
                    <a:off x="5211360" y="2842920"/>
                    <a:ext cx="32760" cy="264240"/>
                  </a:xfrm>
                  <a:prstGeom prst="rect">
                    <a:avLst/>
                  </a:prstGeom>
                  <a:solidFill>
                    <a:schemeClr val="dk1"/>
                  </a:solidFill>
                  <a:ln>
                    <a:noFill/>
                  </a:ln>
                </p:spPr>
                <p:style>
                  <a:lnRef idx="0"/>
                  <a:fillRef idx="0"/>
                  <a:effectRef idx="0"/>
                  <a:fontRef idx="minor"/>
                </p:style>
              </p:sp>
              <p:sp>
                <p:nvSpPr>
                  <p:cNvPr id="23" name="CustomShape 24"/>
                  <p:cNvSpPr/>
                  <p:nvPr/>
                </p:nvSpPr>
                <p:spPr>
                  <a:xfrm flipH="1">
                    <a:off x="5126400" y="2842920"/>
                    <a:ext cx="32760" cy="264240"/>
                  </a:xfrm>
                  <a:prstGeom prst="rect">
                    <a:avLst/>
                  </a:prstGeom>
                  <a:solidFill>
                    <a:schemeClr val="dk1"/>
                  </a:solidFill>
                  <a:ln>
                    <a:noFill/>
                  </a:ln>
                </p:spPr>
                <p:style>
                  <a:lnRef idx="0"/>
                  <a:fillRef idx="0"/>
                  <a:effectRef idx="0"/>
                  <a:fontRef idx="minor"/>
                </p:style>
              </p:sp>
            </p:grpSp>
            <p:grpSp>
              <p:nvGrpSpPr>
                <p:cNvPr id="24" name="Group 25"/>
                <p:cNvGrpSpPr/>
                <p:nvPr/>
              </p:nvGrpSpPr>
              <p:grpSpPr>
                <a:xfrm>
                  <a:off x="3626280" y="2949840"/>
                  <a:ext cx="551520" cy="50400"/>
                  <a:chOff x="3626280" y="2949840"/>
                  <a:chExt cx="551520" cy="50400"/>
                </a:xfrm>
              </p:grpSpPr>
              <p:sp>
                <p:nvSpPr>
                  <p:cNvPr id="25" name="CustomShape 26"/>
                  <p:cNvSpPr/>
                  <p:nvPr/>
                </p:nvSpPr>
                <p:spPr>
                  <a:xfrm flipH="1">
                    <a:off x="4123080" y="2949840"/>
                    <a:ext cx="54720" cy="50400"/>
                  </a:xfrm>
                  <a:prstGeom prst="rect">
                    <a:avLst/>
                  </a:prstGeom>
                  <a:solidFill>
                    <a:schemeClr val="dk1"/>
                  </a:solidFill>
                  <a:ln>
                    <a:noFill/>
                  </a:ln>
                </p:spPr>
                <p:style>
                  <a:lnRef idx="0"/>
                  <a:fillRef idx="0"/>
                  <a:effectRef idx="0"/>
                  <a:fontRef idx="minor"/>
                </p:style>
              </p:sp>
              <p:sp>
                <p:nvSpPr>
                  <p:cNvPr id="26" name="CustomShape 27"/>
                  <p:cNvSpPr/>
                  <p:nvPr/>
                </p:nvSpPr>
                <p:spPr>
                  <a:xfrm flipH="1">
                    <a:off x="4023720" y="2949840"/>
                    <a:ext cx="54720" cy="50400"/>
                  </a:xfrm>
                  <a:prstGeom prst="rect">
                    <a:avLst/>
                  </a:prstGeom>
                  <a:solidFill>
                    <a:schemeClr val="dk1"/>
                  </a:solidFill>
                  <a:ln>
                    <a:noFill/>
                  </a:ln>
                </p:spPr>
                <p:style>
                  <a:lnRef idx="0"/>
                  <a:fillRef idx="0"/>
                  <a:effectRef idx="0"/>
                  <a:fontRef idx="minor"/>
                </p:style>
              </p:sp>
              <p:sp>
                <p:nvSpPr>
                  <p:cNvPr id="27" name="CustomShape 28"/>
                  <p:cNvSpPr/>
                  <p:nvPr/>
                </p:nvSpPr>
                <p:spPr>
                  <a:xfrm flipH="1">
                    <a:off x="3924360" y="2949840"/>
                    <a:ext cx="54720" cy="50400"/>
                  </a:xfrm>
                  <a:prstGeom prst="rect">
                    <a:avLst/>
                  </a:prstGeom>
                  <a:solidFill>
                    <a:schemeClr val="dk1"/>
                  </a:solidFill>
                  <a:ln>
                    <a:noFill/>
                  </a:ln>
                </p:spPr>
                <p:style>
                  <a:lnRef idx="0"/>
                  <a:fillRef idx="0"/>
                  <a:effectRef idx="0"/>
                  <a:fontRef idx="minor"/>
                </p:style>
              </p:sp>
              <p:sp>
                <p:nvSpPr>
                  <p:cNvPr id="28" name="CustomShape 29"/>
                  <p:cNvSpPr/>
                  <p:nvPr/>
                </p:nvSpPr>
                <p:spPr>
                  <a:xfrm flipH="1">
                    <a:off x="3825000" y="2949840"/>
                    <a:ext cx="54720" cy="50400"/>
                  </a:xfrm>
                  <a:prstGeom prst="rect">
                    <a:avLst/>
                  </a:prstGeom>
                  <a:solidFill>
                    <a:schemeClr val="dk1"/>
                  </a:solidFill>
                  <a:ln>
                    <a:noFill/>
                  </a:ln>
                </p:spPr>
                <p:style>
                  <a:lnRef idx="0"/>
                  <a:fillRef idx="0"/>
                  <a:effectRef idx="0"/>
                  <a:fontRef idx="minor"/>
                </p:style>
              </p:sp>
              <p:sp>
                <p:nvSpPr>
                  <p:cNvPr id="29" name="CustomShape 30"/>
                  <p:cNvSpPr/>
                  <p:nvPr/>
                </p:nvSpPr>
                <p:spPr>
                  <a:xfrm flipH="1">
                    <a:off x="3725640" y="2949840"/>
                    <a:ext cx="54720" cy="50400"/>
                  </a:xfrm>
                  <a:prstGeom prst="rect">
                    <a:avLst/>
                  </a:prstGeom>
                  <a:solidFill>
                    <a:schemeClr val="dk1"/>
                  </a:solidFill>
                  <a:ln>
                    <a:noFill/>
                  </a:ln>
                </p:spPr>
                <p:style>
                  <a:lnRef idx="0"/>
                  <a:fillRef idx="0"/>
                  <a:effectRef idx="0"/>
                  <a:fontRef idx="minor"/>
                </p:style>
              </p:sp>
              <p:sp>
                <p:nvSpPr>
                  <p:cNvPr id="30" name="CustomShape 31"/>
                  <p:cNvSpPr/>
                  <p:nvPr/>
                </p:nvSpPr>
                <p:spPr>
                  <a:xfrm flipH="1">
                    <a:off x="3626280" y="2949840"/>
                    <a:ext cx="54720" cy="50400"/>
                  </a:xfrm>
                  <a:prstGeom prst="rect">
                    <a:avLst/>
                  </a:prstGeom>
                  <a:solidFill>
                    <a:schemeClr val="dk1"/>
                  </a:solidFill>
                  <a:ln>
                    <a:noFill/>
                  </a:ln>
                </p:spPr>
                <p:style>
                  <a:lnRef idx="0"/>
                  <a:fillRef idx="0"/>
                  <a:effectRef idx="0"/>
                  <a:fontRef idx="minor"/>
                </p:style>
              </p:sp>
            </p:grpSp>
          </p:grpSp>
          <p:grpSp>
            <p:nvGrpSpPr>
              <p:cNvPr id="31" name="Group 32"/>
              <p:cNvGrpSpPr/>
              <p:nvPr/>
            </p:nvGrpSpPr>
            <p:grpSpPr>
              <a:xfrm>
                <a:off x="4095360" y="1358280"/>
                <a:ext cx="440640" cy="440640"/>
                <a:chOff x="4095360" y="1358280"/>
                <a:chExt cx="440640" cy="440640"/>
              </a:xfrm>
            </p:grpSpPr>
            <p:sp>
              <p:nvSpPr>
                <p:cNvPr id="32" name="CustomShape 33"/>
                <p:cNvSpPr/>
                <p:nvPr/>
              </p:nvSpPr>
              <p:spPr>
                <a:xfrm>
                  <a:off x="4095360" y="1358280"/>
                  <a:ext cx="440640" cy="440640"/>
                </a:xfrm>
                <a:prstGeom prst="rect">
                  <a:avLst/>
                </a:prstGeom>
                <a:solidFill>
                  <a:schemeClr val="accent1"/>
                </a:solidFill>
                <a:ln w="57240">
                  <a:solidFill>
                    <a:schemeClr val="dk1"/>
                  </a:solidFill>
                  <a:round/>
                </a:ln>
              </p:spPr>
              <p:style>
                <a:lnRef idx="0"/>
                <a:fillRef idx="0"/>
                <a:effectRef idx="0"/>
                <a:fontRef idx="minor"/>
              </p:style>
            </p:sp>
            <p:sp>
              <p:nvSpPr>
                <p:cNvPr id="33" name="CustomShape 34"/>
                <p:cNvSpPr/>
                <p:nvPr/>
              </p:nvSpPr>
              <p:spPr>
                <a:xfrm>
                  <a:off x="4168440" y="1420920"/>
                  <a:ext cx="294840" cy="29484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34" name="Group 35"/>
              <p:cNvGrpSpPr/>
              <p:nvPr/>
            </p:nvGrpSpPr>
            <p:grpSpPr>
              <a:xfrm>
                <a:off x="4607640" y="1358280"/>
                <a:ext cx="440640" cy="440640"/>
                <a:chOff x="4607640" y="1358280"/>
                <a:chExt cx="440640" cy="440640"/>
              </a:xfrm>
            </p:grpSpPr>
            <p:sp>
              <p:nvSpPr>
                <p:cNvPr id="35" name="CustomShape 36"/>
                <p:cNvSpPr/>
                <p:nvPr/>
              </p:nvSpPr>
              <p:spPr>
                <a:xfrm>
                  <a:off x="4607640" y="1358280"/>
                  <a:ext cx="440640" cy="440640"/>
                </a:xfrm>
                <a:prstGeom prst="rect">
                  <a:avLst/>
                </a:prstGeom>
                <a:solidFill>
                  <a:schemeClr val="accent2"/>
                </a:solidFill>
                <a:ln w="57240">
                  <a:solidFill>
                    <a:schemeClr val="dk1"/>
                  </a:solidFill>
                  <a:round/>
                </a:ln>
              </p:spPr>
              <p:style>
                <a:lnRef idx="0"/>
                <a:fillRef idx="0"/>
                <a:effectRef idx="0"/>
                <a:fontRef idx="minor"/>
              </p:style>
            </p:sp>
            <p:sp>
              <p:nvSpPr>
                <p:cNvPr id="36" name="CustomShape 37"/>
                <p:cNvSpPr/>
                <p:nvPr/>
              </p:nvSpPr>
              <p:spPr>
                <a:xfrm>
                  <a:off x="4704840" y="1431000"/>
                  <a:ext cx="246240" cy="29484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37" name="Group 38"/>
              <p:cNvGrpSpPr/>
              <p:nvPr/>
            </p:nvGrpSpPr>
            <p:grpSpPr>
              <a:xfrm>
                <a:off x="4351680" y="844560"/>
                <a:ext cx="440640" cy="440640"/>
                <a:chOff x="4351680" y="844560"/>
                <a:chExt cx="440640" cy="440640"/>
              </a:xfrm>
            </p:grpSpPr>
            <p:sp>
              <p:nvSpPr>
                <p:cNvPr id="38" name="CustomShape 39"/>
                <p:cNvSpPr/>
                <p:nvPr/>
              </p:nvSpPr>
              <p:spPr>
                <a:xfrm>
                  <a:off x="4351680" y="844560"/>
                  <a:ext cx="440640" cy="440640"/>
                </a:xfrm>
                <a:prstGeom prst="rect">
                  <a:avLst/>
                </a:prstGeom>
                <a:solidFill>
                  <a:schemeClr val="lt1"/>
                </a:solidFill>
                <a:ln w="57240">
                  <a:solidFill>
                    <a:schemeClr val="dk1"/>
                  </a:solidFill>
                  <a:round/>
                </a:ln>
              </p:spPr>
              <p:style>
                <a:lnRef idx="0"/>
                <a:fillRef idx="0"/>
                <a:effectRef idx="0"/>
                <a:fontRef idx="minor"/>
              </p:style>
            </p:sp>
            <p:sp>
              <p:nvSpPr>
                <p:cNvPr id="39" name="CustomShape 40"/>
                <p:cNvSpPr/>
                <p:nvPr/>
              </p:nvSpPr>
              <p:spPr>
                <a:xfrm>
                  <a:off x="4444200" y="917640"/>
                  <a:ext cx="255240" cy="29484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40" name="CustomShape 41"/>
              <p:cNvSpPr/>
              <p:nvPr/>
            </p:nvSpPr>
            <p:spPr>
              <a:xfrm rot="5400000">
                <a:off x="4450680" y="1221480"/>
                <a:ext cx="242280" cy="154296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sp>
          <p:sp>
            <p:nvSpPr>
              <p:cNvPr id="41" name="CustomShape 42"/>
              <p:cNvSpPr/>
              <p:nvPr/>
            </p:nvSpPr>
            <p:spPr>
              <a:xfrm rot="16200000">
                <a:off x="4450680" y="1536840"/>
                <a:ext cx="242280" cy="154296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sp>
        </p:grpSp>
      </p:grpSp>
      <p:sp>
        <p:nvSpPr>
          <p:cNvPr id="42" name="PlaceHolder 43"/>
          <p:cNvSpPr>
            <a:spLocks noGrp="1"/>
          </p:cNvSpPr>
          <p:nvPr>
            <p:ph type="body"/>
          </p:nvPr>
        </p:nvSpPr>
        <p:spPr>
          <a:xfrm>
            <a:off x="0" y="3969000"/>
            <a:ext cx="9143640" cy="431640"/>
          </a:xfrm>
          <a:prstGeom prst="rect">
            <a:avLst/>
          </a:prstGeom>
        </p:spPr>
        <p:txBody>
          <a:bodyPr lIns="108000"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43" name="PlaceHolder 44"/>
          <p:cNvSpPr>
            <a:spLocks noGrp="1"/>
          </p:cNvSpPr>
          <p:nvPr>
            <p:ph type="title"/>
          </p:nvPr>
        </p:nvSpPr>
        <p:spPr>
          <a:xfrm>
            <a:off x="0" y="3417480"/>
            <a:ext cx="9143640" cy="53964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edf0"/>
        </a:solidFill>
      </p:bgPr>
    </p:bg>
    <p:spTree>
      <p:nvGrpSpPr>
        <p:cNvPr id="1" name=""/>
        <p:cNvGrpSpPr/>
        <p:nvPr/>
      </p:nvGrpSpPr>
      <p:grpSpPr>
        <a:xfrm>
          <a:off x="0" y="0"/>
          <a:ext cx="0" cy="0"/>
          <a:chOff x="0" y="0"/>
          <a:chExt cx="0" cy="0"/>
        </a:xfrm>
      </p:grpSpPr>
      <p:grpSp>
        <p:nvGrpSpPr>
          <p:cNvPr id="515" name="Group 1"/>
          <p:cNvGrpSpPr/>
          <p:nvPr/>
        </p:nvGrpSpPr>
        <p:grpSpPr>
          <a:xfrm>
            <a:off x="8007480" y="3939840"/>
            <a:ext cx="1028880" cy="1086120"/>
            <a:chOff x="8007480" y="3939840"/>
            <a:chExt cx="1028880" cy="1086120"/>
          </a:xfrm>
        </p:grpSpPr>
        <p:sp>
          <p:nvSpPr>
            <p:cNvPr id="516" name="CustomShape 2"/>
            <p:cNvSpPr/>
            <p:nvPr/>
          </p:nvSpPr>
          <p:spPr>
            <a:xfrm>
              <a:off x="8007480" y="3939840"/>
              <a:ext cx="1028880" cy="1028880"/>
            </a:xfrm>
            <a:prstGeom prst="ellipse">
              <a:avLst/>
            </a:prstGeom>
            <a:solidFill>
              <a:schemeClr val="accent1"/>
            </a:solidFill>
            <a:ln>
              <a:noFill/>
            </a:ln>
          </p:spPr>
          <p:style>
            <a:lnRef idx="0"/>
            <a:fillRef idx="0"/>
            <a:effectRef idx="0"/>
            <a:fontRef idx="minor"/>
          </p:style>
        </p:sp>
        <p:grpSp>
          <p:nvGrpSpPr>
            <p:cNvPr id="517" name="Group 3"/>
            <p:cNvGrpSpPr/>
            <p:nvPr/>
          </p:nvGrpSpPr>
          <p:grpSpPr>
            <a:xfrm>
              <a:off x="8091360" y="4114080"/>
              <a:ext cx="860400" cy="911880"/>
              <a:chOff x="8091360" y="4114080"/>
              <a:chExt cx="860400" cy="911880"/>
            </a:xfrm>
          </p:grpSpPr>
          <p:grpSp>
            <p:nvGrpSpPr>
              <p:cNvPr id="518" name="Group 4"/>
              <p:cNvGrpSpPr/>
              <p:nvPr/>
            </p:nvGrpSpPr>
            <p:grpSpPr>
              <a:xfrm>
                <a:off x="8091360" y="4781160"/>
                <a:ext cx="860400" cy="107640"/>
                <a:chOff x="8091360" y="4781160"/>
                <a:chExt cx="860400" cy="107640"/>
              </a:xfrm>
            </p:grpSpPr>
            <p:sp>
              <p:nvSpPr>
                <p:cNvPr id="519" name="CustomShape 5"/>
                <p:cNvSpPr/>
                <p:nvPr/>
              </p:nvSpPr>
              <p:spPr>
                <a:xfrm>
                  <a:off x="8091360" y="4782600"/>
                  <a:ext cx="860400" cy="106200"/>
                </a:xfrm>
                <a:prstGeom prst="rect">
                  <a:avLst/>
                </a:prstGeom>
                <a:solidFill>
                  <a:schemeClr val="accent1"/>
                </a:solidFill>
                <a:ln w="19080">
                  <a:solidFill>
                    <a:schemeClr val="dk1"/>
                  </a:solidFill>
                  <a:round/>
                </a:ln>
              </p:spPr>
              <p:style>
                <a:lnRef idx="0"/>
                <a:fillRef idx="0"/>
                <a:effectRef idx="0"/>
                <a:fontRef idx="minor"/>
              </p:style>
            </p:sp>
            <p:grpSp>
              <p:nvGrpSpPr>
                <p:cNvPr id="520" name="Group 6"/>
                <p:cNvGrpSpPr/>
                <p:nvPr/>
              </p:nvGrpSpPr>
              <p:grpSpPr>
                <a:xfrm>
                  <a:off x="8182440" y="4781160"/>
                  <a:ext cx="115560" cy="106200"/>
                  <a:chOff x="8182440" y="4781160"/>
                  <a:chExt cx="115560" cy="106200"/>
                </a:xfrm>
              </p:grpSpPr>
              <p:sp>
                <p:nvSpPr>
                  <p:cNvPr id="521" name="CustomShape 7"/>
                  <p:cNvSpPr/>
                  <p:nvPr/>
                </p:nvSpPr>
                <p:spPr>
                  <a:xfrm>
                    <a:off x="8182440" y="4781160"/>
                    <a:ext cx="12960" cy="106200"/>
                  </a:xfrm>
                  <a:prstGeom prst="rect">
                    <a:avLst/>
                  </a:prstGeom>
                  <a:solidFill>
                    <a:schemeClr val="dk1"/>
                  </a:solidFill>
                  <a:ln>
                    <a:noFill/>
                  </a:ln>
                </p:spPr>
                <p:style>
                  <a:lnRef idx="0"/>
                  <a:fillRef idx="0"/>
                  <a:effectRef idx="0"/>
                  <a:fontRef idx="minor"/>
                </p:style>
              </p:sp>
              <p:sp>
                <p:nvSpPr>
                  <p:cNvPr id="522" name="CustomShape 8"/>
                  <p:cNvSpPr/>
                  <p:nvPr/>
                </p:nvSpPr>
                <p:spPr>
                  <a:xfrm>
                    <a:off x="8216640" y="4781160"/>
                    <a:ext cx="12960" cy="106200"/>
                  </a:xfrm>
                  <a:prstGeom prst="rect">
                    <a:avLst/>
                  </a:prstGeom>
                  <a:solidFill>
                    <a:schemeClr val="dk1"/>
                  </a:solidFill>
                  <a:ln>
                    <a:noFill/>
                  </a:ln>
                </p:spPr>
                <p:style>
                  <a:lnRef idx="0"/>
                  <a:fillRef idx="0"/>
                  <a:effectRef idx="0"/>
                  <a:fontRef idx="minor"/>
                </p:style>
              </p:sp>
              <p:sp>
                <p:nvSpPr>
                  <p:cNvPr id="523" name="CustomShape 9"/>
                  <p:cNvSpPr/>
                  <p:nvPr/>
                </p:nvSpPr>
                <p:spPr>
                  <a:xfrm>
                    <a:off x="8250840" y="4781160"/>
                    <a:ext cx="12960" cy="106200"/>
                  </a:xfrm>
                  <a:prstGeom prst="rect">
                    <a:avLst/>
                  </a:prstGeom>
                  <a:solidFill>
                    <a:schemeClr val="dk1"/>
                  </a:solidFill>
                  <a:ln>
                    <a:noFill/>
                  </a:ln>
                </p:spPr>
                <p:style>
                  <a:lnRef idx="0"/>
                  <a:fillRef idx="0"/>
                  <a:effectRef idx="0"/>
                  <a:fontRef idx="minor"/>
                </p:style>
              </p:sp>
              <p:sp>
                <p:nvSpPr>
                  <p:cNvPr id="524" name="CustomShape 10"/>
                  <p:cNvSpPr/>
                  <p:nvPr/>
                </p:nvSpPr>
                <p:spPr>
                  <a:xfrm>
                    <a:off x="8285040" y="4781160"/>
                    <a:ext cx="12960" cy="106200"/>
                  </a:xfrm>
                  <a:prstGeom prst="rect">
                    <a:avLst/>
                  </a:prstGeom>
                  <a:solidFill>
                    <a:schemeClr val="dk1"/>
                  </a:solidFill>
                  <a:ln>
                    <a:noFill/>
                  </a:ln>
                </p:spPr>
                <p:style>
                  <a:lnRef idx="0"/>
                  <a:fillRef idx="0"/>
                  <a:effectRef idx="0"/>
                  <a:fontRef idx="minor"/>
                </p:style>
              </p:sp>
            </p:grpSp>
            <p:grpSp>
              <p:nvGrpSpPr>
                <p:cNvPr id="525" name="Group 11"/>
                <p:cNvGrpSpPr/>
                <p:nvPr/>
              </p:nvGrpSpPr>
              <p:grpSpPr>
                <a:xfrm>
                  <a:off x="8680320" y="4824360"/>
                  <a:ext cx="222120" cy="20160"/>
                  <a:chOff x="8680320" y="4824360"/>
                  <a:chExt cx="222120" cy="20160"/>
                </a:xfrm>
              </p:grpSpPr>
              <p:sp>
                <p:nvSpPr>
                  <p:cNvPr id="526" name="CustomShape 12"/>
                  <p:cNvSpPr/>
                  <p:nvPr/>
                </p:nvSpPr>
                <p:spPr>
                  <a:xfrm>
                    <a:off x="8680320" y="4824360"/>
                    <a:ext cx="21960" cy="20160"/>
                  </a:xfrm>
                  <a:prstGeom prst="rect">
                    <a:avLst/>
                  </a:prstGeom>
                  <a:solidFill>
                    <a:schemeClr val="dk1"/>
                  </a:solidFill>
                  <a:ln>
                    <a:noFill/>
                  </a:ln>
                </p:spPr>
                <p:style>
                  <a:lnRef idx="0"/>
                  <a:fillRef idx="0"/>
                  <a:effectRef idx="0"/>
                  <a:fontRef idx="minor"/>
                </p:style>
              </p:sp>
              <p:sp>
                <p:nvSpPr>
                  <p:cNvPr id="527" name="CustomShape 13"/>
                  <p:cNvSpPr/>
                  <p:nvPr/>
                </p:nvSpPr>
                <p:spPr>
                  <a:xfrm>
                    <a:off x="8720280" y="4824360"/>
                    <a:ext cx="21960" cy="20160"/>
                  </a:xfrm>
                  <a:prstGeom prst="rect">
                    <a:avLst/>
                  </a:prstGeom>
                  <a:solidFill>
                    <a:schemeClr val="dk1"/>
                  </a:solidFill>
                  <a:ln>
                    <a:noFill/>
                  </a:ln>
                </p:spPr>
                <p:style>
                  <a:lnRef idx="0"/>
                  <a:fillRef idx="0"/>
                  <a:effectRef idx="0"/>
                  <a:fontRef idx="minor"/>
                </p:style>
              </p:sp>
              <p:sp>
                <p:nvSpPr>
                  <p:cNvPr id="528" name="CustomShape 14"/>
                  <p:cNvSpPr/>
                  <p:nvPr/>
                </p:nvSpPr>
                <p:spPr>
                  <a:xfrm>
                    <a:off x="8760240" y="4824360"/>
                    <a:ext cx="21960" cy="20160"/>
                  </a:xfrm>
                  <a:prstGeom prst="rect">
                    <a:avLst/>
                  </a:prstGeom>
                  <a:solidFill>
                    <a:schemeClr val="dk1"/>
                  </a:solidFill>
                  <a:ln>
                    <a:noFill/>
                  </a:ln>
                </p:spPr>
                <p:style>
                  <a:lnRef idx="0"/>
                  <a:fillRef idx="0"/>
                  <a:effectRef idx="0"/>
                  <a:fontRef idx="minor"/>
                </p:style>
              </p:sp>
              <p:sp>
                <p:nvSpPr>
                  <p:cNvPr id="529" name="CustomShape 15"/>
                  <p:cNvSpPr/>
                  <p:nvPr/>
                </p:nvSpPr>
                <p:spPr>
                  <a:xfrm>
                    <a:off x="8800200" y="4824360"/>
                    <a:ext cx="21960" cy="20160"/>
                  </a:xfrm>
                  <a:prstGeom prst="rect">
                    <a:avLst/>
                  </a:prstGeom>
                  <a:solidFill>
                    <a:schemeClr val="dk1"/>
                  </a:solidFill>
                  <a:ln>
                    <a:noFill/>
                  </a:ln>
                </p:spPr>
                <p:style>
                  <a:lnRef idx="0"/>
                  <a:fillRef idx="0"/>
                  <a:effectRef idx="0"/>
                  <a:fontRef idx="minor"/>
                </p:style>
              </p:sp>
              <p:sp>
                <p:nvSpPr>
                  <p:cNvPr id="530" name="CustomShape 16"/>
                  <p:cNvSpPr/>
                  <p:nvPr/>
                </p:nvSpPr>
                <p:spPr>
                  <a:xfrm>
                    <a:off x="8840160" y="4824360"/>
                    <a:ext cx="21960" cy="20160"/>
                  </a:xfrm>
                  <a:prstGeom prst="rect">
                    <a:avLst/>
                  </a:prstGeom>
                  <a:solidFill>
                    <a:schemeClr val="dk1"/>
                  </a:solidFill>
                  <a:ln>
                    <a:noFill/>
                  </a:ln>
                </p:spPr>
                <p:style>
                  <a:lnRef idx="0"/>
                  <a:fillRef idx="0"/>
                  <a:effectRef idx="0"/>
                  <a:fontRef idx="minor"/>
                </p:style>
              </p:sp>
              <p:sp>
                <p:nvSpPr>
                  <p:cNvPr id="531" name="CustomShape 17"/>
                  <p:cNvSpPr/>
                  <p:nvPr/>
                </p:nvSpPr>
                <p:spPr>
                  <a:xfrm>
                    <a:off x="8880480" y="4824360"/>
                    <a:ext cx="21960" cy="20160"/>
                  </a:xfrm>
                  <a:prstGeom prst="rect">
                    <a:avLst/>
                  </a:prstGeom>
                  <a:solidFill>
                    <a:schemeClr val="dk1"/>
                  </a:solidFill>
                  <a:ln>
                    <a:noFill/>
                  </a:ln>
                </p:spPr>
                <p:style>
                  <a:lnRef idx="0"/>
                  <a:fillRef idx="0"/>
                  <a:effectRef idx="0"/>
                  <a:fontRef idx="minor"/>
                </p:style>
              </p:sp>
            </p:grpSp>
          </p:grpSp>
          <p:grpSp>
            <p:nvGrpSpPr>
              <p:cNvPr id="532" name="Group 18"/>
              <p:cNvGrpSpPr/>
              <p:nvPr/>
            </p:nvGrpSpPr>
            <p:grpSpPr>
              <a:xfrm>
                <a:off x="8091360" y="4918320"/>
                <a:ext cx="860400" cy="107640"/>
                <a:chOff x="8091360" y="4918320"/>
                <a:chExt cx="860400" cy="107640"/>
              </a:xfrm>
            </p:grpSpPr>
            <p:sp>
              <p:nvSpPr>
                <p:cNvPr id="533" name="CustomShape 19"/>
                <p:cNvSpPr/>
                <p:nvPr/>
              </p:nvSpPr>
              <p:spPr>
                <a:xfrm flipH="1">
                  <a:off x="8091360" y="4919760"/>
                  <a:ext cx="860400" cy="106200"/>
                </a:xfrm>
                <a:prstGeom prst="rect">
                  <a:avLst/>
                </a:prstGeom>
                <a:solidFill>
                  <a:schemeClr val="accent2"/>
                </a:solidFill>
                <a:ln w="19080">
                  <a:solidFill>
                    <a:schemeClr val="dk1"/>
                  </a:solidFill>
                  <a:round/>
                </a:ln>
              </p:spPr>
              <p:style>
                <a:lnRef idx="0"/>
                <a:fillRef idx="0"/>
                <a:effectRef idx="0"/>
                <a:fontRef idx="minor"/>
              </p:style>
            </p:sp>
            <p:grpSp>
              <p:nvGrpSpPr>
                <p:cNvPr id="534" name="Group 20"/>
                <p:cNvGrpSpPr/>
                <p:nvPr/>
              </p:nvGrpSpPr>
              <p:grpSpPr>
                <a:xfrm>
                  <a:off x="8745480" y="4918320"/>
                  <a:ext cx="115560" cy="106200"/>
                  <a:chOff x="8745480" y="4918320"/>
                  <a:chExt cx="115560" cy="106200"/>
                </a:xfrm>
              </p:grpSpPr>
              <p:sp>
                <p:nvSpPr>
                  <p:cNvPr id="535" name="CustomShape 21"/>
                  <p:cNvSpPr/>
                  <p:nvPr/>
                </p:nvSpPr>
                <p:spPr>
                  <a:xfrm flipH="1">
                    <a:off x="8848080" y="4918320"/>
                    <a:ext cx="12960" cy="106200"/>
                  </a:xfrm>
                  <a:prstGeom prst="rect">
                    <a:avLst/>
                  </a:prstGeom>
                  <a:solidFill>
                    <a:schemeClr val="dk1"/>
                  </a:solidFill>
                  <a:ln>
                    <a:noFill/>
                  </a:ln>
                </p:spPr>
                <p:style>
                  <a:lnRef idx="0"/>
                  <a:fillRef idx="0"/>
                  <a:effectRef idx="0"/>
                  <a:fontRef idx="minor"/>
                </p:style>
              </p:sp>
              <p:sp>
                <p:nvSpPr>
                  <p:cNvPr id="536" name="CustomShape 22"/>
                  <p:cNvSpPr/>
                  <p:nvPr/>
                </p:nvSpPr>
                <p:spPr>
                  <a:xfrm flipH="1">
                    <a:off x="8813880" y="4918320"/>
                    <a:ext cx="12960" cy="106200"/>
                  </a:xfrm>
                  <a:prstGeom prst="rect">
                    <a:avLst/>
                  </a:prstGeom>
                  <a:solidFill>
                    <a:schemeClr val="dk1"/>
                  </a:solidFill>
                  <a:ln>
                    <a:noFill/>
                  </a:ln>
                </p:spPr>
                <p:style>
                  <a:lnRef idx="0"/>
                  <a:fillRef idx="0"/>
                  <a:effectRef idx="0"/>
                  <a:fontRef idx="minor"/>
                </p:style>
              </p:sp>
              <p:sp>
                <p:nvSpPr>
                  <p:cNvPr id="537" name="CustomShape 23"/>
                  <p:cNvSpPr/>
                  <p:nvPr/>
                </p:nvSpPr>
                <p:spPr>
                  <a:xfrm flipH="1">
                    <a:off x="8779680" y="4918320"/>
                    <a:ext cx="12960" cy="106200"/>
                  </a:xfrm>
                  <a:prstGeom prst="rect">
                    <a:avLst/>
                  </a:prstGeom>
                  <a:solidFill>
                    <a:schemeClr val="dk1"/>
                  </a:solidFill>
                  <a:ln>
                    <a:noFill/>
                  </a:ln>
                </p:spPr>
                <p:style>
                  <a:lnRef idx="0"/>
                  <a:fillRef idx="0"/>
                  <a:effectRef idx="0"/>
                  <a:fontRef idx="minor"/>
                </p:style>
              </p:sp>
              <p:sp>
                <p:nvSpPr>
                  <p:cNvPr id="538" name="CustomShape 24"/>
                  <p:cNvSpPr/>
                  <p:nvPr/>
                </p:nvSpPr>
                <p:spPr>
                  <a:xfrm flipH="1">
                    <a:off x="8745480" y="4918320"/>
                    <a:ext cx="12960" cy="106200"/>
                  </a:xfrm>
                  <a:prstGeom prst="rect">
                    <a:avLst/>
                  </a:prstGeom>
                  <a:solidFill>
                    <a:schemeClr val="dk1"/>
                  </a:solidFill>
                  <a:ln>
                    <a:noFill/>
                  </a:ln>
                </p:spPr>
                <p:style>
                  <a:lnRef idx="0"/>
                  <a:fillRef idx="0"/>
                  <a:effectRef idx="0"/>
                  <a:fontRef idx="minor"/>
                </p:style>
              </p:sp>
            </p:grpSp>
            <p:grpSp>
              <p:nvGrpSpPr>
                <p:cNvPr id="539" name="Group 25"/>
                <p:cNvGrpSpPr/>
                <p:nvPr/>
              </p:nvGrpSpPr>
              <p:grpSpPr>
                <a:xfrm>
                  <a:off x="8141040" y="4961520"/>
                  <a:ext cx="221760" cy="20160"/>
                  <a:chOff x="8141040" y="4961520"/>
                  <a:chExt cx="221760" cy="20160"/>
                </a:xfrm>
              </p:grpSpPr>
              <p:sp>
                <p:nvSpPr>
                  <p:cNvPr id="540" name="CustomShape 26"/>
                  <p:cNvSpPr/>
                  <p:nvPr/>
                </p:nvSpPr>
                <p:spPr>
                  <a:xfrm flipH="1">
                    <a:off x="8340480" y="4961520"/>
                    <a:ext cx="21960" cy="20160"/>
                  </a:xfrm>
                  <a:prstGeom prst="rect">
                    <a:avLst/>
                  </a:prstGeom>
                  <a:solidFill>
                    <a:schemeClr val="dk1"/>
                  </a:solidFill>
                  <a:ln>
                    <a:noFill/>
                  </a:ln>
                </p:spPr>
                <p:style>
                  <a:lnRef idx="0"/>
                  <a:fillRef idx="0"/>
                  <a:effectRef idx="0"/>
                  <a:fontRef idx="minor"/>
                </p:style>
              </p:sp>
              <p:sp>
                <p:nvSpPr>
                  <p:cNvPr id="541" name="CustomShape 27"/>
                  <p:cNvSpPr/>
                  <p:nvPr/>
                </p:nvSpPr>
                <p:spPr>
                  <a:xfrm flipH="1">
                    <a:off x="8300520" y="4961520"/>
                    <a:ext cx="21960" cy="20160"/>
                  </a:xfrm>
                  <a:prstGeom prst="rect">
                    <a:avLst/>
                  </a:prstGeom>
                  <a:solidFill>
                    <a:schemeClr val="dk1"/>
                  </a:solidFill>
                  <a:ln>
                    <a:noFill/>
                  </a:ln>
                </p:spPr>
                <p:style>
                  <a:lnRef idx="0"/>
                  <a:fillRef idx="0"/>
                  <a:effectRef idx="0"/>
                  <a:fontRef idx="minor"/>
                </p:style>
              </p:sp>
              <p:sp>
                <p:nvSpPr>
                  <p:cNvPr id="542" name="CustomShape 28"/>
                  <p:cNvSpPr/>
                  <p:nvPr/>
                </p:nvSpPr>
                <p:spPr>
                  <a:xfrm flipH="1">
                    <a:off x="8260560" y="4961520"/>
                    <a:ext cx="21960" cy="20160"/>
                  </a:xfrm>
                  <a:prstGeom prst="rect">
                    <a:avLst/>
                  </a:prstGeom>
                  <a:solidFill>
                    <a:schemeClr val="dk1"/>
                  </a:solidFill>
                  <a:ln>
                    <a:noFill/>
                  </a:ln>
                </p:spPr>
                <p:style>
                  <a:lnRef idx="0"/>
                  <a:fillRef idx="0"/>
                  <a:effectRef idx="0"/>
                  <a:fontRef idx="minor"/>
                </p:style>
              </p:sp>
              <p:sp>
                <p:nvSpPr>
                  <p:cNvPr id="543" name="CustomShape 29"/>
                  <p:cNvSpPr/>
                  <p:nvPr/>
                </p:nvSpPr>
                <p:spPr>
                  <a:xfrm flipH="1">
                    <a:off x="8220600" y="4961520"/>
                    <a:ext cx="21960" cy="20160"/>
                  </a:xfrm>
                  <a:prstGeom prst="rect">
                    <a:avLst/>
                  </a:prstGeom>
                  <a:solidFill>
                    <a:schemeClr val="dk1"/>
                  </a:solidFill>
                  <a:ln>
                    <a:noFill/>
                  </a:ln>
                </p:spPr>
                <p:style>
                  <a:lnRef idx="0"/>
                  <a:fillRef idx="0"/>
                  <a:effectRef idx="0"/>
                  <a:fontRef idx="minor"/>
                </p:style>
              </p:sp>
              <p:sp>
                <p:nvSpPr>
                  <p:cNvPr id="544" name="CustomShape 30"/>
                  <p:cNvSpPr/>
                  <p:nvPr/>
                </p:nvSpPr>
                <p:spPr>
                  <a:xfrm flipH="1">
                    <a:off x="8180640" y="4961520"/>
                    <a:ext cx="21960" cy="20160"/>
                  </a:xfrm>
                  <a:prstGeom prst="rect">
                    <a:avLst/>
                  </a:prstGeom>
                  <a:solidFill>
                    <a:schemeClr val="dk1"/>
                  </a:solidFill>
                  <a:ln>
                    <a:noFill/>
                  </a:ln>
                </p:spPr>
                <p:style>
                  <a:lnRef idx="0"/>
                  <a:fillRef idx="0"/>
                  <a:effectRef idx="0"/>
                  <a:fontRef idx="minor"/>
                </p:style>
              </p:sp>
              <p:sp>
                <p:nvSpPr>
                  <p:cNvPr id="545" name="CustomShape 31"/>
                  <p:cNvSpPr/>
                  <p:nvPr/>
                </p:nvSpPr>
                <p:spPr>
                  <a:xfrm flipH="1">
                    <a:off x="8140680" y="4961520"/>
                    <a:ext cx="21960" cy="20160"/>
                  </a:xfrm>
                  <a:prstGeom prst="rect">
                    <a:avLst/>
                  </a:prstGeom>
                  <a:solidFill>
                    <a:schemeClr val="dk1"/>
                  </a:solidFill>
                  <a:ln>
                    <a:noFill/>
                  </a:ln>
                </p:spPr>
                <p:style>
                  <a:lnRef idx="0"/>
                  <a:fillRef idx="0"/>
                  <a:effectRef idx="0"/>
                  <a:fontRef idx="minor"/>
                </p:style>
              </p:sp>
            </p:grpSp>
          </p:grpSp>
          <p:grpSp>
            <p:nvGrpSpPr>
              <p:cNvPr id="546" name="Group 32"/>
              <p:cNvGrpSpPr/>
              <p:nvPr/>
            </p:nvGrpSpPr>
            <p:grpSpPr>
              <a:xfrm>
                <a:off x="8330040" y="4320720"/>
                <a:ext cx="177120" cy="177120"/>
                <a:chOff x="8330040" y="4320720"/>
                <a:chExt cx="177120" cy="177120"/>
              </a:xfrm>
            </p:grpSpPr>
            <p:sp>
              <p:nvSpPr>
                <p:cNvPr id="547" name="CustomShape 33"/>
                <p:cNvSpPr/>
                <p:nvPr/>
              </p:nvSpPr>
              <p:spPr>
                <a:xfrm>
                  <a:off x="8330040" y="4320720"/>
                  <a:ext cx="177120" cy="177120"/>
                </a:xfrm>
                <a:prstGeom prst="rect">
                  <a:avLst/>
                </a:prstGeom>
                <a:solidFill>
                  <a:schemeClr val="accent1"/>
                </a:solidFill>
                <a:ln w="19080">
                  <a:solidFill>
                    <a:schemeClr val="dk1"/>
                  </a:solidFill>
                  <a:round/>
                </a:ln>
              </p:spPr>
              <p:style>
                <a:lnRef idx="0"/>
                <a:fillRef idx="0"/>
                <a:effectRef idx="0"/>
                <a:fontRef idx="minor"/>
              </p:style>
            </p:sp>
            <p:sp>
              <p:nvSpPr>
                <p:cNvPr id="548" name="CustomShape 34"/>
                <p:cNvSpPr/>
                <p:nvPr/>
              </p:nvSpPr>
              <p:spPr>
                <a:xfrm>
                  <a:off x="8359560" y="4345920"/>
                  <a:ext cx="118440" cy="11844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549" name="Group 35"/>
              <p:cNvGrpSpPr/>
              <p:nvPr/>
            </p:nvGrpSpPr>
            <p:grpSpPr>
              <a:xfrm>
                <a:off x="8536320" y="4320720"/>
                <a:ext cx="177120" cy="177120"/>
                <a:chOff x="8536320" y="4320720"/>
                <a:chExt cx="177120" cy="177120"/>
              </a:xfrm>
            </p:grpSpPr>
            <p:sp>
              <p:nvSpPr>
                <p:cNvPr id="550" name="CustomShape 36"/>
                <p:cNvSpPr/>
                <p:nvPr/>
              </p:nvSpPr>
              <p:spPr>
                <a:xfrm>
                  <a:off x="8536320" y="4320720"/>
                  <a:ext cx="177120" cy="177120"/>
                </a:xfrm>
                <a:prstGeom prst="rect">
                  <a:avLst/>
                </a:prstGeom>
                <a:solidFill>
                  <a:schemeClr val="accent2"/>
                </a:solidFill>
                <a:ln w="19080">
                  <a:solidFill>
                    <a:schemeClr val="dk1"/>
                  </a:solidFill>
                  <a:round/>
                </a:ln>
              </p:spPr>
              <p:style>
                <a:lnRef idx="0"/>
                <a:fillRef idx="0"/>
                <a:effectRef idx="0"/>
                <a:fontRef idx="minor"/>
              </p:style>
            </p:sp>
            <p:sp>
              <p:nvSpPr>
                <p:cNvPr id="551" name="CustomShape 37"/>
                <p:cNvSpPr/>
                <p:nvPr/>
              </p:nvSpPr>
              <p:spPr>
                <a:xfrm>
                  <a:off x="8575200" y="4350240"/>
                  <a:ext cx="99000" cy="11844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552" name="Group 38"/>
              <p:cNvGrpSpPr/>
              <p:nvPr/>
            </p:nvGrpSpPr>
            <p:grpSpPr>
              <a:xfrm>
                <a:off x="8433000" y="4114080"/>
                <a:ext cx="177120" cy="177120"/>
                <a:chOff x="8433000" y="4114080"/>
                <a:chExt cx="177120" cy="177120"/>
              </a:xfrm>
            </p:grpSpPr>
            <p:sp>
              <p:nvSpPr>
                <p:cNvPr id="553" name="CustomShape 39"/>
                <p:cNvSpPr/>
                <p:nvPr/>
              </p:nvSpPr>
              <p:spPr>
                <a:xfrm>
                  <a:off x="8433000" y="4114080"/>
                  <a:ext cx="177120" cy="177120"/>
                </a:xfrm>
                <a:prstGeom prst="rect">
                  <a:avLst/>
                </a:prstGeom>
                <a:solidFill>
                  <a:schemeClr val="lt1"/>
                </a:solidFill>
                <a:ln w="19080">
                  <a:solidFill>
                    <a:schemeClr val="dk1"/>
                  </a:solidFill>
                  <a:round/>
                </a:ln>
              </p:spPr>
              <p:style>
                <a:lnRef idx="0"/>
                <a:fillRef idx="0"/>
                <a:effectRef idx="0"/>
                <a:fontRef idx="minor"/>
              </p:style>
            </p:sp>
            <p:sp>
              <p:nvSpPr>
                <p:cNvPr id="554" name="CustomShape 40"/>
                <p:cNvSpPr/>
                <p:nvPr/>
              </p:nvSpPr>
              <p:spPr>
                <a:xfrm>
                  <a:off x="8470440" y="4143240"/>
                  <a:ext cx="102600" cy="11844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555" name="CustomShape 41"/>
              <p:cNvSpPr/>
              <p:nvPr/>
            </p:nvSpPr>
            <p:spPr>
              <a:xfrm rot="5400000">
                <a:off x="8473680" y="4265640"/>
                <a:ext cx="97200" cy="62064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19080">
                <a:solidFill>
                  <a:schemeClr val="dk1"/>
                </a:solidFill>
                <a:round/>
              </a:ln>
            </p:spPr>
            <p:style>
              <a:lnRef idx="0"/>
              <a:fillRef idx="0"/>
              <a:effectRef idx="0"/>
              <a:fontRef idx="minor"/>
            </p:style>
          </p:sp>
          <p:sp>
            <p:nvSpPr>
              <p:cNvPr id="556" name="CustomShape 42"/>
              <p:cNvSpPr/>
              <p:nvPr/>
            </p:nvSpPr>
            <p:spPr>
              <a:xfrm rot="16200000">
                <a:off x="8472960" y="4393080"/>
                <a:ext cx="97200" cy="62064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19080">
                <a:solidFill>
                  <a:schemeClr val="dk1"/>
                </a:solidFill>
                <a:round/>
              </a:ln>
            </p:spPr>
            <p:style>
              <a:lnRef idx="0"/>
              <a:fillRef idx="0"/>
              <a:effectRef idx="0"/>
              <a:fontRef idx="minor"/>
            </p:style>
          </p:sp>
        </p:grpSp>
      </p:grpSp>
      <p:sp>
        <p:nvSpPr>
          <p:cNvPr id="557" name="PlaceHolder 43"/>
          <p:cNvSpPr>
            <a:spLocks noGrp="1"/>
          </p:cNvSpPr>
          <p:nvPr>
            <p:ph type="title"/>
          </p:nvPr>
        </p:nvSpPr>
        <p:spPr>
          <a:xfrm>
            <a:off x="0" y="25560"/>
            <a:ext cx="9143640" cy="77616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558" name="PlaceHolder 4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edf0"/>
        </a:solidFill>
      </p:bgPr>
    </p:bg>
    <p:spTree>
      <p:nvGrpSpPr>
        <p:cNvPr id="1" name=""/>
        <p:cNvGrpSpPr/>
        <p:nvPr/>
      </p:nvGrpSpPr>
      <p:grpSpPr>
        <a:xfrm>
          <a:off x="0" y="0"/>
          <a:ext cx="0" cy="0"/>
          <a:chOff x="0" y="0"/>
          <a:chExt cx="0" cy="0"/>
        </a:xfrm>
      </p:grpSpPr>
      <p:sp>
        <p:nvSpPr>
          <p:cNvPr id="595" name="CustomShape 1"/>
          <p:cNvSpPr/>
          <p:nvPr/>
        </p:nvSpPr>
        <p:spPr>
          <a:xfrm>
            <a:off x="2946960" y="474120"/>
            <a:ext cx="3249720" cy="3249720"/>
          </a:xfrm>
          <a:prstGeom prst="ellipse">
            <a:avLst/>
          </a:prstGeom>
          <a:solidFill>
            <a:schemeClr val="accent1"/>
          </a:solidFill>
          <a:ln>
            <a:noFill/>
          </a:ln>
        </p:spPr>
        <p:style>
          <a:lnRef idx="0"/>
          <a:fillRef idx="0"/>
          <a:effectRef idx="0"/>
          <a:fontRef idx="minor"/>
        </p:style>
      </p:sp>
      <p:grpSp>
        <p:nvGrpSpPr>
          <p:cNvPr id="596" name="Group 2"/>
          <p:cNvGrpSpPr/>
          <p:nvPr/>
        </p:nvGrpSpPr>
        <p:grpSpPr>
          <a:xfrm>
            <a:off x="3624480" y="1094760"/>
            <a:ext cx="1895040" cy="2007720"/>
            <a:chOff x="3624480" y="1094760"/>
            <a:chExt cx="1895040" cy="2007720"/>
          </a:xfrm>
        </p:grpSpPr>
        <p:grpSp>
          <p:nvGrpSpPr>
            <p:cNvPr id="597" name="Group 3"/>
            <p:cNvGrpSpPr/>
            <p:nvPr/>
          </p:nvGrpSpPr>
          <p:grpSpPr>
            <a:xfrm>
              <a:off x="3624480" y="2563560"/>
              <a:ext cx="1895040" cy="237240"/>
              <a:chOff x="3624480" y="2563560"/>
              <a:chExt cx="1895040" cy="237240"/>
            </a:xfrm>
          </p:grpSpPr>
          <p:sp>
            <p:nvSpPr>
              <p:cNvPr id="598" name="CustomShape 4"/>
              <p:cNvSpPr/>
              <p:nvPr/>
            </p:nvSpPr>
            <p:spPr>
              <a:xfrm>
                <a:off x="3624480" y="2566800"/>
                <a:ext cx="1895040" cy="234000"/>
              </a:xfrm>
              <a:prstGeom prst="rect">
                <a:avLst/>
              </a:prstGeom>
              <a:solidFill>
                <a:schemeClr val="accent1"/>
              </a:solidFill>
              <a:ln w="57240">
                <a:solidFill>
                  <a:schemeClr val="dk1"/>
                </a:solidFill>
                <a:round/>
              </a:ln>
            </p:spPr>
            <p:style>
              <a:lnRef idx="0"/>
              <a:fillRef idx="0"/>
              <a:effectRef idx="0"/>
              <a:fontRef idx="minor"/>
            </p:style>
          </p:sp>
          <p:grpSp>
            <p:nvGrpSpPr>
              <p:cNvPr id="599" name="Group 5"/>
              <p:cNvGrpSpPr/>
              <p:nvPr/>
            </p:nvGrpSpPr>
            <p:grpSpPr>
              <a:xfrm>
                <a:off x="3825000" y="2563560"/>
                <a:ext cx="254520" cy="234000"/>
                <a:chOff x="3825000" y="2563560"/>
                <a:chExt cx="254520" cy="234000"/>
              </a:xfrm>
            </p:grpSpPr>
            <p:sp>
              <p:nvSpPr>
                <p:cNvPr id="600" name="CustomShape 6"/>
                <p:cNvSpPr/>
                <p:nvPr/>
              </p:nvSpPr>
              <p:spPr>
                <a:xfrm>
                  <a:off x="3825000" y="2563560"/>
                  <a:ext cx="28800" cy="234000"/>
                </a:xfrm>
                <a:prstGeom prst="rect">
                  <a:avLst/>
                </a:prstGeom>
                <a:solidFill>
                  <a:schemeClr val="dk1"/>
                </a:solidFill>
                <a:ln>
                  <a:noFill/>
                </a:ln>
              </p:spPr>
              <p:style>
                <a:lnRef idx="0"/>
                <a:fillRef idx="0"/>
                <a:effectRef idx="0"/>
                <a:fontRef idx="minor"/>
              </p:style>
            </p:sp>
            <p:sp>
              <p:nvSpPr>
                <p:cNvPr id="601" name="CustomShape 7"/>
                <p:cNvSpPr/>
                <p:nvPr/>
              </p:nvSpPr>
              <p:spPr>
                <a:xfrm>
                  <a:off x="3900240" y="2563560"/>
                  <a:ext cx="28800" cy="234000"/>
                </a:xfrm>
                <a:prstGeom prst="rect">
                  <a:avLst/>
                </a:prstGeom>
                <a:solidFill>
                  <a:schemeClr val="dk1"/>
                </a:solidFill>
                <a:ln>
                  <a:noFill/>
                </a:ln>
              </p:spPr>
              <p:style>
                <a:lnRef idx="0"/>
                <a:fillRef idx="0"/>
                <a:effectRef idx="0"/>
                <a:fontRef idx="minor"/>
              </p:style>
            </p:sp>
            <p:sp>
              <p:nvSpPr>
                <p:cNvPr id="602" name="CustomShape 8"/>
                <p:cNvSpPr/>
                <p:nvPr/>
              </p:nvSpPr>
              <p:spPr>
                <a:xfrm>
                  <a:off x="3975480" y="2563560"/>
                  <a:ext cx="28800" cy="234000"/>
                </a:xfrm>
                <a:prstGeom prst="rect">
                  <a:avLst/>
                </a:prstGeom>
                <a:solidFill>
                  <a:schemeClr val="dk1"/>
                </a:solidFill>
                <a:ln>
                  <a:noFill/>
                </a:ln>
              </p:spPr>
              <p:style>
                <a:lnRef idx="0"/>
                <a:fillRef idx="0"/>
                <a:effectRef idx="0"/>
                <a:fontRef idx="minor"/>
              </p:style>
            </p:sp>
            <p:sp>
              <p:nvSpPr>
                <p:cNvPr id="603" name="CustomShape 9"/>
                <p:cNvSpPr/>
                <p:nvPr/>
              </p:nvSpPr>
              <p:spPr>
                <a:xfrm>
                  <a:off x="4050720" y="2563560"/>
                  <a:ext cx="28800" cy="234000"/>
                </a:xfrm>
                <a:prstGeom prst="rect">
                  <a:avLst/>
                </a:prstGeom>
                <a:solidFill>
                  <a:schemeClr val="dk1"/>
                </a:solidFill>
                <a:ln>
                  <a:noFill/>
                </a:ln>
              </p:spPr>
              <p:style>
                <a:lnRef idx="0"/>
                <a:fillRef idx="0"/>
                <a:effectRef idx="0"/>
                <a:fontRef idx="minor"/>
              </p:style>
            </p:sp>
          </p:grpSp>
          <p:grpSp>
            <p:nvGrpSpPr>
              <p:cNvPr id="604" name="Group 10"/>
              <p:cNvGrpSpPr/>
              <p:nvPr/>
            </p:nvGrpSpPr>
            <p:grpSpPr>
              <a:xfrm>
                <a:off x="4920840" y="2658600"/>
                <a:ext cx="488880" cy="44640"/>
                <a:chOff x="4920840" y="2658600"/>
                <a:chExt cx="488880" cy="44640"/>
              </a:xfrm>
            </p:grpSpPr>
            <p:sp>
              <p:nvSpPr>
                <p:cNvPr id="605" name="CustomShape 11"/>
                <p:cNvSpPr/>
                <p:nvPr/>
              </p:nvSpPr>
              <p:spPr>
                <a:xfrm>
                  <a:off x="4920840" y="2658600"/>
                  <a:ext cx="48600" cy="44640"/>
                </a:xfrm>
                <a:prstGeom prst="rect">
                  <a:avLst/>
                </a:prstGeom>
                <a:solidFill>
                  <a:schemeClr val="dk1"/>
                </a:solidFill>
                <a:ln>
                  <a:noFill/>
                </a:ln>
              </p:spPr>
              <p:style>
                <a:lnRef idx="0"/>
                <a:fillRef idx="0"/>
                <a:effectRef idx="0"/>
                <a:fontRef idx="minor"/>
              </p:style>
            </p:sp>
            <p:sp>
              <p:nvSpPr>
                <p:cNvPr id="606" name="CustomShape 12"/>
                <p:cNvSpPr/>
                <p:nvPr/>
              </p:nvSpPr>
              <p:spPr>
                <a:xfrm>
                  <a:off x="5009040" y="2658600"/>
                  <a:ext cx="48600" cy="44640"/>
                </a:xfrm>
                <a:prstGeom prst="rect">
                  <a:avLst/>
                </a:prstGeom>
                <a:solidFill>
                  <a:schemeClr val="dk1"/>
                </a:solidFill>
                <a:ln>
                  <a:noFill/>
                </a:ln>
              </p:spPr>
              <p:style>
                <a:lnRef idx="0"/>
                <a:fillRef idx="0"/>
                <a:effectRef idx="0"/>
                <a:fontRef idx="minor"/>
              </p:style>
            </p:sp>
            <p:sp>
              <p:nvSpPr>
                <p:cNvPr id="607" name="CustomShape 13"/>
                <p:cNvSpPr/>
                <p:nvPr/>
              </p:nvSpPr>
              <p:spPr>
                <a:xfrm>
                  <a:off x="5097240" y="2658600"/>
                  <a:ext cx="48600" cy="44640"/>
                </a:xfrm>
                <a:prstGeom prst="rect">
                  <a:avLst/>
                </a:prstGeom>
                <a:solidFill>
                  <a:schemeClr val="dk1"/>
                </a:solidFill>
                <a:ln>
                  <a:noFill/>
                </a:ln>
              </p:spPr>
              <p:style>
                <a:lnRef idx="0"/>
                <a:fillRef idx="0"/>
                <a:effectRef idx="0"/>
                <a:fontRef idx="minor"/>
              </p:style>
            </p:sp>
            <p:sp>
              <p:nvSpPr>
                <p:cNvPr id="608" name="CustomShape 14"/>
                <p:cNvSpPr/>
                <p:nvPr/>
              </p:nvSpPr>
              <p:spPr>
                <a:xfrm>
                  <a:off x="5185080" y="2658600"/>
                  <a:ext cx="48600" cy="44640"/>
                </a:xfrm>
                <a:prstGeom prst="rect">
                  <a:avLst/>
                </a:prstGeom>
                <a:solidFill>
                  <a:schemeClr val="dk1"/>
                </a:solidFill>
                <a:ln>
                  <a:noFill/>
                </a:ln>
              </p:spPr>
              <p:style>
                <a:lnRef idx="0"/>
                <a:fillRef idx="0"/>
                <a:effectRef idx="0"/>
                <a:fontRef idx="minor"/>
              </p:style>
            </p:sp>
            <p:sp>
              <p:nvSpPr>
                <p:cNvPr id="609" name="CustomShape 15"/>
                <p:cNvSpPr/>
                <p:nvPr/>
              </p:nvSpPr>
              <p:spPr>
                <a:xfrm>
                  <a:off x="5273280" y="2658600"/>
                  <a:ext cx="48600" cy="44640"/>
                </a:xfrm>
                <a:prstGeom prst="rect">
                  <a:avLst/>
                </a:prstGeom>
                <a:solidFill>
                  <a:schemeClr val="dk1"/>
                </a:solidFill>
                <a:ln>
                  <a:noFill/>
                </a:ln>
              </p:spPr>
              <p:style>
                <a:lnRef idx="0"/>
                <a:fillRef idx="0"/>
                <a:effectRef idx="0"/>
                <a:fontRef idx="minor"/>
              </p:style>
            </p:sp>
            <p:sp>
              <p:nvSpPr>
                <p:cNvPr id="610" name="CustomShape 16"/>
                <p:cNvSpPr/>
                <p:nvPr/>
              </p:nvSpPr>
              <p:spPr>
                <a:xfrm>
                  <a:off x="5361120" y="2658600"/>
                  <a:ext cx="48600" cy="44640"/>
                </a:xfrm>
                <a:prstGeom prst="rect">
                  <a:avLst/>
                </a:prstGeom>
                <a:solidFill>
                  <a:schemeClr val="dk1"/>
                </a:solidFill>
                <a:ln>
                  <a:noFill/>
                </a:ln>
              </p:spPr>
              <p:style>
                <a:lnRef idx="0"/>
                <a:fillRef idx="0"/>
                <a:effectRef idx="0"/>
                <a:fontRef idx="minor"/>
              </p:style>
            </p:sp>
          </p:grpSp>
        </p:grpSp>
        <p:grpSp>
          <p:nvGrpSpPr>
            <p:cNvPr id="611" name="Group 17"/>
            <p:cNvGrpSpPr/>
            <p:nvPr/>
          </p:nvGrpSpPr>
          <p:grpSpPr>
            <a:xfrm>
              <a:off x="3624480" y="2865600"/>
              <a:ext cx="1895040" cy="236880"/>
              <a:chOff x="3624480" y="2865600"/>
              <a:chExt cx="1895040" cy="236880"/>
            </a:xfrm>
          </p:grpSpPr>
          <p:sp>
            <p:nvSpPr>
              <p:cNvPr id="612" name="CustomShape 18"/>
              <p:cNvSpPr/>
              <p:nvPr/>
            </p:nvSpPr>
            <p:spPr>
              <a:xfrm flipH="1">
                <a:off x="3624480" y="2868480"/>
                <a:ext cx="1895040" cy="234000"/>
              </a:xfrm>
              <a:prstGeom prst="rect">
                <a:avLst/>
              </a:prstGeom>
              <a:solidFill>
                <a:schemeClr val="accent2"/>
              </a:solidFill>
              <a:ln w="57240">
                <a:solidFill>
                  <a:schemeClr val="dk1"/>
                </a:solidFill>
                <a:round/>
              </a:ln>
            </p:spPr>
            <p:style>
              <a:lnRef idx="0"/>
              <a:fillRef idx="0"/>
              <a:effectRef idx="0"/>
              <a:fontRef idx="minor"/>
            </p:style>
          </p:sp>
          <p:grpSp>
            <p:nvGrpSpPr>
              <p:cNvPr id="613" name="Group 19"/>
              <p:cNvGrpSpPr/>
              <p:nvPr/>
            </p:nvGrpSpPr>
            <p:grpSpPr>
              <a:xfrm>
                <a:off x="5064120" y="2865600"/>
                <a:ext cx="254520" cy="234000"/>
                <a:chOff x="5064120" y="2865600"/>
                <a:chExt cx="254520" cy="234000"/>
              </a:xfrm>
            </p:grpSpPr>
            <p:sp>
              <p:nvSpPr>
                <p:cNvPr id="614" name="CustomShape 20"/>
                <p:cNvSpPr/>
                <p:nvPr/>
              </p:nvSpPr>
              <p:spPr>
                <a:xfrm flipH="1">
                  <a:off x="5289840" y="2865600"/>
                  <a:ext cx="28800" cy="234000"/>
                </a:xfrm>
                <a:prstGeom prst="rect">
                  <a:avLst/>
                </a:prstGeom>
                <a:solidFill>
                  <a:schemeClr val="dk1"/>
                </a:solidFill>
                <a:ln>
                  <a:noFill/>
                </a:ln>
              </p:spPr>
              <p:style>
                <a:lnRef idx="0"/>
                <a:fillRef idx="0"/>
                <a:effectRef idx="0"/>
                <a:fontRef idx="minor"/>
              </p:style>
            </p:sp>
            <p:sp>
              <p:nvSpPr>
                <p:cNvPr id="615" name="CustomShape 21"/>
                <p:cNvSpPr/>
                <p:nvPr/>
              </p:nvSpPr>
              <p:spPr>
                <a:xfrm flipH="1">
                  <a:off x="5214600" y="2865600"/>
                  <a:ext cx="28800" cy="234000"/>
                </a:xfrm>
                <a:prstGeom prst="rect">
                  <a:avLst/>
                </a:prstGeom>
                <a:solidFill>
                  <a:schemeClr val="dk1"/>
                </a:solidFill>
                <a:ln>
                  <a:noFill/>
                </a:ln>
              </p:spPr>
              <p:style>
                <a:lnRef idx="0"/>
                <a:fillRef idx="0"/>
                <a:effectRef idx="0"/>
                <a:fontRef idx="minor"/>
              </p:style>
            </p:sp>
            <p:sp>
              <p:nvSpPr>
                <p:cNvPr id="616" name="CustomShape 22"/>
                <p:cNvSpPr/>
                <p:nvPr/>
              </p:nvSpPr>
              <p:spPr>
                <a:xfrm flipH="1">
                  <a:off x="5139360" y="2865600"/>
                  <a:ext cx="28800" cy="234000"/>
                </a:xfrm>
                <a:prstGeom prst="rect">
                  <a:avLst/>
                </a:prstGeom>
                <a:solidFill>
                  <a:schemeClr val="dk1"/>
                </a:solidFill>
                <a:ln>
                  <a:noFill/>
                </a:ln>
              </p:spPr>
              <p:style>
                <a:lnRef idx="0"/>
                <a:fillRef idx="0"/>
                <a:effectRef idx="0"/>
                <a:fontRef idx="minor"/>
              </p:style>
            </p:sp>
            <p:sp>
              <p:nvSpPr>
                <p:cNvPr id="617" name="CustomShape 23"/>
                <p:cNvSpPr/>
                <p:nvPr/>
              </p:nvSpPr>
              <p:spPr>
                <a:xfrm flipH="1">
                  <a:off x="5064120" y="2865600"/>
                  <a:ext cx="28800" cy="234000"/>
                </a:xfrm>
                <a:prstGeom prst="rect">
                  <a:avLst/>
                </a:prstGeom>
                <a:solidFill>
                  <a:schemeClr val="dk1"/>
                </a:solidFill>
                <a:ln>
                  <a:noFill/>
                </a:ln>
              </p:spPr>
              <p:style>
                <a:lnRef idx="0"/>
                <a:fillRef idx="0"/>
                <a:effectRef idx="0"/>
                <a:fontRef idx="minor"/>
              </p:style>
            </p:sp>
          </p:grpSp>
          <p:grpSp>
            <p:nvGrpSpPr>
              <p:cNvPr id="618" name="Group 24"/>
              <p:cNvGrpSpPr/>
              <p:nvPr/>
            </p:nvGrpSpPr>
            <p:grpSpPr>
              <a:xfrm>
                <a:off x="3733560" y="2960640"/>
                <a:ext cx="488880" cy="44640"/>
                <a:chOff x="3733560" y="2960640"/>
                <a:chExt cx="488880" cy="44640"/>
              </a:xfrm>
            </p:grpSpPr>
            <p:sp>
              <p:nvSpPr>
                <p:cNvPr id="619" name="CustomShape 25"/>
                <p:cNvSpPr/>
                <p:nvPr/>
              </p:nvSpPr>
              <p:spPr>
                <a:xfrm flipH="1">
                  <a:off x="4173480" y="2960640"/>
                  <a:ext cx="48600" cy="44640"/>
                </a:xfrm>
                <a:prstGeom prst="rect">
                  <a:avLst/>
                </a:prstGeom>
                <a:solidFill>
                  <a:schemeClr val="dk1"/>
                </a:solidFill>
                <a:ln>
                  <a:noFill/>
                </a:ln>
              </p:spPr>
              <p:style>
                <a:lnRef idx="0"/>
                <a:fillRef idx="0"/>
                <a:effectRef idx="0"/>
                <a:fontRef idx="minor"/>
              </p:style>
            </p:sp>
            <p:sp>
              <p:nvSpPr>
                <p:cNvPr id="620" name="CustomShape 26"/>
                <p:cNvSpPr/>
                <p:nvPr/>
              </p:nvSpPr>
              <p:spPr>
                <a:xfrm flipH="1">
                  <a:off x="4085280" y="2960640"/>
                  <a:ext cx="48600" cy="44640"/>
                </a:xfrm>
                <a:prstGeom prst="rect">
                  <a:avLst/>
                </a:prstGeom>
                <a:solidFill>
                  <a:schemeClr val="dk1"/>
                </a:solidFill>
                <a:ln>
                  <a:noFill/>
                </a:ln>
              </p:spPr>
              <p:style>
                <a:lnRef idx="0"/>
                <a:fillRef idx="0"/>
                <a:effectRef idx="0"/>
                <a:fontRef idx="minor"/>
              </p:style>
            </p:sp>
            <p:sp>
              <p:nvSpPr>
                <p:cNvPr id="621" name="CustomShape 27"/>
                <p:cNvSpPr/>
                <p:nvPr/>
              </p:nvSpPr>
              <p:spPr>
                <a:xfrm flipH="1">
                  <a:off x="3997440" y="2960640"/>
                  <a:ext cx="48600" cy="44640"/>
                </a:xfrm>
                <a:prstGeom prst="rect">
                  <a:avLst/>
                </a:prstGeom>
                <a:solidFill>
                  <a:schemeClr val="dk1"/>
                </a:solidFill>
                <a:ln>
                  <a:noFill/>
                </a:ln>
              </p:spPr>
              <p:style>
                <a:lnRef idx="0"/>
                <a:fillRef idx="0"/>
                <a:effectRef idx="0"/>
                <a:fontRef idx="minor"/>
              </p:style>
            </p:sp>
            <p:sp>
              <p:nvSpPr>
                <p:cNvPr id="622" name="CustomShape 28"/>
                <p:cNvSpPr/>
                <p:nvPr/>
              </p:nvSpPr>
              <p:spPr>
                <a:xfrm flipH="1">
                  <a:off x="3909240" y="2960640"/>
                  <a:ext cx="48600" cy="44640"/>
                </a:xfrm>
                <a:prstGeom prst="rect">
                  <a:avLst/>
                </a:prstGeom>
                <a:solidFill>
                  <a:schemeClr val="dk1"/>
                </a:solidFill>
                <a:ln>
                  <a:noFill/>
                </a:ln>
              </p:spPr>
              <p:style>
                <a:lnRef idx="0"/>
                <a:fillRef idx="0"/>
                <a:effectRef idx="0"/>
                <a:fontRef idx="minor"/>
              </p:style>
            </p:sp>
            <p:sp>
              <p:nvSpPr>
                <p:cNvPr id="623" name="CustomShape 29"/>
                <p:cNvSpPr/>
                <p:nvPr/>
              </p:nvSpPr>
              <p:spPr>
                <a:xfrm flipH="1">
                  <a:off x="3821400" y="2960640"/>
                  <a:ext cx="48600" cy="44640"/>
                </a:xfrm>
                <a:prstGeom prst="rect">
                  <a:avLst/>
                </a:prstGeom>
                <a:solidFill>
                  <a:schemeClr val="dk1"/>
                </a:solidFill>
                <a:ln>
                  <a:noFill/>
                </a:ln>
              </p:spPr>
              <p:style>
                <a:lnRef idx="0"/>
                <a:fillRef idx="0"/>
                <a:effectRef idx="0"/>
                <a:fontRef idx="minor"/>
              </p:style>
            </p:sp>
            <p:sp>
              <p:nvSpPr>
                <p:cNvPr id="624" name="CustomShape 30"/>
                <p:cNvSpPr/>
                <p:nvPr/>
              </p:nvSpPr>
              <p:spPr>
                <a:xfrm flipH="1">
                  <a:off x="3733200" y="2960640"/>
                  <a:ext cx="48600" cy="44640"/>
                </a:xfrm>
                <a:prstGeom prst="rect">
                  <a:avLst/>
                </a:prstGeom>
                <a:solidFill>
                  <a:schemeClr val="dk1"/>
                </a:solidFill>
                <a:ln>
                  <a:noFill/>
                </a:ln>
              </p:spPr>
              <p:style>
                <a:lnRef idx="0"/>
                <a:fillRef idx="0"/>
                <a:effectRef idx="0"/>
                <a:fontRef idx="minor"/>
              </p:style>
            </p:sp>
          </p:grpSp>
        </p:grpSp>
        <p:grpSp>
          <p:nvGrpSpPr>
            <p:cNvPr id="625" name="Group 31"/>
            <p:cNvGrpSpPr/>
            <p:nvPr/>
          </p:nvGrpSpPr>
          <p:grpSpPr>
            <a:xfrm>
              <a:off x="4149720" y="1549800"/>
              <a:ext cx="390600" cy="390600"/>
              <a:chOff x="4149720" y="1549800"/>
              <a:chExt cx="390600" cy="390600"/>
            </a:xfrm>
          </p:grpSpPr>
          <p:sp>
            <p:nvSpPr>
              <p:cNvPr id="626" name="CustomShape 32"/>
              <p:cNvSpPr/>
              <p:nvPr/>
            </p:nvSpPr>
            <p:spPr>
              <a:xfrm>
                <a:off x="4149720" y="1549800"/>
                <a:ext cx="390600" cy="390600"/>
              </a:xfrm>
              <a:prstGeom prst="rect">
                <a:avLst/>
              </a:prstGeom>
              <a:solidFill>
                <a:schemeClr val="accent1"/>
              </a:solidFill>
              <a:ln w="57240">
                <a:solidFill>
                  <a:schemeClr val="dk1"/>
                </a:solidFill>
                <a:round/>
              </a:ln>
            </p:spPr>
            <p:style>
              <a:lnRef idx="0"/>
              <a:fillRef idx="0"/>
              <a:effectRef idx="0"/>
              <a:fontRef idx="minor"/>
            </p:style>
          </p:sp>
          <p:sp>
            <p:nvSpPr>
              <p:cNvPr id="627" name="CustomShape 33"/>
              <p:cNvSpPr/>
              <p:nvPr/>
            </p:nvSpPr>
            <p:spPr>
              <a:xfrm>
                <a:off x="4214160" y="1605600"/>
                <a:ext cx="261360" cy="26136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628" name="Group 34"/>
            <p:cNvGrpSpPr/>
            <p:nvPr/>
          </p:nvGrpSpPr>
          <p:grpSpPr>
            <a:xfrm>
              <a:off x="4603680" y="1549800"/>
              <a:ext cx="390600" cy="390600"/>
              <a:chOff x="4603680" y="1549800"/>
              <a:chExt cx="390600" cy="390600"/>
            </a:xfrm>
          </p:grpSpPr>
          <p:sp>
            <p:nvSpPr>
              <p:cNvPr id="629" name="CustomShape 35"/>
              <p:cNvSpPr/>
              <p:nvPr/>
            </p:nvSpPr>
            <p:spPr>
              <a:xfrm>
                <a:off x="4603680" y="1549800"/>
                <a:ext cx="390600" cy="390600"/>
              </a:xfrm>
              <a:prstGeom prst="rect">
                <a:avLst/>
              </a:prstGeom>
              <a:solidFill>
                <a:schemeClr val="accent2"/>
              </a:solidFill>
              <a:ln w="57240">
                <a:solidFill>
                  <a:schemeClr val="dk1"/>
                </a:solidFill>
                <a:round/>
              </a:ln>
            </p:spPr>
            <p:style>
              <a:lnRef idx="0"/>
              <a:fillRef idx="0"/>
              <a:effectRef idx="0"/>
              <a:fontRef idx="minor"/>
            </p:style>
          </p:sp>
          <p:sp>
            <p:nvSpPr>
              <p:cNvPr id="630" name="CustomShape 36"/>
              <p:cNvSpPr/>
              <p:nvPr/>
            </p:nvSpPr>
            <p:spPr>
              <a:xfrm>
                <a:off x="4689720" y="1614600"/>
                <a:ext cx="218160" cy="26136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631" name="Group 37"/>
            <p:cNvGrpSpPr/>
            <p:nvPr/>
          </p:nvGrpSpPr>
          <p:grpSpPr>
            <a:xfrm>
              <a:off x="4376520" y="1094760"/>
              <a:ext cx="390600" cy="390600"/>
              <a:chOff x="4376520" y="1094760"/>
              <a:chExt cx="390600" cy="390600"/>
            </a:xfrm>
          </p:grpSpPr>
          <p:sp>
            <p:nvSpPr>
              <p:cNvPr id="632" name="CustomShape 38"/>
              <p:cNvSpPr/>
              <p:nvPr/>
            </p:nvSpPr>
            <p:spPr>
              <a:xfrm>
                <a:off x="4376520" y="1094760"/>
                <a:ext cx="390600" cy="390600"/>
              </a:xfrm>
              <a:prstGeom prst="rect">
                <a:avLst/>
              </a:prstGeom>
              <a:solidFill>
                <a:schemeClr val="lt1"/>
              </a:solidFill>
              <a:ln w="57240">
                <a:solidFill>
                  <a:schemeClr val="dk1"/>
                </a:solidFill>
                <a:round/>
              </a:ln>
            </p:spPr>
            <p:style>
              <a:lnRef idx="0"/>
              <a:fillRef idx="0"/>
              <a:effectRef idx="0"/>
              <a:fontRef idx="minor"/>
            </p:style>
          </p:sp>
          <p:sp>
            <p:nvSpPr>
              <p:cNvPr id="633" name="CustomShape 39"/>
              <p:cNvSpPr/>
              <p:nvPr/>
            </p:nvSpPr>
            <p:spPr>
              <a:xfrm>
                <a:off x="4458600" y="1159200"/>
                <a:ext cx="226080" cy="26136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634" name="CustomShape 40"/>
            <p:cNvSpPr/>
            <p:nvPr/>
          </p:nvSpPr>
          <p:spPr>
            <a:xfrm rot="5400000">
              <a:off x="4465080" y="142848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sp>
          <p:nvSpPr>
            <p:cNvPr id="635" name="CustomShape 41"/>
            <p:cNvSpPr/>
            <p:nvPr/>
          </p:nvSpPr>
          <p:spPr>
            <a:xfrm rot="16200000">
              <a:off x="4464360" y="170856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grpSp>
      <p:sp>
        <p:nvSpPr>
          <p:cNvPr id="636" name="PlaceHolder 42"/>
          <p:cNvSpPr>
            <a:spLocks noGrp="1"/>
          </p:cNvSpPr>
          <p:nvPr>
            <p:ph type="title"/>
          </p:nvPr>
        </p:nvSpPr>
        <p:spPr>
          <a:xfrm>
            <a:off x="1828440" y="3729960"/>
            <a:ext cx="5472360" cy="53964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637" name="PlaceHolder 43"/>
          <p:cNvSpPr>
            <a:spLocks noGrp="1"/>
          </p:cNvSpPr>
          <p:nvPr>
            <p:ph type="body"/>
          </p:nvPr>
        </p:nvSpPr>
        <p:spPr>
          <a:xfrm>
            <a:off x="1828440" y="4279680"/>
            <a:ext cx="5472360" cy="251640"/>
          </a:xfrm>
          <a:prstGeom prst="rect">
            <a:avLst/>
          </a:prstGeom>
        </p:spPr>
        <p:txBody>
          <a:bodyPr lIns="108000" anchor="ctr">
            <a:noAutofit/>
          </a:bodyPr>
          <a:p>
            <a:pPr marL="432000" indent="-324000" algn="ctr">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fedf0"/>
        </a:solidFill>
      </p:bgPr>
    </p:bg>
    <p:spTree>
      <p:nvGrpSpPr>
        <p:cNvPr id="1" name=""/>
        <p:cNvGrpSpPr/>
        <p:nvPr/>
      </p:nvGrpSpPr>
      <p:grpSpPr>
        <a:xfrm>
          <a:off x="0" y="0"/>
          <a:ext cx="0" cy="0"/>
          <a:chOff x="0" y="0"/>
          <a:chExt cx="0" cy="0"/>
        </a:xfrm>
      </p:grpSpPr>
      <p:sp>
        <p:nvSpPr>
          <p:cNvPr id="80" name="CustomShape 1"/>
          <p:cNvSpPr/>
          <p:nvPr/>
        </p:nvSpPr>
        <p:spPr>
          <a:xfrm>
            <a:off x="899640" y="1303560"/>
            <a:ext cx="2519640" cy="2519640"/>
          </a:xfrm>
          <a:prstGeom prst="ellipse">
            <a:avLst/>
          </a:prstGeom>
          <a:solidFill>
            <a:schemeClr val="accent1"/>
          </a:solidFill>
          <a:ln>
            <a:noFill/>
          </a:ln>
        </p:spPr>
        <p:style>
          <a:lnRef idx="0"/>
          <a:fillRef idx="0"/>
          <a:effectRef idx="0"/>
          <a:fontRef idx="minor"/>
        </p:style>
      </p:sp>
      <p:sp>
        <p:nvSpPr>
          <p:cNvPr id="81" name="PlaceHolder 2"/>
          <p:cNvSpPr>
            <a:spLocks noGrp="1"/>
          </p:cNvSpPr>
          <p:nvPr>
            <p:ph type="body"/>
          </p:nvPr>
        </p:nvSpPr>
        <p:spPr>
          <a:xfrm>
            <a:off x="1548000" y="1303560"/>
            <a:ext cx="2519640" cy="251964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82"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1547640" y="0"/>
            <a:ext cx="7596000" cy="5143320"/>
          </a:xfrm>
          <a:prstGeom prst="rect">
            <a:avLst/>
          </a:prstGeom>
          <a:solidFill>
            <a:schemeClr val="accent4"/>
          </a:solidFill>
          <a:ln>
            <a:noFill/>
          </a:ln>
        </p:spPr>
        <p:style>
          <a:lnRef idx="0"/>
          <a:fillRef idx="0"/>
          <a:effectRef idx="0"/>
          <a:fontRef idx="minor"/>
        </p:style>
      </p:sp>
      <p:grpSp>
        <p:nvGrpSpPr>
          <p:cNvPr id="120" name="Group 2"/>
          <p:cNvGrpSpPr/>
          <p:nvPr/>
        </p:nvGrpSpPr>
        <p:grpSpPr>
          <a:xfrm>
            <a:off x="126360" y="3578760"/>
            <a:ext cx="1295640" cy="1368360"/>
            <a:chOff x="126360" y="3578760"/>
            <a:chExt cx="1295640" cy="1368360"/>
          </a:xfrm>
        </p:grpSpPr>
        <p:sp>
          <p:nvSpPr>
            <p:cNvPr id="121" name="CustomShape 3"/>
            <p:cNvSpPr/>
            <p:nvPr/>
          </p:nvSpPr>
          <p:spPr>
            <a:xfrm>
              <a:off x="126360" y="3578760"/>
              <a:ext cx="1295640" cy="1295640"/>
            </a:xfrm>
            <a:prstGeom prst="ellipse">
              <a:avLst/>
            </a:prstGeom>
            <a:solidFill>
              <a:schemeClr val="accent1"/>
            </a:solidFill>
            <a:ln>
              <a:noFill/>
            </a:ln>
          </p:spPr>
          <p:style>
            <a:lnRef idx="0"/>
            <a:fillRef idx="0"/>
            <a:effectRef idx="0"/>
            <a:fontRef idx="minor"/>
          </p:style>
        </p:sp>
        <p:grpSp>
          <p:nvGrpSpPr>
            <p:cNvPr id="122" name="Group 4"/>
            <p:cNvGrpSpPr/>
            <p:nvPr/>
          </p:nvGrpSpPr>
          <p:grpSpPr>
            <a:xfrm>
              <a:off x="232560" y="3798360"/>
              <a:ext cx="1083600" cy="1148760"/>
              <a:chOff x="232560" y="3798360"/>
              <a:chExt cx="1083600" cy="1148760"/>
            </a:xfrm>
          </p:grpSpPr>
          <p:grpSp>
            <p:nvGrpSpPr>
              <p:cNvPr id="123" name="Group 5"/>
              <p:cNvGrpSpPr/>
              <p:nvPr/>
            </p:nvGrpSpPr>
            <p:grpSpPr>
              <a:xfrm>
                <a:off x="232560" y="4638600"/>
                <a:ext cx="1083600" cy="135720"/>
                <a:chOff x="232560" y="4638600"/>
                <a:chExt cx="1083600" cy="135720"/>
              </a:xfrm>
            </p:grpSpPr>
            <p:sp>
              <p:nvSpPr>
                <p:cNvPr id="124" name="CustomShape 6"/>
                <p:cNvSpPr/>
                <p:nvPr/>
              </p:nvSpPr>
              <p:spPr>
                <a:xfrm>
                  <a:off x="232560" y="4640400"/>
                  <a:ext cx="1083600" cy="133920"/>
                </a:xfrm>
                <a:prstGeom prst="rect">
                  <a:avLst/>
                </a:prstGeom>
                <a:solidFill>
                  <a:schemeClr val="accent1"/>
                </a:solidFill>
                <a:ln w="19080">
                  <a:solidFill>
                    <a:schemeClr val="dk1"/>
                  </a:solidFill>
                  <a:round/>
                </a:ln>
              </p:spPr>
              <p:style>
                <a:lnRef idx="0"/>
                <a:fillRef idx="0"/>
                <a:effectRef idx="0"/>
                <a:fontRef idx="minor"/>
              </p:style>
            </p:sp>
            <p:grpSp>
              <p:nvGrpSpPr>
                <p:cNvPr id="125" name="Group 7"/>
                <p:cNvGrpSpPr/>
                <p:nvPr/>
              </p:nvGrpSpPr>
              <p:grpSpPr>
                <a:xfrm>
                  <a:off x="347040" y="4638600"/>
                  <a:ext cx="145800" cy="133920"/>
                  <a:chOff x="347040" y="4638600"/>
                  <a:chExt cx="145800" cy="133920"/>
                </a:xfrm>
              </p:grpSpPr>
              <p:sp>
                <p:nvSpPr>
                  <p:cNvPr id="126" name="CustomShape 8"/>
                  <p:cNvSpPr/>
                  <p:nvPr/>
                </p:nvSpPr>
                <p:spPr>
                  <a:xfrm>
                    <a:off x="347040" y="4638600"/>
                    <a:ext cx="16560" cy="133920"/>
                  </a:xfrm>
                  <a:prstGeom prst="rect">
                    <a:avLst/>
                  </a:prstGeom>
                  <a:solidFill>
                    <a:schemeClr val="dk1"/>
                  </a:solidFill>
                  <a:ln>
                    <a:noFill/>
                  </a:ln>
                </p:spPr>
                <p:style>
                  <a:lnRef idx="0"/>
                  <a:fillRef idx="0"/>
                  <a:effectRef idx="0"/>
                  <a:fontRef idx="minor"/>
                </p:style>
              </p:sp>
              <p:sp>
                <p:nvSpPr>
                  <p:cNvPr id="127" name="CustomShape 9"/>
                  <p:cNvSpPr/>
                  <p:nvPr/>
                </p:nvSpPr>
                <p:spPr>
                  <a:xfrm>
                    <a:off x="390240" y="4638600"/>
                    <a:ext cx="16560" cy="133920"/>
                  </a:xfrm>
                  <a:prstGeom prst="rect">
                    <a:avLst/>
                  </a:prstGeom>
                  <a:solidFill>
                    <a:schemeClr val="dk1"/>
                  </a:solidFill>
                  <a:ln>
                    <a:noFill/>
                  </a:ln>
                </p:spPr>
                <p:style>
                  <a:lnRef idx="0"/>
                  <a:fillRef idx="0"/>
                  <a:effectRef idx="0"/>
                  <a:fontRef idx="minor"/>
                </p:style>
              </p:sp>
              <p:sp>
                <p:nvSpPr>
                  <p:cNvPr id="128" name="CustomShape 10"/>
                  <p:cNvSpPr/>
                  <p:nvPr/>
                </p:nvSpPr>
                <p:spPr>
                  <a:xfrm>
                    <a:off x="433440" y="4638600"/>
                    <a:ext cx="16560" cy="133920"/>
                  </a:xfrm>
                  <a:prstGeom prst="rect">
                    <a:avLst/>
                  </a:prstGeom>
                  <a:solidFill>
                    <a:schemeClr val="dk1"/>
                  </a:solidFill>
                  <a:ln>
                    <a:noFill/>
                  </a:ln>
                </p:spPr>
                <p:style>
                  <a:lnRef idx="0"/>
                  <a:fillRef idx="0"/>
                  <a:effectRef idx="0"/>
                  <a:fontRef idx="minor"/>
                </p:style>
              </p:sp>
              <p:sp>
                <p:nvSpPr>
                  <p:cNvPr id="129" name="CustomShape 11"/>
                  <p:cNvSpPr/>
                  <p:nvPr/>
                </p:nvSpPr>
                <p:spPr>
                  <a:xfrm>
                    <a:off x="476280" y="4638600"/>
                    <a:ext cx="16560" cy="133920"/>
                  </a:xfrm>
                  <a:prstGeom prst="rect">
                    <a:avLst/>
                  </a:prstGeom>
                  <a:solidFill>
                    <a:schemeClr val="dk1"/>
                  </a:solidFill>
                  <a:ln>
                    <a:noFill/>
                  </a:ln>
                </p:spPr>
                <p:style>
                  <a:lnRef idx="0"/>
                  <a:fillRef idx="0"/>
                  <a:effectRef idx="0"/>
                  <a:fontRef idx="minor"/>
                </p:style>
              </p:sp>
            </p:grpSp>
            <p:grpSp>
              <p:nvGrpSpPr>
                <p:cNvPr id="130" name="Group 12"/>
                <p:cNvGrpSpPr/>
                <p:nvPr/>
              </p:nvGrpSpPr>
              <p:grpSpPr>
                <a:xfrm>
                  <a:off x="974160" y="4692960"/>
                  <a:ext cx="279360" cy="25200"/>
                  <a:chOff x="974160" y="4692960"/>
                  <a:chExt cx="279360" cy="25200"/>
                </a:xfrm>
              </p:grpSpPr>
              <p:sp>
                <p:nvSpPr>
                  <p:cNvPr id="131" name="CustomShape 13"/>
                  <p:cNvSpPr/>
                  <p:nvPr/>
                </p:nvSpPr>
                <p:spPr>
                  <a:xfrm>
                    <a:off x="974160" y="4692960"/>
                    <a:ext cx="27720" cy="25200"/>
                  </a:xfrm>
                  <a:prstGeom prst="rect">
                    <a:avLst/>
                  </a:prstGeom>
                  <a:solidFill>
                    <a:schemeClr val="dk1"/>
                  </a:solidFill>
                  <a:ln>
                    <a:noFill/>
                  </a:ln>
                </p:spPr>
                <p:style>
                  <a:lnRef idx="0"/>
                  <a:fillRef idx="0"/>
                  <a:effectRef idx="0"/>
                  <a:fontRef idx="minor"/>
                </p:style>
              </p:sp>
              <p:sp>
                <p:nvSpPr>
                  <p:cNvPr id="132" name="CustomShape 14"/>
                  <p:cNvSpPr/>
                  <p:nvPr/>
                </p:nvSpPr>
                <p:spPr>
                  <a:xfrm>
                    <a:off x="1024560" y="4692960"/>
                    <a:ext cx="27720" cy="25200"/>
                  </a:xfrm>
                  <a:prstGeom prst="rect">
                    <a:avLst/>
                  </a:prstGeom>
                  <a:solidFill>
                    <a:schemeClr val="dk1"/>
                  </a:solidFill>
                  <a:ln>
                    <a:noFill/>
                  </a:ln>
                </p:spPr>
                <p:style>
                  <a:lnRef idx="0"/>
                  <a:fillRef idx="0"/>
                  <a:effectRef idx="0"/>
                  <a:fontRef idx="minor"/>
                </p:style>
              </p:sp>
              <p:sp>
                <p:nvSpPr>
                  <p:cNvPr id="133" name="CustomShape 15"/>
                  <p:cNvSpPr/>
                  <p:nvPr/>
                </p:nvSpPr>
                <p:spPr>
                  <a:xfrm>
                    <a:off x="1074960" y="4692960"/>
                    <a:ext cx="27720" cy="25200"/>
                  </a:xfrm>
                  <a:prstGeom prst="rect">
                    <a:avLst/>
                  </a:prstGeom>
                  <a:solidFill>
                    <a:schemeClr val="dk1"/>
                  </a:solidFill>
                  <a:ln>
                    <a:noFill/>
                  </a:ln>
                </p:spPr>
                <p:style>
                  <a:lnRef idx="0"/>
                  <a:fillRef idx="0"/>
                  <a:effectRef idx="0"/>
                  <a:fontRef idx="minor"/>
                </p:style>
              </p:sp>
              <p:sp>
                <p:nvSpPr>
                  <p:cNvPr id="134" name="CustomShape 16"/>
                  <p:cNvSpPr/>
                  <p:nvPr/>
                </p:nvSpPr>
                <p:spPr>
                  <a:xfrm>
                    <a:off x="1125360" y="4692960"/>
                    <a:ext cx="27720" cy="25200"/>
                  </a:xfrm>
                  <a:prstGeom prst="rect">
                    <a:avLst/>
                  </a:prstGeom>
                  <a:solidFill>
                    <a:schemeClr val="dk1"/>
                  </a:solidFill>
                  <a:ln>
                    <a:noFill/>
                  </a:ln>
                </p:spPr>
                <p:style>
                  <a:lnRef idx="0"/>
                  <a:fillRef idx="0"/>
                  <a:effectRef idx="0"/>
                  <a:fontRef idx="minor"/>
                </p:style>
              </p:sp>
              <p:sp>
                <p:nvSpPr>
                  <p:cNvPr id="135" name="CustomShape 17"/>
                  <p:cNvSpPr/>
                  <p:nvPr/>
                </p:nvSpPr>
                <p:spPr>
                  <a:xfrm>
                    <a:off x="1175400" y="4692960"/>
                    <a:ext cx="27720" cy="25200"/>
                  </a:xfrm>
                  <a:prstGeom prst="rect">
                    <a:avLst/>
                  </a:prstGeom>
                  <a:solidFill>
                    <a:schemeClr val="dk1"/>
                  </a:solidFill>
                  <a:ln>
                    <a:noFill/>
                  </a:ln>
                </p:spPr>
                <p:style>
                  <a:lnRef idx="0"/>
                  <a:fillRef idx="0"/>
                  <a:effectRef idx="0"/>
                  <a:fontRef idx="minor"/>
                </p:style>
              </p:sp>
              <p:sp>
                <p:nvSpPr>
                  <p:cNvPr id="136" name="CustomShape 18"/>
                  <p:cNvSpPr/>
                  <p:nvPr/>
                </p:nvSpPr>
                <p:spPr>
                  <a:xfrm>
                    <a:off x="1225800" y="4692960"/>
                    <a:ext cx="27720" cy="25200"/>
                  </a:xfrm>
                  <a:prstGeom prst="rect">
                    <a:avLst/>
                  </a:prstGeom>
                  <a:solidFill>
                    <a:schemeClr val="dk1"/>
                  </a:solidFill>
                  <a:ln>
                    <a:noFill/>
                  </a:ln>
                </p:spPr>
                <p:style>
                  <a:lnRef idx="0"/>
                  <a:fillRef idx="0"/>
                  <a:effectRef idx="0"/>
                  <a:fontRef idx="minor"/>
                </p:style>
              </p:sp>
            </p:grpSp>
          </p:grpSp>
          <p:grpSp>
            <p:nvGrpSpPr>
              <p:cNvPr id="137" name="Group 19"/>
              <p:cNvGrpSpPr/>
              <p:nvPr/>
            </p:nvGrpSpPr>
            <p:grpSpPr>
              <a:xfrm>
                <a:off x="232560" y="4811400"/>
                <a:ext cx="1083600" cy="135720"/>
                <a:chOff x="232560" y="4811400"/>
                <a:chExt cx="1083600" cy="135720"/>
              </a:xfrm>
            </p:grpSpPr>
            <p:sp>
              <p:nvSpPr>
                <p:cNvPr id="138" name="CustomShape 20"/>
                <p:cNvSpPr/>
                <p:nvPr/>
              </p:nvSpPr>
              <p:spPr>
                <a:xfrm flipH="1">
                  <a:off x="232560" y="4813200"/>
                  <a:ext cx="1083600" cy="133920"/>
                </a:xfrm>
                <a:prstGeom prst="rect">
                  <a:avLst/>
                </a:prstGeom>
                <a:solidFill>
                  <a:schemeClr val="accent2"/>
                </a:solidFill>
                <a:ln w="19080">
                  <a:solidFill>
                    <a:schemeClr val="dk1"/>
                  </a:solidFill>
                  <a:round/>
                </a:ln>
              </p:spPr>
              <p:style>
                <a:lnRef idx="0"/>
                <a:fillRef idx="0"/>
                <a:effectRef idx="0"/>
                <a:fontRef idx="minor"/>
              </p:style>
            </p:sp>
            <p:grpSp>
              <p:nvGrpSpPr>
                <p:cNvPr id="139" name="Group 21"/>
                <p:cNvGrpSpPr/>
                <p:nvPr/>
              </p:nvGrpSpPr>
              <p:grpSpPr>
                <a:xfrm>
                  <a:off x="1055880" y="4811400"/>
                  <a:ext cx="145800" cy="133920"/>
                  <a:chOff x="1055880" y="4811400"/>
                  <a:chExt cx="145800" cy="133920"/>
                </a:xfrm>
              </p:grpSpPr>
              <p:sp>
                <p:nvSpPr>
                  <p:cNvPr id="140" name="CustomShape 22"/>
                  <p:cNvSpPr/>
                  <p:nvPr/>
                </p:nvSpPr>
                <p:spPr>
                  <a:xfrm flipH="1">
                    <a:off x="1185120" y="4811400"/>
                    <a:ext cx="16560" cy="133920"/>
                  </a:xfrm>
                  <a:prstGeom prst="rect">
                    <a:avLst/>
                  </a:prstGeom>
                  <a:solidFill>
                    <a:schemeClr val="dk1"/>
                  </a:solidFill>
                  <a:ln>
                    <a:noFill/>
                  </a:ln>
                </p:spPr>
                <p:style>
                  <a:lnRef idx="0"/>
                  <a:fillRef idx="0"/>
                  <a:effectRef idx="0"/>
                  <a:fontRef idx="minor"/>
                </p:style>
              </p:sp>
              <p:sp>
                <p:nvSpPr>
                  <p:cNvPr id="141" name="CustomShape 23"/>
                  <p:cNvSpPr/>
                  <p:nvPr/>
                </p:nvSpPr>
                <p:spPr>
                  <a:xfrm flipH="1">
                    <a:off x="1141920" y="4811400"/>
                    <a:ext cx="16560" cy="133920"/>
                  </a:xfrm>
                  <a:prstGeom prst="rect">
                    <a:avLst/>
                  </a:prstGeom>
                  <a:solidFill>
                    <a:schemeClr val="dk1"/>
                  </a:solidFill>
                  <a:ln>
                    <a:noFill/>
                  </a:ln>
                </p:spPr>
                <p:style>
                  <a:lnRef idx="0"/>
                  <a:fillRef idx="0"/>
                  <a:effectRef idx="0"/>
                  <a:fontRef idx="minor"/>
                </p:style>
              </p:sp>
              <p:sp>
                <p:nvSpPr>
                  <p:cNvPr id="142" name="CustomShape 24"/>
                  <p:cNvSpPr/>
                  <p:nvPr/>
                </p:nvSpPr>
                <p:spPr>
                  <a:xfrm flipH="1">
                    <a:off x="1099080" y="4811400"/>
                    <a:ext cx="16560" cy="133920"/>
                  </a:xfrm>
                  <a:prstGeom prst="rect">
                    <a:avLst/>
                  </a:prstGeom>
                  <a:solidFill>
                    <a:schemeClr val="dk1"/>
                  </a:solidFill>
                  <a:ln>
                    <a:noFill/>
                  </a:ln>
                </p:spPr>
                <p:style>
                  <a:lnRef idx="0"/>
                  <a:fillRef idx="0"/>
                  <a:effectRef idx="0"/>
                  <a:fontRef idx="minor"/>
                </p:style>
              </p:sp>
              <p:sp>
                <p:nvSpPr>
                  <p:cNvPr id="143" name="CustomShape 25"/>
                  <p:cNvSpPr/>
                  <p:nvPr/>
                </p:nvSpPr>
                <p:spPr>
                  <a:xfrm flipH="1">
                    <a:off x="1055880" y="4811400"/>
                    <a:ext cx="16560" cy="133920"/>
                  </a:xfrm>
                  <a:prstGeom prst="rect">
                    <a:avLst/>
                  </a:prstGeom>
                  <a:solidFill>
                    <a:schemeClr val="dk1"/>
                  </a:solidFill>
                  <a:ln>
                    <a:noFill/>
                  </a:ln>
                </p:spPr>
                <p:style>
                  <a:lnRef idx="0"/>
                  <a:fillRef idx="0"/>
                  <a:effectRef idx="0"/>
                  <a:fontRef idx="minor"/>
                </p:style>
              </p:sp>
            </p:grpSp>
            <p:grpSp>
              <p:nvGrpSpPr>
                <p:cNvPr id="144" name="Group 26"/>
                <p:cNvGrpSpPr/>
                <p:nvPr/>
              </p:nvGrpSpPr>
              <p:grpSpPr>
                <a:xfrm>
                  <a:off x="294840" y="4865760"/>
                  <a:ext cx="279360" cy="25200"/>
                  <a:chOff x="294840" y="4865760"/>
                  <a:chExt cx="279360" cy="25200"/>
                </a:xfrm>
              </p:grpSpPr>
              <p:sp>
                <p:nvSpPr>
                  <p:cNvPr id="145" name="CustomShape 27"/>
                  <p:cNvSpPr/>
                  <p:nvPr/>
                </p:nvSpPr>
                <p:spPr>
                  <a:xfrm flipH="1">
                    <a:off x="546120" y="4865760"/>
                    <a:ext cx="27720" cy="25200"/>
                  </a:xfrm>
                  <a:prstGeom prst="rect">
                    <a:avLst/>
                  </a:prstGeom>
                  <a:solidFill>
                    <a:schemeClr val="dk1"/>
                  </a:solidFill>
                  <a:ln>
                    <a:noFill/>
                  </a:ln>
                </p:spPr>
                <p:style>
                  <a:lnRef idx="0"/>
                  <a:fillRef idx="0"/>
                  <a:effectRef idx="0"/>
                  <a:fontRef idx="minor"/>
                </p:style>
              </p:sp>
              <p:sp>
                <p:nvSpPr>
                  <p:cNvPr id="146" name="CustomShape 28"/>
                  <p:cNvSpPr/>
                  <p:nvPr/>
                </p:nvSpPr>
                <p:spPr>
                  <a:xfrm flipH="1">
                    <a:off x="496080" y="4865760"/>
                    <a:ext cx="27720" cy="25200"/>
                  </a:xfrm>
                  <a:prstGeom prst="rect">
                    <a:avLst/>
                  </a:prstGeom>
                  <a:solidFill>
                    <a:schemeClr val="dk1"/>
                  </a:solidFill>
                  <a:ln>
                    <a:noFill/>
                  </a:ln>
                </p:spPr>
                <p:style>
                  <a:lnRef idx="0"/>
                  <a:fillRef idx="0"/>
                  <a:effectRef idx="0"/>
                  <a:fontRef idx="minor"/>
                </p:style>
              </p:sp>
              <p:sp>
                <p:nvSpPr>
                  <p:cNvPr id="147" name="CustomShape 29"/>
                  <p:cNvSpPr/>
                  <p:nvPr/>
                </p:nvSpPr>
                <p:spPr>
                  <a:xfrm flipH="1">
                    <a:off x="445680" y="4865760"/>
                    <a:ext cx="27720" cy="25200"/>
                  </a:xfrm>
                  <a:prstGeom prst="rect">
                    <a:avLst/>
                  </a:prstGeom>
                  <a:solidFill>
                    <a:schemeClr val="dk1"/>
                  </a:solidFill>
                  <a:ln>
                    <a:noFill/>
                  </a:ln>
                </p:spPr>
                <p:style>
                  <a:lnRef idx="0"/>
                  <a:fillRef idx="0"/>
                  <a:effectRef idx="0"/>
                  <a:fontRef idx="minor"/>
                </p:style>
              </p:sp>
              <p:sp>
                <p:nvSpPr>
                  <p:cNvPr id="148" name="CustomShape 30"/>
                  <p:cNvSpPr/>
                  <p:nvPr/>
                </p:nvSpPr>
                <p:spPr>
                  <a:xfrm flipH="1">
                    <a:off x="395280" y="4865760"/>
                    <a:ext cx="27720" cy="25200"/>
                  </a:xfrm>
                  <a:prstGeom prst="rect">
                    <a:avLst/>
                  </a:prstGeom>
                  <a:solidFill>
                    <a:schemeClr val="dk1"/>
                  </a:solidFill>
                  <a:ln>
                    <a:noFill/>
                  </a:ln>
                </p:spPr>
                <p:style>
                  <a:lnRef idx="0"/>
                  <a:fillRef idx="0"/>
                  <a:effectRef idx="0"/>
                  <a:fontRef idx="minor"/>
                </p:style>
              </p:sp>
              <p:sp>
                <p:nvSpPr>
                  <p:cNvPr id="149" name="CustomShape 31"/>
                  <p:cNvSpPr/>
                  <p:nvPr/>
                </p:nvSpPr>
                <p:spPr>
                  <a:xfrm flipH="1">
                    <a:off x="344880" y="4865760"/>
                    <a:ext cx="27720" cy="25200"/>
                  </a:xfrm>
                  <a:prstGeom prst="rect">
                    <a:avLst/>
                  </a:prstGeom>
                  <a:solidFill>
                    <a:schemeClr val="dk1"/>
                  </a:solidFill>
                  <a:ln>
                    <a:noFill/>
                  </a:ln>
                </p:spPr>
                <p:style>
                  <a:lnRef idx="0"/>
                  <a:fillRef idx="0"/>
                  <a:effectRef idx="0"/>
                  <a:fontRef idx="minor"/>
                </p:style>
              </p:sp>
              <p:sp>
                <p:nvSpPr>
                  <p:cNvPr id="150" name="CustomShape 32"/>
                  <p:cNvSpPr/>
                  <p:nvPr/>
                </p:nvSpPr>
                <p:spPr>
                  <a:xfrm flipH="1">
                    <a:off x="294480" y="4865760"/>
                    <a:ext cx="27720" cy="25200"/>
                  </a:xfrm>
                  <a:prstGeom prst="rect">
                    <a:avLst/>
                  </a:prstGeom>
                  <a:solidFill>
                    <a:schemeClr val="dk1"/>
                  </a:solidFill>
                  <a:ln>
                    <a:noFill/>
                  </a:ln>
                </p:spPr>
                <p:style>
                  <a:lnRef idx="0"/>
                  <a:fillRef idx="0"/>
                  <a:effectRef idx="0"/>
                  <a:fontRef idx="minor"/>
                </p:style>
              </p:sp>
            </p:grpSp>
          </p:grpSp>
          <p:grpSp>
            <p:nvGrpSpPr>
              <p:cNvPr id="151" name="Group 33"/>
              <p:cNvGrpSpPr/>
              <p:nvPr/>
            </p:nvGrpSpPr>
            <p:grpSpPr>
              <a:xfrm>
                <a:off x="532800" y="4058640"/>
                <a:ext cx="223200" cy="223200"/>
                <a:chOff x="532800" y="4058640"/>
                <a:chExt cx="223200" cy="223200"/>
              </a:xfrm>
            </p:grpSpPr>
            <p:sp>
              <p:nvSpPr>
                <p:cNvPr id="152" name="CustomShape 34"/>
                <p:cNvSpPr/>
                <p:nvPr/>
              </p:nvSpPr>
              <p:spPr>
                <a:xfrm>
                  <a:off x="532800" y="4058640"/>
                  <a:ext cx="223200" cy="223200"/>
                </a:xfrm>
                <a:prstGeom prst="rect">
                  <a:avLst/>
                </a:prstGeom>
                <a:solidFill>
                  <a:schemeClr val="accent1"/>
                </a:solidFill>
                <a:ln w="19080">
                  <a:solidFill>
                    <a:schemeClr val="dk1"/>
                  </a:solidFill>
                  <a:round/>
                </a:ln>
              </p:spPr>
              <p:style>
                <a:lnRef idx="0"/>
                <a:fillRef idx="0"/>
                <a:effectRef idx="0"/>
                <a:fontRef idx="minor"/>
              </p:style>
            </p:sp>
            <p:sp>
              <p:nvSpPr>
                <p:cNvPr id="153" name="CustomShape 35"/>
                <p:cNvSpPr/>
                <p:nvPr/>
              </p:nvSpPr>
              <p:spPr>
                <a:xfrm>
                  <a:off x="569880" y="4090680"/>
                  <a:ext cx="149400" cy="14940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154" name="Group 36"/>
              <p:cNvGrpSpPr/>
              <p:nvPr/>
            </p:nvGrpSpPr>
            <p:grpSpPr>
              <a:xfrm>
                <a:off x="792720" y="4058640"/>
                <a:ext cx="223200" cy="223200"/>
                <a:chOff x="792720" y="4058640"/>
                <a:chExt cx="223200" cy="223200"/>
              </a:xfrm>
            </p:grpSpPr>
            <p:sp>
              <p:nvSpPr>
                <p:cNvPr id="155" name="CustomShape 37"/>
                <p:cNvSpPr/>
                <p:nvPr/>
              </p:nvSpPr>
              <p:spPr>
                <a:xfrm>
                  <a:off x="792720" y="4058640"/>
                  <a:ext cx="223200" cy="223200"/>
                </a:xfrm>
                <a:prstGeom prst="rect">
                  <a:avLst/>
                </a:prstGeom>
                <a:solidFill>
                  <a:schemeClr val="accent2"/>
                </a:solidFill>
                <a:ln w="19080">
                  <a:solidFill>
                    <a:schemeClr val="dk1"/>
                  </a:solidFill>
                  <a:round/>
                </a:ln>
              </p:spPr>
              <p:style>
                <a:lnRef idx="0"/>
                <a:fillRef idx="0"/>
                <a:effectRef idx="0"/>
                <a:fontRef idx="minor"/>
              </p:style>
            </p:sp>
            <p:sp>
              <p:nvSpPr>
                <p:cNvPr id="156" name="CustomShape 38"/>
                <p:cNvSpPr/>
                <p:nvPr/>
              </p:nvSpPr>
              <p:spPr>
                <a:xfrm>
                  <a:off x="841680" y="4095720"/>
                  <a:ext cx="124560" cy="14940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157" name="Group 39"/>
              <p:cNvGrpSpPr/>
              <p:nvPr/>
            </p:nvGrpSpPr>
            <p:grpSpPr>
              <a:xfrm>
                <a:off x="662760" y="3798360"/>
                <a:ext cx="223200" cy="223200"/>
                <a:chOff x="662760" y="3798360"/>
                <a:chExt cx="223200" cy="223200"/>
              </a:xfrm>
            </p:grpSpPr>
            <p:sp>
              <p:nvSpPr>
                <p:cNvPr id="158" name="CustomShape 40"/>
                <p:cNvSpPr/>
                <p:nvPr/>
              </p:nvSpPr>
              <p:spPr>
                <a:xfrm>
                  <a:off x="662760" y="3798360"/>
                  <a:ext cx="223200" cy="223200"/>
                </a:xfrm>
                <a:prstGeom prst="rect">
                  <a:avLst/>
                </a:prstGeom>
                <a:solidFill>
                  <a:schemeClr val="lt1"/>
                </a:solidFill>
                <a:ln w="19080">
                  <a:solidFill>
                    <a:schemeClr val="dk1"/>
                  </a:solidFill>
                  <a:round/>
                </a:ln>
              </p:spPr>
              <p:style>
                <a:lnRef idx="0"/>
                <a:fillRef idx="0"/>
                <a:effectRef idx="0"/>
                <a:fontRef idx="minor"/>
              </p:style>
            </p:sp>
            <p:sp>
              <p:nvSpPr>
                <p:cNvPr id="159" name="CustomShape 41"/>
                <p:cNvSpPr/>
                <p:nvPr/>
              </p:nvSpPr>
              <p:spPr>
                <a:xfrm>
                  <a:off x="709920" y="3835440"/>
                  <a:ext cx="129240" cy="14940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160" name="CustomShape 42"/>
              <p:cNvSpPr/>
              <p:nvPr/>
            </p:nvSpPr>
            <p:spPr>
              <a:xfrm rot="5400000">
                <a:off x="713520" y="3989520"/>
                <a:ext cx="122400" cy="78192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19080">
                <a:solidFill>
                  <a:schemeClr val="dk1"/>
                </a:solidFill>
                <a:round/>
              </a:ln>
            </p:spPr>
            <p:style>
              <a:lnRef idx="0"/>
              <a:fillRef idx="0"/>
              <a:effectRef idx="0"/>
              <a:fontRef idx="minor"/>
            </p:style>
          </p:sp>
          <p:sp>
            <p:nvSpPr>
              <p:cNvPr id="161" name="CustomShape 43"/>
              <p:cNvSpPr/>
              <p:nvPr/>
            </p:nvSpPr>
            <p:spPr>
              <a:xfrm rot="16200000">
                <a:off x="713160" y="4149720"/>
                <a:ext cx="122400" cy="78192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19080">
                <a:solidFill>
                  <a:schemeClr val="dk1"/>
                </a:solidFill>
                <a:round/>
              </a:ln>
            </p:spPr>
            <p:style>
              <a:lnRef idx="0"/>
              <a:fillRef idx="0"/>
              <a:effectRef idx="0"/>
              <a:fontRef idx="minor"/>
            </p:style>
          </p:sp>
        </p:grpSp>
      </p:grpSp>
      <p:sp>
        <p:nvSpPr>
          <p:cNvPr id="162" name="PlaceHolder 44"/>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63" name="PlaceHolder 4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0" name="CustomShape 1"/>
          <p:cNvSpPr/>
          <p:nvPr/>
        </p:nvSpPr>
        <p:spPr>
          <a:xfrm>
            <a:off x="0" y="889920"/>
            <a:ext cx="9143640" cy="3363480"/>
          </a:xfrm>
          <a:prstGeom prst="rect">
            <a:avLst/>
          </a:prstGeom>
          <a:solidFill>
            <a:schemeClr val="accent4"/>
          </a:solidFill>
          <a:ln>
            <a:noFill/>
          </a:ln>
        </p:spPr>
        <p:style>
          <a:lnRef idx="0"/>
          <a:fillRef idx="0"/>
          <a:effectRef idx="0"/>
          <a:fontRef idx="minor"/>
        </p:style>
      </p:sp>
      <p:sp>
        <p:nvSpPr>
          <p:cNvPr id="201" name="PlaceHolder 2"/>
          <p:cNvSpPr>
            <a:spLocks noGrp="1"/>
          </p:cNvSpPr>
          <p:nvPr>
            <p:ph type="title"/>
          </p:nvPr>
        </p:nvSpPr>
        <p:spPr>
          <a:xfrm>
            <a:off x="3665160" y="2091240"/>
            <a:ext cx="5472360" cy="54180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02" name="PlaceHolder 3"/>
          <p:cNvSpPr>
            <a:spLocks noGrp="1"/>
          </p:cNvSpPr>
          <p:nvPr>
            <p:ph type="body"/>
          </p:nvPr>
        </p:nvSpPr>
        <p:spPr>
          <a:xfrm>
            <a:off x="3665160" y="2640960"/>
            <a:ext cx="5472360" cy="276480"/>
          </a:xfrm>
          <a:prstGeom prst="rect">
            <a:avLst/>
          </a:prstGeom>
        </p:spPr>
        <p:txBody>
          <a:bodyPr lIns="108000" anchor="ctr">
            <a:noAutofit/>
          </a:bodyPr>
          <a:p>
            <a:pPr marL="432000" indent="-324000" algn="ctr">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grpSp>
        <p:nvGrpSpPr>
          <p:cNvPr id="203" name="Group 4"/>
          <p:cNvGrpSpPr/>
          <p:nvPr/>
        </p:nvGrpSpPr>
        <p:grpSpPr>
          <a:xfrm>
            <a:off x="1410840" y="1571400"/>
            <a:ext cx="1895040" cy="2008080"/>
            <a:chOff x="1410840" y="1571400"/>
            <a:chExt cx="1895040" cy="2008080"/>
          </a:xfrm>
        </p:grpSpPr>
        <p:grpSp>
          <p:nvGrpSpPr>
            <p:cNvPr id="204" name="Group 5"/>
            <p:cNvGrpSpPr/>
            <p:nvPr/>
          </p:nvGrpSpPr>
          <p:grpSpPr>
            <a:xfrm>
              <a:off x="1410840" y="3040560"/>
              <a:ext cx="1895040" cy="236880"/>
              <a:chOff x="1410840" y="3040560"/>
              <a:chExt cx="1895040" cy="236880"/>
            </a:xfrm>
          </p:grpSpPr>
          <p:sp>
            <p:nvSpPr>
              <p:cNvPr id="205" name="CustomShape 6"/>
              <p:cNvSpPr/>
              <p:nvPr/>
            </p:nvSpPr>
            <p:spPr>
              <a:xfrm>
                <a:off x="1410840" y="3043440"/>
                <a:ext cx="1895040" cy="234000"/>
              </a:xfrm>
              <a:prstGeom prst="rect">
                <a:avLst/>
              </a:prstGeom>
              <a:solidFill>
                <a:schemeClr val="accent1"/>
              </a:solidFill>
              <a:ln w="57240">
                <a:solidFill>
                  <a:schemeClr val="dk1"/>
                </a:solidFill>
                <a:round/>
              </a:ln>
            </p:spPr>
            <p:style>
              <a:lnRef idx="0"/>
              <a:fillRef idx="0"/>
              <a:effectRef idx="0"/>
              <a:fontRef idx="minor"/>
            </p:style>
          </p:sp>
          <p:grpSp>
            <p:nvGrpSpPr>
              <p:cNvPr id="206" name="Group 7"/>
              <p:cNvGrpSpPr/>
              <p:nvPr/>
            </p:nvGrpSpPr>
            <p:grpSpPr>
              <a:xfrm>
                <a:off x="1611360" y="3040560"/>
                <a:ext cx="254520" cy="234000"/>
                <a:chOff x="1611360" y="3040560"/>
                <a:chExt cx="254520" cy="234000"/>
              </a:xfrm>
            </p:grpSpPr>
            <p:sp>
              <p:nvSpPr>
                <p:cNvPr id="207" name="CustomShape 8"/>
                <p:cNvSpPr/>
                <p:nvPr/>
              </p:nvSpPr>
              <p:spPr>
                <a:xfrm>
                  <a:off x="1611360" y="3040560"/>
                  <a:ext cx="28800" cy="234000"/>
                </a:xfrm>
                <a:prstGeom prst="rect">
                  <a:avLst/>
                </a:prstGeom>
                <a:solidFill>
                  <a:schemeClr val="dk1"/>
                </a:solidFill>
                <a:ln>
                  <a:noFill/>
                </a:ln>
              </p:spPr>
              <p:style>
                <a:lnRef idx="0"/>
                <a:fillRef idx="0"/>
                <a:effectRef idx="0"/>
                <a:fontRef idx="minor"/>
              </p:style>
            </p:sp>
            <p:sp>
              <p:nvSpPr>
                <p:cNvPr id="208" name="CustomShape 9"/>
                <p:cNvSpPr/>
                <p:nvPr/>
              </p:nvSpPr>
              <p:spPr>
                <a:xfrm>
                  <a:off x="1686600" y="3040560"/>
                  <a:ext cx="28800" cy="234000"/>
                </a:xfrm>
                <a:prstGeom prst="rect">
                  <a:avLst/>
                </a:prstGeom>
                <a:solidFill>
                  <a:schemeClr val="dk1"/>
                </a:solidFill>
                <a:ln>
                  <a:noFill/>
                </a:ln>
              </p:spPr>
              <p:style>
                <a:lnRef idx="0"/>
                <a:fillRef idx="0"/>
                <a:effectRef idx="0"/>
                <a:fontRef idx="minor"/>
              </p:style>
            </p:sp>
            <p:sp>
              <p:nvSpPr>
                <p:cNvPr id="209" name="CustomShape 10"/>
                <p:cNvSpPr/>
                <p:nvPr/>
              </p:nvSpPr>
              <p:spPr>
                <a:xfrm>
                  <a:off x="1761840" y="3040560"/>
                  <a:ext cx="28800" cy="234000"/>
                </a:xfrm>
                <a:prstGeom prst="rect">
                  <a:avLst/>
                </a:prstGeom>
                <a:solidFill>
                  <a:schemeClr val="dk1"/>
                </a:solidFill>
                <a:ln>
                  <a:noFill/>
                </a:ln>
              </p:spPr>
              <p:style>
                <a:lnRef idx="0"/>
                <a:fillRef idx="0"/>
                <a:effectRef idx="0"/>
                <a:fontRef idx="minor"/>
              </p:style>
            </p:sp>
            <p:sp>
              <p:nvSpPr>
                <p:cNvPr id="210" name="CustomShape 11"/>
                <p:cNvSpPr/>
                <p:nvPr/>
              </p:nvSpPr>
              <p:spPr>
                <a:xfrm>
                  <a:off x="1837080" y="3040560"/>
                  <a:ext cx="28800" cy="234000"/>
                </a:xfrm>
                <a:prstGeom prst="rect">
                  <a:avLst/>
                </a:prstGeom>
                <a:solidFill>
                  <a:schemeClr val="dk1"/>
                </a:solidFill>
                <a:ln>
                  <a:noFill/>
                </a:ln>
              </p:spPr>
              <p:style>
                <a:lnRef idx="0"/>
                <a:fillRef idx="0"/>
                <a:effectRef idx="0"/>
                <a:fontRef idx="minor"/>
              </p:style>
            </p:sp>
          </p:grpSp>
          <p:grpSp>
            <p:nvGrpSpPr>
              <p:cNvPr id="211" name="Group 12"/>
              <p:cNvGrpSpPr/>
              <p:nvPr/>
            </p:nvGrpSpPr>
            <p:grpSpPr>
              <a:xfrm>
                <a:off x="2707560" y="3135240"/>
                <a:ext cx="488520" cy="44640"/>
                <a:chOff x="2707560" y="3135240"/>
                <a:chExt cx="488520" cy="44640"/>
              </a:xfrm>
            </p:grpSpPr>
            <p:sp>
              <p:nvSpPr>
                <p:cNvPr id="212" name="CustomShape 13"/>
                <p:cNvSpPr/>
                <p:nvPr/>
              </p:nvSpPr>
              <p:spPr>
                <a:xfrm>
                  <a:off x="2707560" y="3135240"/>
                  <a:ext cx="48600" cy="44640"/>
                </a:xfrm>
                <a:prstGeom prst="rect">
                  <a:avLst/>
                </a:prstGeom>
                <a:solidFill>
                  <a:schemeClr val="dk1"/>
                </a:solidFill>
                <a:ln>
                  <a:noFill/>
                </a:ln>
              </p:spPr>
              <p:style>
                <a:lnRef idx="0"/>
                <a:fillRef idx="0"/>
                <a:effectRef idx="0"/>
                <a:fontRef idx="minor"/>
              </p:style>
            </p:sp>
            <p:sp>
              <p:nvSpPr>
                <p:cNvPr id="213" name="CustomShape 14"/>
                <p:cNvSpPr/>
                <p:nvPr/>
              </p:nvSpPr>
              <p:spPr>
                <a:xfrm>
                  <a:off x="2795400" y="3135240"/>
                  <a:ext cx="48600" cy="44640"/>
                </a:xfrm>
                <a:prstGeom prst="rect">
                  <a:avLst/>
                </a:prstGeom>
                <a:solidFill>
                  <a:schemeClr val="dk1"/>
                </a:solidFill>
                <a:ln>
                  <a:noFill/>
                </a:ln>
              </p:spPr>
              <p:style>
                <a:lnRef idx="0"/>
                <a:fillRef idx="0"/>
                <a:effectRef idx="0"/>
                <a:fontRef idx="minor"/>
              </p:style>
            </p:sp>
            <p:sp>
              <p:nvSpPr>
                <p:cNvPr id="214" name="CustomShape 15"/>
                <p:cNvSpPr/>
                <p:nvPr/>
              </p:nvSpPr>
              <p:spPr>
                <a:xfrm>
                  <a:off x="2883600" y="3135240"/>
                  <a:ext cx="48600" cy="44640"/>
                </a:xfrm>
                <a:prstGeom prst="rect">
                  <a:avLst/>
                </a:prstGeom>
                <a:solidFill>
                  <a:schemeClr val="dk1"/>
                </a:solidFill>
                <a:ln>
                  <a:noFill/>
                </a:ln>
              </p:spPr>
              <p:style>
                <a:lnRef idx="0"/>
                <a:fillRef idx="0"/>
                <a:effectRef idx="0"/>
                <a:fontRef idx="minor"/>
              </p:style>
            </p:sp>
            <p:sp>
              <p:nvSpPr>
                <p:cNvPr id="215" name="CustomShape 16"/>
                <p:cNvSpPr/>
                <p:nvPr/>
              </p:nvSpPr>
              <p:spPr>
                <a:xfrm>
                  <a:off x="2971440" y="3135240"/>
                  <a:ext cx="48600" cy="44640"/>
                </a:xfrm>
                <a:prstGeom prst="rect">
                  <a:avLst/>
                </a:prstGeom>
                <a:solidFill>
                  <a:schemeClr val="dk1"/>
                </a:solidFill>
                <a:ln>
                  <a:noFill/>
                </a:ln>
              </p:spPr>
              <p:style>
                <a:lnRef idx="0"/>
                <a:fillRef idx="0"/>
                <a:effectRef idx="0"/>
                <a:fontRef idx="minor"/>
              </p:style>
            </p:sp>
            <p:sp>
              <p:nvSpPr>
                <p:cNvPr id="216" name="CustomShape 17"/>
                <p:cNvSpPr/>
                <p:nvPr/>
              </p:nvSpPr>
              <p:spPr>
                <a:xfrm>
                  <a:off x="3059640" y="3135240"/>
                  <a:ext cx="48600" cy="44640"/>
                </a:xfrm>
                <a:prstGeom prst="rect">
                  <a:avLst/>
                </a:prstGeom>
                <a:solidFill>
                  <a:schemeClr val="dk1"/>
                </a:solidFill>
                <a:ln>
                  <a:noFill/>
                </a:ln>
              </p:spPr>
              <p:style>
                <a:lnRef idx="0"/>
                <a:fillRef idx="0"/>
                <a:effectRef idx="0"/>
                <a:fontRef idx="minor"/>
              </p:style>
            </p:sp>
            <p:sp>
              <p:nvSpPr>
                <p:cNvPr id="217" name="CustomShape 18"/>
                <p:cNvSpPr/>
                <p:nvPr/>
              </p:nvSpPr>
              <p:spPr>
                <a:xfrm>
                  <a:off x="3147480" y="3135240"/>
                  <a:ext cx="48600" cy="44640"/>
                </a:xfrm>
                <a:prstGeom prst="rect">
                  <a:avLst/>
                </a:prstGeom>
                <a:solidFill>
                  <a:schemeClr val="dk1"/>
                </a:solidFill>
                <a:ln>
                  <a:noFill/>
                </a:ln>
              </p:spPr>
              <p:style>
                <a:lnRef idx="0"/>
                <a:fillRef idx="0"/>
                <a:effectRef idx="0"/>
                <a:fontRef idx="minor"/>
              </p:style>
            </p:sp>
          </p:grpSp>
        </p:grpSp>
        <p:grpSp>
          <p:nvGrpSpPr>
            <p:cNvPr id="218" name="Group 19"/>
            <p:cNvGrpSpPr/>
            <p:nvPr/>
          </p:nvGrpSpPr>
          <p:grpSpPr>
            <a:xfrm>
              <a:off x="1410840" y="3342240"/>
              <a:ext cx="1895040" cy="237240"/>
              <a:chOff x="1410840" y="3342240"/>
              <a:chExt cx="1895040" cy="237240"/>
            </a:xfrm>
          </p:grpSpPr>
          <p:sp>
            <p:nvSpPr>
              <p:cNvPr id="219" name="CustomShape 20"/>
              <p:cNvSpPr/>
              <p:nvPr/>
            </p:nvSpPr>
            <p:spPr>
              <a:xfrm flipH="1">
                <a:off x="1410840" y="3345480"/>
                <a:ext cx="1895040" cy="234000"/>
              </a:xfrm>
              <a:prstGeom prst="rect">
                <a:avLst/>
              </a:prstGeom>
              <a:solidFill>
                <a:schemeClr val="accent2"/>
              </a:solidFill>
              <a:ln w="57240">
                <a:solidFill>
                  <a:schemeClr val="dk1"/>
                </a:solidFill>
                <a:round/>
              </a:ln>
            </p:spPr>
            <p:style>
              <a:lnRef idx="0"/>
              <a:fillRef idx="0"/>
              <a:effectRef idx="0"/>
              <a:fontRef idx="minor"/>
            </p:style>
          </p:sp>
          <p:grpSp>
            <p:nvGrpSpPr>
              <p:cNvPr id="220" name="Group 21"/>
              <p:cNvGrpSpPr/>
              <p:nvPr/>
            </p:nvGrpSpPr>
            <p:grpSpPr>
              <a:xfrm>
                <a:off x="2850480" y="3342240"/>
                <a:ext cx="254520" cy="234000"/>
                <a:chOff x="2850480" y="3342240"/>
                <a:chExt cx="254520" cy="234000"/>
              </a:xfrm>
            </p:grpSpPr>
            <p:sp>
              <p:nvSpPr>
                <p:cNvPr id="221" name="CustomShape 22"/>
                <p:cNvSpPr/>
                <p:nvPr/>
              </p:nvSpPr>
              <p:spPr>
                <a:xfrm flipH="1">
                  <a:off x="3076200" y="3342240"/>
                  <a:ext cx="28800" cy="234000"/>
                </a:xfrm>
                <a:prstGeom prst="rect">
                  <a:avLst/>
                </a:prstGeom>
                <a:solidFill>
                  <a:schemeClr val="dk1"/>
                </a:solidFill>
                <a:ln>
                  <a:noFill/>
                </a:ln>
              </p:spPr>
              <p:style>
                <a:lnRef idx="0"/>
                <a:fillRef idx="0"/>
                <a:effectRef idx="0"/>
                <a:fontRef idx="minor"/>
              </p:style>
            </p:sp>
            <p:sp>
              <p:nvSpPr>
                <p:cNvPr id="222" name="CustomShape 23"/>
                <p:cNvSpPr/>
                <p:nvPr/>
              </p:nvSpPr>
              <p:spPr>
                <a:xfrm flipH="1">
                  <a:off x="3000960" y="3342240"/>
                  <a:ext cx="28800" cy="234000"/>
                </a:xfrm>
                <a:prstGeom prst="rect">
                  <a:avLst/>
                </a:prstGeom>
                <a:solidFill>
                  <a:schemeClr val="dk1"/>
                </a:solidFill>
                <a:ln>
                  <a:noFill/>
                </a:ln>
              </p:spPr>
              <p:style>
                <a:lnRef idx="0"/>
                <a:fillRef idx="0"/>
                <a:effectRef idx="0"/>
                <a:fontRef idx="minor"/>
              </p:style>
            </p:sp>
            <p:sp>
              <p:nvSpPr>
                <p:cNvPr id="223" name="CustomShape 24"/>
                <p:cNvSpPr/>
                <p:nvPr/>
              </p:nvSpPr>
              <p:spPr>
                <a:xfrm flipH="1">
                  <a:off x="2925720" y="3342240"/>
                  <a:ext cx="28800" cy="234000"/>
                </a:xfrm>
                <a:prstGeom prst="rect">
                  <a:avLst/>
                </a:prstGeom>
                <a:solidFill>
                  <a:schemeClr val="dk1"/>
                </a:solidFill>
                <a:ln>
                  <a:noFill/>
                </a:ln>
              </p:spPr>
              <p:style>
                <a:lnRef idx="0"/>
                <a:fillRef idx="0"/>
                <a:effectRef idx="0"/>
                <a:fontRef idx="minor"/>
              </p:style>
            </p:sp>
            <p:sp>
              <p:nvSpPr>
                <p:cNvPr id="224" name="CustomShape 25"/>
                <p:cNvSpPr/>
                <p:nvPr/>
              </p:nvSpPr>
              <p:spPr>
                <a:xfrm flipH="1">
                  <a:off x="2850480" y="3342240"/>
                  <a:ext cx="28800" cy="234000"/>
                </a:xfrm>
                <a:prstGeom prst="rect">
                  <a:avLst/>
                </a:prstGeom>
                <a:solidFill>
                  <a:schemeClr val="dk1"/>
                </a:solidFill>
                <a:ln>
                  <a:noFill/>
                </a:ln>
              </p:spPr>
              <p:style>
                <a:lnRef idx="0"/>
                <a:fillRef idx="0"/>
                <a:effectRef idx="0"/>
                <a:fontRef idx="minor"/>
              </p:style>
            </p:sp>
          </p:grpSp>
          <p:grpSp>
            <p:nvGrpSpPr>
              <p:cNvPr id="225" name="Group 26"/>
              <p:cNvGrpSpPr/>
              <p:nvPr/>
            </p:nvGrpSpPr>
            <p:grpSpPr>
              <a:xfrm>
                <a:off x="1519920" y="3437280"/>
                <a:ext cx="488880" cy="44640"/>
                <a:chOff x="1519920" y="3437280"/>
                <a:chExt cx="488880" cy="44640"/>
              </a:xfrm>
            </p:grpSpPr>
            <p:sp>
              <p:nvSpPr>
                <p:cNvPr id="226" name="CustomShape 27"/>
                <p:cNvSpPr/>
                <p:nvPr/>
              </p:nvSpPr>
              <p:spPr>
                <a:xfrm flipH="1">
                  <a:off x="1959840" y="3437280"/>
                  <a:ext cx="48600" cy="44640"/>
                </a:xfrm>
                <a:prstGeom prst="rect">
                  <a:avLst/>
                </a:prstGeom>
                <a:solidFill>
                  <a:schemeClr val="dk1"/>
                </a:solidFill>
                <a:ln>
                  <a:noFill/>
                </a:ln>
              </p:spPr>
              <p:style>
                <a:lnRef idx="0"/>
                <a:fillRef idx="0"/>
                <a:effectRef idx="0"/>
                <a:fontRef idx="minor"/>
              </p:style>
            </p:sp>
            <p:sp>
              <p:nvSpPr>
                <p:cNvPr id="227" name="CustomShape 28"/>
                <p:cNvSpPr/>
                <p:nvPr/>
              </p:nvSpPr>
              <p:spPr>
                <a:xfrm flipH="1">
                  <a:off x="1871640" y="3437280"/>
                  <a:ext cx="48600" cy="44640"/>
                </a:xfrm>
                <a:prstGeom prst="rect">
                  <a:avLst/>
                </a:prstGeom>
                <a:solidFill>
                  <a:schemeClr val="dk1"/>
                </a:solidFill>
                <a:ln>
                  <a:noFill/>
                </a:ln>
              </p:spPr>
              <p:style>
                <a:lnRef idx="0"/>
                <a:fillRef idx="0"/>
                <a:effectRef idx="0"/>
                <a:fontRef idx="minor"/>
              </p:style>
            </p:sp>
            <p:sp>
              <p:nvSpPr>
                <p:cNvPr id="228" name="CustomShape 29"/>
                <p:cNvSpPr/>
                <p:nvPr/>
              </p:nvSpPr>
              <p:spPr>
                <a:xfrm flipH="1">
                  <a:off x="1783800" y="3437280"/>
                  <a:ext cx="48600" cy="44640"/>
                </a:xfrm>
                <a:prstGeom prst="rect">
                  <a:avLst/>
                </a:prstGeom>
                <a:solidFill>
                  <a:schemeClr val="dk1"/>
                </a:solidFill>
                <a:ln>
                  <a:noFill/>
                </a:ln>
              </p:spPr>
              <p:style>
                <a:lnRef idx="0"/>
                <a:fillRef idx="0"/>
                <a:effectRef idx="0"/>
                <a:fontRef idx="minor"/>
              </p:style>
            </p:sp>
            <p:sp>
              <p:nvSpPr>
                <p:cNvPr id="229" name="CustomShape 30"/>
                <p:cNvSpPr/>
                <p:nvPr/>
              </p:nvSpPr>
              <p:spPr>
                <a:xfrm flipH="1">
                  <a:off x="1695600" y="3437280"/>
                  <a:ext cx="48600" cy="44640"/>
                </a:xfrm>
                <a:prstGeom prst="rect">
                  <a:avLst/>
                </a:prstGeom>
                <a:solidFill>
                  <a:schemeClr val="dk1"/>
                </a:solidFill>
                <a:ln>
                  <a:noFill/>
                </a:ln>
              </p:spPr>
              <p:style>
                <a:lnRef idx="0"/>
                <a:fillRef idx="0"/>
                <a:effectRef idx="0"/>
                <a:fontRef idx="minor"/>
              </p:style>
            </p:sp>
            <p:sp>
              <p:nvSpPr>
                <p:cNvPr id="230" name="CustomShape 31"/>
                <p:cNvSpPr/>
                <p:nvPr/>
              </p:nvSpPr>
              <p:spPr>
                <a:xfrm flipH="1">
                  <a:off x="1607760" y="3437280"/>
                  <a:ext cx="48600" cy="44640"/>
                </a:xfrm>
                <a:prstGeom prst="rect">
                  <a:avLst/>
                </a:prstGeom>
                <a:solidFill>
                  <a:schemeClr val="dk1"/>
                </a:solidFill>
                <a:ln>
                  <a:noFill/>
                </a:ln>
              </p:spPr>
              <p:style>
                <a:lnRef idx="0"/>
                <a:fillRef idx="0"/>
                <a:effectRef idx="0"/>
                <a:fontRef idx="minor"/>
              </p:style>
            </p:sp>
            <p:sp>
              <p:nvSpPr>
                <p:cNvPr id="231" name="CustomShape 32"/>
                <p:cNvSpPr/>
                <p:nvPr/>
              </p:nvSpPr>
              <p:spPr>
                <a:xfrm flipH="1">
                  <a:off x="1519560" y="3437280"/>
                  <a:ext cx="48600" cy="44640"/>
                </a:xfrm>
                <a:prstGeom prst="rect">
                  <a:avLst/>
                </a:prstGeom>
                <a:solidFill>
                  <a:schemeClr val="dk1"/>
                </a:solidFill>
                <a:ln>
                  <a:noFill/>
                </a:ln>
              </p:spPr>
              <p:style>
                <a:lnRef idx="0"/>
                <a:fillRef idx="0"/>
                <a:effectRef idx="0"/>
                <a:fontRef idx="minor"/>
              </p:style>
            </p:sp>
          </p:grpSp>
        </p:grpSp>
        <p:grpSp>
          <p:nvGrpSpPr>
            <p:cNvPr id="232" name="Group 33"/>
            <p:cNvGrpSpPr/>
            <p:nvPr/>
          </p:nvGrpSpPr>
          <p:grpSpPr>
            <a:xfrm>
              <a:off x="1936080" y="2026800"/>
              <a:ext cx="390600" cy="390600"/>
              <a:chOff x="1936080" y="2026800"/>
              <a:chExt cx="390600" cy="390600"/>
            </a:xfrm>
          </p:grpSpPr>
          <p:sp>
            <p:nvSpPr>
              <p:cNvPr id="233" name="CustomShape 34"/>
              <p:cNvSpPr/>
              <p:nvPr/>
            </p:nvSpPr>
            <p:spPr>
              <a:xfrm>
                <a:off x="1936080" y="2026800"/>
                <a:ext cx="390600" cy="390600"/>
              </a:xfrm>
              <a:prstGeom prst="rect">
                <a:avLst/>
              </a:prstGeom>
              <a:solidFill>
                <a:schemeClr val="accent1"/>
              </a:solidFill>
              <a:ln w="57240">
                <a:solidFill>
                  <a:schemeClr val="dk1"/>
                </a:solidFill>
                <a:round/>
              </a:ln>
            </p:spPr>
            <p:style>
              <a:lnRef idx="0"/>
              <a:fillRef idx="0"/>
              <a:effectRef idx="0"/>
              <a:fontRef idx="minor"/>
            </p:style>
          </p:sp>
          <p:sp>
            <p:nvSpPr>
              <p:cNvPr id="234" name="CustomShape 35"/>
              <p:cNvSpPr/>
              <p:nvPr/>
            </p:nvSpPr>
            <p:spPr>
              <a:xfrm>
                <a:off x="2000520" y="2082240"/>
                <a:ext cx="261360" cy="26136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235" name="Group 36"/>
            <p:cNvGrpSpPr/>
            <p:nvPr/>
          </p:nvGrpSpPr>
          <p:grpSpPr>
            <a:xfrm>
              <a:off x="2390040" y="2026800"/>
              <a:ext cx="390600" cy="390600"/>
              <a:chOff x="2390040" y="2026800"/>
              <a:chExt cx="390600" cy="390600"/>
            </a:xfrm>
          </p:grpSpPr>
          <p:sp>
            <p:nvSpPr>
              <p:cNvPr id="236" name="CustomShape 37"/>
              <p:cNvSpPr/>
              <p:nvPr/>
            </p:nvSpPr>
            <p:spPr>
              <a:xfrm>
                <a:off x="2390040" y="2026800"/>
                <a:ext cx="390600" cy="390600"/>
              </a:xfrm>
              <a:prstGeom prst="rect">
                <a:avLst/>
              </a:prstGeom>
              <a:solidFill>
                <a:schemeClr val="accent2"/>
              </a:solidFill>
              <a:ln w="57240">
                <a:solidFill>
                  <a:schemeClr val="dk1"/>
                </a:solidFill>
                <a:round/>
              </a:ln>
            </p:spPr>
            <p:style>
              <a:lnRef idx="0"/>
              <a:fillRef idx="0"/>
              <a:effectRef idx="0"/>
              <a:fontRef idx="minor"/>
            </p:style>
          </p:sp>
          <p:sp>
            <p:nvSpPr>
              <p:cNvPr id="237" name="CustomShape 38"/>
              <p:cNvSpPr/>
              <p:nvPr/>
            </p:nvSpPr>
            <p:spPr>
              <a:xfrm>
                <a:off x="2476080" y="2091240"/>
                <a:ext cx="218160" cy="26136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238" name="Group 39"/>
            <p:cNvGrpSpPr/>
            <p:nvPr/>
          </p:nvGrpSpPr>
          <p:grpSpPr>
            <a:xfrm>
              <a:off x="2162880" y="1571400"/>
              <a:ext cx="390600" cy="390600"/>
              <a:chOff x="2162880" y="1571400"/>
              <a:chExt cx="390600" cy="390600"/>
            </a:xfrm>
          </p:grpSpPr>
          <p:sp>
            <p:nvSpPr>
              <p:cNvPr id="239" name="CustomShape 40"/>
              <p:cNvSpPr/>
              <p:nvPr/>
            </p:nvSpPr>
            <p:spPr>
              <a:xfrm>
                <a:off x="2162880" y="1571400"/>
                <a:ext cx="390600" cy="390600"/>
              </a:xfrm>
              <a:prstGeom prst="rect">
                <a:avLst/>
              </a:prstGeom>
              <a:solidFill>
                <a:schemeClr val="lt1"/>
              </a:solidFill>
              <a:ln w="57240">
                <a:solidFill>
                  <a:schemeClr val="dk1"/>
                </a:solidFill>
                <a:round/>
              </a:ln>
            </p:spPr>
            <p:style>
              <a:lnRef idx="0"/>
              <a:fillRef idx="0"/>
              <a:effectRef idx="0"/>
              <a:fontRef idx="minor"/>
            </p:style>
          </p:sp>
          <p:sp>
            <p:nvSpPr>
              <p:cNvPr id="240" name="CustomShape 41"/>
              <p:cNvSpPr/>
              <p:nvPr/>
            </p:nvSpPr>
            <p:spPr>
              <a:xfrm>
                <a:off x="2244960" y="1636200"/>
                <a:ext cx="226080" cy="26136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241" name="CustomShape 42"/>
            <p:cNvSpPr/>
            <p:nvPr/>
          </p:nvSpPr>
          <p:spPr>
            <a:xfrm rot="5400000">
              <a:off x="2251440" y="190548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sp>
          <p:nvSpPr>
            <p:cNvPr id="242" name="CustomShape 43"/>
            <p:cNvSpPr/>
            <p:nvPr/>
          </p:nvSpPr>
          <p:spPr>
            <a:xfrm rot="16200000">
              <a:off x="2250720" y="218520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9" name="PlaceHolder 1"/>
          <p:cNvSpPr>
            <a:spLocks noGrp="1"/>
          </p:cNvSpPr>
          <p:nvPr>
            <p:ph type="title"/>
          </p:nvPr>
        </p:nvSpPr>
        <p:spPr>
          <a:xfrm>
            <a:off x="0" y="25560"/>
            <a:ext cx="9143640" cy="77616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8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7" name="CustomShape 1"/>
          <p:cNvSpPr/>
          <p:nvPr/>
        </p:nvSpPr>
        <p:spPr>
          <a:xfrm>
            <a:off x="0" y="0"/>
            <a:ext cx="9143640" cy="2571480"/>
          </a:xfrm>
          <a:prstGeom prst="rect">
            <a:avLst/>
          </a:prstGeom>
          <a:solidFill>
            <a:schemeClr val="accent4"/>
          </a:solidFill>
          <a:ln>
            <a:noFill/>
          </a:ln>
        </p:spPr>
        <p:style>
          <a:lnRef idx="0"/>
          <a:fillRef idx="0"/>
          <a:effectRef idx="0"/>
          <a:fontRef idx="minor"/>
        </p:style>
      </p:sp>
      <p:sp>
        <p:nvSpPr>
          <p:cNvPr id="318" name="PlaceHolder 2"/>
          <p:cNvSpPr>
            <a:spLocks noGrp="1"/>
          </p:cNvSpPr>
          <p:nvPr>
            <p:ph type="body"/>
          </p:nvPr>
        </p:nvSpPr>
        <p:spPr>
          <a:xfrm>
            <a:off x="718920" y="1651320"/>
            <a:ext cx="2411640" cy="179316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19" name="PlaceHolder 3"/>
          <p:cNvSpPr>
            <a:spLocks noGrp="1"/>
          </p:cNvSpPr>
          <p:nvPr>
            <p:ph type="body"/>
          </p:nvPr>
        </p:nvSpPr>
        <p:spPr>
          <a:xfrm>
            <a:off x="3365640" y="1651320"/>
            <a:ext cx="2411640" cy="179316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20" name="PlaceHolder 4"/>
          <p:cNvSpPr>
            <a:spLocks noGrp="1"/>
          </p:cNvSpPr>
          <p:nvPr>
            <p:ph type="body"/>
          </p:nvPr>
        </p:nvSpPr>
        <p:spPr>
          <a:xfrm>
            <a:off x="6012000" y="1651320"/>
            <a:ext cx="2411640" cy="179316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21" name="PlaceHolder 5"/>
          <p:cNvSpPr>
            <a:spLocks noGrp="1"/>
          </p:cNvSpPr>
          <p:nvPr>
            <p:ph type="title"/>
          </p:nvPr>
        </p:nvSpPr>
        <p:spPr>
          <a:xfrm>
            <a:off x="0" y="25560"/>
            <a:ext cx="9143640" cy="77616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CustomShape 1"/>
          <p:cNvSpPr/>
          <p:nvPr/>
        </p:nvSpPr>
        <p:spPr>
          <a:xfrm>
            <a:off x="0" y="0"/>
            <a:ext cx="2555280" cy="5143320"/>
          </a:xfrm>
          <a:prstGeom prst="rect">
            <a:avLst/>
          </a:prstGeom>
          <a:solidFill>
            <a:schemeClr val="accent4"/>
          </a:solidFill>
          <a:ln>
            <a:noFill/>
          </a:ln>
        </p:spPr>
        <p:style>
          <a:lnRef idx="0"/>
          <a:fillRef idx="0"/>
          <a:effectRef idx="0"/>
          <a:fontRef idx="minor"/>
        </p:style>
      </p:sp>
      <p:sp>
        <p:nvSpPr>
          <p:cNvPr id="359" name="PlaceHolder 2"/>
          <p:cNvSpPr>
            <a:spLocks noGrp="1"/>
          </p:cNvSpPr>
          <p:nvPr>
            <p:ph type="body"/>
          </p:nvPr>
        </p:nvSpPr>
        <p:spPr>
          <a:xfrm>
            <a:off x="2555640" y="0"/>
            <a:ext cx="6588000" cy="257148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60"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CustomShape 1"/>
          <p:cNvSpPr/>
          <p:nvPr/>
        </p:nvSpPr>
        <p:spPr>
          <a:xfrm>
            <a:off x="0" y="889920"/>
            <a:ext cx="9143640" cy="3363480"/>
          </a:xfrm>
          <a:prstGeom prst="rect">
            <a:avLst/>
          </a:prstGeom>
          <a:solidFill>
            <a:schemeClr val="accent4"/>
          </a:solidFill>
          <a:ln>
            <a:noFill/>
          </a:ln>
        </p:spPr>
        <p:style>
          <a:lnRef idx="0"/>
          <a:fillRef idx="0"/>
          <a:effectRef idx="0"/>
          <a:fontRef idx="minor"/>
        </p:style>
      </p:sp>
      <p:sp>
        <p:nvSpPr>
          <p:cNvPr id="398" name="PlaceHolder 2"/>
          <p:cNvSpPr>
            <a:spLocks noGrp="1"/>
          </p:cNvSpPr>
          <p:nvPr>
            <p:ph type="title"/>
          </p:nvPr>
        </p:nvSpPr>
        <p:spPr>
          <a:xfrm>
            <a:off x="3665160" y="2091240"/>
            <a:ext cx="5472360" cy="541800"/>
          </a:xfrm>
          <a:prstGeom prst="rect">
            <a:avLst/>
          </a:prstGeom>
        </p:spPr>
        <p:txBody>
          <a:bodyPr anchor="ctr">
            <a:noAutofit/>
          </a:bodyPr>
          <a:p>
            <a:pPr algn="ct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99" name="PlaceHolder 3"/>
          <p:cNvSpPr>
            <a:spLocks noGrp="1"/>
          </p:cNvSpPr>
          <p:nvPr>
            <p:ph type="body"/>
          </p:nvPr>
        </p:nvSpPr>
        <p:spPr>
          <a:xfrm>
            <a:off x="3665160" y="2640960"/>
            <a:ext cx="5472360" cy="276480"/>
          </a:xfrm>
          <a:prstGeom prst="rect">
            <a:avLst/>
          </a:prstGeom>
        </p:spPr>
        <p:txBody>
          <a:bodyPr lIns="108000" anchor="ctr">
            <a:noAutofit/>
          </a:bodyPr>
          <a:p>
            <a:pPr marL="432000" indent="-324000" algn="ctr">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grpSp>
        <p:nvGrpSpPr>
          <p:cNvPr id="400" name="Group 4"/>
          <p:cNvGrpSpPr/>
          <p:nvPr/>
        </p:nvGrpSpPr>
        <p:grpSpPr>
          <a:xfrm>
            <a:off x="1410840" y="1571400"/>
            <a:ext cx="1895040" cy="2008080"/>
            <a:chOff x="1410840" y="1571400"/>
            <a:chExt cx="1895040" cy="2008080"/>
          </a:xfrm>
        </p:grpSpPr>
        <p:grpSp>
          <p:nvGrpSpPr>
            <p:cNvPr id="401" name="Group 5"/>
            <p:cNvGrpSpPr/>
            <p:nvPr/>
          </p:nvGrpSpPr>
          <p:grpSpPr>
            <a:xfrm>
              <a:off x="1410840" y="3040560"/>
              <a:ext cx="1895040" cy="236880"/>
              <a:chOff x="1410840" y="3040560"/>
              <a:chExt cx="1895040" cy="236880"/>
            </a:xfrm>
          </p:grpSpPr>
          <p:sp>
            <p:nvSpPr>
              <p:cNvPr id="402" name="CustomShape 6"/>
              <p:cNvSpPr/>
              <p:nvPr/>
            </p:nvSpPr>
            <p:spPr>
              <a:xfrm>
                <a:off x="1410840" y="3043440"/>
                <a:ext cx="1895040" cy="234000"/>
              </a:xfrm>
              <a:prstGeom prst="rect">
                <a:avLst/>
              </a:prstGeom>
              <a:solidFill>
                <a:schemeClr val="accent1"/>
              </a:solidFill>
              <a:ln w="57240">
                <a:solidFill>
                  <a:schemeClr val="dk1"/>
                </a:solidFill>
                <a:round/>
              </a:ln>
            </p:spPr>
            <p:style>
              <a:lnRef idx="0"/>
              <a:fillRef idx="0"/>
              <a:effectRef idx="0"/>
              <a:fontRef idx="minor"/>
            </p:style>
          </p:sp>
          <p:grpSp>
            <p:nvGrpSpPr>
              <p:cNvPr id="403" name="Group 7"/>
              <p:cNvGrpSpPr/>
              <p:nvPr/>
            </p:nvGrpSpPr>
            <p:grpSpPr>
              <a:xfrm>
                <a:off x="1611360" y="3040560"/>
                <a:ext cx="254520" cy="234000"/>
                <a:chOff x="1611360" y="3040560"/>
                <a:chExt cx="254520" cy="234000"/>
              </a:xfrm>
            </p:grpSpPr>
            <p:sp>
              <p:nvSpPr>
                <p:cNvPr id="404" name="CustomShape 8"/>
                <p:cNvSpPr/>
                <p:nvPr/>
              </p:nvSpPr>
              <p:spPr>
                <a:xfrm>
                  <a:off x="1611360" y="3040560"/>
                  <a:ext cx="28800" cy="234000"/>
                </a:xfrm>
                <a:prstGeom prst="rect">
                  <a:avLst/>
                </a:prstGeom>
                <a:solidFill>
                  <a:schemeClr val="dk1"/>
                </a:solidFill>
                <a:ln>
                  <a:noFill/>
                </a:ln>
              </p:spPr>
              <p:style>
                <a:lnRef idx="0"/>
                <a:fillRef idx="0"/>
                <a:effectRef idx="0"/>
                <a:fontRef idx="minor"/>
              </p:style>
            </p:sp>
            <p:sp>
              <p:nvSpPr>
                <p:cNvPr id="405" name="CustomShape 9"/>
                <p:cNvSpPr/>
                <p:nvPr/>
              </p:nvSpPr>
              <p:spPr>
                <a:xfrm>
                  <a:off x="1686600" y="3040560"/>
                  <a:ext cx="28800" cy="234000"/>
                </a:xfrm>
                <a:prstGeom prst="rect">
                  <a:avLst/>
                </a:prstGeom>
                <a:solidFill>
                  <a:schemeClr val="dk1"/>
                </a:solidFill>
                <a:ln>
                  <a:noFill/>
                </a:ln>
              </p:spPr>
              <p:style>
                <a:lnRef idx="0"/>
                <a:fillRef idx="0"/>
                <a:effectRef idx="0"/>
                <a:fontRef idx="minor"/>
              </p:style>
            </p:sp>
            <p:sp>
              <p:nvSpPr>
                <p:cNvPr id="406" name="CustomShape 10"/>
                <p:cNvSpPr/>
                <p:nvPr/>
              </p:nvSpPr>
              <p:spPr>
                <a:xfrm>
                  <a:off x="1761840" y="3040560"/>
                  <a:ext cx="28800" cy="234000"/>
                </a:xfrm>
                <a:prstGeom prst="rect">
                  <a:avLst/>
                </a:prstGeom>
                <a:solidFill>
                  <a:schemeClr val="dk1"/>
                </a:solidFill>
                <a:ln>
                  <a:noFill/>
                </a:ln>
              </p:spPr>
              <p:style>
                <a:lnRef idx="0"/>
                <a:fillRef idx="0"/>
                <a:effectRef idx="0"/>
                <a:fontRef idx="minor"/>
              </p:style>
            </p:sp>
            <p:sp>
              <p:nvSpPr>
                <p:cNvPr id="407" name="CustomShape 11"/>
                <p:cNvSpPr/>
                <p:nvPr/>
              </p:nvSpPr>
              <p:spPr>
                <a:xfrm>
                  <a:off x="1837080" y="3040560"/>
                  <a:ext cx="28800" cy="234000"/>
                </a:xfrm>
                <a:prstGeom prst="rect">
                  <a:avLst/>
                </a:prstGeom>
                <a:solidFill>
                  <a:schemeClr val="dk1"/>
                </a:solidFill>
                <a:ln>
                  <a:noFill/>
                </a:ln>
              </p:spPr>
              <p:style>
                <a:lnRef idx="0"/>
                <a:fillRef idx="0"/>
                <a:effectRef idx="0"/>
                <a:fontRef idx="minor"/>
              </p:style>
            </p:sp>
          </p:grpSp>
          <p:grpSp>
            <p:nvGrpSpPr>
              <p:cNvPr id="408" name="Group 12"/>
              <p:cNvGrpSpPr/>
              <p:nvPr/>
            </p:nvGrpSpPr>
            <p:grpSpPr>
              <a:xfrm>
                <a:off x="2707560" y="3135240"/>
                <a:ext cx="488520" cy="44640"/>
                <a:chOff x="2707560" y="3135240"/>
                <a:chExt cx="488520" cy="44640"/>
              </a:xfrm>
            </p:grpSpPr>
            <p:sp>
              <p:nvSpPr>
                <p:cNvPr id="409" name="CustomShape 13"/>
                <p:cNvSpPr/>
                <p:nvPr/>
              </p:nvSpPr>
              <p:spPr>
                <a:xfrm>
                  <a:off x="2707560" y="3135240"/>
                  <a:ext cx="48600" cy="44640"/>
                </a:xfrm>
                <a:prstGeom prst="rect">
                  <a:avLst/>
                </a:prstGeom>
                <a:solidFill>
                  <a:schemeClr val="dk1"/>
                </a:solidFill>
                <a:ln>
                  <a:noFill/>
                </a:ln>
              </p:spPr>
              <p:style>
                <a:lnRef idx="0"/>
                <a:fillRef idx="0"/>
                <a:effectRef idx="0"/>
                <a:fontRef idx="minor"/>
              </p:style>
            </p:sp>
            <p:sp>
              <p:nvSpPr>
                <p:cNvPr id="410" name="CustomShape 14"/>
                <p:cNvSpPr/>
                <p:nvPr/>
              </p:nvSpPr>
              <p:spPr>
                <a:xfrm>
                  <a:off x="2795400" y="3135240"/>
                  <a:ext cx="48600" cy="44640"/>
                </a:xfrm>
                <a:prstGeom prst="rect">
                  <a:avLst/>
                </a:prstGeom>
                <a:solidFill>
                  <a:schemeClr val="dk1"/>
                </a:solidFill>
                <a:ln>
                  <a:noFill/>
                </a:ln>
              </p:spPr>
              <p:style>
                <a:lnRef idx="0"/>
                <a:fillRef idx="0"/>
                <a:effectRef idx="0"/>
                <a:fontRef idx="minor"/>
              </p:style>
            </p:sp>
            <p:sp>
              <p:nvSpPr>
                <p:cNvPr id="411" name="CustomShape 15"/>
                <p:cNvSpPr/>
                <p:nvPr/>
              </p:nvSpPr>
              <p:spPr>
                <a:xfrm>
                  <a:off x="2883600" y="3135240"/>
                  <a:ext cx="48600" cy="44640"/>
                </a:xfrm>
                <a:prstGeom prst="rect">
                  <a:avLst/>
                </a:prstGeom>
                <a:solidFill>
                  <a:schemeClr val="dk1"/>
                </a:solidFill>
                <a:ln>
                  <a:noFill/>
                </a:ln>
              </p:spPr>
              <p:style>
                <a:lnRef idx="0"/>
                <a:fillRef idx="0"/>
                <a:effectRef idx="0"/>
                <a:fontRef idx="minor"/>
              </p:style>
            </p:sp>
            <p:sp>
              <p:nvSpPr>
                <p:cNvPr id="412" name="CustomShape 16"/>
                <p:cNvSpPr/>
                <p:nvPr/>
              </p:nvSpPr>
              <p:spPr>
                <a:xfrm>
                  <a:off x="2971440" y="3135240"/>
                  <a:ext cx="48600" cy="44640"/>
                </a:xfrm>
                <a:prstGeom prst="rect">
                  <a:avLst/>
                </a:prstGeom>
                <a:solidFill>
                  <a:schemeClr val="dk1"/>
                </a:solidFill>
                <a:ln>
                  <a:noFill/>
                </a:ln>
              </p:spPr>
              <p:style>
                <a:lnRef idx="0"/>
                <a:fillRef idx="0"/>
                <a:effectRef idx="0"/>
                <a:fontRef idx="minor"/>
              </p:style>
            </p:sp>
            <p:sp>
              <p:nvSpPr>
                <p:cNvPr id="413" name="CustomShape 17"/>
                <p:cNvSpPr/>
                <p:nvPr/>
              </p:nvSpPr>
              <p:spPr>
                <a:xfrm>
                  <a:off x="3059640" y="3135240"/>
                  <a:ext cx="48600" cy="44640"/>
                </a:xfrm>
                <a:prstGeom prst="rect">
                  <a:avLst/>
                </a:prstGeom>
                <a:solidFill>
                  <a:schemeClr val="dk1"/>
                </a:solidFill>
                <a:ln>
                  <a:noFill/>
                </a:ln>
              </p:spPr>
              <p:style>
                <a:lnRef idx="0"/>
                <a:fillRef idx="0"/>
                <a:effectRef idx="0"/>
                <a:fontRef idx="minor"/>
              </p:style>
            </p:sp>
            <p:sp>
              <p:nvSpPr>
                <p:cNvPr id="414" name="CustomShape 18"/>
                <p:cNvSpPr/>
                <p:nvPr/>
              </p:nvSpPr>
              <p:spPr>
                <a:xfrm>
                  <a:off x="3147480" y="3135240"/>
                  <a:ext cx="48600" cy="44640"/>
                </a:xfrm>
                <a:prstGeom prst="rect">
                  <a:avLst/>
                </a:prstGeom>
                <a:solidFill>
                  <a:schemeClr val="dk1"/>
                </a:solidFill>
                <a:ln>
                  <a:noFill/>
                </a:ln>
              </p:spPr>
              <p:style>
                <a:lnRef idx="0"/>
                <a:fillRef idx="0"/>
                <a:effectRef idx="0"/>
                <a:fontRef idx="minor"/>
              </p:style>
            </p:sp>
          </p:grpSp>
        </p:grpSp>
        <p:grpSp>
          <p:nvGrpSpPr>
            <p:cNvPr id="415" name="Group 19"/>
            <p:cNvGrpSpPr/>
            <p:nvPr/>
          </p:nvGrpSpPr>
          <p:grpSpPr>
            <a:xfrm>
              <a:off x="1410840" y="3342240"/>
              <a:ext cx="1895040" cy="237240"/>
              <a:chOff x="1410840" y="3342240"/>
              <a:chExt cx="1895040" cy="237240"/>
            </a:xfrm>
          </p:grpSpPr>
          <p:sp>
            <p:nvSpPr>
              <p:cNvPr id="416" name="CustomShape 20"/>
              <p:cNvSpPr/>
              <p:nvPr/>
            </p:nvSpPr>
            <p:spPr>
              <a:xfrm flipH="1">
                <a:off x="1410840" y="3345480"/>
                <a:ext cx="1895040" cy="234000"/>
              </a:xfrm>
              <a:prstGeom prst="rect">
                <a:avLst/>
              </a:prstGeom>
              <a:solidFill>
                <a:schemeClr val="accent2"/>
              </a:solidFill>
              <a:ln w="57240">
                <a:solidFill>
                  <a:schemeClr val="dk1"/>
                </a:solidFill>
                <a:round/>
              </a:ln>
            </p:spPr>
            <p:style>
              <a:lnRef idx="0"/>
              <a:fillRef idx="0"/>
              <a:effectRef idx="0"/>
              <a:fontRef idx="minor"/>
            </p:style>
          </p:sp>
          <p:grpSp>
            <p:nvGrpSpPr>
              <p:cNvPr id="417" name="Group 21"/>
              <p:cNvGrpSpPr/>
              <p:nvPr/>
            </p:nvGrpSpPr>
            <p:grpSpPr>
              <a:xfrm>
                <a:off x="2850480" y="3342240"/>
                <a:ext cx="254520" cy="234000"/>
                <a:chOff x="2850480" y="3342240"/>
                <a:chExt cx="254520" cy="234000"/>
              </a:xfrm>
            </p:grpSpPr>
            <p:sp>
              <p:nvSpPr>
                <p:cNvPr id="418" name="CustomShape 22"/>
                <p:cNvSpPr/>
                <p:nvPr/>
              </p:nvSpPr>
              <p:spPr>
                <a:xfrm flipH="1">
                  <a:off x="3076200" y="3342240"/>
                  <a:ext cx="28800" cy="234000"/>
                </a:xfrm>
                <a:prstGeom prst="rect">
                  <a:avLst/>
                </a:prstGeom>
                <a:solidFill>
                  <a:schemeClr val="dk1"/>
                </a:solidFill>
                <a:ln>
                  <a:noFill/>
                </a:ln>
              </p:spPr>
              <p:style>
                <a:lnRef idx="0"/>
                <a:fillRef idx="0"/>
                <a:effectRef idx="0"/>
                <a:fontRef idx="minor"/>
              </p:style>
            </p:sp>
            <p:sp>
              <p:nvSpPr>
                <p:cNvPr id="419" name="CustomShape 23"/>
                <p:cNvSpPr/>
                <p:nvPr/>
              </p:nvSpPr>
              <p:spPr>
                <a:xfrm flipH="1">
                  <a:off x="3000960" y="3342240"/>
                  <a:ext cx="28800" cy="234000"/>
                </a:xfrm>
                <a:prstGeom prst="rect">
                  <a:avLst/>
                </a:prstGeom>
                <a:solidFill>
                  <a:schemeClr val="dk1"/>
                </a:solidFill>
                <a:ln>
                  <a:noFill/>
                </a:ln>
              </p:spPr>
              <p:style>
                <a:lnRef idx="0"/>
                <a:fillRef idx="0"/>
                <a:effectRef idx="0"/>
                <a:fontRef idx="minor"/>
              </p:style>
            </p:sp>
            <p:sp>
              <p:nvSpPr>
                <p:cNvPr id="420" name="CustomShape 24"/>
                <p:cNvSpPr/>
                <p:nvPr/>
              </p:nvSpPr>
              <p:spPr>
                <a:xfrm flipH="1">
                  <a:off x="2925720" y="3342240"/>
                  <a:ext cx="28800" cy="234000"/>
                </a:xfrm>
                <a:prstGeom prst="rect">
                  <a:avLst/>
                </a:prstGeom>
                <a:solidFill>
                  <a:schemeClr val="dk1"/>
                </a:solidFill>
                <a:ln>
                  <a:noFill/>
                </a:ln>
              </p:spPr>
              <p:style>
                <a:lnRef idx="0"/>
                <a:fillRef idx="0"/>
                <a:effectRef idx="0"/>
                <a:fontRef idx="minor"/>
              </p:style>
            </p:sp>
            <p:sp>
              <p:nvSpPr>
                <p:cNvPr id="421" name="CustomShape 25"/>
                <p:cNvSpPr/>
                <p:nvPr/>
              </p:nvSpPr>
              <p:spPr>
                <a:xfrm flipH="1">
                  <a:off x="2850480" y="3342240"/>
                  <a:ext cx="28800" cy="234000"/>
                </a:xfrm>
                <a:prstGeom prst="rect">
                  <a:avLst/>
                </a:prstGeom>
                <a:solidFill>
                  <a:schemeClr val="dk1"/>
                </a:solidFill>
                <a:ln>
                  <a:noFill/>
                </a:ln>
              </p:spPr>
              <p:style>
                <a:lnRef idx="0"/>
                <a:fillRef idx="0"/>
                <a:effectRef idx="0"/>
                <a:fontRef idx="minor"/>
              </p:style>
            </p:sp>
          </p:grpSp>
          <p:grpSp>
            <p:nvGrpSpPr>
              <p:cNvPr id="422" name="Group 26"/>
              <p:cNvGrpSpPr/>
              <p:nvPr/>
            </p:nvGrpSpPr>
            <p:grpSpPr>
              <a:xfrm>
                <a:off x="1519920" y="3437280"/>
                <a:ext cx="488880" cy="44640"/>
                <a:chOff x="1519920" y="3437280"/>
                <a:chExt cx="488880" cy="44640"/>
              </a:xfrm>
            </p:grpSpPr>
            <p:sp>
              <p:nvSpPr>
                <p:cNvPr id="423" name="CustomShape 27"/>
                <p:cNvSpPr/>
                <p:nvPr/>
              </p:nvSpPr>
              <p:spPr>
                <a:xfrm flipH="1">
                  <a:off x="1959840" y="3437280"/>
                  <a:ext cx="48600" cy="44640"/>
                </a:xfrm>
                <a:prstGeom prst="rect">
                  <a:avLst/>
                </a:prstGeom>
                <a:solidFill>
                  <a:schemeClr val="dk1"/>
                </a:solidFill>
                <a:ln>
                  <a:noFill/>
                </a:ln>
              </p:spPr>
              <p:style>
                <a:lnRef idx="0"/>
                <a:fillRef idx="0"/>
                <a:effectRef idx="0"/>
                <a:fontRef idx="minor"/>
              </p:style>
            </p:sp>
            <p:sp>
              <p:nvSpPr>
                <p:cNvPr id="424" name="CustomShape 28"/>
                <p:cNvSpPr/>
                <p:nvPr/>
              </p:nvSpPr>
              <p:spPr>
                <a:xfrm flipH="1">
                  <a:off x="1871640" y="3437280"/>
                  <a:ext cx="48600" cy="44640"/>
                </a:xfrm>
                <a:prstGeom prst="rect">
                  <a:avLst/>
                </a:prstGeom>
                <a:solidFill>
                  <a:schemeClr val="dk1"/>
                </a:solidFill>
                <a:ln>
                  <a:noFill/>
                </a:ln>
              </p:spPr>
              <p:style>
                <a:lnRef idx="0"/>
                <a:fillRef idx="0"/>
                <a:effectRef idx="0"/>
                <a:fontRef idx="minor"/>
              </p:style>
            </p:sp>
            <p:sp>
              <p:nvSpPr>
                <p:cNvPr id="425" name="CustomShape 29"/>
                <p:cNvSpPr/>
                <p:nvPr/>
              </p:nvSpPr>
              <p:spPr>
                <a:xfrm flipH="1">
                  <a:off x="1783800" y="3437280"/>
                  <a:ext cx="48600" cy="44640"/>
                </a:xfrm>
                <a:prstGeom prst="rect">
                  <a:avLst/>
                </a:prstGeom>
                <a:solidFill>
                  <a:schemeClr val="dk1"/>
                </a:solidFill>
                <a:ln>
                  <a:noFill/>
                </a:ln>
              </p:spPr>
              <p:style>
                <a:lnRef idx="0"/>
                <a:fillRef idx="0"/>
                <a:effectRef idx="0"/>
                <a:fontRef idx="minor"/>
              </p:style>
            </p:sp>
            <p:sp>
              <p:nvSpPr>
                <p:cNvPr id="426" name="CustomShape 30"/>
                <p:cNvSpPr/>
                <p:nvPr/>
              </p:nvSpPr>
              <p:spPr>
                <a:xfrm flipH="1">
                  <a:off x="1695600" y="3437280"/>
                  <a:ext cx="48600" cy="44640"/>
                </a:xfrm>
                <a:prstGeom prst="rect">
                  <a:avLst/>
                </a:prstGeom>
                <a:solidFill>
                  <a:schemeClr val="dk1"/>
                </a:solidFill>
                <a:ln>
                  <a:noFill/>
                </a:ln>
              </p:spPr>
              <p:style>
                <a:lnRef idx="0"/>
                <a:fillRef idx="0"/>
                <a:effectRef idx="0"/>
                <a:fontRef idx="minor"/>
              </p:style>
            </p:sp>
            <p:sp>
              <p:nvSpPr>
                <p:cNvPr id="427" name="CustomShape 31"/>
                <p:cNvSpPr/>
                <p:nvPr/>
              </p:nvSpPr>
              <p:spPr>
                <a:xfrm flipH="1">
                  <a:off x="1607760" y="3437280"/>
                  <a:ext cx="48600" cy="44640"/>
                </a:xfrm>
                <a:prstGeom prst="rect">
                  <a:avLst/>
                </a:prstGeom>
                <a:solidFill>
                  <a:schemeClr val="dk1"/>
                </a:solidFill>
                <a:ln>
                  <a:noFill/>
                </a:ln>
              </p:spPr>
              <p:style>
                <a:lnRef idx="0"/>
                <a:fillRef idx="0"/>
                <a:effectRef idx="0"/>
                <a:fontRef idx="minor"/>
              </p:style>
            </p:sp>
            <p:sp>
              <p:nvSpPr>
                <p:cNvPr id="428" name="CustomShape 32"/>
                <p:cNvSpPr/>
                <p:nvPr/>
              </p:nvSpPr>
              <p:spPr>
                <a:xfrm flipH="1">
                  <a:off x="1519560" y="3437280"/>
                  <a:ext cx="48600" cy="44640"/>
                </a:xfrm>
                <a:prstGeom prst="rect">
                  <a:avLst/>
                </a:prstGeom>
                <a:solidFill>
                  <a:schemeClr val="dk1"/>
                </a:solidFill>
                <a:ln>
                  <a:noFill/>
                </a:ln>
              </p:spPr>
              <p:style>
                <a:lnRef idx="0"/>
                <a:fillRef idx="0"/>
                <a:effectRef idx="0"/>
                <a:fontRef idx="minor"/>
              </p:style>
            </p:sp>
          </p:grpSp>
        </p:grpSp>
        <p:grpSp>
          <p:nvGrpSpPr>
            <p:cNvPr id="429" name="Group 33"/>
            <p:cNvGrpSpPr/>
            <p:nvPr/>
          </p:nvGrpSpPr>
          <p:grpSpPr>
            <a:xfrm>
              <a:off x="1936080" y="2026800"/>
              <a:ext cx="390600" cy="390600"/>
              <a:chOff x="1936080" y="2026800"/>
              <a:chExt cx="390600" cy="390600"/>
            </a:xfrm>
          </p:grpSpPr>
          <p:sp>
            <p:nvSpPr>
              <p:cNvPr id="430" name="CustomShape 34"/>
              <p:cNvSpPr/>
              <p:nvPr/>
            </p:nvSpPr>
            <p:spPr>
              <a:xfrm>
                <a:off x="1936080" y="2026800"/>
                <a:ext cx="390600" cy="390600"/>
              </a:xfrm>
              <a:prstGeom prst="rect">
                <a:avLst/>
              </a:prstGeom>
              <a:solidFill>
                <a:schemeClr val="accent1"/>
              </a:solidFill>
              <a:ln w="57240">
                <a:solidFill>
                  <a:schemeClr val="dk1"/>
                </a:solidFill>
                <a:round/>
              </a:ln>
            </p:spPr>
            <p:style>
              <a:lnRef idx="0"/>
              <a:fillRef idx="0"/>
              <a:effectRef idx="0"/>
              <a:fontRef idx="minor"/>
            </p:style>
          </p:sp>
          <p:sp>
            <p:nvSpPr>
              <p:cNvPr id="431" name="CustomShape 35"/>
              <p:cNvSpPr/>
              <p:nvPr/>
            </p:nvSpPr>
            <p:spPr>
              <a:xfrm>
                <a:off x="2000520" y="2082240"/>
                <a:ext cx="261360" cy="261360"/>
              </a:xfrm>
              <a:custGeom>
                <a:avLst/>
                <a:gdLst/>
                <a:ahLst/>
                <a:rect l="l" t="t" r="r" b="b"/>
                <a:pathLst>
                  <a:path w="848270" h="868857">
                    <a:moveTo>
                      <a:pt x="424135" y="189887"/>
                    </a:moveTo>
                    <a:lnTo>
                      <a:pt x="297766" y="526729"/>
                    </a:lnTo>
                    <a:lnTo>
                      <a:pt x="550505" y="526729"/>
                    </a:lnTo>
                    <a:close/>
                    <a:moveTo>
                      <a:pt x="325960" y="0"/>
                    </a:moveTo>
                    <a:lnTo>
                      <a:pt x="352897" y="0"/>
                    </a:lnTo>
                    <a:lnTo>
                      <a:pt x="495373" y="0"/>
                    </a:lnTo>
                    <a:lnTo>
                      <a:pt x="522310" y="0"/>
                    </a:lnTo>
                    <a:lnTo>
                      <a:pt x="848270" y="868857"/>
                    </a:lnTo>
                    <a:lnTo>
                      <a:pt x="678857" y="868857"/>
                    </a:lnTo>
                    <a:lnTo>
                      <a:pt x="604960" y="671883"/>
                    </a:lnTo>
                    <a:lnTo>
                      <a:pt x="243310" y="671883"/>
                    </a:lnTo>
                    <a:lnTo>
                      <a:pt x="169413" y="868857"/>
                    </a:lnTo>
                    <a:lnTo>
                      <a:pt x="0" y="868857"/>
                    </a:lnTo>
                    <a:close/>
                  </a:path>
                </a:pathLst>
              </a:custGeom>
              <a:solidFill>
                <a:schemeClr val="dk1"/>
              </a:solidFill>
              <a:ln>
                <a:noFill/>
              </a:ln>
            </p:spPr>
            <p:style>
              <a:lnRef idx="0"/>
              <a:fillRef idx="0"/>
              <a:effectRef idx="0"/>
              <a:fontRef idx="minor"/>
            </p:style>
          </p:sp>
        </p:grpSp>
        <p:grpSp>
          <p:nvGrpSpPr>
            <p:cNvPr id="432" name="Group 36"/>
            <p:cNvGrpSpPr/>
            <p:nvPr/>
          </p:nvGrpSpPr>
          <p:grpSpPr>
            <a:xfrm>
              <a:off x="2390040" y="2026800"/>
              <a:ext cx="390600" cy="390600"/>
              <a:chOff x="2390040" y="2026800"/>
              <a:chExt cx="390600" cy="390600"/>
            </a:xfrm>
          </p:grpSpPr>
          <p:sp>
            <p:nvSpPr>
              <p:cNvPr id="433" name="CustomShape 37"/>
              <p:cNvSpPr/>
              <p:nvPr/>
            </p:nvSpPr>
            <p:spPr>
              <a:xfrm>
                <a:off x="2390040" y="2026800"/>
                <a:ext cx="390600" cy="390600"/>
              </a:xfrm>
              <a:prstGeom prst="rect">
                <a:avLst/>
              </a:prstGeom>
              <a:solidFill>
                <a:schemeClr val="accent2"/>
              </a:solidFill>
              <a:ln w="57240">
                <a:solidFill>
                  <a:schemeClr val="dk1"/>
                </a:solidFill>
                <a:round/>
              </a:ln>
            </p:spPr>
            <p:style>
              <a:lnRef idx="0"/>
              <a:fillRef idx="0"/>
              <a:effectRef idx="0"/>
              <a:fontRef idx="minor"/>
            </p:style>
          </p:sp>
          <p:sp>
            <p:nvSpPr>
              <p:cNvPr id="434" name="CustomShape 38"/>
              <p:cNvSpPr/>
              <p:nvPr/>
            </p:nvSpPr>
            <p:spPr>
              <a:xfrm>
                <a:off x="2476080" y="2091240"/>
                <a:ext cx="218160" cy="261360"/>
              </a:xfrm>
              <a:custGeom>
                <a:avLst/>
                <a:gdLst/>
                <a:ahLst/>
                <a:rect l="l" t="t" r="r" b="b"/>
                <a:pathLst>
                  <a:path w="728932" h="872065">
                    <a:moveTo>
                      <a:pt x="174101" y="488630"/>
                    </a:moveTo>
                    <a:lnTo>
                      <a:pt x="174101" y="728663"/>
                    </a:lnTo>
                    <a:lnTo>
                      <a:pt x="442406" y="728663"/>
                    </a:lnTo>
                    <a:cubicBezTo>
                      <a:pt x="511257" y="715167"/>
                      <a:pt x="549532" y="684907"/>
                      <a:pt x="547956" y="612454"/>
                    </a:cubicBezTo>
                    <a:cubicBezTo>
                      <a:pt x="543194" y="552923"/>
                      <a:pt x="538432" y="510060"/>
                      <a:pt x="431276" y="493391"/>
                    </a:cubicBezTo>
                    <a:lnTo>
                      <a:pt x="174101" y="488630"/>
                    </a:lnTo>
                    <a:close/>
                    <a:moveTo>
                      <a:pt x="174101" y="140965"/>
                    </a:moveTo>
                    <a:lnTo>
                      <a:pt x="174101" y="347665"/>
                    </a:lnTo>
                    <a:lnTo>
                      <a:pt x="431276" y="347665"/>
                    </a:lnTo>
                    <a:lnTo>
                      <a:pt x="431276" y="345754"/>
                    </a:lnTo>
                    <a:cubicBezTo>
                      <a:pt x="474139" y="322735"/>
                      <a:pt x="514619" y="311622"/>
                      <a:pt x="517000" y="243359"/>
                    </a:cubicBezTo>
                    <a:cubicBezTo>
                      <a:pt x="517000" y="202878"/>
                      <a:pt x="502713" y="157634"/>
                      <a:pt x="433656" y="148109"/>
                    </a:cubicBezTo>
                    <a:cubicBezTo>
                      <a:pt x="366981" y="140568"/>
                      <a:pt x="274510" y="141043"/>
                      <a:pt x="174101" y="140965"/>
                    </a:cubicBezTo>
                    <a:close/>
                    <a:moveTo>
                      <a:pt x="0" y="0"/>
                    </a:moveTo>
                    <a:lnTo>
                      <a:pt x="127816" y="0"/>
                    </a:lnTo>
                    <a:lnTo>
                      <a:pt x="174101" y="0"/>
                    </a:lnTo>
                    <a:lnTo>
                      <a:pt x="447945" y="0"/>
                    </a:lnTo>
                    <a:lnTo>
                      <a:pt x="447945" y="1732"/>
                    </a:lnTo>
                    <a:cubicBezTo>
                      <a:pt x="634795" y="8775"/>
                      <a:pt x="679801" y="148746"/>
                      <a:pt x="683688" y="179066"/>
                    </a:cubicBezTo>
                    <a:cubicBezTo>
                      <a:pt x="689245" y="333848"/>
                      <a:pt x="620981" y="374328"/>
                      <a:pt x="559863" y="407666"/>
                    </a:cubicBezTo>
                    <a:cubicBezTo>
                      <a:pt x="663844" y="433066"/>
                      <a:pt x="727345" y="515617"/>
                      <a:pt x="728932" y="633885"/>
                    </a:cubicBezTo>
                    <a:cubicBezTo>
                      <a:pt x="720200" y="800572"/>
                      <a:pt x="594788" y="874392"/>
                      <a:pt x="433657" y="872010"/>
                    </a:cubicBezTo>
                    <a:cubicBezTo>
                      <a:pt x="433697" y="871216"/>
                      <a:pt x="433736" y="870422"/>
                      <a:pt x="433776" y="869628"/>
                    </a:cubicBezTo>
                    <a:lnTo>
                      <a:pt x="174101" y="869628"/>
                    </a:lnTo>
                    <a:lnTo>
                      <a:pt x="127816" y="869628"/>
                    </a:lnTo>
                    <a:lnTo>
                      <a:pt x="0" y="869628"/>
                    </a:lnTo>
                    <a:lnTo>
                      <a:pt x="0" y="0"/>
                    </a:lnTo>
                    <a:close/>
                  </a:path>
                </a:pathLst>
              </a:custGeom>
              <a:solidFill>
                <a:schemeClr val="dk1"/>
              </a:solidFill>
              <a:ln>
                <a:noFill/>
              </a:ln>
            </p:spPr>
            <p:style>
              <a:lnRef idx="0"/>
              <a:fillRef idx="0"/>
              <a:effectRef idx="0"/>
              <a:fontRef idx="minor"/>
            </p:style>
          </p:sp>
        </p:grpSp>
        <p:grpSp>
          <p:nvGrpSpPr>
            <p:cNvPr id="435" name="Group 39"/>
            <p:cNvGrpSpPr/>
            <p:nvPr/>
          </p:nvGrpSpPr>
          <p:grpSpPr>
            <a:xfrm>
              <a:off x="2162880" y="1571400"/>
              <a:ext cx="390600" cy="390600"/>
              <a:chOff x="2162880" y="1571400"/>
              <a:chExt cx="390600" cy="390600"/>
            </a:xfrm>
          </p:grpSpPr>
          <p:sp>
            <p:nvSpPr>
              <p:cNvPr id="436" name="CustomShape 40"/>
              <p:cNvSpPr/>
              <p:nvPr/>
            </p:nvSpPr>
            <p:spPr>
              <a:xfrm>
                <a:off x="2162880" y="1571400"/>
                <a:ext cx="390600" cy="390600"/>
              </a:xfrm>
              <a:prstGeom prst="rect">
                <a:avLst/>
              </a:prstGeom>
              <a:solidFill>
                <a:schemeClr val="lt1"/>
              </a:solidFill>
              <a:ln w="57240">
                <a:solidFill>
                  <a:schemeClr val="dk1"/>
                </a:solidFill>
                <a:round/>
              </a:ln>
            </p:spPr>
            <p:style>
              <a:lnRef idx="0"/>
              <a:fillRef idx="0"/>
              <a:effectRef idx="0"/>
              <a:fontRef idx="minor"/>
            </p:style>
          </p:sp>
          <p:sp>
            <p:nvSpPr>
              <p:cNvPr id="437" name="CustomShape 41"/>
              <p:cNvSpPr/>
              <p:nvPr/>
            </p:nvSpPr>
            <p:spPr>
              <a:xfrm>
                <a:off x="2244960" y="1636200"/>
                <a:ext cx="226080" cy="261360"/>
              </a:xfrm>
              <a:prstGeom prst="blockArc">
                <a:avLst>
                  <a:gd name="adj1" fmla="val 1756726"/>
                  <a:gd name="adj2" fmla="val 19889488"/>
                  <a:gd name="adj3" fmla="val 22774"/>
                </a:avLst>
              </a:prstGeom>
              <a:solidFill>
                <a:schemeClr val="dk1"/>
              </a:solidFill>
              <a:ln>
                <a:noFill/>
              </a:ln>
            </p:spPr>
            <p:style>
              <a:lnRef idx="0"/>
              <a:fillRef idx="0"/>
              <a:effectRef idx="0"/>
              <a:fontRef idx="minor"/>
            </p:style>
          </p:sp>
        </p:grpSp>
        <p:sp>
          <p:nvSpPr>
            <p:cNvPr id="438" name="CustomShape 42"/>
            <p:cNvSpPr/>
            <p:nvPr/>
          </p:nvSpPr>
          <p:spPr>
            <a:xfrm rot="5400000">
              <a:off x="2251440" y="190548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sp>
          <p:nvSpPr>
            <p:cNvPr id="439" name="CustomShape 43"/>
            <p:cNvSpPr/>
            <p:nvPr/>
          </p:nvSpPr>
          <p:spPr>
            <a:xfrm rot="16200000">
              <a:off x="2250720" y="2185200"/>
              <a:ext cx="214560" cy="1367280"/>
            </a:xfrm>
            <a:custGeom>
              <a:avLst/>
              <a:gdLst/>
              <a:ah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lt1"/>
            </a:solidFill>
            <a:ln w="57240">
              <a:solidFill>
                <a:schemeClr val="dk1"/>
              </a:solidFill>
              <a:round/>
            </a:ln>
          </p:spPr>
          <p:style>
            <a:lnRef idx="0"/>
            <a:fillRef idx="0"/>
            <a:effectRef idx="0"/>
            <a:fontRef idx="minor"/>
          </p:style>
          <p:txBody>
            <a:bodyPr anchor="ctr">
              <a:noAutofit/>
            </a:bodyPr>
            <a:p>
              <a:pPr algn="ctr">
                <a:lnSpc>
                  <a:spcPct val="100000"/>
                </a:lnSpc>
                <a:tabLst>
                  <a:tab algn="l" pos="0"/>
                </a:tabLst>
              </a:pPr>
              <a:r>
                <a:rPr b="0" lang="en-US" sz="1800" spc="-1" strike="noStrike">
                  <a:solidFill>
                    <a:srgbClr val="ffffff"/>
                  </a:solidFill>
                  <a:latin typeface="Arial"/>
                  <a:ea typeface="Arial"/>
                </a:rPr>
                <a:t>D</a:t>
              </a:r>
              <a:endParaRPr b="0" lang="en-US" sz="18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6" name="PlaceHolder 1"/>
          <p:cNvSpPr>
            <a:spLocks noGrp="1"/>
          </p:cNvSpPr>
          <p:nvPr>
            <p:ph type="body"/>
          </p:nvPr>
        </p:nvSpPr>
        <p:spPr>
          <a:xfrm>
            <a:off x="0" y="0"/>
            <a:ext cx="4571640" cy="257148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477" name="PlaceHolder 2"/>
          <p:cNvSpPr>
            <a:spLocks noGrp="1"/>
          </p:cNvSpPr>
          <p:nvPr>
            <p:ph type="body"/>
          </p:nvPr>
        </p:nvSpPr>
        <p:spPr>
          <a:xfrm>
            <a:off x="4572000" y="2571840"/>
            <a:ext cx="4571640" cy="2571480"/>
          </a:xfrm>
          <a:prstGeom prst="rect">
            <a:avLst/>
          </a:prstGeom>
        </p:spPr>
        <p:txBody>
          <a:bodyPr anchor="ctr">
            <a:noAutofit/>
          </a:bodyPr>
          <a:p>
            <a:pPr marL="432000" indent="-324000" algn="ctr">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478"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9.xml"/>
</Relationships>
</file>

<file path=ppt/slides/_rels/slide2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9.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TextShape 1"/>
          <p:cNvSpPr txBox="1"/>
          <p:nvPr/>
        </p:nvSpPr>
        <p:spPr>
          <a:xfrm>
            <a:off x="29520" y="3795840"/>
            <a:ext cx="9143640" cy="1151640"/>
          </a:xfrm>
          <a:prstGeom prst="rect">
            <a:avLst/>
          </a:prstGeom>
          <a:noFill/>
          <a:ln>
            <a:noFill/>
          </a:ln>
        </p:spPr>
        <p:txBody>
          <a:bodyPr lIns="108000" anchor="ctr">
            <a:noAutofit/>
          </a:bodyPr>
          <a:p>
            <a:pPr algn="ctr">
              <a:lnSpc>
                <a:spcPct val="100000"/>
              </a:lnSpc>
              <a:tabLst>
                <a:tab algn="l" pos="0"/>
              </a:tabLst>
            </a:pPr>
            <a:r>
              <a:rPr b="1" lang="en-US" sz="2000" spc="-1" strike="noStrike">
                <a:solidFill>
                  <a:srgbClr val="000000"/>
                </a:solidFill>
                <a:latin typeface="Times New Roman"/>
                <a:ea typeface="Times New Roman"/>
              </a:rPr>
              <a:t>ĐỀ TÀI: NÉN DỮ LIỆU ĐA PHƯƠNG TIỆN </a:t>
            </a:r>
            <a:endParaRPr b="0" lang="en-US" sz="2000" spc="-1" strike="noStrike">
              <a:solidFill>
                <a:srgbClr val="000000"/>
              </a:solidFill>
              <a:latin typeface="Arial"/>
            </a:endParaRPr>
          </a:p>
          <a:p>
            <a:pPr algn="ctr">
              <a:lnSpc>
                <a:spcPct val="100000"/>
              </a:lnSpc>
              <a:tabLst>
                <a:tab algn="l" pos="0"/>
              </a:tabLst>
            </a:pPr>
            <a:r>
              <a:rPr b="1" lang="en-US" sz="2000" spc="-1" strike="noStrike">
                <a:solidFill>
                  <a:srgbClr val="000000"/>
                </a:solidFill>
                <a:latin typeface="Times New Roman"/>
                <a:ea typeface="Times New Roman"/>
              </a:rPr>
              <a:t>BẰNG CÁC KĨ THUẬT HỌC MÁY</a:t>
            </a:r>
            <a:endParaRPr b="0" lang="en-US" sz="2000" spc="-1" strike="noStrike">
              <a:solidFill>
                <a:srgbClr val="000000"/>
              </a:solidFill>
              <a:latin typeface="Arial"/>
            </a:endParaRPr>
          </a:p>
        </p:txBody>
      </p:sp>
      <p:sp>
        <p:nvSpPr>
          <p:cNvPr id="675" name="TextShape 2"/>
          <p:cNvSpPr txBox="1"/>
          <p:nvPr/>
        </p:nvSpPr>
        <p:spPr>
          <a:xfrm>
            <a:off x="7200" y="3170160"/>
            <a:ext cx="9143640" cy="625320"/>
          </a:xfrm>
          <a:prstGeom prst="rect">
            <a:avLst/>
          </a:prstGeom>
          <a:noFill/>
          <a:ln>
            <a:noFill/>
          </a:ln>
        </p:spPr>
        <p:txBody>
          <a:bodyPr anchor="ctr">
            <a:noAutofit/>
          </a:bodyPr>
          <a:p>
            <a:pPr algn="ctr">
              <a:lnSpc>
                <a:spcPct val="100000"/>
              </a:lnSpc>
              <a:tabLst>
                <a:tab algn="l" pos="0"/>
              </a:tabLst>
            </a:pPr>
            <a:r>
              <a:rPr b="1" lang="en-US" sz="3600" spc="-1" strike="noStrike">
                <a:solidFill>
                  <a:srgbClr val="000000"/>
                </a:solidFill>
                <a:latin typeface="Times New Roman"/>
                <a:ea typeface="Times New Roman"/>
              </a:rPr>
              <a:t>BÁO CÁO THỰC TẬP</a:t>
            </a:r>
            <a:endParaRPr b="0" lang="en-US" sz="3600" spc="-1" strike="noStrike">
              <a:solidFill>
                <a:srgbClr val="000000"/>
              </a:solidFill>
              <a:latin typeface="Arial"/>
            </a:endParaRPr>
          </a:p>
        </p:txBody>
      </p:sp>
      <p:sp>
        <p:nvSpPr>
          <p:cNvPr id="676" name="CustomShape 3"/>
          <p:cNvSpPr/>
          <p:nvPr/>
        </p:nvSpPr>
        <p:spPr>
          <a:xfrm>
            <a:off x="1829160" y="51480"/>
            <a:ext cx="5544360" cy="39672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2000" spc="-1" strike="noStrike">
                <a:solidFill>
                  <a:srgbClr val="000000"/>
                </a:solidFill>
                <a:latin typeface="Times New Roman"/>
                <a:ea typeface="Times New Roman"/>
              </a:rPr>
              <a:t>TRƯỜNG ĐẠI HỌC CÔNG NGHIỆP HÀ NỘI</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CustomShape 1"/>
          <p:cNvSpPr/>
          <p:nvPr/>
        </p:nvSpPr>
        <p:spPr>
          <a:xfrm>
            <a:off x="125280" y="1887840"/>
            <a:ext cx="2368440" cy="1367640"/>
          </a:xfrm>
          <a:prstGeom prst="rect">
            <a:avLst/>
          </a:prstGeom>
          <a:noFill/>
          <a:ln>
            <a:noFill/>
          </a:ln>
        </p:spPr>
        <p:style>
          <a:lnRef idx="0"/>
          <a:fillRef idx="0"/>
          <a:effectRef idx="0"/>
          <a:fontRef idx="minor"/>
        </p:style>
        <p:txBody>
          <a:bodyPr anchor="ctr">
            <a:noAutofit/>
          </a:bodyPr>
          <a:p>
            <a:pPr algn="ctr">
              <a:lnSpc>
                <a:spcPct val="110000"/>
              </a:lnSpc>
              <a:tabLst>
                <a:tab algn="l" pos="0"/>
              </a:tabLst>
            </a:pPr>
            <a:r>
              <a:rPr b="1" lang="en-US" sz="2000" spc="-1" strike="noStrike">
                <a:solidFill>
                  <a:srgbClr val="000000"/>
                </a:solidFill>
                <a:latin typeface="Times New Roman"/>
                <a:ea typeface="Times New Roman"/>
              </a:rPr>
              <a:t>NÉN </a:t>
            </a:r>
            <a:endParaRPr b="0" lang="en-US" sz="2000" spc="-1" strike="noStrike">
              <a:latin typeface="Arial"/>
            </a:endParaRPr>
          </a:p>
          <a:p>
            <a:pPr algn="ctr">
              <a:lnSpc>
                <a:spcPct val="110000"/>
              </a:lnSpc>
              <a:spcBef>
                <a:spcPts val="400"/>
              </a:spcBef>
              <a:tabLst>
                <a:tab algn="l" pos="0"/>
              </a:tabLst>
            </a:pPr>
            <a:r>
              <a:rPr b="1" lang="en-US" sz="2000" spc="-1" strike="noStrike">
                <a:solidFill>
                  <a:srgbClr val="000000"/>
                </a:solidFill>
                <a:latin typeface="Times New Roman"/>
                <a:ea typeface="Times New Roman"/>
              </a:rPr>
              <a:t>MẤT THÔNG TIN </a:t>
            </a:r>
            <a:endParaRPr b="0" lang="en-US" sz="2000" spc="-1" strike="noStrike">
              <a:latin typeface="Arial"/>
            </a:endParaRPr>
          </a:p>
          <a:p>
            <a:pPr algn="ctr">
              <a:lnSpc>
                <a:spcPct val="110000"/>
              </a:lnSpc>
              <a:spcBef>
                <a:spcPts val="400"/>
              </a:spcBef>
              <a:tabLst>
                <a:tab algn="l" pos="0"/>
              </a:tabLst>
            </a:pPr>
            <a:r>
              <a:rPr b="1" lang="en-US" sz="2000" spc="-1" strike="noStrike">
                <a:solidFill>
                  <a:srgbClr val="000000"/>
                </a:solidFill>
                <a:latin typeface="Times New Roman"/>
                <a:ea typeface="Times New Roman"/>
              </a:rPr>
              <a:t>(LOSSY)</a:t>
            </a:r>
            <a:endParaRPr b="0" lang="en-US" sz="2000" spc="-1" strike="noStrike">
              <a:latin typeface="Arial"/>
            </a:endParaRPr>
          </a:p>
        </p:txBody>
      </p:sp>
      <p:sp>
        <p:nvSpPr>
          <p:cNvPr id="731" name="CustomShape 2"/>
          <p:cNvSpPr/>
          <p:nvPr/>
        </p:nvSpPr>
        <p:spPr>
          <a:xfrm>
            <a:off x="2627640" y="483480"/>
            <a:ext cx="6264360" cy="4205880"/>
          </a:xfrm>
          <a:prstGeom prst="rect">
            <a:avLst/>
          </a:prstGeom>
          <a:noFill/>
          <a:ln>
            <a:noFill/>
          </a:ln>
        </p:spPr>
        <p:style>
          <a:lnRef idx="0"/>
          <a:fillRef idx="0"/>
          <a:effectRef idx="0"/>
          <a:fontRef idx="minor"/>
        </p:style>
        <p:txBody>
          <a:bodyPr>
            <a:spAutoFit/>
          </a:bodyPr>
          <a:p>
            <a:pPr marL="343080" indent="-34272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Nén mất thông tin (Lossy): là loại nén dữ liệu mà có sự khác  biệt giữa dữ liệu gốc và dữ liệu được phục hồi lại sau khi nén.</a:t>
            </a:r>
            <a:endParaRPr b="0" lang="en-US" sz="1800" spc="-1" strike="noStrike">
              <a:latin typeface="Arial"/>
            </a:endParaRPr>
          </a:p>
          <a:p>
            <a:pPr marL="343080" indent="-34272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Có sử dụng các đặc điểm tâm sinh lý của thính giác và thị giác của con người trong việc nghiên cứu cho các giải thuật nén.</a:t>
            </a:r>
            <a:endParaRPr b="0" lang="en-US" sz="1800" spc="-1" strike="noStrike">
              <a:latin typeface="Arial"/>
            </a:endParaRPr>
          </a:p>
          <a:p>
            <a:pPr marL="343080" indent="-34272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Tỷ lệ nén đạt cao hơn so với các giải thuật nén không tổn hao (từ 100:1)</a:t>
            </a:r>
            <a:endParaRPr b="0" lang="en-US" sz="1800" spc="-1" strike="noStrike">
              <a:latin typeface="Arial"/>
            </a:endParaRPr>
          </a:p>
          <a:p>
            <a:pPr marL="343080" indent="-34272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Các giải thuật nén điển hình:</a:t>
            </a:r>
            <a:r>
              <a:rPr b="1" lang="en-US" sz="1800" spc="-1" strike="noStrike">
                <a:solidFill>
                  <a:srgbClr val="000000"/>
                </a:solidFill>
                <a:latin typeface="Times New Roman"/>
                <a:ea typeface="Times New Roman"/>
              </a:rPr>
              <a:t> DCT, BCT, CCC&amp;XCCC, JPEG, MPEG.</a:t>
            </a:r>
            <a:endParaRPr b="0" lang="en-US" sz="1800" spc="-1" strike="noStrike">
              <a:latin typeface="Arial"/>
            </a:endParaRPr>
          </a:p>
          <a:p>
            <a:pPr marL="343080" indent="-34272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Nén tổn hao thường dùng nén MP3, Photograph Image, Video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TextShape 1"/>
          <p:cNvSpPr txBox="1"/>
          <p:nvPr/>
        </p:nvSpPr>
        <p:spPr>
          <a:xfrm>
            <a:off x="3420000" y="1563480"/>
            <a:ext cx="5472360" cy="2016000"/>
          </a:xfrm>
          <a:prstGeom prst="rect">
            <a:avLst/>
          </a:prstGeom>
          <a:noFill/>
          <a:ln>
            <a:noFill/>
          </a:ln>
        </p:spPr>
        <p:txBody>
          <a:bodyPr anchor="ctr">
            <a:noAutofit/>
          </a:bodyPr>
          <a:p>
            <a:pPr algn="ctr">
              <a:lnSpc>
                <a:spcPct val="100000"/>
              </a:lnSpc>
              <a:tabLst>
                <a:tab algn="l" pos="0"/>
              </a:tabLst>
            </a:pPr>
            <a:r>
              <a:rPr b="1" lang="en-US" sz="4400" spc="-1" strike="noStrike">
                <a:solidFill>
                  <a:srgbClr val="000000"/>
                </a:solidFill>
                <a:latin typeface="Times New Roman"/>
                <a:ea typeface="Times New Roman"/>
              </a:rPr>
              <a:t>II: CÁC KỸ THUẬT NÉN DỮ LIỆU</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0" y="5040"/>
            <a:ext cx="9143640" cy="776160"/>
          </a:xfrm>
          <a:prstGeom prst="rect">
            <a:avLst/>
          </a:prstGeom>
          <a:noFill/>
          <a:ln>
            <a:noFill/>
          </a:ln>
        </p:spPr>
        <p:txBody>
          <a:bodyPr anchor="ctr">
            <a:noAutofit/>
          </a:bodyPr>
          <a:p>
            <a:pPr algn="ctr">
              <a:lnSpc>
                <a:spcPct val="100000"/>
              </a:lnSpc>
              <a:tabLst>
                <a:tab algn="l" pos="0"/>
              </a:tabLst>
            </a:pPr>
            <a:r>
              <a:rPr b="1" lang="en-US" sz="3600" spc="-1" strike="noStrike">
                <a:solidFill>
                  <a:srgbClr val="fd9401"/>
                </a:solidFill>
                <a:latin typeface="Times New Roman"/>
                <a:ea typeface="Times New Roman"/>
              </a:rPr>
              <a:t>CÁC KỸ THUẬT NÉN DỮ LIỆU</a:t>
            </a:r>
            <a:endParaRPr b="0" lang="en-US" sz="3600" spc="-1" strike="noStrike">
              <a:solidFill>
                <a:srgbClr val="000000"/>
              </a:solidFill>
              <a:latin typeface="Arial"/>
            </a:endParaRPr>
          </a:p>
        </p:txBody>
      </p:sp>
      <p:sp>
        <p:nvSpPr>
          <p:cNvPr id="734" name="CustomShape 2"/>
          <p:cNvSpPr/>
          <p:nvPr/>
        </p:nvSpPr>
        <p:spPr>
          <a:xfrm>
            <a:off x="3845520" y="1412280"/>
            <a:ext cx="1452240" cy="1452240"/>
          </a:xfrm>
          <a:prstGeom prst="diamond">
            <a:avLst/>
          </a:prstGeom>
          <a:solidFill>
            <a:schemeClr val="accent2"/>
          </a:solidFill>
          <a:ln w="25560">
            <a:solidFill>
              <a:schemeClr val="dk1"/>
            </a:solidFill>
            <a:round/>
          </a:ln>
        </p:spPr>
        <p:style>
          <a:lnRef idx="0"/>
          <a:fillRef idx="0"/>
          <a:effectRef idx="0"/>
          <a:fontRef idx="minor"/>
        </p:style>
      </p:sp>
      <p:sp>
        <p:nvSpPr>
          <p:cNvPr id="735" name="CustomShape 3"/>
          <p:cNvSpPr/>
          <p:nvPr/>
        </p:nvSpPr>
        <p:spPr>
          <a:xfrm>
            <a:off x="3845520" y="2998440"/>
            <a:ext cx="1452240" cy="1452240"/>
          </a:xfrm>
          <a:prstGeom prst="diamond">
            <a:avLst/>
          </a:prstGeom>
          <a:solidFill>
            <a:schemeClr val="accent2"/>
          </a:solidFill>
          <a:ln w="25560">
            <a:solidFill>
              <a:schemeClr val="dk1"/>
            </a:solidFill>
            <a:round/>
          </a:ln>
        </p:spPr>
        <p:style>
          <a:lnRef idx="0"/>
          <a:fillRef idx="0"/>
          <a:effectRef idx="0"/>
          <a:fontRef idx="minor"/>
        </p:style>
      </p:sp>
      <p:sp>
        <p:nvSpPr>
          <p:cNvPr id="736" name="CustomShape 4"/>
          <p:cNvSpPr/>
          <p:nvPr/>
        </p:nvSpPr>
        <p:spPr>
          <a:xfrm>
            <a:off x="4635000" y="2198160"/>
            <a:ext cx="1452240" cy="1452240"/>
          </a:xfrm>
          <a:prstGeom prst="diamond">
            <a:avLst/>
          </a:prstGeom>
          <a:solidFill>
            <a:schemeClr val="accent1"/>
          </a:solidFill>
          <a:ln w="25560">
            <a:solidFill>
              <a:schemeClr val="dk1"/>
            </a:solidFill>
            <a:round/>
          </a:ln>
        </p:spPr>
        <p:style>
          <a:lnRef idx="0"/>
          <a:fillRef idx="0"/>
          <a:effectRef idx="0"/>
          <a:fontRef idx="minor"/>
        </p:style>
      </p:sp>
      <p:sp>
        <p:nvSpPr>
          <p:cNvPr id="737" name="CustomShape 5"/>
          <p:cNvSpPr/>
          <p:nvPr/>
        </p:nvSpPr>
        <p:spPr>
          <a:xfrm>
            <a:off x="3056040" y="2198160"/>
            <a:ext cx="1452240" cy="1452240"/>
          </a:xfrm>
          <a:prstGeom prst="diamond">
            <a:avLst/>
          </a:prstGeom>
          <a:solidFill>
            <a:schemeClr val="accent1"/>
          </a:solidFill>
          <a:ln w="25560">
            <a:solidFill>
              <a:schemeClr val="dk1"/>
            </a:solidFill>
            <a:round/>
          </a:ln>
        </p:spPr>
        <p:style>
          <a:lnRef idx="0"/>
          <a:fillRef idx="0"/>
          <a:effectRef idx="0"/>
          <a:fontRef idx="minor"/>
        </p:style>
      </p:sp>
      <p:sp>
        <p:nvSpPr>
          <p:cNvPr id="738" name="CustomShape 6"/>
          <p:cNvSpPr/>
          <p:nvPr/>
        </p:nvSpPr>
        <p:spPr>
          <a:xfrm>
            <a:off x="5158080" y="2748960"/>
            <a:ext cx="406440" cy="35064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739" name="CustomShape 7"/>
          <p:cNvSpPr/>
          <p:nvPr/>
        </p:nvSpPr>
        <p:spPr>
          <a:xfrm>
            <a:off x="4356360" y="3559320"/>
            <a:ext cx="430920" cy="33084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740" name="CustomShape 8"/>
          <p:cNvSpPr/>
          <p:nvPr/>
        </p:nvSpPr>
        <p:spPr>
          <a:xfrm>
            <a:off x="4378320" y="1957320"/>
            <a:ext cx="387000" cy="36252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741" name="CustomShape 9"/>
          <p:cNvSpPr/>
          <p:nvPr/>
        </p:nvSpPr>
        <p:spPr>
          <a:xfrm>
            <a:off x="3588480" y="2728440"/>
            <a:ext cx="388080" cy="3913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742" name="CustomShape 10"/>
          <p:cNvSpPr/>
          <p:nvPr/>
        </p:nvSpPr>
        <p:spPr>
          <a:xfrm>
            <a:off x="453600" y="1462320"/>
            <a:ext cx="3125160" cy="4575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2400" spc="-1" strike="noStrike">
                <a:solidFill>
                  <a:srgbClr val="000000"/>
                </a:solidFill>
                <a:latin typeface="Times New Roman"/>
                <a:ea typeface="Times New Roman"/>
              </a:rPr>
              <a:t>Kỹ thuật nén văn bản</a:t>
            </a:r>
            <a:endParaRPr b="0" lang="en-US" sz="2400" spc="-1" strike="noStrike">
              <a:latin typeface="Arial"/>
            </a:endParaRPr>
          </a:p>
        </p:txBody>
      </p:sp>
      <p:sp>
        <p:nvSpPr>
          <p:cNvPr id="743" name="CustomShape 11"/>
          <p:cNvSpPr/>
          <p:nvPr/>
        </p:nvSpPr>
        <p:spPr>
          <a:xfrm>
            <a:off x="453600" y="4064040"/>
            <a:ext cx="3369600" cy="4575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2400" spc="-1" strike="noStrike">
                <a:solidFill>
                  <a:srgbClr val="000000"/>
                </a:solidFill>
                <a:latin typeface="Times New Roman"/>
                <a:ea typeface="Times New Roman"/>
              </a:rPr>
              <a:t>Kỹ thuật nén âm thanh</a:t>
            </a:r>
            <a:endParaRPr b="0" lang="en-US" sz="2400" spc="-1" strike="noStrike">
              <a:latin typeface="Arial"/>
            </a:endParaRPr>
          </a:p>
        </p:txBody>
      </p:sp>
      <p:sp>
        <p:nvSpPr>
          <p:cNvPr id="744" name="CustomShape 12"/>
          <p:cNvSpPr/>
          <p:nvPr/>
        </p:nvSpPr>
        <p:spPr>
          <a:xfrm>
            <a:off x="5591880" y="1462320"/>
            <a:ext cx="2664000" cy="822600"/>
          </a:xfrm>
          <a:prstGeom prst="rect">
            <a:avLst/>
          </a:prstGeom>
          <a:noFill/>
          <a:ln>
            <a:noFill/>
          </a:ln>
        </p:spPr>
        <p:style>
          <a:lnRef idx="0"/>
          <a:fillRef idx="0"/>
          <a:effectRef idx="0"/>
          <a:fontRef idx="minor"/>
        </p:style>
        <p:txBody>
          <a:bodyPr>
            <a:spAutoFit/>
          </a:bodyPr>
          <a:p>
            <a:pPr algn="r">
              <a:lnSpc>
                <a:spcPct val="100000"/>
              </a:lnSpc>
              <a:tabLst>
                <a:tab algn="l" pos="0"/>
              </a:tabLst>
            </a:pPr>
            <a:r>
              <a:rPr b="1" lang="en-US" sz="2400" spc="-1" strike="noStrike">
                <a:solidFill>
                  <a:srgbClr val="000000"/>
                </a:solidFill>
                <a:latin typeface="Times New Roman"/>
                <a:ea typeface="Times New Roman"/>
              </a:rPr>
              <a:t>Kỹ thuật nén video</a:t>
            </a:r>
            <a:endParaRPr b="0" lang="en-US" sz="2400" spc="-1" strike="noStrike">
              <a:latin typeface="Arial"/>
            </a:endParaRPr>
          </a:p>
        </p:txBody>
      </p:sp>
      <p:sp>
        <p:nvSpPr>
          <p:cNvPr id="745" name="CustomShape 13"/>
          <p:cNvSpPr/>
          <p:nvPr/>
        </p:nvSpPr>
        <p:spPr>
          <a:xfrm>
            <a:off x="5591880" y="4105080"/>
            <a:ext cx="2664000" cy="457560"/>
          </a:xfrm>
          <a:prstGeom prst="rect">
            <a:avLst/>
          </a:prstGeom>
          <a:noFill/>
          <a:ln>
            <a:noFill/>
          </a:ln>
        </p:spPr>
        <p:style>
          <a:lnRef idx="0"/>
          <a:fillRef idx="0"/>
          <a:effectRef idx="0"/>
          <a:fontRef idx="minor"/>
        </p:style>
        <p:txBody>
          <a:bodyPr>
            <a:spAutoFit/>
          </a:bodyPr>
          <a:p>
            <a:pPr algn="r">
              <a:lnSpc>
                <a:spcPct val="100000"/>
              </a:lnSpc>
              <a:tabLst>
                <a:tab algn="l" pos="0"/>
              </a:tabLst>
            </a:pPr>
            <a:r>
              <a:rPr b="1" lang="en-US" sz="2400" spc="-1" strike="noStrike">
                <a:solidFill>
                  <a:srgbClr val="000000"/>
                </a:solidFill>
                <a:latin typeface="Times New Roman"/>
                <a:ea typeface="Times New Roman"/>
              </a:rPr>
              <a:t>Kỹ thuật nén ảnh</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742"/>
                                        </p:tgtEl>
                                        <p:attrNameLst>
                                          <p:attrName>style.visibility</p:attrName>
                                        </p:attrNameLst>
                                      </p:cBhvr>
                                      <p:to>
                                        <p:strVal val="visible"/>
                                      </p:to>
                                    </p:set>
                                    <p:animEffect filter="fade" transition="in">
                                      <p:cBhvr additive="repl">
                                        <p:cTn id="44" dur="500"/>
                                        <p:tgtEl>
                                          <p:spTgt spid="742"/>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743"/>
                                        </p:tgtEl>
                                        <p:attrNameLst>
                                          <p:attrName>style.visibility</p:attrName>
                                        </p:attrNameLst>
                                      </p:cBhvr>
                                      <p:to>
                                        <p:strVal val="visible"/>
                                      </p:to>
                                    </p:set>
                                    <p:animEffect filter="fade" transition="in">
                                      <p:cBhvr additive="repl">
                                        <p:cTn id="49" dur="500"/>
                                        <p:tgtEl>
                                          <p:spTgt spid="743"/>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744"/>
                                        </p:tgtEl>
                                        <p:attrNameLst>
                                          <p:attrName>style.visibility</p:attrName>
                                        </p:attrNameLst>
                                      </p:cBhvr>
                                      <p:to>
                                        <p:strVal val="visible"/>
                                      </p:to>
                                    </p:set>
                                    <p:animEffect filter="fade" transition="in">
                                      <p:cBhvr additive="repl">
                                        <p:cTn id="54" dur="500"/>
                                        <p:tgtEl>
                                          <p:spTgt spid="744"/>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745"/>
                                        </p:tgtEl>
                                        <p:attrNameLst>
                                          <p:attrName>style.visibility</p:attrName>
                                        </p:attrNameLst>
                                      </p:cBhvr>
                                      <p:to>
                                        <p:strVal val="visible"/>
                                      </p:to>
                                    </p:set>
                                    <p:animEffect filter="fade" transition="in">
                                      <p:cBhvr additive="repl">
                                        <p:cTn id="59"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395640" y="215280"/>
            <a:ext cx="719640" cy="57924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a:solidFill>
                  <a:srgbClr val="1cbbb4"/>
                </a:solidFill>
                <a:latin typeface="Arial"/>
                <a:ea typeface="Arial"/>
              </a:rPr>
              <a:t>01</a:t>
            </a:r>
            <a:endParaRPr b="0" lang="en-US" sz="3200" spc="-1" strike="noStrike">
              <a:latin typeface="Arial"/>
            </a:endParaRPr>
          </a:p>
        </p:txBody>
      </p:sp>
      <p:sp>
        <p:nvSpPr>
          <p:cNvPr id="747" name="CustomShape 2"/>
          <p:cNvSpPr/>
          <p:nvPr/>
        </p:nvSpPr>
        <p:spPr>
          <a:xfrm>
            <a:off x="759240" y="775800"/>
            <a:ext cx="7632360" cy="3246480"/>
          </a:xfrm>
          <a:prstGeom prst="rect">
            <a:avLst/>
          </a:prstGeom>
          <a:noFill/>
          <a:ln>
            <a:noFill/>
          </a:ln>
        </p:spPr>
        <p:style>
          <a:lnRef idx="0"/>
          <a:fillRef idx="0"/>
          <a:effectRef idx="0"/>
          <a:fontRef idx="minor"/>
        </p:style>
        <p:txBody>
          <a:bodyPr>
            <a:spAutoFit/>
          </a:bodyPr>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Đăc trưng của nén văn bản là không mất thông tin.</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Không đòi hỏi nhiều dung lượng bộ nhớ như các loại đa phương tiện khác nhưng khi cần lưu trữ một lượn lớn file thì nén là rất cần thiết.</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Một số kỹ thuật nén:</a:t>
            </a:r>
            <a:endParaRPr b="0" lang="en-US" sz="1800" spc="-1" strike="noStrike">
              <a:latin typeface="Arial"/>
            </a:endParaRPr>
          </a:p>
          <a:p>
            <a:pPr marL="457200" algn="just">
              <a:lnSpc>
                <a:spcPct val="150000"/>
              </a:lnSpc>
              <a:tabLst>
                <a:tab algn="l" pos="0"/>
              </a:tabLst>
            </a:pPr>
            <a:r>
              <a:rPr b="0" lang="en-US" sz="1800" spc="-1" strike="noStrike">
                <a:solidFill>
                  <a:srgbClr val="000000"/>
                </a:solidFill>
                <a:latin typeface="Times New Roman"/>
                <a:ea typeface="Times New Roman"/>
              </a:rPr>
              <a:t>Mã hóa Huffman ( Huffman coding)</a:t>
            </a:r>
            <a:endParaRPr b="0" lang="en-US" sz="1800" spc="-1" strike="noStrike">
              <a:latin typeface="Arial"/>
            </a:endParaRPr>
          </a:p>
          <a:p>
            <a:pPr marL="457200" algn="just">
              <a:lnSpc>
                <a:spcPct val="150000"/>
              </a:lnSpc>
              <a:tabLst>
                <a:tab algn="l" pos="0"/>
              </a:tabLst>
            </a:pPr>
            <a:r>
              <a:rPr b="0" lang="en-US" sz="1800" spc="-1" strike="noStrike">
                <a:solidFill>
                  <a:srgbClr val="000000"/>
                </a:solidFill>
                <a:latin typeface="Times New Roman"/>
                <a:ea typeface="Times New Roman"/>
              </a:rPr>
              <a:t>Mã hóa độ dài hàng loạt ( Run length coding) </a:t>
            </a:r>
            <a:endParaRPr b="0" lang="en-US" sz="1800" spc="-1" strike="noStrike">
              <a:latin typeface="Arial"/>
            </a:endParaRPr>
          </a:p>
          <a:p>
            <a:pPr marL="457200" algn="just">
              <a:lnSpc>
                <a:spcPct val="150000"/>
              </a:lnSpc>
              <a:tabLst>
                <a:tab algn="l" pos="0"/>
              </a:tabLst>
            </a:pPr>
            <a:r>
              <a:rPr b="0" lang="en-US" sz="1800" spc="-1" strike="noStrike">
                <a:solidFill>
                  <a:srgbClr val="000000"/>
                </a:solidFill>
                <a:latin typeface="Times New Roman"/>
                <a:ea typeface="Times New Roman"/>
              </a:rPr>
              <a:t>Mã hóa LZW ( Lempel-Ziv-Welch coding)</a:t>
            </a:r>
            <a:endParaRPr b="0" lang="en-US" sz="1800" spc="-1" strike="noStrike">
              <a:latin typeface="Arial"/>
            </a:endParaRPr>
          </a:p>
          <a:p>
            <a:pPr marL="285840" indent="-171000" algn="just">
              <a:lnSpc>
                <a:spcPct val="100000"/>
              </a:lnSpc>
              <a:tabLst>
                <a:tab algn="l" pos="0"/>
              </a:tabLst>
            </a:pPr>
            <a:endParaRPr b="0" lang="en-US" sz="1800" spc="-1" strike="noStrike">
              <a:latin typeface="Arial"/>
            </a:endParaRPr>
          </a:p>
        </p:txBody>
      </p:sp>
      <p:sp>
        <p:nvSpPr>
          <p:cNvPr id="748" name="CustomShape 3"/>
          <p:cNvSpPr/>
          <p:nvPr/>
        </p:nvSpPr>
        <p:spPr>
          <a:xfrm>
            <a:off x="1115640" y="-235440"/>
            <a:ext cx="4157280" cy="1483560"/>
          </a:xfrm>
          <a:prstGeom prst="rect">
            <a:avLst/>
          </a:prstGeom>
          <a:noFill/>
          <a:ln>
            <a:noFill/>
          </a:ln>
        </p:spPr>
        <p:style>
          <a:lnRef idx="0"/>
          <a:fillRef idx="0"/>
          <a:effectRef idx="0"/>
          <a:fontRef idx="minor"/>
        </p:style>
        <p:txBody>
          <a:bodyPr anchor="ctr">
            <a:noAutofit/>
          </a:bodyPr>
          <a:p>
            <a:pPr>
              <a:lnSpc>
                <a:spcPct val="110000"/>
              </a:lnSpc>
              <a:tabLst>
                <a:tab algn="l" pos="0"/>
              </a:tabLst>
            </a:pPr>
            <a:r>
              <a:rPr b="1" lang="en-US" sz="2000" spc="-1" strike="noStrike">
                <a:solidFill>
                  <a:srgbClr val="000000"/>
                </a:solidFill>
                <a:latin typeface="Times New Roman"/>
                <a:ea typeface="Times New Roman"/>
              </a:rPr>
              <a:t>KỸ THUẬT NÉN VĂN BẢN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CustomShape 1"/>
          <p:cNvSpPr/>
          <p:nvPr/>
        </p:nvSpPr>
        <p:spPr>
          <a:xfrm>
            <a:off x="395640" y="215280"/>
            <a:ext cx="719640" cy="57924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a:solidFill>
                  <a:srgbClr val="1cbbb4"/>
                </a:solidFill>
                <a:latin typeface="Arial"/>
                <a:ea typeface="Arial"/>
              </a:rPr>
              <a:t>01</a:t>
            </a:r>
            <a:endParaRPr b="0" lang="en-US" sz="3200" spc="-1" strike="noStrike">
              <a:latin typeface="Arial"/>
            </a:endParaRPr>
          </a:p>
        </p:txBody>
      </p:sp>
      <p:sp>
        <p:nvSpPr>
          <p:cNvPr id="750" name="CustomShape 2"/>
          <p:cNvSpPr/>
          <p:nvPr/>
        </p:nvSpPr>
        <p:spPr>
          <a:xfrm>
            <a:off x="1115640" y="-235440"/>
            <a:ext cx="4157280" cy="1483560"/>
          </a:xfrm>
          <a:prstGeom prst="rect">
            <a:avLst/>
          </a:prstGeom>
          <a:noFill/>
          <a:ln>
            <a:noFill/>
          </a:ln>
        </p:spPr>
        <p:style>
          <a:lnRef idx="0"/>
          <a:fillRef idx="0"/>
          <a:effectRef idx="0"/>
          <a:fontRef idx="minor"/>
        </p:style>
        <p:txBody>
          <a:bodyPr anchor="ctr">
            <a:noAutofit/>
          </a:bodyPr>
          <a:p>
            <a:pPr>
              <a:lnSpc>
                <a:spcPct val="110000"/>
              </a:lnSpc>
              <a:tabLst>
                <a:tab algn="l" pos="0"/>
              </a:tabLst>
            </a:pPr>
            <a:r>
              <a:rPr b="1" lang="en-US" sz="2000" spc="-1" strike="noStrike">
                <a:solidFill>
                  <a:srgbClr val="000000"/>
                </a:solidFill>
                <a:latin typeface="Times New Roman"/>
                <a:ea typeface="Times New Roman"/>
              </a:rPr>
              <a:t>KỸ THUẬT NÉN VĂN BẢN</a:t>
            </a:r>
            <a:endParaRPr b="0" lang="en-US" sz="2000" spc="-1" strike="noStrike">
              <a:latin typeface="Arial"/>
            </a:endParaRPr>
          </a:p>
        </p:txBody>
      </p:sp>
      <p:sp>
        <p:nvSpPr>
          <p:cNvPr id="751" name="CustomShape 3"/>
          <p:cNvSpPr/>
          <p:nvPr/>
        </p:nvSpPr>
        <p:spPr>
          <a:xfrm>
            <a:off x="759960" y="1347480"/>
            <a:ext cx="7988400" cy="201204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Noto Sans Symbols"/>
              <a:buChar char="⮚"/>
            </a:pPr>
            <a:r>
              <a:rPr b="0" lang="en-US" sz="1800" spc="-1" strike="noStrike">
                <a:solidFill>
                  <a:srgbClr val="000000"/>
                </a:solidFill>
                <a:latin typeface="Times New Roman"/>
                <a:ea typeface="Times New Roman"/>
              </a:rPr>
              <a:t>Các bước mã hóa Huffman:</a:t>
            </a:r>
            <a:endParaRPr b="0" lang="en-US" sz="1800" spc="-1" strike="noStrike">
              <a:latin typeface="Arial"/>
            </a:endParaRPr>
          </a:p>
          <a:p>
            <a:pPr lvl="1" marL="800280" indent="-342720" algn="just">
              <a:lnSpc>
                <a:spcPct val="100000"/>
              </a:lnSpc>
              <a:buClr>
                <a:srgbClr val="000000"/>
              </a:buClr>
              <a:buFont typeface="Arial"/>
              <a:buChar char="•"/>
            </a:pPr>
            <a:r>
              <a:rPr b="0" lang="en-US" sz="1800" spc="-1" strike="noStrike">
                <a:solidFill>
                  <a:srgbClr val="000000"/>
                </a:solidFill>
                <a:latin typeface="Times New Roman"/>
                <a:ea typeface="Times New Roman"/>
              </a:rPr>
              <a:t>Bước 1: Tìm hai ký tự có trọng số nhỏ nhất ghép lại thành một, trọng số của   ký tự mới bằng tổng trọng số của hai ký tự đem ghép.</a:t>
            </a:r>
            <a:endParaRPr b="0" lang="en-US" sz="1800" spc="-1" strike="noStrike">
              <a:latin typeface="Arial"/>
            </a:endParaRPr>
          </a:p>
          <a:p>
            <a:pPr lvl="1" marL="800280" indent="-342720" algn="just">
              <a:lnSpc>
                <a:spcPct val="100000"/>
              </a:lnSpc>
              <a:buClr>
                <a:srgbClr val="000000"/>
              </a:buClr>
              <a:buFont typeface="Arial"/>
              <a:buChar char="•"/>
            </a:pPr>
            <a:r>
              <a:rPr b="0" lang="en-US" sz="1800" spc="-1" strike="noStrike">
                <a:solidFill>
                  <a:srgbClr val="000000"/>
                </a:solidFill>
                <a:latin typeface="Times New Roman"/>
                <a:ea typeface="Times New Roman"/>
              </a:rPr>
              <a:t>Bước 2: Trong khi số lượng ký tự trong danh sách còn lớn hơn một thì thực    hiện bước một, nếu không thì thực hiện bước 3.</a:t>
            </a:r>
            <a:endParaRPr b="0" lang="en-US" sz="1800" spc="-1" strike="noStrike">
              <a:latin typeface="Arial"/>
            </a:endParaRPr>
          </a:p>
          <a:p>
            <a:pPr lvl="1" marL="800280" indent="-342720" algn="just">
              <a:lnSpc>
                <a:spcPct val="100000"/>
              </a:lnSpc>
              <a:buClr>
                <a:srgbClr val="000000"/>
              </a:buClr>
              <a:buFont typeface="Arial"/>
              <a:buChar char="•"/>
            </a:pPr>
            <a:r>
              <a:rPr b="0" lang="en-US" sz="1800" spc="-1" strike="noStrike">
                <a:solidFill>
                  <a:srgbClr val="000000"/>
                </a:solidFill>
                <a:latin typeface="Times New Roman"/>
                <a:ea typeface="Times New Roman"/>
              </a:rPr>
              <a:t>Bước 3: Tách ký tự cuối cùng và tạo cây nhị phân với quy ước bên trái mã 0,  bên phải mã 1.</a:t>
            </a:r>
            <a:endParaRPr b="0" lang="en-US" sz="1800" spc="-1" strike="noStrike">
              <a:latin typeface="Arial"/>
            </a:endParaRPr>
          </a:p>
        </p:txBody>
      </p:sp>
      <p:sp>
        <p:nvSpPr>
          <p:cNvPr id="752" name="CustomShape 4"/>
          <p:cNvSpPr/>
          <p:nvPr/>
        </p:nvSpPr>
        <p:spPr>
          <a:xfrm>
            <a:off x="411120" y="921240"/>
            <a:ext cx="2288160" cy="36612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800" spc="-1" strike="noStrike">
                <a:solidFill>
                  <a:srgbClr val="000000"/>
                </a:solidFill>
                <a:latin typeface="Times New Roman"/>
                <a:ea typeface="Times New Roman"/>
              </a:rPr>
              <a:t>Mã hóa Huffman</a:t>
            </a:r>
            <a:endParaRPr b="0" lang="en-US" sz="1800" spc="-1" strike="noStrike">
              <a:latin typeface="Arial"/>
            </a:endParaRPr>
          </a:p>
        </p:txBody>
      </p:sp>
      <p:sp>
        <p:nvSpPr>
          <p:cNvPr id="753" name="CustomShape 5"/>
          <p:cNvSpPr/>
          <p:nvPr/>
        </p:nvSpPr>
        <p:spPr>
          <a:xfrm>
            <a:off x="755640" y="3378960"/>
            <a:ext cx="7988400" cy="173772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Noto Sans Symbols"/>
              <a:buChar char="⮚"/>
            </a:pPr>
            <a:r>
              <a:rPr b="0" lang="en-US" sz="1800" spc="-1" strike="noStrike">
                <a:solidFill>
                  <a:srgbClr val="000000"/>
                </a:solidFill>
                <a:latin typeface="Times New Roman"/>
                <a:ea typeface="Times New Roman"/>
              </a:rPr>
              <a:t>Ưu điểm của mã hóa Huffman:</a:t>
            </a:r>
            <a:r>
              <a:rPr b="0" lang="en-US" sz="1400" spc="-1" strike="noStrike">
                <a:solidFill>
                  <a:srgbClr val="000000"/>
                </a:solidFill>
                <a:latin typeface="Calibri"/>
                <a:ea typeface="Calibri"/>
              </a:rPr>
              <a:t> </a:t>
            </a:r>
            <a:r>
              <a:rPr b="0" lang="en-US" sz="1800" spc="-1" strike="noStrike">
                <a:solidFill>
                  <a:srgbClr val="000000"/>
                </a:solidFill>
                <a:latin typeface="Times New Roman"/>
                <a:ea typeface="Times New Roman"/>
              </a:rPr>
              <a:t>Hệ số nén tương đối cao.</a:t>
            </a:r>
            <a:r>
              <a:rPr b="0" lang="en-US" sz="1400" spc="-1" strike="noStrike">
                <a:solidFill>
                  <a:srgbClr val="000000"/>
                </a:solidFill>
                <a:latin typeface="Calibri"/>
                <a:ea typeface="Calibri"/>
              </a:rPr>
              <a:t> </a:t>
            </a:r>
            <a:r>
              <a:rPr b="0" lang="en-US" sz="1800" spc="-1" strike="noStrike">
                <a:solidFill>
                  <a:srgbClr val="000000"/>
                </a:solidFill>
                <a:latin typeface="Times New Roman"/>
                <a:ea typeface="Times New Roman"/>
              </a:rPr>
              <a:t>Phương pháp thực hiện tương đối đơn giản.</a:t>
            </a:r>
            <a:r>
              <a:rPr b="0" lang="en-US" sz="1400" spc="-1" strike="noStrike">
                <a:solidFill>
                  <a:srgbClr val="000000"/>
                </a:solidFill>
                <a:latin typeface="Calibri"/>
                <a:ea typeface="Calibri"/>
              </a:rPr>
              <a:t> </a:t>
            </a:r>
            <a:r>
              <a:rPr b="0" lang="en-US" sz="1800" spc="-1" strike="noStrike">
                <a:solidFill>
                  <a:srgbClr val="000000"/>
                </a:solidFill>
                <a:latin typeface="Times New Roman"/>
                <a:ea typeface="Times New Roman"/>
              </a:rPr>
              <a:t>Tốn ít bộ nhớ, có thể xây dựng dựa trên các mảng bé hơn     64KB.</a:t>
            </a:r>
            <a:endParaRPr b="0" lang="en-US" sz="1800" spc="-1" strike="noStrike">
              <a:latin typeface="Arial"/>
            </a:endParaRPr>
          </a:p>
          <a:p>
            <a:pPr marL="343080" indent="-342720" algn="just">
              <a:lnSpc>
                <a:spcPct val="100000"/>
              </a:lnSpc>
              <a:buClr>
                <a:srgbClr val="000000"/>
              </a:buClr>
              <a:buFont typeface="Noto Sans Symbols"/>
              <a:buChar char="⮚"/>
            </a:pPr>
            <a:r>
              <a:rPr b="0" lang="en-US" sz="1800" spc="-1" strike="noStrike">
                <a:solidFill>
                  <a:srgbClr val="000000"/>
                </a:solidFill>
                <a:latin typeface="Times New Roman"/>
                <a:ea typeface="Times New Roman"/>
              </a:rPr>
              <a:t>Nhược điểm của mã hóa Huffman:Chứa cả bảng mã trong tập tin nén nên phía    nhận mới có thể giải mã được do đó hiệu suất nén chỉ cao khi ta thực hiện nén    các tập tin lớn.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751"/>
                                        </p:tgtEl>
                                        <p:attrNameLst>
                                          <p:attrName>style.visibility</p:attrName>
                                        </p:attrNameLst>
                                      </p:cBhvr>
                                      <p:to>
                                        <p:strVal val="visible"/>
                                      </p:to>
                                    </p:set>
                                    <p:animEffect filter="fade" transition="in">
                                      <p:cBhvr additive="repl">
                                        <p:cTn id="66" dur="1000"/>
                                        <p:tgtEl>
                                          <p:spTgt spid="751"/>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0">
                                  <p:stCondLst>
                                    <p:cond delay="0"/>
                                  </p:stCondLst>
                                  <p:childTnLst>
                                    <p:set>
                                      <p:cBhvr>
                                        <p:cTn id="70" dur="1" fill="hold">
                                          <p:stCondLst>
                                            <p:cond delay="0"/>
                                          </p:stCondLst>
                                        </p:cTn>
                                        <p:tgtEl>
                                          <p:spTgt spid="753"/>
                                        </p:tgtEl>
                                        <p:attrNameLst>
                                          <p:attrName>style.visibility</p:attrName>
                                        </p:attrNameLst>
                                      </p:cBhvr>
                                      <p:to>
                                        <p:strVal val="visible"/>
                                      </p:to>
                                    </p:set>
                                    <p:animEffect filter="fade" transition="in">
                                      <p:cBhvr additive="repl">
                                        <p:cTn id="71" dur="1000"/>
                                        <p:tgtEl>
                                          <p:spTgt spid="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CustomShape 1"/>
          <p:cNvSpPr/>
          <p:nvPr/>
        </p:nvSpPr>
        <p:spPr>
          <a:xfrm>
            <a:off x="395640" y="215280"/>
            <a:ext cx="719640" cy="57924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a:solidFill>
                  <a:srgbClr val="fd9401"/>
                </a:solidFill>
                <a:latin typeface="Arial"/>
                <a:ea typeface="Arial"/>
              </a:rPr>
              <a:t>02</a:t>
            </a:r>
            <a:endParaRPr b="0" lang="en-US" sz="3200" spc="-1" strike="noStrike">
              <a:latin typeface="Arial"/>
            </a:endParaRPr>
          </a:p>
        </p:txBody>
      </p:sp>
      <p:sp>
        <p:nvSpPr>
          <p:cNvPr id="755" name="CustomShape 2"/>
          <p:cNvSpPr/>
          <p:nvPr/>
        </p:nvSpPr>
        <p:spPr>
          <a:xfrm>
            <a:off x="759240" y="775800"/>
            <a:ext cx="7632360" cy="4069440"/>
          </a:xfrm>
          <a:prstGeom prst="rect">
            <a:avLst/>
          </a:prstGeom>
          <a:noFill/>
          <a:ln>
            <a:noFill/>
          </a:ln>
        </p:spPr>
        <p:style>
          <a:lnRef idx="0"/>
          <a:fillRef idx="0"/>
          <a:effectRef idx="0"/>
          <a:fontRef idx="minor"/>
        </p:style>
        <p:txBody>
          <a:bodyPr>
            <a:spAutoFit/>
          </a:bodyPr>
          <a:p>
            <a:pPr algn="just">
              <a:lnSpc>
                <a:spcPct val="150000"/>
              </a:lnSpc>
              <a:tabLst>
                <a:tab algn="l" pos="0"/>
              </a:tabLst>
            </a:pPr>
            <a:r>
              <a:rPr b="0" lang="en-US" sz="1800" spc="-1" strike="noStrike">
                <a:solidFill>
                  <a:srgbClr val="000000"/>
                </a:solidFill>
                <a:latin typeface="Times New Roman"/>
                <a:ea typeface="Times New Roman"/>
              </a:rPr>
              <a:t>Các dạng nén âm thanh phổ biến thường được sử dụng hiện nay là:</a:t>
            </a:r>
            <a:endParaRPr b="0" lang="en-US" sz="1800" spc="-1" strike="noStrike">
              <a:latin typeface="Arial"/>
            </a:endParaRPr>
          </a:p>
          <a:p>
            <a:pPr marL="285840" indent="-285480" algn="just">
              <a:lnSpc>
                <a:spcPct val="150000"/>
              </a:lnSpc>
              <a:buClr>
                <a:srgbClr val="000000"/>
              </a:buClr>
              <a:buFont typeface="Noto Sans Symbols"/>
              <a:buChar char="⮚"/>
              <a:tabLst>
                <a:tab algn="l" pos="0"/>
              </a:tabLst>
            </a:pPr>
            <a:r>
              <a:rPr b="0" lang="en-US" sz="1800" spc="-1" strike="noStrike">
                <a:solidFill>
                  <a:srgbClr val="000000"/>
                </a:solidFill>
                <a:latin typeface="Times New Roman"/>
                <a:ea typeface="Times New Roman"/>
              </a:rPr>
              <a:t>MP3: ra đời từ 1980, hỗ trợ các tần số lấy mẫu khác nhau như : 32kHz;          44,1kHz; 48kHz; tốc độ bit có thể thay đổi từ 32 đến 448kbps</a:t>
            </a:r>
            <a:endParaRPr b="0" lang="en-US" sz="1800" spc="-1" strike="noStrike">
              <a:latin typeface="Arial"/>
            </a:endParaRPr>
          </a:p>
          <a:p>
            <a:pPr marL="285840" indent="-285480" algn="just">
              <a:lnSpc>
                <a:spcPct val="150000"/>
              </a:lnSpc>
              <a:buClr>
                <a:srgbClr val="000000"/>
              </a:buClr>
              <a:buFont typeface="Noto Sans Symbols"/>
              <a:buChar char="⮚"/>
              <a:tabLst>
                <a:tab algn="l" pos="0"/>
              </a:tabLst>
            </a:pPr>
            <a:r>
              <a:rPr b="0" lang="en-US" sz="1800" spc="-1" strike="noStrike">
                <a:solidFill>
                  <a:srgbClr val="000000"/>
                </a:solidFill>
                <a:latin typeface="Times New Roman"/>
                <a:ea typeface="Times New Roman"/>
              </a:rPr>
              <a:t>ACC: là định dạng cải tiến của MP3.</a:t>
            </a:r>
            <a:endParaRPr b="0" lang="en-US" sz="1800" spc="-1" strike="noStrike">
              <a:latin typeface="Arial"/>
            </a:endParaRPr>
          </a:p>
          <a:p>
            <a:pPr marL="285840" indent="-285480" algn="just">
              <a:lnSpc>
                <a:spcPct val="150000"/>
              </a:lnSpc>
              <a:buClr>
                <a:srgbClr val="000000"/>
              </a:buClr>
              <a:buFont typeface="Noto Sans Symbols"/>
              <a:buChar char="⮚"/>
              <a:tabLst>
                <a:tab algn="l" pos="0"/>
              </a:tabLst>
            </a:pPr>
            <a:r>
              <a:rPr b="0" lang="en-US" sz="1800" spc="-1" strike="noStrike">
                <a:solidFill>
                  <a:srgbClr val="000000"/>
                </a:solidFill>
                <a:latin typeface="Times New Roman"/>
                <a:ea typeface="Times New Roman"/>
              </a:rPr>
              <a:t>OGG: là định dạng nguồn mở, nén tốt và có chất lượng ở tốc độ bit thấp.</a:t>
            </a:r>
            <a:endParaRPr b="0" lang="en-US" sz="1800" spc="-1" strike="noStrike">
              <a:latin typeface="Arial"/>
            </a:endParaRPr>
          </a:p>
          <a:p>
            <a:pPr marL="285840" indent="-285480" algn="just">
              <a:lnSpc>
                <a:spcPct val="150000"/>
              </a:lnSpc>
              <a:buClr>
                <a:srgbClr val="000000"/>
              </a:buClr>
              <a:buFont typeface="Noto Sans Symbols"/>
              <a:buChar char="⮚"/>
              <a:tabLst>
                <a:tab algn="l" pos="0"/>
              </a:tabLst>
            </a:pPr>
            <a:r>
              <a:rPr b="0" lang="en-US" sz="1800" spc="-1" strike="noStrike">
                <a:solidFill>
                  <a:srgbClr val="000000"/>
                </a:solidFill>
                <a:latin typeface="Times New Roman"/>
                <a:ea typeface="Times New Roman"/>
              </a:rPr>
              <a:t>WMA: Định dạng âm thanh của Microsoft, phổ biến trong thế giới âm thanh phát trực tiếp.</a:t>
            </a:r>
            <a:endParaRPr b="0" lang="en-US" sz="1800" spc="-1" strike="noStrike">
              <a:latin typeface="Arial"/>
            </a:endParaRPr>
          </a:p>
          <a:p>
            <a:pPr marL="285840" indent="-285480" algn="just">
              <a:lnSpc>
                <a:spcPct val="150000"/>
              </a:lnSpc>
              <a:buClr>
                <a:srgbClr val="000000"/>
              </a:buClr>
              <a:buFont typeface="Noto Sans Symbols"/>
              <a:buChar char="⮚"/>
              <a:tabLst>
                <a:tab algn="l" pos="0"/>
              </a:tabLst>
            </a:pPr>
            <a:r>
              <a:rPr b="0" lang="en-US" sz="1800" spc="-1" strike="noStrike">
                <a:solidFill>
                  <a:srgbClr val="000000"/>
                </a:solidFill>
                <a:latin typeface="Times New Roman"/>
                <a:ea typeface="Times New Roman"/>
              </a:rPr>
              <a:t>Realaudio: dùng cho phát nhạc trực tuyến. Đã có Realaudio 10.</a:t>
            </a:r>
            <a:endParaRPr b="0" lang="en-US" sz="1800" spc="-1" strike="noStrike">
              <a:latin typeface="Arial"/>
            </a:endParaRPr>
          </a:p>
          <a:p>
            <a:pPr marL="285840" indent="-171000" algn="just">
              <a:lnSpc>
                <a:spcPct val="150000"/>
              </a:lnSpc>
              <a:tabLst>
                <a:tab algn="l" pos="0"/>
              </a:tabLst>
            </a:pPr>
            <a:endParaRPr b="0" lang="en-US" sz="1800" spc="-1" strike="noStrike">
              <a:latin typeface="Arial"/>
            </a:endParaRPr>
          </a:p>
          <a:p>
            <a:pPr marL="285840" indent="-171000" algn="just">
              <a:lnSpc>
                <a:spcPct val="100000"/>
              </a:lnSpc>
              <a:tabLst>
                <a:tab algn="l" pos="0"/>
              </a:tabLst>
            </a:pPr>
            <a:endParaRPr b="0" lang="en-US" sz="1800" spc="-1" strike="noStrike">
              <a:latin typeface="Arial"/>
            </a:endParaRPr>
          </a:p>
        </p:txBody>
      </p:sp>
      <p:sp>
        <p:nvSpPr>
          <p:cNvPr id="756" name="CustomShape 3"/>
          <p:cNvSpPr/>
          <p:nvPr/>
        </p:nvSpPr>
        <p:spPr>
          <a:xfrm>
            <a:off x="1115640" y="-235440"/>
            <a:ext cx="4157280" cy="1483560"/>
          </a:xfrm>
          <a:prstGeom prst="rect">
            <a:avLst/>
          </a:prstGeom>
          <a:noFill/>
          <a:ln>
            <a:noFill/>
          </a:ln>
        </p:spPr>
        <p:style>
          <a:lnRef idx="0"/>
          <a:fillRef idx="0"/>
          <a:effectRef idx="0"/>
          <a:fontRef idx="minor"/>
        </p:style>
        <p:txBody>
          <a:bodyPr anchor="ctr">
            <a:noAutofit/>
          </a:bodyPr>
          <a:p>
            <a:pPr>
              <a:lnSpc>
                <a:spcPct val="110000"/>
              </a:lnSpc>
              <a:tabLst>
                <a:tab algn="l" pos="0"/>
              </a:tabLst>
            </a:pPr>
            <a:r>
              <a:rPr b="1" lang="en-US" sz="2000" spc="-1" strike="noStrike">
                <a:solidFill>
                  <a:srgbClr val="000000"/>
                </a:solidFill>
                <a:latin typeface="Times New Roman"/>
                <a:ea typeface="Times New Roman"/>
              </a:rPr>
              <a:t>KỸ THUẬT NÉN AUDIO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CustomShape 1"/>
          <p:cNvSpPr/>
          <p:nvPr/>
        </p:nvSpPr>
        <p:spPr>
          <a:xfrm>
            <a:off x="395640" y="215280"/>
            <a:ext cx="719640" cy="57924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a:solidFill>
                  <a:srgbClr val="1cbbb4"/>
                </a:solidFill>
                <a:latin typeface="Arial"/>
                <a:ea typeface="Arial"/>
              </a:rPr>
              <a:t>03</a:t>
            </a:r>
            <a:endParaRPr b="0" lang="en-US" sz="3200" spc="-1" strike="noStrike">
              <a:latin typeface="Arial"/>
            </a:endParaRPr>
          </a:p>
        </p:txBody>
      </p:sp>
      <p:sp>
        <p:nvSpPr>
          <p:cNvPr id="758" name="CustomShape 2"/>
          <p:cNvSpPr/>
          <p:nvPr/>
        </p:nvSpPr>
        <p:spPr>
          <a:xfrm>
            <a:off x="759240" y="775800"/>
            <a:ext cx="7632360" cy="3657960"/>
          </a:xfrm>
          <a:prstGeom prst="rect">
            <a:avLst/>
          </a:prstGeom>
          <a:noFill/>
          <a:ln>
            <a:noFill/>
          </a:ln>
        </p:spPr>
        <p:style>
          <a:lnRef idx="0"/>
          <a:fillRef idx="0"/>
          <a:effectRef idx="0"/>
          <a:fontRef idx="minor"/>
        </p:style>
        <p:txBody>
          <a:bodyPr>
            <a:spAutoFit/>
          </a:bodyPr>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Nén ảnh là 1 kỹ thuật mã hoá các ảnh số hoá nhằm giảm số lượng các bit dữ   liệu cần thiết để biểu diễn ảnh.</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Mục đích để giảm đi chi phí trong việc lưu trữ và chi phí thời gian truyền ảnh đi xa trong media nhưng vẫn đảm bảo chất lượng của ảnh.</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Nén ảnh đạt được bằng cách loại bỏ các phần dư thừa thông tin về không gian, dư thừa về độ xám hay dư thừa về thời gian.</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Các kỹ thuật nén ảnh không tổn thất: WinZip, GIF, PNG…</a:t>
            </a:r>
            <a:endParaRPr b="0" lang="en-US" sz="1800" spc="-1" strike="noStrike">
              <a:latin typeface="Arial"/>
            </a:endParaRPr>
          </a:p>
          <a:p>
            <a:pPr marL="285840" indent="-285480" algn="just">
              <a:lnSpc>
                <a:spcPct val="150000"/>
              </a:lnSpc>
              <a:buClr>
                <a:srgbClr val="000000"/>
              </a:buClr>
              <a:buFont typeface="Noto Sans Symbols"/>
              <a:buChar char="⮚"/>
            </a:pPr>
            <a:r>
              <a:rPr b="0" lang="en-US" sz="1800" spc="-1" strike="noStrike">
                <a:solidFill>
                  <a:srgbClr val="000000"/>
                </a:solidFill>
                <a:latin typeface="Times New Roman"/>
                <a:ea typeface="Times New Roman"/>
              </a:rPr>
              <a:t>Các tiêu chuẩn nén ảnh: JPEG, MPEG, H.261, ITU-TS H.263.</a:t>
            </a:r>
            <a:endParaRPr b="0" lang="en-US" sz="1800" spc="-1" strike="noStrike">
              <a:latin typeface="Arial"/>
            </a:endParaRPr>
          </a:p>
          <a:p>
            <a:pPr marL="285840" indent="-171000" algn="just">
              <a:lnSpc>
                <a:spcPct val="100000"/>
              </a:lnSpc>
              <a:tabLst>
                <a:tab algn="l" pos="0"/>
              </a:tabLst>
            </a:pPr>
            <a:endParaRPr b="0" lang="en-US" sz="1800" spc="-1" strike="noStrike">
              <a:latin typeface="Arial"/>
            </a:endParaRPr>
          </a:p>
        </p:txBody>
      </p:sp>
      <p:sp>
        <p:nvSpPr>
          <p:cNvPr id="759" name="CustomShape 3"/>
          <p:cNvSpPr/>
          <p:nvPr/>
        </p:nvSpPr>
        <p:spPr>
          <a:xfrm>
            <a:off x="1115640" y="-235440"/>
            <a:ext cx="4157280" cy="1483560"/>
          </a:xfrm>
          <a:prstGeom prst="rect">
            <a:avLst/>
          </a:prstGeom>
          <a:noFill/>
          <a:ln>
            <a:noFill/>
          </a:ln>
        </p:spPr>
        <p:style>
          <a:lnRef idx="0"/>
          <a:fillRef idx="0"/>
          <a:effectRef idx="0"/>
          <a:fontRef idx="minor"/>
        </p:style>
        <p:txBody>
          <a:bodyPr anchor="ctr">
            <a:noAutofit/>
          </a:bodyPr>
          <a:p>
            <a:pPr>
              <a:lnSpc>
                <a:spcPct val="110000"/>
              </a:lnSpc>
              <a:tabLst>
                <a:tab algn="l" pos="0"/>
              </a:tabLst>
            </a:pPr>
            <a:r>
              <a:rPr b="1" lang="en-US" sz="2000" spc="-1" strike="noStrike">
                <a:solidFill>
                  <a:srgbClr val="000000"/>
                </a:solidFill>
                <a:latin typeface="Times New Roman"/>
                <a:ea typeface="Times New Roman"/>
              </a:rPr>
              <a:t>KỸ THUẬT NÉN ẢNH</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CustomShape 1"/>
          <p:cNvSpPr/>
          <p:nvPr/>
        </p:nvSpPr>
        <p:spPr>
          <a:xfrm>
            <a:off x="395640" y="215280"/>
            <a:ext cx="719640" cy="57924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a:solidFill>
                  <a:srgbClr val="fd9401"/>
                </a:solidFill>
                <a:latin typeface="Arial"/>
                <a:ea typeface="Arial"/>
              </a:rPr>
              <a:t>04</a:t>
            </a:r>
            <a:endParaRPr b="0" lang="en-US" sz="3200" spc="-1" strike="noStrike">
              <a:latin typeface="Arial"/>
            </a:endParaRPr>
          </a:p>
        </p:txBody>
      </p:sp>
      <p:sp>
        <p:nvSpPr>
          <p:cNvPr id="761" name="CustomShape 2"/>
          <p:cNvSpPr/>
          <p:nvPr/>
        </p:nvSpPr>
        <p:spPr>
          <a:xfrm>
            <a:off x="759240" y="884160"/>
            <a:ext cx="7632360" cy="359748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Noto Sans Symbols"/>
              <a:buChar char="⮚"/>
            </a:pPr>
            <a:r>
              <a:rPr b="0" lang="en-US" sz="1800" spc="-1" strike="noStrike">
                <a:solidFill>
                  <a:srgbClr val="000000"/>
                </a:solidFill>
                <a:latin typeface="Times New Roman"/>
                <a:ea typeface="Times New Roman"/>
              </a:rPr>
              <a:t>Nén dữ liệu video dựa vào hai nguyên tắc:</a:t>
            </a:r>
            <a:endParaRPr b="0" lang="en-US" sz="1800" spc="-1" strike="noStrike">
              <a:latin typeface="Arial"/>
            </a:endParaRPr>
          </a:p>
          <a:p>
            <a:pPr lvl="1" marL="743040" indent="-285480" algn="just">
              <a:lnSpc>
                <a:spcPct val="100000"/>
              </a:lnSpc>
              <a:spcBef>
                <a:spcPts val="1001"/>
              </a:spcBef>
              <a:buClr>
                <a:srgbClr val="000000"/>
              </a:buClr>
              <a:buFont typeface="Noto Sans Symbols"/>
              <a:buChar char="∙"/>
            </a:pPr>
            <a:r>
              <a:rPr b="0" lang="en-US" sz="1800" spc="-1" strike="noStrike">
                <a:solidFill>
                  <a:srgbClr val="000000"/>
                </a:solidFill>
                <a:latin typeface="Times New Roman"/>
                <a:ea typeface="Times New Roman"/>
              </a:rPr>
              <a:t>Bỏ dữ liệu dư thừa theo không gian (spatial redundancy): thực chất bỏ   bớt các phần giống nhau trên một ảnh.</a:t>
            </a:r>
            <a:endParaRPr b="0" lang="en-US" sz="1800" spc="-1" strike="noStrike">
              <a:latin typeface="Arial"/>
            </a:endParaRPr>
          </a:p>
          <a:p>
            <a:pPr lvl="1" marL="743040" indent="-285480" algn="just">
              <a:lnSpc>
                <a:spcPct val="100000"/>
              </a:lnSpc>
              <a:spcBef>
                <a:spcPts val="1001"/>
              </a:spcBef>
              <a:buClr>
                <a:srgbClr val="000000"/>
              </a:buClr>
              <a:buFont typeface="Noto Sans Symbols"/>
              <a:buChar char="∙"/>
            </a:pPr>
            <a:r>
              <a:rPr b="0" lang="en-US" sz="1800" spc="-1" strike="noStrike">
                <a:solidFill>
                  <a:srgbClr val="000000"/>
                </a:solidFill>
                <a:latin typeface="Times New Roman"/>
                <a:ea typeface="Times New Roman"/>
              </a:rPr>
              <a:t>Bỏ dữ liệu dư thừa theo thời gian (temporal redundancy): thực chất bỏ   bớt các phần giống nhau trên các ảnh cạnh nhau.</a:t>
            </a:r>
            <a:endParaRPr b="0" lang="en-US" sz="1800" spc="-1" strike="noStrike">
              <a:latin typeface="Arial"/>
            </a:endParaRPr>
          </a:p>
          <a:p>
            <a:pPr marL="343080" indent="-342720" algn="just">
              <a:lnSpc>
                <a:spcPct val="100000"/>
              </a:lnSpc>
              <a:spcBef>
                <a:spcPts val="1001"/>
              </a:spcBef>
              <a:buClr>
                <a:srgbClr val="000000"/>
              </a:buClr>
              <a:buFont typeface="Noto Sans Symbols"/>
              <a:buChar char="⮚"/>
            </a:pPr>
            <a:r>
              <a:rPr b="0" lang="en-US" sz="1800" spc="-1" strike="noStrike">
                <a:solidFill>
                  <a:srgbClr val="000000"/>
                </a:solidFill>
                <a:latin typeface="Times New Roman"/>
                <a:ea typeface="Times New Roman"/>
              </a:rPr>
              <a:t>Nén dữ liệu video chúng ta xét tới 2 kiểu nén sau:</a:t>
            </a:r>
            <a:endParaRPr b="0" lang="en-US" sz="1800" spc="-1" strike="noStrike">
              <a:latin typeface="Arial"/>
            </a:endParaRPr>
          </a:p>
          <a:p>
            <a:pPr lvl="1" marL="743040" indent="-285480" algn="just">
              <a:lnSpc>
                <a:spcPct val="100000"/>
              </a:lnSpc>
              <a:spcBef>
                <a:spcPts val="1001"/>
              </a:spcBef>
              <a:buClr>
                <a:srgbClr val="000000"/>
              </a:buClr>
              <a:buFont typeface="Noto Sans Symbols"/>
              <a:buChar char="∙"/>
            </a:pPr>
            <a:r>
              <a:rPr b="0" lang="en-US" sz="1800" spc="-1" strike="noStrike">
                <a:solidFill>
                  <a:srgbClr val="000000"/>
                </a:solidFill>
                <a:latin typeface="Times New Roman"/>
                <a:ea typeface="Times New Roman"/>
              </a:rPr>
              <a:t>Nén bù chuyển động</a:t>
            </a:r>
            <a:endParaRPr b="0" lang="en-US" sz="1800" spc="-1" strike="noStrike">
              <a:latin typeface="Arial"/>
            </a:endParaRPr>
          </a:p>
          <a:p>
            <a:pPr lvl="1" marL="743040" indent="-285480" algn="just">
              <a:lnSpc>
                <a:spcPct val="100000"/>
              </a:lnSpc>
              <a:spcBef>
                <a:spcPts val="1001"/>
              </a:spcBef>
              <a:buClr>
                <a:srgbClr val="000000"/>
              </a:buClr>
              <a:buFont typeface="Noto Sans Symbols"/>
              <a:buChar char="∙"/>
            </a:pPr>
            <a:r>
              <a:rPr b="0" lang="en-US" sz="1800" spc="-1" strike="noStrike">
                <a:solidFill>
                  <a:srgbClr val="000000"/>
                </a:solidFill>
                <a:latin typeface="Times New Roman"/>
                <a:ea typeface="Times New Roman"/>
              </a:rPr>
              <a:t>Nén bằng chuẩn MPEG</a:t>
            </a:r>
            <a:endParaRPr b="0" lang="en-US" sz="1800" spc="-1" strike="noStrike">
              <a:latin typeface="Arial"/>
            </a:endParaRPr>
          </a:p>
          <a:p>
            <a:pPr marL="285840" indent="-171000" algn="just">
              <a:lnSpc>
                <a:spcPct val="100000"/>
              </a:lnSpc>
              <a:spcBef>
                <a:spcPts val="1001"/>
              </a:spcBef>
              <a:tabLst>
                <a:tab algn="l" pos="0"/>
              </a:tabLst>
            </a:pPr>
            <a:endParaRPr b="0" lang="en-US" sz="1800" spc="-1" strike="noStrike">
              <a:latin typeface="Arial"/>
            </a:endParaRPr>
          </a:p>
          <a:p>
            <a:pPr marL="285840" indent="-171000" algn="just">
              <a:lnSpc>
                <a:spcPct val="100000"/>
              </a:lnSpc>
              <a:tabLst>
                <a:tab algn="l" pos="0"/>
              </a:tabLst>
            </a:pPr>
            <a:endParaRPr b="0" lang="en-US" sz="1800" spc="-1" strike="noStrike">
              <a:latin typeface="Arial"/>
            </a:endParaRPr>
          </a:p>
        </p:txBody>
      </p:sp>
      <p:sp>
        <p:nvSpPr>
          <p:cNvPr id="762" name="CustomShape 3"/>
          <p:cNvSpPr/>
          <p:nvPr/>
        </p:nvSpPr>
        <p:spPr>
          <a:xfrm>
            <a:off x="1115640" y="-235440"/>
            <a:ext cx="4157280" cy="1483560"/>
          </a:xfrm>
          <a:prstGeom prst="rect">
            <a:avLst/>
          </a:prstGeom>
          <a:noFill/>
          <a:ln>
            <a:noFill/>
          </a:ln>
        </p:spPr>
        <p:style>
          <a:lnRef idx="0"/>
          <a:fillRef idx="0"/>
          <a:effectRef idx="0"/>
          <a:fontRef idx="minor"/>
        </p:style>
        <p:txBody>
          <a:bodyPr anchor="ctr">
            <a:noAutofit/>
          </a:bodyPr>
          <a:p>
            <a:pPr>
              <a:lnSpc>
                <a:spcPct val="110000"/>
              </a:lnSpc>
              <a:tabLst>
                <a:tab algn="l" pos="0"/>
              </a:tabLst>
            </a:pPr>
            <a:r>
              <a:rPr b="1" lang="en-US" sz="2000" spc="-1" strike="noStrike">
                <a:solidFill>
                  <a:srgbClr val="000000"/>
                </a:solidFill>
                <a:latin typeface="Times New Roman"/>
                <a:ea typeface="Times New Roman"/>
              </a:rPr>
              <a:t>KỸ THUẬT NÉN VIDEO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TextShape 1"/>
          <p:cNvSpPr txBox="1"/>
          <p:nvPr/>
        </p:nvSpPr>
        <p:spPr>
          <a:xfrm>
            <a:off x="3420000" y="1110240"/>
            <a:ext cx="5472360" cy="2469240"/>
          </a:xfrm>
          <a:prstGeom prst="rect">
            <a:avLst/>
          </a:prstGeom>
          <a:noFill/>
          <a:ln>
            <a:noFill/>
          </a:ln>
        </p:spPr>
        <p:txBody>
          <a:bodyPr anchor="ctr">
            <a:noAutofit/>
          </a:bodyPr>
          <a:p>
            <a:pPr algn="ctr">
              <a:lnSpc>
                <a:spcPct val="100000"/>
              </a:lnSpc>
              <a:tabLst>
                <a:tab algn="l" pos="0"/>
              </a:tabLst>
            </a:pPr>
            <a:r>
              <a:rPr b="1" lang="en-US" sz="4000" spc="-1" strike="noStrike">
                <a:solidFill>
                  <a:srgbClr val="000000"/>
                </a:solidFill>
                <a:latin typeface="Times New Roman"/>
                <a:ea typeface="Times New Roman"/>
              </a:rPr>
              <a:t>III: THUẬT TOÁN PHÂN TÍCH THÀNH PHẦN CHÍNH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eb856"/>
                </a:solidFill>
                <a:latin typeface="Times New Roman"/>
                <a:ea typeface="Times New Roman"/>
              </a:rPr>
              <a:t>1. Ý tưởng của PCA</a:t>
            </a:r>
            <a:endParaRPr b="0" lang="en-US" sz="3600" spc="-1" strike="noStrike">
              <a:solidFill>
                <a:srgbClr val="000000"/>
              </a:solidFill>
              <a:latin typeface="Arial"/>
            </a:endParaRPr>
          </a:p>
        </p:txBody>
      </p:sp>
      <p:sp>
        <p:nvSpPr>
          <p:cNvPr id="765" name="CustomShape 2"/>
          <p:cNvSpPr/>
          <p:nvPr/>
        </p:nvSpPr>
        <p:spPr>
          <a:xfrm>
            <a:off x="337680" y="1314720"/>
            <a:ext cx="8352720" cy="3291480"/>
          </a:xfrm>
          <a:prstGeom prst="rect">
            <a:avLst/>
          </a:prstGeom>
          <a:noFill/>
          <a:ln>
            <a:noFill/>
          </a:ln>
        </p:spPr>
        <p:style>
          <a:lnRef idx="0"/>
          <a:fillRef idx="0"/>
          <a:effectRef idx="0"/>
          <a:fontRef idx="minor"/>
        </p:style>
        <p:txBody>
          <a:bodyPr>
            <a:spAutoFit/>
          </a:bodyPr>
          <a:p>
            <a:pPr marL="228600" indent="228600" algn="just">
              <a:lnSpc>
                <a:spcPct val="150000"/>
              </a:lnSpc>
              <a:tabLst>
                <a:tab algn="l" pos="0"/>
              </a:tabLst>
            </a:pPr>
            <a:r>
              <a:rPr b="0" lang="en-US" sz="2000" spc="-1" strike="noStrike">
                <a:solidFill>
                  <a:srgbClr val="000000"/>
                </a:solidFill>
                <a:highlight>
                  <a:srgbClr val="ffffff"/>
                </a:highlight>
                <a:latin typeface="Times New Roman"/>
                <a:ea typeface="Times New Roman"/>
              </a:rPr>
              <a:t>Dimensionality Reduction (giảm chiều dữ liệu) là một trong những kỹ thuật quan trọng trong Machine Learning. Các vectors đặc trưng trong các bài toán thực tế có thể có số chiều rất lớn, tới vài nghìn. Ngoài ra, số lượng các điểm dữ liệu cũng thường rất lớn. Nếu thực hiện lưu trữ và tính toán trực tiếp trên dữ liệu có số chiều cao này thì sẽ gặp khó khăn cả về việc lưu trữ và tốc độ tính toán. Vì vậy, giảm số chiều dữ liệu là một bước quan trọng trong nhiều bài toán. Đây cũng được coi là một phương pháp nén dữ liệu.</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2" presetSubtype="4">
                                  <p:stCondLst>
                                    <p:cond delay="0"/>
                                  </p:stCondLst>
                                  <p:childTnLst>
                                    <p:set>
                                      <p:cBhvr>
                                        <p:cTn id="77" dur="1" fill="hold">
                                          <p:stCondLst>
                                            <p:cond delay="0"/>
                                          </p:stCondLst>
                                        </p:cTn>
                                        <p:tgtEl>
                                          <p:spTgt spid="765"/>
                                        </p:tgtEl>
                                        <p:attrNameLst>
                                          <p:attrName>style.visibility</p:attrName>
                                        </p:attrNameLst>
                                      </p:cBhvr>
                                      <p:to>
                                        <p:strVal val="visible"/>
                                      </p:to>
                                    </p:set>
                                    <p:anim calcmode="lin" valueType="num">
                                      <p:cBhvr additive="repl">
                                        <p:cTn id="78" dur="500"/>
                                        <p:tgtEl>
                                          <p:spTgt spid="7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77" name="Group 1"/>
          <p:cNvGrpSpPr/>
          <p:nvPr/>
        </p:nvGrpSpPr>
        <p:grpSpPr>
          <a:xfrm>
            <a:off x="1403640" y="780480"/>
            <a:ext cx="6336360" cy="3568320"/>
            <a:chOff x="1403640" y="780480"/>
            <a:chExt cx="6336360" cy="3568320"/>
          </a:xfrm>
        </p:grpSpPr>
        <p:sp>
          <p:nvSpPr>
            <p:cNvPr id="678" name="CustomShape 2"/>
            <p:cNvSpPr/>
            <p:nvPr/>
          </p:nvSpPr>
          <p:spPr>
            <a:xfrm>
              <a:off x="1406160" y="2063160"/>
              <a:ext cx="6333840" cy="2285640"/>
            </a:xfrm>
            <a:prstGeom prst="rect">
              <a:avLst/>
            </a:prstGeom>
            <a:noFill/>
            <a:ln>
              <a:noFill/>
            </a:ln>
          </p:spPr>
          <p:style>
            <a:lnRef idx="0"/>
            <a:fillRef idx="0"/>
            <a:effectRef idx="0"/>
            <a:fontRef idx="minor"/>
          </p:style>
          <p:txBody>
            <a:bodyPr>
              <a:spAutoFit/>
            </a:bodyPr>
            <a:p>
              <a:pPr>
                <a:lnSpc>
                  <a:spcPct val="150000"/>
                </a:lnSpc>
                <a:tabLst>
                  <a:tab algn="l" pos="0"/>
                </a:tabLst>
              </a:pPr>
              <a:r>
                <a:rPr b="1" lang="en-US" sz="2400" spc="-1" strike="noStrike">
                  <a:solidFill>
                    <a:srgbClr val="000000"/>
                  </a:solidFill>
                  <a:latin typeface="Times New Roman"/>
                  <a:ea typeface="Times New Roman"/>
                </a:rPr>
                <a:t>Sinh viên: Phạm Hồng Thái  </a:t>
              </a:r>
              <a:endParaRPr b="0" lang="en-US" sz="2400" spc="-1" strike="noStrike">
                <a:latin typeface="Arial"/>
              </a:endParaRPr>
            </a:p>
            <a:p>
              <a:pPr>
                <a:lnSpc>
                  <a:spcPct val="150000"/>
                </a:lnSpc>
                <a:tabLst>
                  <a:tab algn="l" pos="0"/>
                </a:tabLst>
              </a:pPr>
              <a:r>
                <a:rPr b="1" lang="en-US" sz="2400" spc="-1" strike="noStrike">
                  <a:solidFill>
                    <a:srgbClr val="000000"/>
                  </a:solidFill>
                  <a:latin typeface="Times New Roman"/>
                  <a:ea typeface="Times New Roman"/>
                </a:rPr>
                <a:t>Mã sinh viên: 2017605233 </a:t>
              </a:r>
              <a:br/>
              <a:r>
                <a:rPr b="1" lang="en-US" sz="2400" spc="-1" strike="noStrike">
                  <a:solidFill>
                    <a:srgbClr val="000000"/>
                  </a:solidFill>
                  <a:latin typeface="Times New Roman"/>
                  <a:ea typeface="Times New Roman"/>
                </a:rPr>
                <a:t>Lớp: 2017DHCNTT05 – K12     </a:t>
              </a:r>
              <a:br/>
              <a:r>
                <a:rPr b="1" lang="en-US" sz="2400" spc="-1" strike="noStrike">
                  <a:solidFill>
                    <a:srgbClr val="000000"/>
                  </a:solidFill>
                  <a:latin typeface="Times New Roman"/>
                  <a:ea typeface="Times New Roman"/>
                </a:rPr>
                <a:t>GVHD: Ths. NGUYỄN THỊ MỸ BÌNH</a:t>
              </a:r>
              <a:endParaRPr b="0" lang="en-US" sz="2400" spc="-1" strike="noStrike">
                <a:latin typeface="Arial"/>
              </a:endParaRPr>
            </a:p>
          </p:txBody>
        </p:sp>
        <p:sp>
          <p:nvSpPr>
            <p:cNvPr id="679" name="CustomShape 3"/>
            <p:cNvSpPr/>
            <p:nvPr/>
          </p:nvSpPr>
          <p:spPr>
            <a:xfrm>
              <a:off x="1403640" y="780480"/>
              <a:ext cx="6333840" cy="1102320"/>
            </a:xfrm>
            <a:prstGeom prst="rect">
              <a:avLst/>
            </a:prstGeom>
            <a:noFill/>
            <a:ln>
              <a:noFill/>
            </a:ln>
          </p:spPr>
          <p:style>
            <a:lnRef idx="0"/>
            <a:fillRef idx="0"/>
            <a:effectRef idx="0"/>
            <a:fontRef idx="minor"/>
          </p:style>
          <p:txBody>
            <a:bodyPr anchor="ctr">
              <a:noAutofit/>
            </a:bodyPr>
            <a:p>
              <a:pPr>
                <a:lnSpc>
                  <a:spcPct val="100000"/>
                </a:lnSpc>
                <a:tabLst>
                  <a:tab algn="l" pos="0"/>
                </a:tabLst>
              </a:pPr>
              <a:r>
                <a:rPr b="1" lang="en-US" sz="3600" spc="-1" strike="noStrike">
                  <a:solidFill>
                    <a:srgbClr val="000000"/>
                  </a:solidFill>
                  <a:latin typeface="Times New Roman"/>
                  <a:ea typeface="Times New Roman"/>
                </a:rPr>
                <a:t>Welcome!!</a:t>
              </a:r>
              <a:endParaRPr b="0" lang="en-US" sz="36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f9900"/>
                </a:solidFill>
                <a:latin typeface="Times New Roman"/>
                <a:ea typeface="Times New Roman"/>
              </a:rPr>
              <a:t>2. Định nghĩa </a:t>
            </a:r>
            <a:endParaRPr b="0" lang="en-US" sz="3600" spc="-1" strike="noStrike">
              <a:solidFill>
                <a:srgbClr val="000000"/>
              </a:solidFill>
              <a:latin typeface="Arial"/>
            </a:endParaRPr>
          </a:p>
        </p:txBody>
      </p:sp>
      <p:sp>
        <p:nvSpPr>
          <p:cNvPr id="767" name="CustomShape 2"/>
          <p:cNvSpPr/>
          <p:nvPr/>
        </p:nvSpPr>
        <p:spPr>
          <a:xfrm>
            <a:off x="445680" y="987840"/>
            <a:ext cx="8021880" cy="10980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PCA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b="0" lang="en-US" sz="2000" spc="-1" strike="noStrike">
              <a:latin typeface="Arial"/>
            </a:endParaRPr>
          </a:p>
        </p:txBody>
      </p:sp>
      <p:sp>
        <p:nvSpPr>
          <p:cNvPr id="768" name="CustomShape 3"/>
          <p:cNvSpPr/>
          <p:nvPr/>
        </p:nvSpPr>
        <p:spPr>
          <a:xfrm>
            <a:off x="566280" y="2325600"/>
            <a:ext cx="720288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Ưu điểm : </a:t>
            </a:r>
            <a:endParaRPr b="0" lang="en-US" sz="2000" spc="-1" strike="noStrike">
              <a:latin typeface="Arial"/>
            </a:endParaRPr>
          </a:p>
        </p:txBody>
      </p:sp>
      <p:sp>
        <p:nvSpPr>
          <p:cNvPr id="769" name="CustomShape 4"/>
          <p:cNvSpPr/>
          <p:nvPr/>
        </p:nvSpPr>
        <p:spPr>
          <a:xfrm>
            <a:off x="867240" y="2867040"/>
            <a:ext cx="6829560" cy="12805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Giảm số chiều của không gian chứa dữ liệu khi nó có số chiều lớn.</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Xây dựng trục tọa độ mới thay cho các trục tọa độ cũ nhưng lại có khả năng biểu diễn dữ liệu tốt tương đương.</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Đảm bảo trục tọa độ trong không gian mới luôn trực giao với nhau.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f9900"/>
                </a:solidFill>
                <a:latin typeface="Times New Roman"/>
                <a:ea typeface="Times New Roman"/>
              </a:rPr>
              <a:t>2. Định nghĩa </a:t>
            </a:r>
            <a:endParaRPr b="0" lang="en-US" sz="3600" spc="-1" strike="noStrike">
              <a:solidFill>
                <a:srgbClr val="000000"/>
              </a:solidFill>
              <a:latin typeface="Arial"/>
            </a:endParaRPr>
          </a:p>
        </p:txBody>
      </p:sp>
      <p:sp>
        <p:nvSpPr>
          <p:cNvPr id="771" name="CustomShape 2"/>
          <p:cNvSpPr/>
          <p:nvPr/>
        </p:nvSpPr>
        <p:spPr>
          <a:xfrm>
            <a:off x="445680" y="987840"/>
            <a:ext cx="8021880" cy="10980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PCA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b="0" lang="en-US" sz="2000" spc="-1" strike="noStrike">
              <a:latin typeface="Arial"/>
            </a:endParaRPr>
          </a:p>
        </p:txBody>
      </p:sp>
      <p:sp>
        <p:nvSpPr>
          <p:cNvPr id="772" name="CustomShape 3"/>
          <p:cNvSpPr/>
          <p:nvPr/>
        </p:nvSpPr>
        <p:spPr>
          <a:xfrm>
            <a:off x="566280" y="2325600"/>
            <a:ext cx="720288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Ưu điểm : </a:t>
            </a:r>
            <a:endParaRPr b="0" lang="en-US" sz="2000" spc="-1" strike="noStrike">
              <a:latin typeface="Arial"/>
            </a:endParaRPr>
          </a:p>
        </p:txBody>
      </p:sp>
      <p:sp>
        <p:nvSpPr>
          <p:cNvPr id="773" name="CustomShape 4"/>
          <p:cNvSpPr/>
          <p:nvPr/>
        </p:nvSpPr>
        <p:spPr>
          <a:xfrm>
            <a:off x="867240" y="2867040"/>
            <a:ext cx="6829560" cy="12805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Giảm số chiều của không gian chứa dữ liệu khi nó có số chiều lớn.</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Xây dựng trục tọa độ mới thay cho các trục tọa độ cũ nhưng lại có khả năng biểu diễn dữ liệu tốt tương đương.</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Đảm bảo trục tọa độ trong không gian mới luôn trực giao với nhau.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f9900"/>
                </a:solidFill>
                <a:latin typeface="Times New Roman"/>
                <a:ea typeface="Times New Roman"/>
              </a:rPr>
              <a:t>2. Định nghĩa </a:t>
            </a:r>
            <a:endParaRPr b="0" lang="en-US" sz="3600" spc="-1" strike="noStrike">
              <a:solidFill>
                <a:srgbClr val="000000"/>
              </a:solidFill>
              <a:latin typeface="Arial"/>
            </a:endParaRPr>
          </a:p>
        </p:txBody>
      </p:sp>
      <p:sp>
        <p:nvSpPr>
          <p:cNvPr id="775" name="CustomShape 2"/>
          <p:cNvSpPr/>
          <p:nvPr/>
        </p:nvSpPr>
        <p:spPr>
          <a:xfrm>
            <a:off x="445680" y="987840"/>
            <a:ext cx="8021880" cy="10980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PCA là 1 thuật toán thống kê sử dụng phép biến đổi trực giao để biến đổi 1 tập dữ liệu từ 1 không gian nhiều sang 1 không gian ít chiều hơn nhằm việc tối ưu hóa việc thể hiện sự biến thiên của dữ liệu. </a:t>
            </a:r>
            <a:endParaRPr b="0" lang="en-US" sz="2000" spc="-1" strike="noStrike">
              <a:latin typeface="Arial"/>
            </a:endParaRPr>
          </a:p>
        </p:txBody>
      </p:sp>
      <p:sp>
        <p:nvSpPr>
          <p:cNvPr id="776" name="CustomShape 3"/>
          <p:cNvSpPr/>
          <p:nvPr/>
        </p:nvSpPr>
        <p:spPr>
          <a:xfrm>
            <a:off x="566280" y="2325600"/>
            <a:ext cx="720288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000000"/>
                </a:solidFill>
                <a:latin typeface="Times New Roman"/>
                <a:ea typeface="Times New Roman"/>
              </a:rPr>
              <a:t>Ưu điểm : </a:t>
            </a:r>
            <a:endParaRPr b="0" lang="en-US" sz="2000" spc="-1" strike="noStrike">
              <a:latin typeface="Arial"/>
            </a:endParaRPr>
          </a:p>
        </p:txBody>
      </p:sp>
      <p:sp>
        <p:nvSpPr>
          <p:cNvPr id="777" name="CustomShape 4"/>
          <p:cNvSpPr/>
          <p:nvPr/>
        </p:nvSpPr>
        <p:spPr>
          <a:xfrm>
            <a:off x="867240" y="2867040"/>
            <a:ext cx="6829560" cy="12805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Giảm số chiều của không gian chứa dữ liệu khi nó có số chiều lớn.</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Xây dựng trục tọa độ mới thay cho các trục tọa độ cũ nhưng lại có khả năng biểu diễn dữ liệu tốt tương đương.</a:t>
            </a: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Times New Roman"/>
              </a:rPr>
              <a:t>- Đảm bảo trục tọa độ trong không gian mới luôn trực giao với nhau.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f9900"/>
                </a:solidFill>
                <a:latin typeface="Times New Roman"/>
                <a:ea typeface="Times New Roman"/>
              </a:rPr>
              <a:t>3. Giải thích </a:t>
            </a:r>
            <a:endParaRPr b="0" lang="en-US" sz="3600" spc="-1" strike="noStrike">
              <a:solidFill>
                <a:srgbClr val="000000"/>
              </a:solidFill>
              <a:latin typeface="Arial"/>
            </a:endParaRPr>
          </a:p>
        </p:txBody>
      </p:sp>
      <p:pic>
        <p:nvPicPr>
          <p:cNvPr id="779" name="Google Shape;544;p46" descr=""/>
          <p:cNvPicPr/>
          <p:nvPr/>
        </p:nvPicPr>
        <p:blipFill>
          <a:blip r:embed="rId1"/>
          <a:stretch/>
        </p:blipFill>
        <p:spPr>
          <a:xfrm>
            <a:off x="152280" y="1942200"/>
            <a:ext cx="7966800" cy="2538360"/>
          </a:xfrm>
          <a:prstGeom prst="rect">
            <a:avLst/>
          </a:prstGeom>
          <a:ln>
            <a:noFill/>
          </a:ln>
        </p:spPr>
      </p:pic>
      <p:sp>
        <p:nvSpPr>
          <p:cNvPr id="780" name="CustomShape 2"/>
          <p:cNvSpPr/>
          <p:nvPr/>
        </p:nvSpPr>
        <p:spPr>
          <a:xfrm>
            <a:off x="240840" y="1047960"/>
            <a:ext cx="7070400" cy="7318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Tìm 1 hệ trực chuẩn mới sao cho trong hệ này các thành phần quan trọng nhất nằm trong K thành phần đầu tiên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TextShape 1"/>
          <p:cNvSpPr txBox="1"/>
          <p:nvPr/>
        </p:nvSpPr>
        <p:spPr>
          <a:xfrm>
            <a:off x="0" y="7380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f9900"/>
                </a:solidFill>
                <a:latin typeface="Times New Roman"/>
                <a:ea typeface="Times New Roman"/>
              </a:rPr>
              <a:t>3. Giải thích </a:t>
            </a:r>
            <a:endParaRPr b="0" lang="en-US" sz="3600" spc="-1" strike="noStrike">
              <a:solidFill>
                <a:srgbClr val="000000"/>
              </a:solidFill>
              <a:latin typeface="Arial"/>
            </a:endParaRPr>
          </a:p>
        </p:txBody>
      </p:sp>
      <p:sp>
        <p:nvSpPr>
          <p:cNvPr id="782" name="CustomShape 2"/>
          <p:cNvSpPr/>
          <p:nvPr/>
        </p:nvSpPr>
        <p:spPr>
          <a:xfrm>
            <a:off x="240840" y="1047960"/>
            <a:ext cx="7070400" cy="457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Quy trình các bước thực hiện phân tích thành phần chính </a:t>
            </a:r>
            <a:endParaRPr b="0" lang="en-US" sz="1800" spc="-1" strike="noStrike">
              <a:latin typeface="Arial"/>
            </a:endParaRPr>
          </a:p>
        </p:txBody>
      </p:sp>
      <p:pic>
        <p:nvPicPr>
          <p:cNvPr id="783" name="Google Shape;552;p47" descr=""/>
          <p:cNvPicPr/>
          <p:nvPr/>
        </p:nvPicPr>
        <p:blipFill>
          <a:blip r:embed="rId1"/>
          <a:stretch/>
        </p:blipFill>
        <p:spPr>
          <a:xfrm>
            <a:off x="1078200" y="1509840"/>
            <a:ext cx="5859720" cy="35773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785"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786" name="CustomShape 3"/>
          <p:cNvSpPr/>
          <p:nvPr/>
        </p:nvSpPr>
        <p:spPr>
          <a:xfrm>
            <a:off x="630720" y="366120"/>
            <a:ext cx="340200" cy="31860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787"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788" name="CustomShape 5"/>
          <p:cNvSpPr/>
          <p:nvPr/>
        </p:nvSpPr>
        <p:spPr>
          <a:xfrm>
            <a:off x="623160" y="1253160"/>
            <a:ext cx="340920" cy="3438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789"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790" name="CustomShape 7"/>
          <p:cNvSpPr/>
          <p:nvPr/>
        </p:nvSpPr>
        <p:spPr>
          <a:xfrm>
            <a:off x="626760" y="2111400"/>
            <a:ext cx="378720" cy="2908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791"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792" name="CustomShape 9"/>
          <p:cNvSpPr/>
          <p:nvPr/>
        </p:nvSpPr>
        <p:spPr>
          <a:xfrm>
            <a:off x="629640" y="3002040"/>
            <a:ext cx="357120" cy="3081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793"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794" name="CustomShape 11"/>
          <p:cNvSpPr/>
          <p:nvPr/>
        </p:nvSpPr>
        <p:spPr>
          <a:xfrm>
            <a:off x="2240640" y="1337040"/>
            <a:ext cx="5661360" cy="457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Mô hình mô tả </a:t>
            </a:r>
            <a:endParaRPr b="0" lang="en-US" sz="1800" spc="-1" strike="noStrike">
              <a:latin typeface="Arial"/>
            </a:endParaRPr>
          </a:p>
        </p:txBody>
      </p:sp>
      <p:pic>
        <p:nvPicPr>
          <p:cNvPr id="795" name="Google Shape;568;p48" descr=""/>
          <p:cNvPicPr/>
          <p:nvPr/>
        </p:nvPicPr>
        <p:blipFill>
          <a:blip r:embed="rId1"/>
          <a:stretch/>
        </p:blipFill>
        <p:spPr>
          <a:xfrm>
            <a:off x="2312640" y="1951200"/>
            <a:ext cx="6492240" cy="30394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797"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798"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799"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00"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01"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02"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03"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04"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05"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806" name="CustomShape 11"/>
          <p:cNvSpPr/>
          <p:nvPr/>
        </p:nvSpPr>
        <p:spPr>
          <a:xfrm>
            <a:off x="2240640" y="1337040"/>
            <a:ext cx="6359760" cy="7318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Ảnh sau khi đi qua bộ nén và giải nén mặc dù bị mất mát thông tin nhưng lượng mất mát là rất nhỏ, mắt người khó phát hiện.</a:t>
            </a:r>
            <a:endParaRPr b="0" lang="en-US" sz="1800" spc="-1" strike="noStrike">
              <a:latin typeface="Arial"/>
            </a:endParaRPr>
          </a:p>
        </p:txBody>
      </p:sp>
      <p:pic>
        <p:nvPicPr>
          <p:cNvPr id="807" name="Google Shape;584;p49" descr=""/>
          <p:cNvPicPr/>
          <p:nvPr/>
        </p:nvPicPr>
        <p:blipFill>
          <a:blip r:embed="rId1"/>
          <a:stretch/>
        </p:blipFill>
        <p:spPr>
          <a:xfrm>
            <a:off x="1946880" y="2405160"/>
            <a:ext cx="2786760" cy="1854720"/>
          </a:xfrm>
          <a:prstGeom prst="rect">
            <a:avLst/>
          </a:prstGeom>
          <a:ln>
            <a:noFill/>
          </a:ln>
        </p:spPr>
      </p:pic>
      <p:pic>
        <p:nvPicPr>
          <p:cNvPr id="808" name="Google Shape;585;p49" descr=""/>
          <p:cNvPicPr/>
          <p:nvPr/>
        </p:nvPicPr>
        <p:blipFill>
          <a:blip r:embed="rId2"/>
          <a:stretch/>
        </p:blipFill>
        <p:spPr>
          <a:xfrm>
            <a:off x="6054120" y="2405160"/>
            <a:ext cx="2955240" cy="1854720"/>
          </a:xfrm>
          <a:prstGeom prst="rect">
            <a:avLst/>
          </a:prstGeom>
          <a:ln>
            <a:noFill/>
          </a:ln>
        </p:spPr>
      </p:pic>
      <p:sp>
        <p:nvSpPr>
          <p:cNvPr id="809" name="CustomShape 12"/>
          <p:cNvSpPr/>
          <p:nvPr/>
        </p:nvSpPr>
        <p:spPr>
          <a:xfrm>
            <a:off x="5050800" y="3326760"/>
            <a:ext cx="686520" cy="1152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11"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12"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13"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14"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15"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16"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17"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18"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19"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820" name="CustomShape 11"/>
          <p:cNvSpPr/>
          <p:nvPr/>
        </p:nvSpPr>
        <p:spPr>
          <a:xfrm>
            <a:off x="2240640" y="1337040"/>
            <a:ext cx="6359760" cy="7318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Chỉ cần lấy 180 thành phần đầu tiên so với 1280 thành phần ban đầu nhưng tỉ lệ thông tin dữ lại là rất lớn (98 %)</a:t>
            </a:r>
            <a:endParaRPr b="0" lang="en-US" sz="1800" spc="-1" strike="noStrike">
              <a:latin typeface="Arial"/>
            </a:endParaRPr>
          </a:p>
        </p:txBody>
      </p:sp>
      <p:pic>
        <p:nvPicPr>
          <p:cNvPr id="821" name="Google Shape;602;p50" descr=""/>
          <p:cNvPicPr/>
          <p:nvPr/>
        </p:nvPicPr>
        <p:blipFill>
          <a:blip r:embed="rId1"/>
          <a:stretch/>
        </p:blipFill>
        <p:spPr>
          <a:xfrm>
            <a:off x="2710440" y="2288520"/>
            <a:ext cx="5251680" cy="27140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23"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24"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25"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26"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27"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28"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29"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30"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31"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832" name="CustomShape 11"/>
          <p:cNvSpPr/>
          <p:nvPr/>
        </p:nvSpPr>
        <p:spPr>
          <a:xfrm>
            <a:off x="2240640" y="1337040"/>
            <a:ext cx="6359760" cy="7318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Hiệu quả nén tương quan giữa tệp gốc và tệp nén, tương đương với nén được chỉ còn 40% so với tệp ban đầu</a:t>
            </a:r>
            <a:endParaRPr b="0" lang="en-US" sz="1800" spc="-1" strike="noStrike">
              <a:latin typeface="Arial"/>
            </a:endParaRPr>
          </a:p>
        </p:txBody>
      </p:sp>
      <p:pic>
        <p:nvPicPr>
          <p:cNvPr id="833" name="Google Shape;618;p51" descr=""/>
          <p:cNvPicPr/>
          <p:nvPr/>
        </p:nvPicPr>
        <p:blipFill>
          <a:blip r:embed="rId1"/>
          <a:stretch/>
        </p:blipFill>
        <p:spPr>
          <a:xfrm>
            <a:off x="2794680" y="2288520"/>
            <a:ext cx="5845320" cy="27021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35"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36"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37"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38"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39"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40"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41"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42"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43"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844" name="CustomShape 11"/>
          <p:cNvSpPr/>
          <p:nvPr/>
        </p:nvSpPr>
        <p:spPr>
          <a:xfrm>
            <a:off x="2240640" y="1337040"/>
            <a:ext cx="6359760" cy="457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So sánh giữa các định dạng ảnh khác nhau</a:t>
            </a:r>
            <a:endParaRPr b="0" lang="en-US" sz="1800" spc="-1" strike="noStrike">
              <a:latin typeface="Arial"/>
            </a:endParaRPr>
          </a:p>
        </p:txBody>
      </p:sp>
      <p:pic>
        <p:nvPicPr>
          <p:cNvPr id="845" name="Google Shape;634;p52" descr=""/>
          <p:cNvPicPr/>
          <p:nvPr/>
        </p:nvPicPr>
        <p:blipFill>
          <a:blip r:embed="rId1"/>
          <a:stretch/>
        </p:blipFill>
        <p:spPr>
          <a:xfrm>
            <a:off x="3035520" y="2014560"/>
            <a:ext cx="5136480" cy="2899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TextShape 1"/>
          <p:cNvSpPr txBox="1"/>
          <p:nvPr/>
        </p:nvSpPr>
        <p:spPr>
          <a:xfrm>
            <a:off x="1547640" y="5040"/>
            <a:ext cx="7380000" cy="776160"/>
          </a:xfrm>
          <a:prstGeom prst="rect">
            <a:avLst/>
          </a:prstGeom>
          <a:noFill/>
          <a:ln>
            <a:noFill/>
          </a:ln>
        </p:spPr>
        <p:txBody>
          <a:bodyPr>
            <a:noAutofit/>
          </a:bodyPr>
          <a:p>
            <a:pPr algn="ctr">
              <a:lnSpc>
                <a:spcPct val="100000"/>
              </a:lnSpc>
              <a:tabLst>
                <a:tab algn="l" pos="0"/>
              </a:tabLst>
            </a:pPr>
            <a:r>
              <a:rPr b="0" lang="en-US" sz="4400" spc="-1" strike="noStrike">
                <a:solidFill>
                  <a:srgbClr val="000000"/>
                </a:solidFill>
                <a:latin typeface="Times New Roman"/>
                <a:ea typeface="Times New Roman"/>
              </a:rPr>
              <a:t>CẤU TRÚC</a:t>
            </a:r>
            <a:endParaRPr b="0" lang="en-US" sz="4400" spc="-1" strike="noStrike">
              <a:solidFill>
                <a:srgbClr val="000000"/>
              </a:solidFill>
              <a:latin typeface="Arial"/>
            </a:endParaRPr>
          </a:p>
        </p:txBody>
      </p:sp>
      <p:sp>
        <p:nvSpPr>
          <p:cNvPr id="681" name="CustomShape 2"/>
          <p:cNvSpPr/>
          <p:nvPr/>
        </p:nvSpPr>
        <p:spPr>
          <a:xfrm flipH="1">
            <a:off x="2208600" y="1249560"/>
            <a:ext cx="758520" cy="600840"/>
          </a:xfrm>
          <a:prstGeom prst="rect">
            <a:avLst/>
          </a:prstGeom>
          <a:solidFill>
            <a:schemeClr val="accent2"/>
          </a:solidFill>
          <a:ln w="25560">
            <a:solidFill>
              <a:schemeClr val="dk1"/>
            </a:solidFill>
            <a:round/>
          </a:ln>
          <a:effectLst>
            <a:outerShdw algn="t" blurRad="25400" dir="5400000" dist="19080" rotWithShape="0">
              <a:srgbClr val="000000">
                <a:alpha val="40000"/>
              </a:srgbClr>
            </a:outerShdw>
          </a:effectLst>
        </p:spPr>
        <p:style>
          <a:lnRef idx="0"/>
          <a:fillRef idx="0"/>
          <a:effectRef idx="0"/>
          <a:fontRef idx="minor"/>
        </p:style>
        <p:txBody>
          <a:bodyPr anchor="ctr">
            <a:noAutofit/>
          </a:bodyPr>
          <a:p>
            <a:pPr algn="ctr">
              <a:lnSpc>
                <a:spcPct val="100000"/>
              </a:lnSpc>
              <a:tabLst>
                <a:tab algn="l" pos="0"/>
              </a:tabLst>
            </a:pPr>
            <a:r>
              <a:rPr b="0" lang="en-US" sz="2800" spc="-1" strike="noStrike">
                <a:solidFill>
                  <a:srgbClr val="000000"/>
                </a:solidFill>
                <a:latin typeface="Times New Roman"/>
                <a:ea typeface="Times New Roman"/>
              </a:rPr>
              <a:t>I</a:t>
            </a:r>
            <a:endParaRPr b="0" lang="en-US" sz="2800" spc="-1" strike="noStrike">
              <a:latin typeface="Arial"/>
            </a:endParaRPr>
          </a:p>
        </p:txBody>
      </p:sp>
      <p:sp>
        <p:nvSpPr>
          <p:cNvPr id="682" name="CustomShape 3"/>
          <p:cNvSpPr/>
          <p:nvPr/>
        </p:nvSpPr>
        <p:spPr>
          <a:xfrm flipH="1">
            <a:off x="2208600" y="2152080"/>
            <a:ext cx="758520" cy="600840"/>
          </a:xfrm>
          <a:prstGeom prst="rect">
            <a:avLst/>
          </a:prstGeom>
          <a:solidFill>
            <a:schemeClr val="accent1"/>
          </a:solidFill>
          <a:ln w="25560">
            <a:solidFill>
              <a:schemeClr val="dk1"/>
            </a:solidFill>
            <a:round/>
          </a:ln>
          <a:effectLst>
            <a:outerShdw algn="t" blurRad="25400" dir="5400000" dist="19080" rotWithShape="0">
              <a:srgbClr val="000000">
                <a:alpha val="40000"/>
              </a:srgbClr>
            </a:outerShdw>
          </a:effectLst>
        </p:spPr>
        <p:style>
          <a:lnRef idx="0"/>
          <a:fillRef idx="0"/>
          <a:effectRef idx="0"/>
          <a:fontRef idx="minor"/>
        </p:style>
        <p:txBody>
          <a:bodyPr anchor="ctr">
            <a:noAutofit/>
          </a:bodyPr>
          <a:p>
            <a:pPr algn="ctr">
              <a:lnSpc>
                <a:spcPct val="100000"/>
              </a:lnSpc>
              <a:tabLst>
                <a:tab algn="l" pos="0"/>
              </a:tabLst>
            </a:pPr>
            <a:r>
              <a:rPr b="0" lang="en-US" sz="2800" spc="-1" strike="noStrike">
                <a:solidFill>
                  <a:srgbClr val="000000"/>
                </a:solidFill>
                <a:latin typeface="Times New Roman"/>
                <a:ea typeface="Times New Roman"/>
              </a:rPr>
              <a:t>II</a:t>
            </a:r>
            <a:endParaRPr b="0" lang="en-US" sz="2800" spc="-1" strike="noStrike">
              <a:latin typeface="Arial"/>
            </a:endParaRPr>
          </a:p>
        </p:txBody>
      </p:sp>
      <p:sp>
        <p:nvSpPr>
          <p:cNvPr id="683" name="CustomShape 4"/>
          <p:cNvSpPr/>
          <p:nvPr/>
        </p:nvSpPr>
        <p:spPr>
          <a:xfrm flipH="1">
            <a:off x="2208600" y="3054600"/>
            <a:ext cx="758520" cy="600840"/>
          </a:xfrm>
          <a:prstGeom prst="rect">
            <a:avLst/>
          </a:prstGeom>
          <a:solidFill>
            <a:schemeClr val="accent2"/>
          </a:solidFill>
          <a:ln w="25560">
            <a:solidFill>
              <a:schemeClr val="dk1"/>
            </a:solidFill>
            <a:round/>
          </a:ln>
          <a:effectLst>
            <a:outerShdw algn="t" blurRad="25400" dir="5400000" dist="19080" rotWithShape="0">
              <a:srgbClr val="000000">
                <a:alpha val="40000"/>
              </a:srgbClr>
            </a:outerShdw>
          </a:effectLst>
        </p:spPr>
        <p:style>
          <a:lnRef idx="0"/>
          <a:fillRef idx="0"/>
          <a:effectRef idx="0"/>
          <a:fontRef idx="minor"/>
        </p:style>
        <p:txBody>
          <a:bodyPr anchor="ctr">
            <a:noAutofit/>
          </a:bodyPr>
          <a:p>
            <a:pPr algn="ctr">
              <a:lnSpc>
                <a:spcPct val="100000"/>
              </a:lnSpc>
              <a:tabLst>
                <a:tab algn="l" pos="0"/>
              </a:tabLst>
            </a:pPr>
            <a:r>
              <a:rPr b="0" lang="en-US" sz="2800" spc="-1" strike="noStrike">
                <a:solidFill>
                  <a:srgbClr val="000000"/>
                </a:solidFill>
                <a:latin typeface="Times New Roman"/>
                <a:ea typeface="Times New Roman"/>
              </a:rPr>
              <a:t>III</a:t>
            </a:r>
            <a:endParaRPr b="0" lang="en-US" sz="2800" spc="-1" strike="noStrike">
              <a:latin typeface="Arial"/>
            </a:endParaRPr>
          </a:p>
        </p:txBody>
      </p:sp>
      <p:sp>
        <p:nvSpPr>
          <p:cNvPr id="684" name="CustomShape 5"/>
          <p:cNvSpPr/>
          <p:nvPr/>
        </p:nvSpPr>
        <p:spPr>
          <a:xfrm flipH="1">
            <a:off x="2208600" y="3956760"/>
            <a:ext cx="758520" cy="600840"/>
          </a:xfrm>
          <a:prstGeom prst="rect">
            <a:avLst/>
          </a:prstGeom>
          <a:solidFill>
            <a:schemeClr val="accent1"/>
          </a:solidFill>
          <a:ln w="25560">
            <a:solidFill>
              <a:schemeClr val="dk1"/>
            </a:solidFill>
            <a:round/>
          </a:ln>
          <a:effectLst>
            <a:outerShdw algn="t" blurRad="25400" dir="5400000" dist="19080" rotWithShape="0">
              <a:srgbClr val="000000">
                <a:alpha val="40000"/>
              </a:srgbClr>
            </a:outerShdw>
          </a:effectLst>
        </p:spPr>
        <p:style>
          <a:lnRef idx="0"/>
          <a:fillRef idx="0"/>
          <a:effectRef idx="0"/>
          <a:fontRef idx="minor"/>
        </p:style>
        <p:txBody>
          <a:bodyPr anchor="ctr">
            <a:noAutofit/>
          </a:bodyPr>
          <a:p>
            <a:pPr algn="ctr">
              <a:lnSpc>
                <a:spcPct val="100000"/>
              </a:lnSpc>
              <a:tabLst>
                <a:tab algn="l" pos="0"/>
              </a:tabLst>
            </a:pPr>
            <a:r>
              <a:rPr b="0" lang="en-US" sz="2800" spc="-1" strike="noStrike">
                <a:solidFill>
                  <a:srgbClr val="000000"/>
                </a:solidFill>
                <a:latin typeface="Times New Roman"/>
                <a:ea typeface="Times New Roman"/>
              </a:rPr>
              <a:t>IV</a:t>
            </a:r>
            <a:endParaRPr b="0" lang="en-US" sz="2800" spc="-1" strike="noStrike">
              <a:latin typeface="Arial"/>
            </a:endParaRPr>
          </a:p>
        </p:txBody>
      </p:sp>
      <p:sp>
        <p:nvSpPr>
          <p:cNvPr id="685" name="CustomShape 6"/>
          <p:cNvSpPr/>
          <p:nvPr/>
        </p:nvSpPr>
        <p:spPr>
          <a:xfrm flipH="1">
            <a:off x="3145320" y="1155600"/>
            <a:ext cx="5278320" cy="732240"/>
          </a:xfrm>
          <a:prstGeom prst="rect">
            <a:avLst/>
          </a:prstGeom>
          <a:solidFill>
            <a:schemeClr val="accent2"/>
          </a:solidFill>
          <a:ln w="25560">
            <a:solidFill>
              <a:schemeClr val="dk1"/>
            </a:solidFill>
            <a:round/>
          </a:ln>
        </p:spPr>
        <p:style>
          <a:lnRef idx="0"/>
          <a:fillRef idx="0"/>
          <a:effectRef idx="0"/>
          <a:fontRef idx="minor"/>
        </p:style>
      </p:sp>
      <p:sp>
        <p:nvSpPr>
          <p:cNvPr id="686" name="CustomShape 7"/>
          <p:cNvSpPr/>
          <p:nvPr/>
        </p:nvSpPr>
        <p:spPr>
          <a:xfrm flipH="1">
            <a:off x="3145320" y="2058120"/>
            <a:ext cx="5278320" cy="732240"/>
          </a:xfrm>
          <a:prstGeom prst="rect">
            <a:avLst/>
          </a:prstGeom>
          <a:solidFill>
            <a:schemeClr val="accent1"/>
          </a:solidFill>
          <a:ln w="25560">
            <a:solidFill>
              <a:schemeClr val="dk1"/>
            </a:solidFill>
            <a:round/>
          </a:ln>
        </p:spPr>
        <p:style>
          <a:lnRef idx="0"/>
          <a:fillRef idx="0"/>
          <a:effectRef idx="0"/>
          <a:fontRef idx="minor"/>
        </p:style>
      </p:sp>
      <p:sp>
        <p:nvSpPr>
          <p:cNvPr id="687" name="CustomShape 8"/>
          <p:cNvSpPr/>
          <p:nvPr/>
        </p:nvSpPr>
        <p:spPr>
          <a:xfrm flipH="1">
            <a:off x="3145320" y="2960640"/>
            <a:ext cx="5278320" cy="732240"/>
          </a:xfrm>
          <a:prstGeom prst="rect">
            <a:avLst/>
          </a:prstGeom>
          <a:solidFill>
            <a:schemeClr val="accent2"/>
          </a:solidFill>
          <a:ln w="25560">
            <a:solidFill>
              <a:schemeClr val="dk1"/>
            </a:solidFill>
            <a:round/>
          </a:ln>
        </p:spPr>
        <p:style>
          <a:lnRef idx="0"/>
          <a:fillRef idx="0"/>
          <a:effectRef idx="0"/>
          <a:fontRef idx="minor"/>
        </p:style>
      </p:sp>
      <p:sp>
        <p:nvSpPr>
          <p:cNvPr id="688" name="CustomShape 9"/>
          <p:cNvSpPr/>
          <p:nvPr/>
        </p:nvSpPr>
        <p:spPr>
          <a:xfrm flipH="1">
            <a:off x="3145320" y="3862800"/>
            <a:ext cx="5278320" cy="732240"/>
          </a:xfrm>
          <a:prstGeom prst="rect">
            <a:avLst/>
          </a:prstGeom>
          <a:solidFill>
            <a:schemeClr val="accent1"/>
          </a:solidFill>
          <a:ln w="25560">
            <a:solidFill>
              <a:schemeClr val="dk1"/>
            </a:solidFill>
            <a:round/>
          </a:ln>
        </p:spPr>
        <p:style>
          <a:lnRef idx="0"/>
          <a:fillRef idx="0"/>
          <a:effectRef idx="0"/>
          <a:fontRef idx="minor"/>
        </p:style>
      </p:sp>
      <p:grpSp>
        <p:nvGrpSpPr>
          <p:cNvPr id="689" name="Group 10"/>
          <p:cNvGrpSpPr/>
          <p:nvPr/>
        </p:nvGrpSpPr>
        <p:grpSpPr>
          <a:xfrm>
            <a:off x="3305160" y="1253160"/>
            <a:ext cx="4752000" cy="604440"/>
            <a:chOff x="3305160" y="1253160"/>
            <a:chExt cx="4752000" cy="604440"/>
          </a:xfrm>
        </p:grpSpPr>
        <p:sp>
          <p:nvSpPr>
            <p:cNvPr id="690" name="CustomShape 11"/>
            <p:cNvSpPr/>
            <p:nvPr/>
          </p:nvSpPr>
          <p:spPr>
            <a:xfrm>
              <a:off x="3305160" y="1253160"/>
              <a:ext cx="475200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Times New Roman"/>
                  <a:ea typeface="Times New Roman"/>
                </a:rPr>
                <a:t>NÉN DỮ LIỆU ĐA PHƯƠNG TIỆN</a:t>
              </a:r>
              <a:endParaRPr b="0" lang="en-US" sz="1600" spc="-1" strike="noStrike">
                <a:latin typeface="Arial"/>
              </a:endParaRPr>
            </a:p>
          </p:txBody>
        </p:sp>
        <p:sp>
          <p:nvSpPr>
            <p:cNvPr id="691" name="CustomShape 12"/>
            <p:cNvSpPr/>
            <p:nvPr/>
          </p:nvSpPr>
          <p:spPr>
            <a:xfrm>
              <a:off x="3305160" y="1522440"/>
              <a:ext cx="4752000" cy="3351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600" spc="-1" strike="noStrike">
                  <a:solidFill>
                    <a:srgbClr val="ffffff"/>
                  </a:solidFill>
                  <a:latin typeface="Times New Roman"/>
                  <a:ea typeface="Times New Roman"/>
                </a:rPr>
                <a:t>Khái niệm nén dữ liệu, các loại nén dữ liệu…</a:t>
              </a:r>
              <a:endParaRPr b="0" lang="en-US" sz="1600" spc="-1" strike="noStrike">
                <a:latin typeface="Arial"/>
              </a:endParaRPr>
            </a:p>
          </p:txBody>
        </p:sp>
      </p:grpSp>
      <p:grpSp>
        <p:nvGrpSpPr>
          <p:cNvPr id="692" name="Group 13"/>
          <p:cNvGrpSpPr/>
          <p:nvPr/>
        </p:nvGrpSpPr>
        <p:grpSpPr>
          <a:xfrm>
            <a:off x="3305160" y="2155680"/>
            <a:ext cx="4752000" cy="604440"/>
            <a:chOff x="3305160" y="2155680"/>
            <a:chExt cx="4752000" cy="604440"/>
          </a:xfrm>
        </p:grpSpPr>
        <p:sp>
          <p:nvSpPr>
            <p:cNvPr id="693" name="CustomShape 14"/>
            <p:cNvSpPr/>
            <p:nvPr/>
          </p:nvSpPr>
          <p:spPr>
            <a:xfrm>
              <a:off x="3305160" y="2155680"/>
              <a:ext cx="475200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Times New Roman"/>
                  <a:ea typeface="Times New Roman"/>
                </a:rPr>
                <a:t>CÁC KỸ THUẬT NÉN DỮ LIỆU </a:t>
              </a:r>
              <a:endParaRPr b="0" lang="en-US" sz="1600" spc="-1" strike="noStrike">
                <a:latin typeface="Arial"/>
              </a:endParaRPr>
            </a:p>
          </p:txBody>
        </p:sp>
        <p:sp>
          <p:nvSpPr>
            <p:cNvPr id="694" name="CustomShape 15"/>
            <p:cNvSpPr/>
            <p:nvPr/>
          </p:nvSpPr>
          <p:spPr>
            <a:xfrm>
              <a:off x="3305160" y="2424960"/>
              <a:ext cx="4752000" cy="3351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600" spc="-1" strike="noStrike">
                  <a:solidFill>
                    <a:srgbClr val="ffffff"/>
                  </a:solidFill>
                  <a:latin typeface="Times New Roman"/>
                  <a:ea typeface="Times New Roman"/>
                </a:rPr>
                <a:t>Khái niệm, thuật toán…</a:t>
              </a:r>
              <a:endParaRPr b="0" lang="en-US" sz="1600" spc="-1" strike="noStrike">
                <a:latin typeface="Arial"/>
              </a:endParaRPr>
            </a:p>
          </p:txBody>
        </p:sp>
      </p:grpSp>
      <p:grpSp>
        <p:nvGrpSpPr>
          <p:cNvPr id="695" name="Group 16"/>
          <p:cNvGrpSpPr/>
          <p:nvPr/>
        </p:nvGrpSpPr>
        <p:grpSpPr>
          <a:xfrm>
            <a:off x="3305160" y="3058200"/>
            <a:ext cx="5010840" cy="604440"/>
            <a:chOff x="3305160" y="3058200"/>
            <a:chExt cx="5010840" cy="604440"/>
          </a:xfrm>
        </p:grpSpPr>
        <p:sp>
          <p:nvSpPr>
            <p:cNvPr id="696" name="CustomShape 17"/>
            <p:cNvSpPr/>
            <p:nvPr/>
          </p:nvSpPr>
          <p:spPr>
            <a:xfrm>
              <a:off x="3305160" y="3058200"/>
              <a:ext cx="501084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Times New Roman"/>
                  <a:ea typeface="Times New Roman"/>
                </a:rPr>
                <a:t>THUẬT TOÁN PHÂN TÍCH THÀNH PHẦN CHÍNH</a:t>
              </a:r>
              <a:endParaRPr b="0" lang="en-US" sz="1600" spc="-1" strike="noStrike">
                <a:latin typeface="Arial"/>
              </a:endParaRPr>
            </a:p>
          </p:txBody>
        </p:sp>
        <p:sp>
          <p:nvSpPr>
            <p:cNvPr id="697" name="CustomShape 18"/>
            <p:cNvSpPr/>
            <p:nvPr/>
          </p:nvSpPr>
          <p:spPr>
            <a:xfrm>
              <a:off x="3305160" y="3327480"/>
              <a:ext cx="5010840" cy="3351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600" spc="-1" strike="noStrike">
                  <a:solidFill>
                    <a:srgbClr val="ffffff"/>
                  </a:solidFill>
                  <a:latin typeface="Times New Roman"/>
                  <a:ea typeface="Times New Roman"/>
                </a:rPr>
                <a:t>Ý tưởng, định nghĩa, mô tả trực quan,...</a:t>
              </a:r>
              <a:endParaRPr b="0" lang="en-US" sz="1600" spc="-1" strike="noStrike">
                <a:latin typeface="Arial"/>
              </a:endParaRPr>
            </a:p>
          </p:txBody>
        </p:sp>
      </p:grpSp>
      <p:sp>
        <p:nvSpPr>
          <p:cNvPr id="698" name="CustomShape 19"/>
          <p:cNvSpPr/>
          <p:nvPr/>
        </p:nvSpPr>
        <p:spPr>
          <a:xfrm>
            <a:off x="3203640" y="3957120"/>
            <a:ext cx="5118120" cy="33516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1600" spc="-1" strike="noStrike">
                <a:solidFill>
                  <a:srgbClr val="ffffff"/>
                </a:solidFill>
                <a:latin typeface="Times New Roman"/>
                <a:ea typeface="Times New Roman"/>
              </a:rPr>
              <a:t>MỘT SỐ ỨNG DỤNG CỦA THUẬT TOÁN</a:t>
            </a:r>
            <a:endParaRPr b="0" lang="en-US" sz="1600" spc="-1" strike="noStrike">
              <a:latin typeface="Arial"/>
            </a:endParaRPr>
          </a:p>
        </p:txBody>
      </p:sp>
      <p:sp>
        <p:nvSpPr>
          <p:cNvPr id="699" name="CustomShape 20"/>
          <p:cNvSpPr/>
          <p:nvPr/>
        </p:nvSpPr>
        <p:spPr>
          <a:xfrm>
            <a:off x="454680" y="2903400"/>
            <a:ext cx="561960" cy="4312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0"/>
          <a:fillRef idx="0"/>
          <a:effectRef idx="0"/>
          <a:fontRef idx="minor"/>
        </p:style>
      </p:sp>
      <p:sp>
        <p:nvSpPr>
          <p:cNvPr id="700" name="CustomShape 21"/>
          <p:cNvSpPr/>
          <p:nvPr/>
        </p:nvSpPr>
        <p:spPr>
          <a:xfrm>
            <a:off x="462240" y="1016280"/>
            <a:ext cx="529920" cy="45720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0"/>
          <a:fillRef idx="0"/>
          <a:effectRef idx="0"/>
          <a:fontRef idx="minor"/>
        </p:style>
      </p:sp>
      <p:sp>
        <p:nvSpPr>
          <p:cNvPr id="701" name="CustomShape 22"/>
          <p:cNvSpPr/>
          <p:nvPr/>
        </p:nvSpPr>
        <p:spPr>
          <a:xfrm>
            <a:off x="454680" y="1937880"/>
            <a:ext cx="545400" cy="51048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0"/>
          <a:fillRef idx="0"/>
          <a:effectRef idx="0"/>
          <a:fontRef idx="minor"/>
        </p:style>
      </p:sp>
      <p:pic>
        <p:nvPicPr>
          <p:cNvPr id="702" name="Google Shape;387;p26" descr=""/>
          <p:cNvPicPr/>
          <p:nvPr/>
        </p:nvPicPr>
        <p:blipFill>
          <a:blip r:embed="rId1"/>
          <a:stretch/>
        </p:blipFill>
        <p:spPr>
          <a:xfrm>
            <a:off x="423360" y="176040"/>
            <a:ext cx="592920" cy="6051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681"/>
                                        </p:tgtEl>
                                        <p:attrNameLst>
                                          <p:attrName>style.visibility</p:attrName>
                                        </p:attrNameLst>
                                      </p:cBhvr>
                                      <p:to>
                                        <p:strVal val="visible"/>
                                      </p:to>
                                    </p:set>
                                    <p:anim calcmode="lin" valueType="num">
                                      <p:cBhvr additive="repl">
                                        <p:cTn id="7" dur="500"/>
                                        <p:tgtEl>
                                          <p:spTgt spid="681"/>
                                        </p:tgtEl>
                                        <p:attrNameLst>
                                          <p:attrName>ppt_y</p:attrName>
                                        </p:attrNameLst>
                                      </p:cBhvr>
                                      <p:tavLst>
                                        <p:tav tm="0">
                                          <p:val>
                                            <p:strVal val="#ppt_y+1"/>
                                          </p:val>
                                        </p:tav>
                                        <p:tav tm="100000">
                                          <p:val>
                                            <p:strVal val="#ppt_y"/>
                                          </p:val>
                                        </p:tav>
                                      </p:tavLst>
                                    </p:anim>
                                  </p:childTnLst>
                                </p:cTn>
                              </p:par>
                              <p:par>
                                <p:cTn id="8" nodeType="withEffect" fill="hold" presetClass="entr" presetID="2" presetSubtype="4">
                                  <p:stCondLst>
                                    <p:cond delay="0"/>
                                  </p:stCondLst>
                                  <p:childTnLst>
                                    <p:set>
                                      <p:cBhvr>
                                        <p:cTn id="9" dur="1" fill="hold">
                                          <p:stCondLst>
                                            <p:cond delay="0"/>
                                          </p:stCondLst>
                                        </p:cTn>
                                        <p:tgtEl>
                                          <p:spTgt spid="682"/>
                                        </p:tgtEl>
                                        <p:attrNameLst>
                                          <p:attrName>style.visibility</p:attrName>
                                        </p:attrNameLst>
                                      </p:cBhvr>
                                      <p:to>
                                        <p:strVal val="visible"/>
                                      </p:to>
                                    </p:set>
                                    <p:anim calcmode="lin" valueType="num">
                                      <p:cBhvr additive="repl">
                                        <p:cTn id="10" dur="500"/>
                                        <p:tgtEl>
                                          <p:spTgt spid="682"/>
                                        </p:tgtEl>
                                        <p:attrNameLst>
                                          <p:attrName>ppt_y</p:attrName>
                                        </p:attrNameLst>
                                      </p:cBhvr>
                                      <p:tavLst>
                                        <p:tav tm="0">
                                          <p:val>
                                            <p:strVal val="#ppt_y+1"/>
                                          </p:val>
                                        </p:tav>
                                        <p:tav tm="100000">
                                          <p:val>
                                            <p:strVal val="#ppt_y"/>
                                          </p:val>
                                        </p:tav>
                                      </p:tavLst>
                                    </p:anim>
                                  </p:childTnLst>
                                </p:cTn>
                              </p:par>
                              <p:par>
                                <p:cTn id="11" nodeType="withEffect" fill="hold" presetClass="entr" presetID="2" presetSubtype="4">
                                  <p:stCondLst>
                                    <p:cond delay="0"/>
                                  </p:stCondLst>
                                  <p:childTnLst>
                                    <p:set>
                                      <p:cBhvr>
                                        <p:cTn id="12" dur="1" fill="hold">
                                          <p:stCondLst>
                                            <p:cond delay="0"/>
                                          </p:stCondLst>
                                        </p:cTn>
                                        <p:tgtEl>
                                          <p:spTgt spid="683"/>
                                        </p:tgtEl>
                                        <p:attrNameLst>
                                          <p:attrName>style.visibility</p:attrName>
                                        </p:attrNameLst>
                                      </p:cBhvr>
                                      <p:to>
                                        <p:strVal val="visible"/>
                                      </p:to>
                                    </p:set>
                                    <p:anim calcmode="lin" valueType="num">
                                      <p:cBhvr additive="repl">
                                        <p:cTn id="13" dur="500"/>
                                        <p:tgtEl>
                                          <p:spTgt spid="683"/>
                                        </p:tgtEl>
                                        <p:attrNameLst>
                                          <p:attrName>ppt_y</p:attrName>
                                        </p:attrNameLst>
                                      </p:cBhvr>
                                      <p:tavLst>
                                        <p:tav tm="0">
                                          <p:val>
                                            <p:strVal val="#ppt_y+1"/>
                                          </p:val>
                                        </p:tav>
                                        <p:tav tm="100000">
                                          <p:val>
                                            <p:strVal val="#ppt_y"/>
                                          </p:val>
                                        </p:tav>
                                      </p:tavLst>
                                    </p:anim>
                                  </p:childTnLst>
                                </p:cTn>
                              </p:par>
                              <p:par>
                                <p:cTn id="14" nodeType="withEffect" fill="hold" presetClass="entr" presetID="2" presetSubtype="4">
                                  <p:stCondLst>
                                    <p:cond delay="0"/>
                                  </p:stCondLst>
                                  <p:childTnLst>
                                    <p:set>
                                      <p:cBhvr>
                                        <p:cTn id="15" dur="1" fill="hold">
                                          <p:stCondLst>
                                            <p:cond delay="0"/>
                                          </p:stCondLst>
                                        </p:cTn>
                                        <p:tgtEl>
                                          <p:spTgt spid="684"/>
                                        </p:tgtEl>
                                        <p:attrNameLst>
                                          <p:attrName>style.visibility</p:attrName>
                                        </p:attrNameLst>
                                      </p:cBhvr>
                                      <p:to>
                                        <p:strVal val="visible"/>
                                      </p:to>
                                    </p:set>
                                    <p:anim calcmode="lin" valueType="num">
                                      <p:cBhvr additive="repl">
                                        <p:cTn id="16" dur="500"/>
                                        <p:tgtEl>
                                          <p:spTgt spid="684"/>
                                        </p:tgtEl>
                                        <p:attrNameLst>
                                          <p:attrName>ppt_y</p:attrName>
                                        </p:attrNameLst>
                                      </p:cBhvr>
                                      <p:tavLst>
                                        <p:tav tm="0">
                                          <p:val>
                                            <p:strVal val="#ppt_y+1"/>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685"/>
                                        </p:tgtEl>
                                        <p:attrNameLst>
                                          <p:attrName>style.visibility</p:attrName>
                                        </p:attrNameLst>
                                      </p:cBhvr>
                                      <p:to>
                                        <p:strVal val="visible"/>
                                      </p:to>
                                    </p:set>
                                    <p:anim calcmode="lin" valueType="num">
                                      <p:cBhvr additive="repl">
                                        <p:cTn id="19" dur="500"/>
                                        <p:tgtEl>
                                          <p:spTgt spid="685"/>
                                        </p:tgtEl>
                                        <p:attrNameLst>
                                          <p:attrName>ppt_y</p:attrName>
                                        </p:attrNameLst>
                                      </p:cBhvr>
                                      <p:tavLst>
                                        <p:tav tm="0">
                                          <p:val>
                                            <p:strVal val="#ppt_y+1"/>
                                          </p:val>
                                        </p:tav>
                                        <p:tav tm="100000">
                                          <p:val>
                                            <p:strVal val="#ppt_y"/>
                                          </p:val>
                                        </p:tav>
                                      </p:tavLst>
                                    </p:anim>
                                  </p:childTnLst>
                                </p:cTn>
                              </p:par>
                              <p:par>
                                <p:cTn id="20" nodeType="withEffect" fill="hold" presetClass="entr" presetID="2" presetSubtype="4">
                                  <p:stCondLst>
                                    <p:cond delay="0"/>
                                  </p:stCondLst>
                                  <p:childTnLst>
                                    <p:set>
                                      <p:cBhvr>
                                        <p:cTn id="21" dur="1" fill="hold">
                                          <p:stCondLst>
                                            <p:cond delay="0"/>
                                          </p:stCondLst>
                                        </p:cTn>
                                        <p:tgtEl>
                                          <p:spTgt spid="686"/>
                                        </p:tgtEl>
                                        <p:attrNameLst>
                                          <p:attrName>style.visibility</p:attrName>
                                        </p:attrNameLst>
                                      </p:cBhvr>
                                      <p:to>
                                        <p:strVal val="visible"/>
                                      </p:to>
                                    </p:set>
                                    <p:anim calcmode="lin" valueType="num">
                                      <p:cBhvr additive="repl">
                                        <p:cTn id="22" dur="500"/>
                                        <p:tgtEl>
                                          <p:spTgt spid="686"/>
                                        </p:tgtEl>
                                        <p:attrNameLst>
                                          <p:attrName>ppt_y</p:attrName>
                                        </p:attrNameLst>
                                      </p:cBhvr>
                                      <p:tavLst>
                                        <p:tav tm="0">
                                          <p:val>
                                            <p:strVal val="#ppt_y+1"/>
                                          </p:val>
                                        </p:tav>
                                        <p:tav tm="100000">
                                          <p:val>
                                            <p:strVal val="#ppt_y"/>
                                          </p:val>
                                        </p:tav>
                                      </p:tavLst>
                                    </p:anim>
                                  </p:childTnLst>
                                </p:cTn>
                              </p:par>
                              <p:par>
                                <p:cTn id="23" nodeType="withEffect" fill="hold" presetClass="entr" presetID="2" presetSubtype="4">
                                  <p:stCondLst>
                                    <p:cond delay="0"/>
                                  </p:stCondLst>
                                  <p:childTnLst>
                                    <p:set>
                                      <p:cBhvr>
                                        <p:cTn id="24" dur="1" fill="hold">
                                          <p:stCondLst>
                                            <p:cond delay="0"/>
                                          </p:stCondLst>
                                        </p:cTn>
                                        <p:tgtEl>
                                          <p:spTgt spid="687"/>
                                        </p:tgtEl>
                                        <p:attrNameLst>
                                          <p:attrName>style.visibility</p:attrName>
                                        </p:attrNameLst>
                                      </p:cBhvr>
                                      <p:to>
                                        <p:strVal val="visible"/>
                                      </p:to>
                                    </p:set>
                                    <p:anim calcmode="lin" valueType="num">
                                      <p:cBhvr additive="repl">
                                        <p:cTn id="25" dur="500"/>
                                        <p:tgtEl>
                                          <p:spTgt spid="687"/>
                                        </p:tgtEl>
                                        <p:attrNameLst>
                                          <p:attrName>ppt_y</p:attrName>
                                        </p:attrNameLst>
                                      </p:cBhvr>
                                      <p:tavLst>
                                        <p:tav tm="0">
                                          <p:val>
                                            <p:strVal val="#ppt_y+1"/>
                                          </p:val>
                                        </p:tav>
                                        <p:tav tm="100000">
                                          <p:val>
                                            <p:strVal val="#ppt_y"/>
                                          </p:val>
                                        </p:tav>
                                      </p:tavLst>
                                    </p:anim>
                                  </p:childTnLst>
                                </p:cTn>
                              </p:par>
                              <p:par>
                                <p:cTn id="26" nodeType="withEffect" fill="hold" presetClass="entr" presetID="2" presetSubtype="4">
                                  <p:stCondLst>
                                    <p:cond delay="0"/>
                                  </p:stCondLst>
                                  <p:childTnLst>
                                    <p:set>
                                      <p:cBhvr>
                                        <p:cTn id="27" dur="1" fill="hold">
                                          <p:stCondLst>
                                            <p:cond delay="0"/>
                                          </p:stCondLst>
                                        </p:cTn>
                                        <p:tgtEl>
                                          <p:spTgt spid="688"/>
                                        </p:tgtEl>
                                        <p:attrNameLst>
                                          <p:attrName>style.visibility</p:attrName>
                                        </p:attrNameLst>
                                      </p:cBhvr>
                                      <p:to>
                                        <p:strVal val="visible"/>
                                      </p:to>
                                    </p:set>
                                    <p:anim calcmode="lin" valueType="num">
                                      <p:cBhvr additive="repl">
                                        <p:cTn id="28" dur="500"/>
                                        <p:tgtEl>
                                          <p:spTgt spid="688"/>
                                        </p:tgtEl>
                                        <p:attrNameLst>
                                          <p:attrName>ppt_y</p:attrName>
                                        </p:attrNameLst>
                                      </p:cBhvr>
                                      <p:tavLst>
                                        <p:tav tm="0">
                                          <p:val>
                                            <p:strVal val="#ppt_y+1"/>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689"/>
                                        </p:tgtEl>
                                        <p:attrNameLst>
                                          <p:attrName>style.visibility</p:attrName>
                                        </p:attrNameLst>
                                      </p:cBhvr>
                                      <p:to>
                                        <p:strVal val="visible"/>
                                      </p:to>
                                    </p:set>
                                    <p:anim calcmode="lin" valueType="num">
                                      <p:cBhvr additive="repl">
                                        <p:cTn id="31" dur="500"/>
                                        <p:tgtEl>
                                          <p:spTgt spid="689"/>
                                        </p:tgtEl>
                                        <p:attrNameLst>
                                          <p:attrName>ppt_y</p:attrName>
                                        </p:attrNameLst>
                                      </p:cBhvr>
                                      <p:tavLst>
                                        <p:tav tm="0">
                                          <p:val>
                                            <p:strVal val="#ppt_y+1"/>
                                          </p:val>
                                        </p:tav>
                                        <p:tav tm="100000">
                                          <p:val>
                                            <p:strVal val="#ppt_y"/>
                                          </p:val>
                                        </p:tav>
                                      </p:tavLst>
                                    </p:anim>
                                  </p:childTnLst>
                                </p:cTn>
                              </p:par>
                              <p:par>
                                <p:cTn id="32" nodeType="withEffect" fill="hold" presetClass="entr" presetID="2" presetSubtype="4">
                                  <p:stCondLst>
                                    <p:cond delay="0"/>
                                  </p:stCondLst>
                                  <p:childTnLst>
                                    <p:set>
                                      <p:cBhvr>
                                        <p:cTn id="33" dur="1" fill="hold">
                                          <p:stCondLst>
                                            <p:cond delay="0"/>
                                          </p:stCondLst>
                                        </p:cTn>
                                        <p:tgtEl>
                                          <p:spTgt spid="692"/>
                                        </p:tgtEl>
                                        <p:attrNameLst>
                                          <p:attrName>style.visibility</p:attrName>
                                        </p:attrNameLst>
                                      </p:cBhvr>
                                      <p:to>
                                        <p:strVal val="visible"/>
                                      </p:to>
                                    </p:set>
                                    <p:anim calcmode="lin" valueType="num">
                                      <p:cBhvr additive="repl">
                                        <p:cTn id="34" dur="500"/>
                                        <p:tgtEl>
                                          <p:spTgt spid="692"/>
                                        </p:tgtEl>
                                        <p:attrNameLst>
                                          <p:attrName>ppt_y</p:attrName>
                                        </p:attrNameLst>
                                      </p:cBhvr>
                                      <p:tavLst>
                                        <p:tav tm="0">
                                          <p:val>
                                            <p:strVal val="#ppt_y+1"/>
                                          </p:val>
                                        </p:tav>
                                        <p:tav tm="100000">
                                          <p:val>
                                            <p:strVal val="#ppt_y"/>
                                          </p:val>
                                        </p:tav>
                                      </p:tavLst>
                                    </p:anim>
                                  </p:childTnLst>
                                </p:cTn>
                              </p:par>
                              <p:par>
                                <p:cTn id="35" nodeType="withEffect" fill="hold" presetClass="entr" presetID="2" presetSubtype="4">
                                  <p:stCondLst>
                                    <p:cond delay="0"/>
                                  </p:stCondLst>
                                  <p:childTnLst>
                                    <p:set>
                                      <p:cBhvr>
                                        <p:cTn id="36" dur="1" fill="hold">
                                          <p:stCondLst>
                                            <p:cond delay="0"/>
                                          </p:stCondLst>
                                        </p:cTn>
                                        <p:tgtEl>
                                          <p:spTgt spid="695"/>
                                        </p:tgtEl>
                                        <p:attrNameLst>
                                          <p:attrName>style.visibility</p:attrName>
                                        </p:attrNameLst>
                                      </p:cBhvr>
                                      <p:to>
                                        <p:strVal val="visible"/>
                                      </p:to>
                                    </p:set>
                                    <p:anim calcmode="lin" valueType="num">
                                      <p:cBhvr additive="repl">
                                        <p:cTn id="37" dur="500"/>
                                        <p:tgtEl>
                                          <p:spTgt spid="6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47"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48"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49"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50"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51"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52"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53"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54"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55"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5.1 Ứng dụng trong nén ảnh</a:t>
            </a:r>
            <a:endParaRPr b="0" lang="en-US" sz="2000" spc="-1" strike="noStrike">
              <a:latin typeface="Arial"/>
            </a:endParaRPr>
          </a:p>
        </p:txBody>
      </p:sp>
      <p:sp>
        <p:nvSpPr>
          <p:cNvPr id="856" name="CustomShape 11"/>
          <p:cNvSpPr/>
          <p:nvPr/>
        </p:nvSpPr>
        <p:spPr>
          <a:xfrm>
            <a:off x="2240640" y="1337040"/>
            <a:ext cx="6359760" cy="10062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Kết luận : PCA sẽ nén hiệu qủa hơn với những định dạng ảnh như jpeg, jpg còn đối với định dạng ảnh được lưu dưới dạng các vector như png thì nén kém.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58"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59"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60"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61"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62"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63"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64"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65"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66"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5.2 Ứng dụng vào các bài toàn nhận dạng trong học máy</a:t>
            </a:r>
            <a:endParaRPr b="0" lang="en-US" sz="2000" spc="-1" strike="noStrike">
              <a:latin typeface="Arial"/>
            </a:endParaRPr>
          </a:p>
        </p:txBody>
      </p:sp>
      <p:sp>
        <p:nvSpPr>
          <p:cNvPr id="867" name="CustomShape 11"/>
          <p:cNvSpPr/>
          <p:nvPr/>
        </p:nvSpPr>
        <p:spPr>
          <a:xfrm>
            <a:off x="2240640" y="1337040"/>
            <a:ext cx="6359760" cy="4575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800" spc="-1" strike="noStrike">
                <a:solidFill>
                  <a:srgbClr val="000000"/>
                </a:solidFill>
                <a:latin typeface="Times New Roman"/>
                <a:ea typeface="Times New Roman"/>
              </a:rPr>
              <a:t>- Các khuôn mặt riêng tìm được bằng PCA</a:t>
            </a:r>
            <a:endParaRPr b="0" lang="en-US" sz="1800" spc="-1" strike="noStrike">
              <a:latin typeface="Arial"/>
            </a:endParaRPr>
          </a:p>
        </p:txBody>
      </p:sp>
      <p:pic>
        <p:nvPicPr>
          <p:cNvPr id="868" name="Google Shape;665;p54" descr=""/>
          <p:cNvPicPr/>
          <p:nvPr/>
        </p:nvPicPr>
        <p:blipFill>
          <a:blip r:embed="rId1"/>
          <a:stretch/>
        </p:blipFill>
        <p:spPr>
          <a:xfrm>
            <a:off x="2898720" y="1985040"/>
            <a:ext cx="5195520" cy="27216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CustomShape 1"/>
          <p:cNvSpPr/>
          <p:nvPr/>
        </p:nvSpPr>
        <p:spPr>
          <a:xfrm>
            <a:off x="1547640" y="2088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fd9401"/>
                </a:solidFill>
                <a:latin typeface="Times New Roman"/>
                <a:ea typeface="Times New Roman"/>
              </a:rPr>
              <a:t>5. Ứng Dụng của DCT</a:t>
            </a:r>
            <a:endParaRPr b="0" lang="en-US" sz="3600" spc="-1" strike="noStrike">
              <a:latin typeface="Arial"/>
            </a:endParaRPr>
          </a:p>
        </p:txBody>
      </p:sp>
      <p:sp>
        <p:nvSpPr>
          <p:cNvPr id="870"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71"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72"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73"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74"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75"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76"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77"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78" name="CustomShape 10"/>
          <p:cNvSpPr/>
          <p:nvPr/>
        </p:nvSpPr>
        <p:spPr>
          <a:xfrm>
            <a:off x="1794960" y="783000"/>
            <a:ext cx="6624360" cy="488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000000"/>
                </a:solidFill>
                <a:latin typeface="Times New Roman"/>
                <a:ea typeface="Times New Roman"/>
              </a:rPr>
              <a:t>5.2 Ứng dụng vào các bài toàn nhận dạng trong học máy</a:t>
            </a:r>
            <a:endParaRPr b="0" lang="en-US" sz="2000" spc="-1" strike="noStrike">
              <a:latin typeface="Arial"/>
            </a:endParaRPr>
          </a:p>
        </p:txBody>
      </p:sp>
      <p:sp>
        <p:nvSpPr>
          <p:cNvPr id="879" name="CustomShape 11"/>
          <p:cNvSpPr/>
          <p:nvPr/>
        </p:nvSpPr>
        <p:spPr>
          <a:xfrm>
            <a:off x="2240640" y="1337040"/>
            <a:ext cx="6359760" cy="1280520"/>
          </a:xfrm>
          <a:prstGeom prst="rect">
            <a:avLst/>
          </a:prstGeom>
          <a:noFill/>
          <a:ln>
            <a:noFill/>
          </a:ln>
        </p:spPr>
        <p:style>
          <a:lnRef idx="0"/>
          <a:fillRef idx="0"/>
          <a:effectRef idx="0"/>
          <a:fontRef idx="minor"/>
        </p:style>
        <p:txBody>
          <a:bodyPr tIns="91440" bIns="91440">
            <a:spAutoFit/>
          </a:bodyPr>
          <a:p>
            <a:pPr marL="457200" indent="-342720">
              <a:lnSpc>
                <a:spcPct val="100000"/>
              </a:lnSpc>
              <a:buClr>
                <a:srgbClr val="000000"/>
              </a:buClr>
              <a:buFont typeface="Times New Roman"/>
              <a:buChar char="-"/>
            </a:pPr>
            <a:r>
              <a:rPr b="0" lang="en-US" sz="1800" spc="-1" strike="noStrike">
                <a:solidFill>
                  <a:srgbClr val="000000"/>
                </a:solidFill>
                <a:latin typeface="Times New Roman"/>
                <a:ea typeface="Times New Roman"/>
              </a:rPr>
              <a:t>Hàng trên: các ảnh gốc. Hàng dưới: các ảnh được tái tạo dùng khuôn mặt riêng. Ảnh ở hàng dưới có nhiễu nhưng vẫn mang những đặc điểm riêng mà mắt người có thể phân biệt được.</a:t>
            </a:r>
            <a:endParaRPr b="0" lang="en-US" sz="1800" spc="-1" strike="noStrike">
              <a:latin typeface="Arial"/>
            </a:endParaRPr>
          </a:p>
          <a:p>
            <a:pPr>
              <a:lnSpc>
                <a:spcPct val="100000"/>
              </a:lnSpc>
              <a:tabLst>
                <a:tab algn="l" pos="0"/>
              </a:tabLst>
            </a:pPr>
            <a:endParaRPr b="0" lang="en-US" sz="1800" spc="-1" strike="noStrike">
              <a:latin typeface="Arial"/>
            </a:endParaRPr>
          </a:p>
        </p:txBody>
      </p:sp>
      <p:pic>
        <p:nvPicPr>
          <p:cNvPr id="880" name="Google Shape;681;p55" descr=""/>
          <p:cNvPicPr/>
          <p:nvPr/>
        </p:nvPicPr>
        <p:blipFill>
          <a:blip r:embed="rId1"/>
          <a:stretch/>
        </p:blipFill>
        <p:spPr>
          <a:xfrm>
            <a:off x="2965320" y="2571840"/>
            <a:ext cx="4876200" cy="22626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CustomShape 1"/>
          <p:cNvSpPr/>
          <p:nvPr/>
        </p:nvSpPr>
        <p:spPr>
          <a:xfrm>
            <a:off x="1631880" y="876600"/>
            <a:ext cx="6624360" cy="640440"/>
          </a:xfrm>
          <a:prstGeom prst="rect">
            <a:avLst/>
          </a:prstGeom>
          <a:noFill/>
          <a:ln>
            <a:noFill/>
          </a:ln>
        </p:spPr>
        <p:style>
          <a:lnRef idx="0"/>
          <a:fillRef idx="0"/>
          <a:effectRef idx="0"/>
          <a:fontRef idx="minor"/>
        </p:style>
        <p:txBody>
          <a:bodyPr>
            <a:spAutoFit/>
          </a:bodyPr>
          <a:p>
            <a:pPr>
              <a:lnSpc>
                <a:spcPct val="100000"/>
              </a:lnSpc>
              <a:tabLst>
                <a:tab algn="l" pos="0"/>
              </a:tabLst>
            </a:pPr>
            <a:r>
              <a:rPr b="1" lang="en-US" sz="3600" spc="-1" strike="noStrike">
                <a:solidFill>
                  <a:srgbClr val="000000"/>
                </a:solidFill>
                <a:latin typeface="Times New Roman"/>
                <a:ea typeface="Times New Roman"/>
              </a:rPr>
              <a:t>Kết luận :</a:t>
            </a:r>
            <a:endParaRPr b="0" lang="en-US" sz="3600" spc="-1" strike="noStrike">
              <a:latin typeface="Arial"/>
            </a:endParaRPr>
          </a:p>
        </p:txBody>
      </p:sp>
      <p:sp>
        <p:nvSpPr>
          <p:cNvPr id="882" name="CustomShape 2"/>
          <p:cNvSpPr/>
          <p:nvPr/>
        </p:nvSpPr>
        <p:spPr>
          <a:xfrm>
            <a:off x="451800" y="192240"/>
            <a:ext cx="684000" cy="684000"/>
          </a:xfrm>
          <a:prstGeom prst="ellipse">
            <a:avLst/>
          </a:prstGeom>
          <a:solidFill>
            <a:schemeClr val="accent2"/>
          </a:solidFill>
          <a:ln>
            <a:noFill/>
          </a:ln>
        </p:spPr>
        <p:style>
          <a:lnRef idx="0"/>
          <a:fillRef idx="0"/>
          <a:effectRef idx="0"/>
          <a:fontRef idx="minor"/>
        </p:style>
      </p:sp>
      <p:sp>
        <p:nvSpPr>
          <p:cNvPr id="883" name="CustomShape 3"/>
          <p:cNvSpPr/>
          <p:nvPr/>
        </p:nvSpPr>
        <p:spPr>
          <a:xfrm>
            <a:off x="630720" y="366120"/>
            <a:ext cx="339840" cy="31824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style>
          <a:lnRef idx="0"/>
          <a:fillRef idx="0"/>
          <a:effectRef idx="0"/>
          <a:fontRef idx="minor"/>
        </p:style>
      </p:sp>
      <p:sp>
        <p:nvSpPr>
          <p:cNvPr id="884" name="CustomShape 4"/>
          <p:cNvSpPr/>
          <p:nvPr/>
        </p:nvSpPr>
        <p:spPr>
          <a:xfrm>
            <a:off x="451800" y="1083240"/>
            <a:ext cx="684000" cy="684000"/>
          </a:xfrm>
          <a:prstGeom prst="ellipse">
            <a:avLst/>
          </a:prstGeom>
          <a:solidFill>
            <a:schemeClr val="accent1"/>
          </a:solidFill>
          <a:ln>
            <a:noFill/>
          </a:ln>
        </p:spPr>
        <p:style>
          <a:lnRef idx="0"/>
          <a:fillRef idx="0"/>
          <a:effectRef idx="0"/>
          <a:fontRef idx="minor"/>
        </p:style>
      </p:sp>
      <p:sp>
        <p:nvSpPr>
          <p:cNvPr id="885" name="CustomShape 5"/>
          <p:cNvSpPr/>
          <p:nvPr/>
        </p:nvSpPr>
        <p:spPr>
          <a:xfrm>
            <a:off x="623160" y="1253160"/>
            <a:ext cx="342360" cy="34524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style>
          <a:lnRef idx="0"/>
          <a:fillRef idx="0"/>
          <a:effectRef idx="0"/>
          <a:fontRef idx="minor"/>
        </p:style>
      </p:sp>
      <p:sp>
        <p:nvSpPr>
          <p:cNvPr id="886" name="CustomShape 6"/>
          <p:cNvSpPr/>
          <p:nvPr/>
        </p:nvSpPr>
        <p:spPr>
          <a:xfrm>
            <a:off x="474120" y="1914840"/>
            <a:ext cx="684000" cy="684000"/>
          </a:xfrm>
          <a:prstGeom prst="ellipse">
            <a:avLst/>
          </a:prstGeom>
          <a:solidFill>
            <a:schemeClr val="accent1"/>
          </a:solidFill>
          <a:ln>
            <a:noFill/>
          </a:ln>
        </p:spPr>
        <p:style>
          <a:lnRef idx="0"/>
          <a:fillRef idx="0"/>
          <a:effectRef idx="0"/>
          <a:fontRef idx="minor"/>
        </p:style>
      </p:sp>
      <p:sp>
        <p:nvSpPr>
          <p:cNvPr id="887" name="CustomShape 7"/>
          <p:cNvSpPr/>
          <p:nvPr/>
        </p:nvSpPr>
        <p:spPr>
          <a:xfrm>
            <a:off x="626760" y="2111400"/>
            <a:ext cx="381960" cy="29340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style>
          <a:lnRef idx="0"/>
          <a:fillRef idx="0"/>
          <a:effectRef idx="0"/>
          <a:fontRef idx="minor"/>
        </p:style>
      </p:sp>
      <p:sp>
        <p:nvSpPr>
          <p:cNvPr id="888" name="CustomShape 8"/>
          <p:cNvSpPr/>
          <p:nvPr/>
        </p:nvSpPr>
        <p:spPr>
          <a:xfrm>
            <a:off x="451800" y="2814480"/>
            <a:ext cx="684000" cy="684000"/>
          </a:xfrm>
          <a:prstGeom prst="ellipse">
            <a:avLst/>
          </a:prstGeom>
          <a:solidFill>
            <a:schemeClr val="accent2"/>
          </a:solidFill>
          <a:ln>
            <a:noFill/>
          </a:ln>
        </p:spPr>
        <p:style>
          <a:lnRef idx="0"/>
          <a:fillRef idx="0"/>
          <a:effectRef idx="0"/>
          <a:fontRef idx="minor"/>
        </p:style>
      </p:sp>
      <p:sp>
        <p:nvSpPr>
          <p:cNvPr id="889" name="CustomShape 9"/>
          <p:cNvSpPr/>
          <p:nvPr/>
        </p:nvSpPr>
        <p:spPr>
          <a:xfrm>
            <a:off x="629640" y="3002040"/>
            <a:ext cx="356040" cy="30708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style>
          <a:lnRef idx="0"/>
          <a:fillRef idx="0"/>
          <a:effectRef idx="0"/>
          <a:fontRef idx="minor"/>
        </p:style>
      </p:sp>
      <p:sp>
        <p:nvSpPr>
          <p:cNvPr id="890" name="CustomShape 10"/>
          <p:cNvSpPr/>
          <p:nvPr/>
        </p:nvSpPr>
        <p:spPr>
          <a:xfrm>
            <a:off x="2262600" y="1742760"/>
            <a:ext cx="6014520" cy="2987640"/>
          </a:xfrm>
          <a:prstGeom prst="rect">
            <a:avLst/>
          </a:prstGeom>
          <a:noFill/>
          <a:ln>
            <a:noFill/>
          </a:ln>
        </p:spPr>
        <p:style>
          <a:lnRef idx="0"/>
          <a:fillRef idx="0"/>
          <a:effectRef idx="0"/>
          <a:fontRef idx="minor"/>
        </p:style>
        <p:txBody>
          <a:bodyPr tIns="91440" bIns="91440">
            <a:spAutoFit/>
          </a:bodyPr>
          <a:p>
            <a:pPr marL="457200" indent="-355320">
              <a:lnSpc>
                <a:spcPct val="115000"/>
              </a:lnSpc>
              <a:buClr>
                <a:srgbClr val="000000"/>
              </a:buClr>
              <a:buFont typeface="Times New Roman"/>
              <a:buChar char="-"/>
            </a:pPr>
            <a:r>
              <a:rPr b="0" lang="en-US" sz="2000" spc="-1" strike="noStrike">
                <a:solidFill>
                  <a:srgbClr val="000000"/>
                </a:solidFill>
                <a:latin typeface="Times New Roman"/>
                <a:ea typeface="Times New Roman"/>
              </a:rPr>
              <a:t>PCA là phương pháp giảm chiều dữ liệu dựa trên việc tối đa lượng thông tin được giữ lại. </a:t>
            </a:r>
            <a:endParaRPr b="0" lang="en-US" sz="2000" spc="-1" strike="noStrike">
              <a:latin typeface="Arial"/>
            </a:endParaRPr>
          </a:p>
          <a:p>
            <a:pPr marL="457200" indent="-355320">
              <a:lnSpc>
                <a:spcPct val="115000"/>
              </a:lnSpc>
              <a:buClr>
                <a:srgbClr val="000000"/>
              </a:buClr>
              <a:buFont typeface="Times New Roman"/>
              <a:buChar char="-"/>
            </a:pPr>
            <a:r>
              <a:rPr b="0" lang="en-US" sz="2000" spc="-1" strike="noStrike">
                <a:solidFill>
                  <a:srgbClr val="000000"/>
                </a:solidFill>
                <a:latin typeface="Times New Roman"/>
                <a:ea typeface="Times New Roman"/>
              </a:rPr>
              <a:t>Lượng thông tin được giữ lại được đo bằng tổng các phương sai rên mỗi thành phần của dữ liệu. </a:t>
            </a:r>
            <a:endParaRPr b="0" lang="en-US" sz="2000" spc="-1" strike="noStrike">
              <a:latin typeface="Arial"/>
            </a:endParaRPr>
          </a:p>
          <a:p>
            <a:pPr marL="457200" indent="-355320">
              <a:lnSpc>
                <a:spcPct val="115000"/>
              </a:lnSpc>
              <a:buClr>
                <a:srgbClr val="000000"/>
              </a:buClr>
              <a:buFont typeface="Times New Roman"/>
              <a:buChar char="-"/>
            </a:pPr>
            <a:r>
              <a:rPr b="0" lang="en-US" sz="2000" spc="-1" strike="noStrike">
                <a:solidFill>
                  <a:srgbClr val="000000"/>
                </a:solidFill>
                <a:latin typeface="Times New Roman"/>
                <a:ea typeface="Times New Roman"/>
              </a:rPr>
              <a:t>Lượng dữ liệu sẽ được giữ lại nhiều nhất khicác chiều dữ liệu còn lại tương ứng với các vector riêng của trị riêng lớn nhất của ma trận hiệp phương sai.</a:t>
            </a:r>
            <a:endParaRPr b="0" lang="en-US" sz="2000" spc="-1" strike="noStrike">
              <a:latin typeface="Arial"/>
            </a:endParaRPr>
          </a:p>
          <a:p>
            <a:pPr>
              <a:lnSpc>
                <a:spcPct val="115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TextShape 1"/>
          <p:cNvSpPr txBox="1"/>
          <p:nvPr/>
        </p:nvSpPr>
        <p:spPr>
          <a:xfrm>
            <a:off x="1835640" y="4011840"/>
            <a:ext cx="5472360" cy="539640"/>
          </a:xfrm>
          <a:prstGeom prst="rect">
            <a:avLst/>
          </a:prstGeom>
          <a:noFill/>
          <a:ln>
            <a:noFill/>
          </a:ln>
        </p:spPr>
        <p:txBody>
          <a:bodyPr anchor="ctr">
            <a:noAutofit/>
          </a:bodyPr>
          <a:p>
            <a:pPr algn="ctr">
              <a:lnSpc>
                <a:spcPct val="100000"/>
              </a:lnSpc>
              <a:tabLst>
                <a:tab algn="l" pos="0"/>
              </a:tabLst>
            </a:pPr>
            <a:r>
              <a:rPr b="1" lang="en-US" sz="3600" spc="-1" strike="noStrike">
                <a:solidFill>
                  <a:srgbClr val="000000"/>
                </a:solidFill>
                <a:latin typeface="Times New Roman"/>
                <a:ea typeface="Times New Roman"/>
              </a:rPr>
              <a:t>Thank you !</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3420000" y="1563480"/>
            <a:ext cx="5472360" cy="2016000"/>
          </a:xfrm>
          <a:prstGeom prst="rect">
            <a:avLst/>
          </a:prstGeom>
          <a:noFill/>
          <a:ln>
            <a:noFill/>
          </a:ln>
        </p:spPr>
        <p:txBody>
          <a:bodyPr anchor="ctr">
            <a:noAutofit/>
          </a:bodyPr>
          <a:p>
            <a:pPr algn="ctr">
              <a:lnSpc>
                <a:spcPct val="100000"/>
              </a:lnSpc>
              <a:tabLst>
                <a:tab algn="l" pos="0"/>
              </a:tabLst>
            </a:pPr>
            <a:r>
              <a:rPr b="1" lang="en-US" sz="4400" spc="-1" strike="noStrike">
                <a:solidFill>
                  <a:srgbClr val="000000"/>
                </a:solidFill>
                <a:latin typeface="Times New Roman"/>
                <a:ea typeface="Times New Roman"/>
              </a:rPr>
              <a:t>I: NÉN DỮ LIỆU ĐA PHƯƠNG TIỆN</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d9401"/>
                </a:solidFill>
                <a:latin typeface="Times New Roman"/>
                <a:ea typeface="Times New Roman"/>
              </a:rPr>
              <a:t>1. Giới thiệu</a:t>
            </a:r>
            <a:endParaRPr b="0" lang="en-US" sz="3600" spc="-1" strike="noStrike">
              <a:solidFill>
                <a:srgbClr val="000000"/>
              </a:solidFill>
              <a:latin typeface="Arial"/>
            </a:endParaRPr>
          </a:p>
        </p:txBody>
      </p:sp>
      <p:sp>
        <p:nvSpPr>
          <p:cNvPr id="705" name="CustomShape 2"/>
          <p:cNvSpPr/>
          <p:nvPr/>
        </p:nvSpPr>
        <p:spPr>
          <a:xfrm>
            <a:off x="7842600" y="2858040"/>
            <a:ext cx="561960" cy="4312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0"/>
          <a:fillRef idx="0"/>
          <a:effectRef idx="0"/>
          <a:fontRef idx="minor"/>
        </p:style>
      </p:sp>
      <p:sp>
        <p:nvSpPr>
          <p:cNvPr id="706" name="CustomShape 3"/>
          <p:cNvSpPr/>
          <p:nvPr/>
        </p:nvSpPr>
        <p:spPr>
          <a:xfrm>
            <a:off x="7891920" y="817920"/>
            <a:ext cx="529920" cy="45720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0"/>
          <a:fillRef idx="0"/>
          <a:effectRef idx="0"/>
          <a:fontRef idx="minor"/>
        </p:style>
      </p:sp>
      <p:sp>
        <p:nvSpPr>
          <p:cNvPr id="707" name="CustomShape 4"/>
          <p:cNvSpPr/>
          <p:nvPr/>
        </p:nvSpPr>
        <p:spPr>
          <a:xfrm rot="2700000">
            <a:off x="7916040" y="3672720"/>
            <a:ext cx="414720" cy="74376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0"/>
          <a:fillRef idx="0"/>
          <a:effectRef idx="0"/>
          <a:fontRef idx="minor"/>
        </p:style>
      </p:sp>
      <p:sp>
        <p:nvSpPr>
          <p:cNvPr id="708" name="CustomShape 5"/>
          <p:cNvSpPr/>
          <p:nvPr/>
        </p:nvSpPr>
        <p:spPr>
          <a:xfrm>
            <a:off x="7873920" y="1811520"/>
            <a:ext cx="545400" cy="51048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0"/>
          <a:fillRef idx="0"/>
          <a:effectRef idx="0"/>
          <a:fontRef idx="minor"/>
        </p:style>
      </p:sp>
      <p:grpSp>
        <p:nvGrpSpPr>
          <p:cNvPr id="709" name="Group 6"/>
          <p:cNvGrpSpPr/>
          <p:nvPr/>
        </p:nvGrpSpPr>
        <p:grpSpPr>
          <a:xfrm>
            <a:off x="469080" y="1046880"/>
            <a:ext cx="7244280" cy="3224520"/>
            <a:chOff x="469080" y="1046880"/>
            <a:chExt cx="7244280" cy="3224520"/>
          </a:xfrm>
        </p:grpSpPr>
        <p:sp>
          <p:nvSpPr>
            <p:cNvPr id="710" name="CustomShape 7"/>
            <p:cNvSpPr/>
            <p:nvPr/>
          </p:nvSpPr>
          <p:spPr>
            <a:xfrm>
              <a:off x="469080" y="1437120"/>
              <a:ext cx="7244280" cy="2834280"/>
            </a:xfrm>
            <a:prstGeom prst="rect">
              <a:avLst/>
            </a:prstGeom>
            <a:noFill/>
            <a:ln>
              <a:noFill/>
            </a:ln>
          </p:spPr>
          <p:style>
            <a:lnRef idx="0"/>
            <a:fillRef idx="0"/>
            <a:effectRef idx="0"/>
            <a:fontRef idx="minor"/>
          </p:style>
          <p:txBody>
            <a:bodyPr>
              <a:spAutoFit/>
            </a:bodyPr>
            <a:p>
              <a:pPr marL="343080" indent="-342720" algn="just">
                <a:lnSpc>
                  <a:spcPct val="150000"/>
                </a:lnSpc>
                <a:buClr>
                  <a:srgbClr val="000000"/>
                </a:buClr>
                <a:buFont typeface="Noto Sans Symbols"/>
                <a:buChar char="⮚"/>
              </a:pPr>
              <a:r>
                <a:rPr b="0" lang="en-US" sz="2000" spc="-1" strike="noStrike">
                  <a:solidFill>
                    <a:srgbClr val="000000"/>
                  </a:solidFill>
                  <a:latin typeface="Times New Roman"/>
                  <a:ea typeface="Times New Roman"/>
                </a:rPr>
                <a:t>Các file munltimedia có dung lượng rất lớn vì thế để có thể lưu trữ hay truyền đi… thì cần thiết phải làm giảm dung lượng các file đến mức có thể.</a:t>
              </a:r>
              <a:endParaRPr b="0" lang="en-US" sz="2000" spc="-1" strike="noStrike">
                <a:latin typeface="Arial"/>
              </a:endParaRPr>
            </a:p>
            <a:p>
              <a:pPr marL="343080" indent="-342720" algn="just">
                <a:lnSpc>
                  <a:spcPct val="150000"/>
                </a:lnSpc>
                <a:buClr>
                  <a:srgbClr val="000000"/>
                </a:buClr>
                <a:buFont typeface="Noto Sans Symbols"/>
                <a:buChar char="⮚"/>
              </a:pPr>
              <a:r>
                <a:rPr b="0" lang="en-US" sz="2000" spc="-1" strike="noStrike">
                  <a:solidFill>
                    <a:srgbClr val="000000"/>
                  </a:solidFill>
                  <a:latin typeface="Times New Roman"/>
                  <a:ea typeface="Times New Roman"/>
                </a:rPr>
                <a:t>Các file text hay một số file khác cũng cần được enns lại để đáp ứng cho việc gửi Mail hay trong các ứng dụng khác.</a:t>
              </a:r>
              <a:endParaRPr b="0" lang="en-US" sz="2000" spc="-1" strike="noStrike">
                <a:latin typeface="Arial"/>
              </a:endParaRPr>
            </a:p>
            <a:p>
              <a:pPr marL="343080" indent="-342720" algn="just">
                <a:lnSpc>
                  <a:spcPct val="150000"/>
                </a:lnSpc>
                <a:buClr>
                  <a:srgbClr val="000000"/>
                </a:buClr>
                <a:buFont typeface="Noto Sans Symbols"/>
                <a:buChar char="⮚"/>
              </a:pPr>
              <a:r>
                <a:rPr b="0" lang="en-US" sz="2000" spc="-1" strike="noStrike">
                  <a:solidFill>
                    <a:srgbClr val="000000"/>
                  </a:solidFill>
                  <a:latin typeface="Times New Roman"/>
                  <a:ea typeface="Times New Roman"/>
                </a:rPr>
                <a:t>Vấn đề Băng thông mạng.</a:t>
              </a:r>
              <a:endParaRPr b="0" lang="en-US" sz="2000" spc="-1" strike="noStrike">
                <a:latin typeface="Arial"/>
              </a:endParaRPr>
            </a:p>
          </p:txBody>
        </p:sp>
        <p:sp>
          <p:nvSpPr>
            <p:cNvPr id="711" name="CustomShape 8"/>
            <p:cNvSpPr/>
            <p:nvPr/>
          </p:nvSpPr>
          <p:spPr>
            <a:xfrm>
              <a:off x="469080" y="1046880"/>
              <a:ext cx="7244280" cy="457560"/>
            </a:xfrm>
            <a:prstGeom prst="rect">
              <a:avLst/>
            </a:prstGeom>
            <a:noFill/>
            <a:ln>
              <a:noFill/>
            </a:ln>
          </p:spPr>
          <p:style>
            <a:lnRef idx="0"/>
            <a:fillRef idx="0"/>
            <a:effectRef idx="0"/>
            <a:fontRef idx="minor"/>
          </p:style>
          <p:txBody>
            <a:bodyPr>
              <a:spAutoFit/>
            </a:bodyPr>
            <a:p>
              <a:pPr algn="just">
                <a:lnSpc>
                  <a:spcPct val="100000"/>
                </a:lnSpc>
                <a:tabLst>
                  <a:tab algn="l" pos="0"/>
                </a:tabLst>
              </a:pPr>
              <a:r>
                <a:rPr b="1" lang="en-US" sz="2400" spc="-1" strike="noStrike">
                  <a:solidFill>
                    <a:srgbClr val="000000"/>
                  </a:solidFill>
                  <a:latin typeface="Times New Roman"/>
                  <a:ea typeface="Times New Roman"/>
                </a:rPr>
                <a:t>Tại sao phải nén dữ liệu?</a:t>
              </a:r>
              <a:endParaRPr b="0" lang="en-US" sz="2400" spc="-1" strike="noStrike">
                <a:latin typeface="Arial"/>
              </a:endParaRPr>
            </a:p>
          </p:txBody>
        </p:sp>
      </p:grpSp>
      <p:sp>
        <p:nvSpPr>
          <p:cNvPr id="712" name="CustomShape 9"/>
          <p:cNvSpPr/>
          <p:nvPr/>
        </p:nvSpPr>
        <p:spPr>
          <a:xfrm>
            <a:off x="-252360" y="689400"/>
            <a:ext cx="9143640" cy="263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fd9401"/>
                </a:solidFill>
                <a:latin typeface="Times New Roman"/>
                <a:ea typeface="Times New Roman"/>
              </a:rPr>
              <a:t>1. Giới thiệu</a:t>
            </a:r>
            <a:endParaRPr b="0" lang="en-US" sz="3600" spc="-1" strike="noStrike">
              <a:solidFill>
                <a:srgbClr val="000000"/>
              </a:solidFill>
              <a:latin typeface="Arial"/>
            </a:endParaRPr>
          </a:p>
        </p:txBody>
      </p:sp>
      <p:sp>
        <p:nvSpPr>
          <p:cNvPr id="714" name="CustomShape 2"/>
          <p:cNvSpPr/>
          <p:nvPr/>
        </p:nvSpPr>
        <p:spPr>
          <a:xfrm>
            <a:off x="7860240" y="3303360"/>
            <a:ext cx="561960" cy="4312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0"/>
          <a:fillRef idx="0"/>
          <a:effectRef idx="0"/>
          <a:fontRef idx="minor"/>
        </p:style>
      </p:sp>
      <p:sp>
        <p:nvSpPr>
          <p:cNvPr id="715" name="CustomShape 3"/>
          <p:cNvSpPr/>
          <p:nvPr/>
        </p:nvSpPr>
        <p:spPr>
          <a:xfrm>
            <a:off x="7867800" y="1416240"/>
            <a:ext cx="529920" cy="45720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0"/>
          <a:fillRef idx="0"/>
          <a:effectRef idx="0"/>
          <a:fontRef idx="minor"/>
        </p:style>
      </p:sp>
      <p:sp>
        <p:nvSpPr>
          <p:cNvPr id="716" name="CustomShape 4"/>
          <p:cNvSpPr/>
          <p:nvPr/>
        </p:nvSpPr>
        <p:spPr>
          <a:xfrm rot="2700000">
            <a:off x="7957080" y="4007520"/>
            <a:ext cx="414720" cy="74376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0"/>
          <a:fillRef idx="0"/>
          <a:effectRef idx="0"/>
          <a:fontRef idx="minor"/>
        </p:style>
      </p:sp>
      <p:sp>
        <p:nvSpPr>
          <p:cNvPr id="717" name="CustomShape 5"/>
          <p:cNvSpPr/>
          <p:nvPr/>
        </p:nvSpPr>
        <p:spPr>
          <a:xfrm>
            <a:off x="7860240" y="2337480"/>
            <a:ext cx="545400" cy="51048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0"/>
          <a:fillRef idx="0"/>
          <a:effectRef idx="0"/>
          <a:fontRef idx="minor"/>
        </p:style>
      </p:sp>
      <p:grpSp>
        <p:nvGrpSpPr>
          <p:cNvPr id="718" name="Group 6"/>
          <p:cNvGrpSpPr/>
          <p:nvPr/>
        </p:nvGrpSpPr>
        <p:grpSpPr>
          <a:xfrm>
            <a:off x="510480" y="829800"/>
            <a:ext cx="7244280" cy="3090240"/>
            <a:chOff x="510480" y="829800"/>
            <a:chExt cx="7244280" cy="3090240"/>
          </a:xfrm>
        </p:grpSpPr>
        <p:sp>
          <p:nvSpPr>
            <p:cNvPr id="719" name="CustomShape 7"/>
            <p:cNvSpPr/>
            <p:nvPr/>
          </p:nvSpPr>
          <p:spPr>
            <a:xfrm>
              <a:off x="510480" y="1316160"/>
              <a:ext cx="7244280" cy="2603880"/>
            </a:xfrm>
            <a:prstGeom prst="rect">
              <a:avLst/>
            </a:prstGeom>
            <a:noFill/>
            <a:ln>
              <a:noFill/>
            </a:ln>
          </p:spPr>
          <p:style>
            <a:lnRef idx="0"/>
            <a:fillRef idx="0"/>
            <a:effectRef idx="0"/>
            <a:fontRef idx="minor"/>
          </p:style>
          <p:txBody>
            <a:bodyPr>
              <a:spAutoFit/>
            </a:bodyPr>
            <a:p>
              <a:pPr marL="343080" indent="-342720" algn="just">
                <a:lnSpc>
                  <a:spcPct val="150000"/>
                </a:lnSpc>
                <a:buClr>
                  <a:srgbClr val="000000"/>
                </a:buClr>
                <a:buFont typeface="Noto Sans Symbols"/>
                <a:buChar char="⮚"/>
              </a:pPr>
              <a:r>
                <a:rPr b="0" lang="en-US" sz="2200" spc="-1" strike="noStrike">
                  <a:solidFill>
                    <a:srgbClr val="000000"/>
                  </a:solidFill>
                  <a:latin typeface="Times New Roman"/>
                  <a:ea typeface="Times New Roman"/>
                </a:rPr>
                <a:t>Các nguyên lý cơ bản trong nén dữ liệu, làm sao để đo lường hiệu suất nén và xếp loại các kỹ thuật nén?</a:t>
              </a:r>
              <a:endParaRPr b="0" lang="en-US" sz="2200" spc="-1" strike="noStrike">
                <a:latin typeface="Arial"/>
              </a:endParaRPr>
            </a:p>
            <a:p>
              <a:pPr marL="343080" indent="-342720" algn="just">
                <a:lnSpc>
                  <a:spcPct val="150000"/>
                </a:lnSpc>
                <a:buClr>
                  <a:srgbClr val="000000"/>
                </a:buClr>
                <a:buFont typeface="Noto Sans Symbols"/>
                <a:buChar char="⮚"/>
              </a:pPr>
              <a:r>
                <a:rPr b="0" lang="en-US" sz="2200" spc="-1" strike="noStrike">
                  <a:solidFill>
                    <a:srgbClr val="000000"/>
                  </a:solidFill>
                  <a:latin typeface="Times New Roman"/>
                  <a:ea typeface="Times New Roman"/>
                </a:rPr>
                <a:t>Các kỹ thuật nào có thể nén tốt cho dữ liệu đa phương tiện?</a:t>
              </a:r>
              <a:endParaRPr b="0" lang="en-US" sz="2200" spc="-1" strike="noStrike">
                <a:latin typeface="Arial"/>
              </a:endParaRPr>
            </a:p>
            <a:p>
              <a:pPr marL="343080" indent="-342720" algn="just">
                <a:lnSpc>
                  <a:spcPct val="150000"/>
                </a:lnSpc>
                <a:buClr>
                  <a:srgbClr val="000000"/>
                </a:buClr>
                <a:buFont typeface="Noto Sans Symbols"/>
                <a:buChar char="⮚"/>
              </a:pPr>
              <a:r>
                <a:rPr b="0" lang="en-US" sz="2200" spc="-1" strike="noStrike">
                  <a:solidFill>
                    <a:srgbClr val="000000"/>
                  </a:solidFill>
                  <a:latin typeface="Times New Roman"/>
                  <a:ea typeface="Times New Roman"/>
                </a:rPr>
                <a:t>Dữ liệu gốc có thể được lấy lại chính xác sau khi nén?</a:t>
              </a:r>
              <a:endParaRPr b="0" lang="en-US" sz="2200" spc="-1" strike="noStrike">
                <a:latin typeface="Arial"/>
              </a:endParaRPr>
            </a:p>
            <a:p>
              <a:pPr marL="343080" indent="-342720" algn="just">
                <a:lnSpc>
                  <a:spcPct val="150000"/>
                </a:lnSpc>
                <a:buClr>
                  <a:srgbClr val="000000"/>
                </a:buClr>
                <a:buFont typeface="Noto Sans Symbols"/>
                <a:buChar char="⮚"/>
              </a:pPr>
              <a:r>
                <a:rPr b="0" lang="en-US" sz="2200" spc="-1" strike="noStrike">
                  <a:solidFill>
                    <a:srgbClr val="000000"/>
                  </a:solidFill>
                  <a:latin typeface="Times New Roman"/>
                  <a:ea typeface="Times New Roman"/>
                </a:rPr>
                <a:t>Chuẩn nén âm thanh, hình ảnh và video?</a:t>
              </a:r>
              <a:endParaRPr b="0" lang="en-US" sz="2200" spc="-1" strike="noStrike">
                <a:latin typeface="Arial"/>
              </a:endParaRPr>
            </a:p>
          </p:txBody>
        </p:sp>
        <p:sp>
          <p:nvSpPr>
            <p:cNvPr id="720" name="CustomShape 8"/>
            <p:cNvSpPr/>
            <p:nvPr/>
          </p:nvSpPr>
          <p:spPr>
            <a:xfrm>
              <a:off x="510480" y="829800"/>
              <a:ext cx="7244280" cy="457560"/>
            </a:xfrm>
            <a:prstGeom prst="rect">
              <a:avLst/>
            </a:prstGeom>
            <a:noFill/>
            <a:ln>
              <a:noFill/>
            </a:ln>
          </p:spPr>
          <p:style>
            <a:lnRef idx="0"/>
            <a:fillRef idx="0"/>
            <a:effectRef idx="0"/>
            <a:fontRef idx="minor"/>
          </p:style>
          <p:txBody>
            <a:bodyPr>
              <a:spAutoFit/>
            </a:bodyPr>
            <a:p>
              <a:pPr algn="just">
                <a:lnSpc>
                  <a:spcPct val="100000"/>
                </a:lnSpc>
                <a:tabLst>
                  <a:tab algn="l" pos="0"/>
                </a:tabLst>
              </a:pPr>
              <a:r>
                <a:rPr b="1" lang="en-US" sz="2400" spc="-1" strike="noStrike">
                  <a:solidFill>
                    <a:srgbClr val="000000"/>
                  </a:solidFill>
                  <a:latin typeface="Times New Roman"/>
                  <a:ea typeface="Times New Roman"/>
                </a:rPr>
                <a:t>Các vấn đề cần giải quyết</a:t>
              </a:r>
              <a:endParaRPr b="0" lang="en-US" sz="2400" spc="-1" strike="noStrike">
                <a:latin typeface="Arial"/>
              </a:endParaRPr>
            </a:p>
          </p:txBody>
        </p:sp>
      </p:grpSp>
      <p:pic>
        <p:nvPicPr>
          <p:cNvPr id="721" name="Google Shape;418;p29" descr=""/>
          <p:cNvPicPr/>
          <p:nvPr/>
        </p:nvPicPr>
        <p:blipFill>
          <a:blip r:embed="rId1"/>
          <a:stretch/>
        </p:blipFill>
        <p:spPr>
          <a:xfrm>
            <a:off x="7828920" y="576000"/>
            <a:ext cx="592920" cy="605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0" y="2556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000000"/>
                </a:solidFill>
                <a:latin typeface="Times New Roman"/>
                <a:ea typeface="Times New Roman"/>
              </a:rPr>
              <a:t>2. Khái niệm</a:t>
            </a:r>
            <a:endParaRPr b="0" lang="en-US" sz="3600" spc="-1" strike="noStrike">
              <a:solidFill>
                <a:srgbClr val="000000"/>
              </a:solidFill>
              <a:latin typeface="Arial"/>
            </a:endParaRPr>
          </a:p>
        </p:txBody>
      </p:sp>
      <p:sp>
        <p:nvSpPr>
          <p:cNvPr id="723" name="CustomShape 2"/>
          <p:cNvSpPr/>
          <p:nvPr/>
        </p:nvSpPr>
        <p:spPr>
          <a:xfrm>
            <a:off x="511200" y="802440"/>
            <a:ext cx="7732800" cy="1188360"/>
          </a:xfrm>
          <a:prstGeom prst="rect">
            <a:avLst/>
          </a:prstGeom>
          <a:noFill/>
          <a:ln>
            <a:noFill/>
          </a:ln>
        </p:spPr>
        <p:style>
          <a:lnRef idx="0"/>
          <a:fillRef idx="0"/>
          <a:effectRef idx="0"/>
          <a:fontRef idx="minor"/>
        </p:style>
        <p:txBody>
          <a:bodyPr>
            <a:spAutoFit/>
          </a:bodyPr>
          <a:p>
            <a:pPr algn="just">
              <a:lnSpc>
                <a:spcPct val="150000"/>
              </a:lnSpc>
              <a:tabLst>
                <a:tab algn="l" pos="0"/>
              </a:tabLst>
            </a:pPr>
            <a:r>
              <a:rPr b="1" lang="en-US" sz="2400" spc="-1" strike="noStrike">
                <a:solidFill>
                  <a:srgbClr val="000000"/>
                </a:solidFill>
                <a:latin typeface="Times New Roman"/>
                <a:ea typeface="Times New Roman"/>
              </a:rPr>
              <a:t>Nén dữ liệu (Data compression): </a:t>
            </a:r>
            <a:r>
              <a:rPr b="0" lang="en-US" sz="2400" spc="-1" strike="noStrike">
                <a:solidFill>
                  <a:srgbClr val="000000"/>
                </a:solidFill>
                <a:latin typeface="Times New Roman"/>
                <a:ea typeface="Times New Roman"/>
              </a:rPr>
              <a:t>là việc chuyển định dạng thông tin mà sử dụng ít bit hơn cách thể hiện dữ liệu gốc. </a:t>
            </a:r>
            <a:endParaRPr b="0" lang="en-US" sz="2400" spc="-1" strike="noStrike">
              <a:latin typeface="Arial"/>
            </a:endParaRPr>
          </a:p>
        </p:txBody>
      </p:sp>
      <p:sp>
        <p:nvSpPr>
          <p:cNvPr id="724" name="CustomShape 3"/>
          <p:cNvSpPr/>
          <p:nvPr/>
        </p:nvSpPr>
        <p:spPr>
          <a:xfrm>
            <a:off x="511200" y="2787840"/>
            <a:ext cx="7732800" cy="2285640"/>
          </a:xfrm>
          <a:prstGeom prst="rect">
            <a:avLst/>
          </a:prstGeom>
          <a:noFill/>
          <a:ln>
            <a:noFill/>
          </a:ln>
        </p:spPr>
        <p:style>
          <a:lnRef idx="0"/>
          <a:fillRef idx="0"/>
          <a:effectRef idx="0"/>
          <a:fontRef idx="minor"/>
        </p:style>
        <p:txBody>
          <a:bodyPr>
            <a:spAutoFit/>
          </a:bodyPr>
          <a:p>
            <a:pPr algn="just">
              <a:lnSpc>
                <a:spcPct val="150000"/>
              </a:lnSpc>
              <a:tabLst>
                <a:tab algn="l" pos="0"/>
              </a:tabLst>
            </a:pPr>
            <a:r>
              <a:rPr b="0" lang="en-US" sz="2400" spc="-1" strike="noStrike">
                <a:solidFill>
                  <a:srgbClr val="000000"/>
                </a:solidFill>
                <a:latin typeface="Times New Roman"/>
                <a:ea typeface="Times New Roman"/>
              </a:rPr>
              <a:t>Tùy theo dữ liệu có bị thay đổi trước và sau khi giải nén không, người ta chia nén thành 2 loại:</a:t>
            </a:r>
            <a:endParaRPr b="0" lang="en-US" sz="2400" spc="-1" strike="noStrike">
              <a:latin typeface="Arial"/>
            </a:endParaRPr>
          </a:p>
          <a:p>
            <a:pPr marL="171360" indent="-171000" algn="just">
              <a:lnSpc>
                <a:spcPct val="150000"/>
              </a:lnSpc>
              <a:buClr>
                <a:srgbClr val="000000"/>
              </a:buClr>
              <a:buFont typeface="Noto Sans Symbols"/>
              <a:buChar char="⮚"/>
              <a:tabLst>
                <a:tab algn="l" pos="0"/>
              </a:tabLst>
            </a:pP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Nén không mất thông tin(Lossless)</a:t>
            </a:r>
            <a:endParaRPr b="0" lang="en-US" sz="2400" spc="-1" strike="noStrike">
              <a:latin typeface="Arial"/>
            </a:endParaRPr>
          </a:p>
          <a:p>
            <a:pPr marL="171360" indent="-171000" algn="just">
              <a:lnSpc>
                <a:spcPct val="150000"/>
              </a:lnSpc>
              <a:buClr>
                <a:srgbClr val="000000"/>
              </a:buClr>
              <a:buFont typeface="Noto Sans Symbols"/>
              <a:buChar char="⮚"/>
              <a:tabLst>
                <a:tab algn="l" pos="0"/>
              </a:tabLst>
            </a:pP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Nén mất thông tin(Lossy)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0" y="14400"/>
            <a:ext cx="9143640" cy="776160"/>
          </a:xfrm>
          <a:prstGeom prst="rect">
            <a:avLst/>
          </a:prstGeom>
          <a:noFill/>
          <a:ln>
            <a:noFill/>
          </a:ln>
        </p:spPr>
        <p:txBody>
          <a:bodyPr anchor="ctr">
            <a:noAutofit/>
          </a:bodyPr>
          <a:p>
            <a:pPr>
              <a:lnSpc>
                <a:spcPct val="100000"/>
              </a:lnSpc>
              <a:tabLst>
                <a:tab algn="l" pos="0"/>
              </a:tabLst>
            </a:pPr>
            <a:r>
              <a:rPr b="1" lang="en-US" sz="3600" spc="-1" strike="noStrike">
                <a:solidFill>
                  <a:srgbClr val="000000"/>
                </a:solidFill>
                <a:latin typeface="Times New Roman"/>
                <a:ea typeface="Times New Roman"/>
              </a:rPr>
              <a:t>2. Khái niệm</a:t>
            </a:r>
            <a:endParaRPr b="0" lang="en-US" sz="3600" spc="-1" strike="noStrike">
              <a:solidFill>
                <a:srgbClr val="000000"/>
              </a:solidFill>
              <a:latin typeface="Arial"/>
            </a:endParaRPr>
          </a:p>
        </p:txBody>
      </p:sp>
      <p:sp>
        <p:nvSpPr>
          <p:cNvPr id="726" name="CustomShape 2"/>
          <p:cNvSpPr/>
          <p:nvPr/>
        </p:nvSpPr>
        <p:spPr>
          <a:xfrm>
            <a:off x="485640" y="802800"/>
            <a:ext cx="7202160" cy="457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2400" spc="-1" strike="noStrike">
                <a:solidFill>
                  <a:srgbClr val="000000"/>
                </a:solidFill>
                <a:latin typeface="Times New Roman"/>
                <a:ea typeface="Times New Roman"/>
              </a:rPr>
              <a:t>Các công nghệ nén có thể được minh họa theo sơ đồ sau:</a:t>
            </a:r>
            <a:endParaRPr b="0" lang="en-US" sz="2400" spc="-1" strike="noStrike">
              <a:latin typeface="Arial"/>
            </a:endParaRPr>
          </a:p>
        </p:txBody>
      </p:sp>
      <p:pic>
        <p:nvPicPr>
          <p:cNvPr id="727" name="Google Shape;432;p31" descr=""/>
          <p:cNvPicPr/>
          <p:nvPr/>
        </p:nvPicPr>
        <p:blipFill>
          <a:blip r:embed="rId1"/>
          <a:srcRect l="34471" t="27781" r="16113" b="28574"/>
          <a:stretch/>
        </p:blipFill>
        <p:spPr>
          <a:xfrm>
            <a:off x="892800" y="1264320"/>
            <a:ext cx="7358400" cy="3744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2735640" y="387000"/>
            <a:ext cx="6120360" cy="4238280"/>
          </a:xfrm>
          <a:prstGeom prst="rect">
            <a:avLst/>
          </a:prstGeom>
          <a:noFill/>
          <a:ln>
            <a:noFill/>
          </a:ln>
        </p:spPr>
        <p:style>
          <a:lnRef idx="0"/>
          <a:fillRef idx="0"/>
          <a:effectRef idx="0"/>
          <a:fontRef idx="minor"/>
        </p:style>
        <p:txBody>
          <a:bodyPr>
            <a:spAutoFit/>
          </a:bodyPr>
          <a:p>
            <a:pPr marL="343080" indent="-342720" algn="just">
              <a:lnSpc>
                <a:spcPct val="100000"/>
              </a:lnSpc>
              <a:buClr>
                <a:srgbClr val="000000"/>
              </a:buClr>
              <a:buFont typeface="Noto Sans Symbols"/>
              <a:buChar char="⮚"/>
            </a:pPr>
            <a:r>
              <a:rPr b="1" lang="en-US" sz="2000" spc="-1" strike="noStrike">
                <a:solidFill>
                  <a:srgbClr val="000000"/>
                </a:solidFill>
                <a:latin typeface="Times New Roman"/>
                <a:ea typeface="Times New Roman"/>
              </a:rPr>
              <a:t>Nén không mất thông tin (Lossless): </a:t>
            </a:r>
            <a:r>
              <a:rPr b="0" lang="en-US" sz="2000" spc="-1" strike="noStrike">
                <a:solidFill>
                  <a:srgbClr val="000000"/>
                </a:solidFill>
                <a:latin typeface="Times New Roman"/>
                <a:ea typeface="Times New Roman"/>
              </a:rPr>
              <a:t>là kiểu nén mà dữ liệu gốc có thể phục hồi lại hoàn toàn sau khi giải  nén với tỷ lệ nén thông thường có thể đạt được từ 2:1 đến 50:1.</a:t>
            </a:r>
            <a:endParaRPr b="0" lang="en-US" sz="2000" spc="-1" strike="noStrike">
              <a:latin typeface="Arial"/>
            </a:endParaRPr>
          </a:p>
          <a:p>
            <a:pPr marL="343080" indent="-342720" algn="just">
              <a:lnSpc>
                <a:spcPct val="100000"/>
              </a:lnSpc>
              <a:buClr>
                <a:srgbClr val="000000"/>
              </a:buClr>
              <a:buFont typeface="Noto Sans Symbols"/>
              <a:buChar char="⮚"/>
            </a:pPr>
            <a:r>
              <a:rPr b="0" lang="en-US" sz="2000" spc="-1" strike="noStrike">
                <a:solidFill>
                  <a:srgbClr val="000000"/>
                </a:solidFill>
                <a:latin typeface="Times New Roman"/>
                <a:ea typeface="Times New Roman"/>
              </a:rPr>
              <a:t>Được sử dụng để nén các chương trình máy tính, các  văn bản luật pháp và các bệnh án. Nó cũng được sử    dụng kết hợp với kỹ thuật nén mất thông tin để đạt các hệ số nén cao trong thông tin đa phương tiện.</a:t>
            </a:r>
            <a:endParaRPr b="0" lang="en-US" sz="2000" spc="-1" strike="noStrike">
              <a:latin typeface="Arial"/>
            </a:endParaRPr>
          </a:p>
          <a:p>
            <a:pPr marL="343080" indent="-342720" algn="just">
              <a:lnSpc>
                <a:spcPct val="100000"/>
              </a:lnSpc>
              <a:buClr>
                <a:srgbClr val="000000"/>
              </a:buClr>
              <a:buFont typeface="Noto Sans Symbols"/>
              <a:buChar char="⮚"/>
            </a:pPr>
            <a:r>
              <a:rPr b="0" lang="en-US" sz="2000" spc="-1" strike="noStrike">
                <a:solidFill>
                  <a:srgbClr val="000000"/>
                </a:solidFill>
                <a:latin typeface="Times New Roman"/>
                <a:ea typeface="Times New Roman"/>
              </a:rPr>
              <a:t>Các kỹ thuật nén không mất thông tin khai thác “tính  dư thừa thống kê” (statisticals redundancies) trong dữ  liệu được nén.</a:t>
            </a:r>
            <a:endParaRPr b="0" lang="en-US" sz="2000" spc="-1" strike="noStrike">
              <a:latin typeface="Arial"/>
            </a:endParaRPr>
          </a:p>
          <a:p>
            <a:pPr marL="343080" indent="-342720" algn="just">
              <a:lnSpc>
                <a:spcPct val="100000"/>
              </a:lnSpc>
              <a:buClr>
                <a:srgbClr val="000000"/>
              </a:buClr>
              <a:buFont typeface="Noto Sans Symbols"/>
              <a:buChar char="⮚"/>
            </a:pPr>
            <a:r>
              <a:rPr b="0" lang="en-US" sz="2000" spc="-1" strike="noStrike">
                <a:solidFill>
                  <a:srgbClr val="000000"/>
                </a:solidFill>
                <a:latin typeface="Times New Roman"/>
                <a:ea typeface="Times New Roman"/>
              </a:rPr>
              <a:t>Các giải thuật nén điển hình: Huffman Code, RLC,    LZW, Mã số học.</a:t>
            </a:r>
            <a:endParaRPr b="0" lang="en-US" sz="2000" spc="-1" strike="noStrike">
              <a:latin typeface="Arial"/>
            </a:endParaRPr>
          </a:p>
          <a:p>
            <a:pPr>
              <a:lnSpc>
                <a:spcPct val="100000"/>
              </a:lnSpc>
              <a:tabLst>
                <a:tab algn="l" pos="0"/>
              </a:tabLst>
            </a:pPr>
            <a:endParaRPr b="0" lang="en-US" sz="2000" spc="-1" strike="noStrike">
              <a:latin typeface="Arial"/>
            </a:endParaRPr>
          </a:p>
        </p:txBody>
      </p:sp>
      <p:sp>
        <p:nvSpPr>
          <p:cNvPr id="729" name="CustomShape 2"/>
          <p:cNvSpPr/>
          <p:nvPr/>
        </p:nvSpPr>
        <p:spPr>
          <a:xfrm>
            <a:off x="-149040" y="1978560"/>
            <a:ext cx="2736000" cy="100656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2000" spc="-1" strike="noStrike">
                <a:solidFill>
                  <a:srgbClr val="000000"/>
                </a:solidFill>
                <a:latin typeface="Times New Roman"/>
                <a:ea typeface="Times New Roman"/>
              </a:rPr>
              <a:t>NÉN KHÔNG </a:t>
            </a:r>
            <a:endParaRPr b="0" lang="en-US" sz="2000" spc="-1" strike="noStrike">
              <a:latin typeface="Arial"/>
            </a:endParaRPr>
          </a:p>
          <a:p>
            <a:pPr algn="ctr">
              <a:lnSpc>
                <a:spcPct val="100000"/>
              </a:lnSpc>
              <a:tabLst>
                <a:tab algn="l" pos="0"/>
              </a:tabLst>
            </a:pPr>
            <a:r>
              <a:rPr b="1" lang="en-US" sz="2000" spc="-1" strike="noStrike">
                <a:solidFill>
                  <a:srgbClr val="000000"/>
                </a:solidFill>
                <a:latin typeface="Times New Roman"/>
                <a:ea typeface="Times New Roman"/>
              </a:rPr>
              <a:t>MẤT THÔNG TIN </a:t>
            </a:r>
            <a:endParaRPr b="0" lang="en-US" sz="2000" spc="-1" strike="noStrike">
              <a:latin typeface="Arial"/>
            </a:endParaRPr>
          </a:p>
          <a:p>
            <a:pPr algn="ctr">
              <a:lnSpc>
                <a:spcPct val="100000"/>
              </a:lnSpc>
              <a:tabLst>
                <a:tab algn="l" pos="0"/>
              </a:tabLst>
            </a:pPr>
            <a:r>
              <a:rPr b="1" lang="en-US" sz="2000" spc="-1" strike="noStrike">
                <a:solidFill>
                  <a:srgbClr val="000000"/>
                </a:solidFill>
                <a:latin typeface="Times New Roman"/>
                <a:ea typeface="Times New Roman"/>
              </a:rPr>
              <a:t>(LOSSLESS)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feb856"/>
      </a:accent1>
      <a:accent2>
        <a:srgbClr val="1cbbb4"/>
      </a:accent2>
      <a:accent3>
        <a:srgbClr val="9fedf0"/>
      </a:accent3>
      <a:accent4>
        <a:srgbClr val="9fedf0"/>
      </a:accent4>
      <a:accent5>
        <a:srgbClr val="576868"/>
      </a:accent5>
      <a:accent6>
        <a:srgbClr val="cbcbcb"/>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2021-03-25T19:22:33Z</dcterms:modified>
  <cp:revision>1</cp:revision>
  <dc:subject/>
  <dc:title/>
</cp:coreProperties>
</file>