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4"/>
    <p:sldMasterId id="2147483669" r:id="rId5"/>
    <p:sldMasterId id="214748367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1" Type="http://schemas.openxmlformats.org/officeDocument/2006/relationships/slide" Target="slides/slide34.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ca845ae795_0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gca845ae795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ca845ae795_0_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gca845ae795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ca845ae795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gca845ae795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ca845ae795_0_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gca845ae795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ca845ae795_1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1" name="Google Shape;571;gca845ae795_1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ca845ae795_1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9" name="Google Shape;589;gca845ae795_1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ca845ae795_1_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5" name="Google Shape;605;gca845ae795_1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ca845ae795_1_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gca845ae795_1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ca845ae795_1_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 name="Google Shape;637;gca845ae795_1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ca845ae795_1_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2" name="Google Shape;652;gca845ae795_1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ca845ae795_1_1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8" name="Google Shape;668;gca845ae795_1_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ca845ae795_1_1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4" name="Google Shape;684;gca845ae795_1_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8" name="Google Shape;698;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accent4"/>
        </a:solidFill>
      </p:bgPr>
    </p:bg>
    <p:spTree>
      <p:nvGrpSpPr>
        <p:cNvPr id="10" name="Shape 10"/>
        <p:cNvGrpSpPr/>
        <p:nvPr/>
      </p:nvGrpSpPr>
      <p:grpSpPr>
        <a:xfrm>
          <a:off x="0" y="0"/>
          <a:ext cx="0" cy="0"/>
          <a:chOff x="0" y="0"/>
          <a:chExt cx="0" cy="0"/>
        </a:xfrm>
      </p:grpSpPr>
      <p:grpSp>
        <p:nvGrpSpPr>
          <p:cNvPr id="11" name="Google Shape;11;p2"/>
          <p:cNvGrpSpPr/>
          <p:nvPr/>
        </p:nvGrpSpPr>
        <p:grpSpPr>
          <a:xfrm>
            <a:off x="3293503" y="411510"/>
            <a:ext cx="2556993" cy="2699230"/>
            <a:chOff x="787805" y="339502"/>
            <a:chExt cx="4175262" cy="4407517"/>
          </a:xfrm>
        </p:grpSpPr>
        <p:sp>
          <p:nvSpPr>
            <p:cNvPr id="12" name="Google Shape;12;p2"/>
            <p:cNvSpPr/>
            <p:nvPr/>
          </p:nvSpPr>
          <p:spPr>
            <a:xfrm>
              <a:off x="787805" y="339502"/>
              <a:ext cx="4175262" cy="417526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3" name="Google Shape;13;p2"/>
            <p:cNvGrpSpPr/>
            <p:nvPr/>
          </p:nvGrpSpPr>
          <p:grpSpPr>
            <a:xfrm>
              <a:off x="1129436" y="1046675"/>
              <a:ext cx="3492000" cy="3700344"/>
              <a:chOff x="5304922" y="1037184"/>
              <a:chExt cx="3492000" cy="3700344"/>
            </a:xfrm>
          </p:grpSpPr>
          <p:grpSp>
            <p:nvGrpSpPr>
              <p:cNvPr id="14" name="Google Shape;14;p2"/>
              <p:cNvGrpSpPr/>
              <p:nvPr/>
            </p:nvGrpSpPr>
            <p:grpSpPr>
              <a:xfrm>
                <a:off x="5304922" y="3743716"/>
                <a:ext cx="3492000" cy="437610"/>
                <a:chOff x="1709238" y="4209096"/>
                <a:chExt cx="3492000" cy="437610"/>
              </a:xfrm>
            </p:grpSpPr>
            <p:sp>
              <p:nvSpPr>
                <p:cNvPr id="15" name="Google Shape;15;p2"/>
                <p:cNvSpPr/>
                <p:nvPr/>
              </p:nvSpPr>
              <p:spPr>
                <a:xfrm>
                  <a:off x="1709238" y="4214706"/>
                  <a:ext cx="3492000" cy="432000"/>
                </a:xfrm>
                <a:prstGeom prst="rect">
                  <a:avLst/>
                </a:prstGeom>
                <a:solidFill>
                  <a:schemeClr val="accent1"/>
                </a:solid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6" name="Google Shape;16;p2"/>
                <p:cNvGrpSpPr/>
                <p:nvPr/>
              </p:nvGrpSpPr>
              <p:grpSpPr>
                <a:xfrm>
                  <a:off x="2078720" y="4209096"/>
                  <a:ext cx="469833" cy="432000"/>
                  <a:chOff x="2078720" y="4209096"/>
                  <a:chExt cx="469833" cy="432000"/>
                </a:xfrm>
              </p:grpSpPr>
              <p:sp>
                <p:nvSpPr>
                  <p:cNvPr id="17" name="Google Shape;17;p2"/>
                  <p:cNvSpPr/>
                  <p:nvPr/>
                </p:nvSpPr>
                <p:spPr>
                  <a:xfrm>
                    <a:off x="2078720"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 name="Google Shape;18;p2"/>
                  <p:cNvSpPr/>
                  <p:nvPr/>
                </p:nvSpPr>
                <p:spPr>
                  <a:xfrm>
                    <a:off x="2217331"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2"/>
                  <p:cNvSpPr/>
                  <p:nvPr/>
                </p:nvSpPr>
                <p:spPr>
                  <a:xfrm>
                    <a:off x="2355942"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 name="Google Shape;20;p2"/>
                  <p:cNvSpPr/>
                  <p:nvPr/>
                </p:nvSpPr>
                <p:spPr>
                  <a:xfrm>
                    <a:off x="2494553"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21" name="Google Shape;21;p2"/>
                <p:cNvGrpSpPr/>
                <p:nvPr/>
              </p:nvGrpSpPr>
              <p:grpSpPr>
                <a:xfrm>
                  <a:off x="4098293" y="4384000"/>
                  <a:ext cx="900965" cy="82800"/>
                  <a:chOff x="4098293" y="4384000"/>
                  <a:chExt cx="900965" cy="82800"/>
                </a:xfrm>
              </p:grpSpPr>
              <p:sp>
                <p:nvSpPr>
                  <p:cNvPr id="22" name="Google Shape;22;p2"/>
                  <p:cNvSpPr/>
                  <p:nvPr/>
                </p:nvSpPr>
                <p:spPr>
                  <a:xfrm>
                    <a:off x="4098293"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 name="Google Shape;23;p2"/>
                  <p:cNvSpPr/>
                  <p:nvPr/>
                </p:nvSpPr>
                <p:spPr>
                  <a:xfrm>
                    <a:off x="4260486"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 name="Google Shape;24;p2"/>
                  <p:cNvSpPr/>
                  <p:nvPr/>
                </p:nvSpPr>
                <p:spPr>
                  <a:xfrm>
                    <a:off x="4422679"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 name="Google Shape;25;p2"/>
                  <p:cNvSpPr/>
                  <p:nvPr/>
                </p:nvSpPr>
                <p:spPr>
                  <a:xfrm>
                    <a:off x="4584872"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 name="Google Shape;26;p2"/>
                  <p:cNvSpPr/>
                  <p:nvPr/>
                </p:nvSpPr>
                <p:spPr>
                  <a:xfrm>
                    <a:off x="4747065"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7" name="Google Shape;27;p2"/>
                  <p:cNvSpPr/>
                  <p:nvPr/>
                </p:nvSpPr>
                <p:spPr>
                  <a:xfrm>
                    <a:off x="4909258"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grpSp>
            <p:nvGrpSpPr>
              <p:cNvPr id="28" name="Google Shape;28;p2"/>
              <p:cNvGrpSpPr/>
              <p:nvPr/>
            </p:nvGrpSpPr>
            <p:grpSpPr>
              <a:xfrm flipH="1">
                <a:off x="5304922" y="4299918"/>
                <a:ext cx="3492000" cy="437610"/>
                <a:chOff x="1709238" y="4209096"/>
                <a:chExt cx="3492000" cy="437610"/>
              </a:xfrm>
            </p:grpSpPr>
            <p:sp>
              <p:nvSpPr>
                <p:cNvPr id="29" name="Google Shape;29;p2"/>
                <p:cNvSpPr/>
                <p:nvPr/>
              </p:nvSpPr>
              <p:spPr>
                <a:xfrm>
                  <a:off x="1709238" y="4214706"/>
                  <a:ext cx="3492000" cy="432000"/>
                </a:xfrm>
                <a:prstGeom prst="rect">
                  <a:avLst/>
                </a:prstGeom>
                <a:solidFill>
                  <a:schemeClr val="accent2"/>
                </a:solid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30" name="Google Shape;30;p2"/>
                <p:cNvGrpSpPr/>
                <p:nvPr/>
              </p:nvGrpSpPr>
              <p:grpSpPr>
                <a:xfrm>
                  <a:off x="2078720" y="4209096"/>
                  <a:ext cx="469833" cy="432000"/>
                  <a:chOff x="2078720" y="4209096"/>
                  <a:chExt cx="469833" cy="432000"/>
                </a:xfrm>
              </p:grpSpPr>
              <p:sp>
                <p:nvSpPr>
                  <p:cNvPr id="31" name="Google Shape;31;p2"/>
                  <p:cNvSpPr/>
                  <p:nvPr/>
                </p:nvSpPr>
                <p:spPr>
                  <a:xfrm>
                    <a:off x="2078720"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2" name="Google Shape;32;p2"/>
                  <p:cNvSpPr/>
                  <p:nvPr/>
                </p:nvSpPr>
                <p:spPr>
                  <a:xfrm>
                    <a:off x="2217331"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3" name="Google Shape;33;p2"/>
                  <p:cNvSpPr/>
                  <p:nvPr/>
                </p:nvSpPr>
                <p:spPr>
                  <a:xfrm>
                    <a:off x="2355942"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4" name="Google Shape;34;p2"/>
                  <p:cNvSpPr/>
                  <p:nvPr/>
                </p:nvSpPr>
                <p:spPr>
                  <a:xfrm>
                    <a:off x="2494553"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35" name="Google Shape;35;p2"/>
                <p:cNvGrpSpPr/>
                <p:nvPr/>
              </p:nvGrpSpPr>
              <p:grpSpPr>
                <a:xfrm>
                  <a:off x="4098293" y="4384000"/>
                  <a:ext cx="900965" cy="82800"/>
                  <a:chOff x="4098293" y="4384000"/>
                  <a:chExt cx="900965" cy="82800"/>
                </a:xfrm>
              </p:grpSpPr>
              <p:sp>
                <p:nvSpPr>
                  <p:cNvPr id="36" name="Google Shape;36;p2"/>
                  <p:cNvSpPr/>
                  <p:nvPr/>
                </p:nvSpPr>
                <p:spPr>
                  <a:xfrm>
                    <a:off x="4098293"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7" name="Google Shape;37;p2"/>
                  <p:cNvSpPr/>
                  <p:nvPr/>
                </p:nvSpPr>
                <p:spPr>
                  <a:xfrm>
                    <a:off x="4260486"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8" name="Google Shape;38;p2"/>
                  <p:cNvSpPr/>
                  <p:nvPr/>
                </p:nvSpPr>
                <p:spPr>
                  <a:xfrm>
                    <a:off x="4422679"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9" name="Google Shape;39;p2"/>
                  <p:cNvSpPr/>
                  <p:nvPr/>
                </p:nvSpPr>
                <p:spPr>
                  <a:xfrm>
                    <a:off x="4584872"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0" name="Google Shape;40;p2"/>
                  <p:cNvSpPr/>
                  <p:nvPr/>
                </p:nvSpPr>
                <p:spPr>
                  <a:xfrm>
                    <a:off x="4747065"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1" name="Google Shape;41;p2"/>
                  <p:cNvSpPr/>
                  <p:nvPr/>
                </p:nvSpPr>
                <p:spPr>
                  <a:xfrm>
                    <a:off x="4909258"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grpSp>
            <p:nvGrpSpPr>
              <p:cNvPr id="42" name="Google Shape;42;p2"/>
              <p:cNvGrpSpPr/>
              <p:nvPr/>
            </p:nvGrpSpPr>
            <p:grpSpPr>
              <a:xfrm>
                <a:off x="6272654" y="1875857"/>
                <a:ext cx="720080" cy="720080"/>
                <a:chOff x="6272654" y="1875857"/>
                <a:chExt cx="720080" cy="720080"/>
              </a:xfrm>
            </p:grpSpPr>
            <p:sp>
              <p:nvSpPr>
                <p:cNvPr id="43" name="Google Shape;43;p2"/>
                <p:cNvSpPr/>
                <p:nvPr/>
              </p:nvSpPr>
              <p:spPr>
                <a:xfrm>
                  <a:off x="6272654" y="1875857"/>
                  <a:ext cx="720080" cy="720080"/>
                </a:xfrm>
                <a:prstGeom prst="rect">
                  <a:avLst/>
                </a:prstGeom>
                <a:solidFill>
                  <a:schemeClr val="accent1"/>
                </a:solid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4" name="Google Shape;44;p2"/>
                <p:cNvSpPr/>
                <p:nvPr/>
              </p:nvSpPr>
              <p:spPr>
                <a:xfrm>
                  <a:off x="6391715" y="1978487"/>
                  <a:ext cx="481958" cy="481904"/>
                </a:xfrm>
                <a:custGeom>
                  <a:rect b="b" l="l" r="r" t="t"/>
                  <a:pathLst>
                    <a:path extrusionOk="0" h="868857" w="848270">
                      <a:moveTo>
                        <a:pt x="424135" y="189887"/>
                      </a:moveTo>
                      <a:lnTo>
                        <a:pt x="297766" y="526729"/>
                      </a:lnTo>
                      <a:lnTo>
                        <a:pt x="550505" y="526729"/>
                      </a:lnTo>
                      <a:close/>
                      <a:moveTo>
                        <a:pt x="325960" y="0"/>
                      </a:moveTo>
                      <a:lnTo>
                        <a:pt x="352897" y="0"/>
                      </a:lnTo>
                      <a:lnTo>
                        <a:pt x="495373" y="0"/>
                      </a:lnTo>
                      <a:lnTo>
                        <a:pt x="522310" y="0"/>
                      </a:lnTo>
                      <a:lnTo>
                        <a:pt x="848270" y="868857"/>
                      </a:lnTo>
                      <a:lnTo>
                        <a:pt x="678857" y="868857"/>
                      </a:lnTo>
                      <a:lnTo>
                        <a:pt x="604960" y="671883"/>
                      </a:lnTo>
                      <a:lnTo>
                        <a:pt x="243310" y="671883"/>
                      </a:lnTo>
                      <a:lnTo>
                        <a:pt x="169413" y="868857"/>
                      </a:lnTo>
                      <a:lnTo>
                        <a:pt x="0" y="868857"/>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45" name="Google Shape;45;p2"/>
              <p:cNvGrpSpPr/>
              <p:nvPr/>
            </p:nvGrpSpPr>
            <p:grpSpPr>
              <a:xfrm>
                <a:off x="7109110" y="1875857"/>
                <a:ext cx="720080" cy="720080"/>
                <a:chOff x="7109110" y="1875857"/>
                <a:chExt cx="720080" cy="720080"/>
              </a:xfrm>
            </p:grpSpPr>
            <p:sp>
              <p:nvSpPr>
                <p:cNvPr id="46" name="Google Shape;46;p2"/>
                <p:cNvSpPr/>
                <p:nvPr/>
              </p:nvSpPr>
              <p:spPr>
                <a:xfrm>
                  <a:off x="7109110" y="1875857"/>
                  <a:ext cx="720080" cy="720080"/>
                </a:xfrm>
                <a:prstGeom prst="rect">
                  <a:avLst/>
                </a:prstGeom>
                <a:solidFill>
                  <a:schemeClr val="accent2"/>
                </a:solid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7" name="Google Shape;47;p2"/>
                <p:cNvSpPr/>
                <p:nvPr/>
              </p:nvSpPr>
              <p:spPr>
                <a:xfrm>
                  <a:off x="7267746" y="1994945"/>
                  <a:ext cx="402809" cy="481904"/>
                </a:xfrm>
                <a:custGeom>
                  <a:rect b="b" l="l" r="r" t="t"/>
                  <a:pathLst>
                    <a:path extrusionOk="0" h="872065" w="728932">
                      <a:moveTo>
                        <a:pt x="174101" y="488630"/>
                      </a:moveTo>
                      <a:lnTo>
                        <a:pt x="174101" y="728663"/>
                      </a:lnTo>
                      <a:lnTo>
                        <a:pt x="442406" y="728663"/>
                      </a:lnTo>
                      <a:cubicBezTo>
                        <a:pt x="511257" y="715167"/>
                        <a:pt x="549532" y="684907"/>
                        <a:pt x="547956" y="612454"/>
                      </a:cubicBezTo>
                      <a:cubicBezTo>
                        <a:pt x="543194" y="552923"/>
                        <a:pt x="538432" y="510060"/>
                        <a:pt x="431276" y="493391"/>
                      </a:cubicBezTo>
                      <a:lnTo>
                        <a:pt x="174101" y="488630"/>
                      </a:lnTo>
                      <a:close/>
                      <a:moveTo>
                        <a:pt x="174101" y="140965"/>
                      </a:moveTo>
                      <a:lnTo>
                        <a:pt x="174101" y="347665"/>
                      </a:lnTo>
                      <a:lnTo>
                        <a:pt x="431276" y="347665"/>
                      </a:lnTo>
                      <a:lnTo>
                        <a:pt x="431276" y="345754"/>
                      </a:lnTo>
                      <a:cubicBezTo>
                        <a:pt x="474139" y="322735"/>
                        <a:pt x="514619" y="311622"/>
                        <a:pt x="517000" y="243359"/>
                      </a:cubicBezTo>
                      <a:cubicBezTo>
                        <a:pt x="517000" y="202878"/>
                        <a:pt x="502713" y="157634"/>
                        <a:pt x="433656" y="148109"/>
                      </a:cubicBezTo>
                      <a:cubicBezTo>
                        <a:pt x="366981" y="140568"/>
                        <a:pt x="274510" y="141043"/>
                        <a:pt x="174101" y="140965"/>
                      </a:cubicBezTo>
                      <a:close/>
                      <a:moveTo>
                        <a:pt x="0" y="0"/>
                      </a:moveTo>
                      <a:lnTo>
                        <a:pt x="127816" y="0"/>
                      </a:lnTo>
                      <a:lnTo>
                        <a:pt x="174101" y="0"/>
                      </a:lnTo>
                      <a:lnTo>
                        <a:pt x="447945" y="0"/>
                      </a:lnTo>
                      <a:lnTo>
                        <a:pt x="447945" y="1732"/>
                      </a:lnTo>
                      <a:cubicBezTo>
                        <a:pt x="634795" y="8775"/>
                        <a:pt x="679801" y="148746"/>
                        <a:pt x="683688" y="179066"/>
                      </a:cubicBezTo>
                      <a:cubicBezTo>
                        <a:pt x="689245" y="333848"/>
                        <a:pt x="620981" y="374328"/>
                        <a:pt x="559863" y="407666"/>
                      </a:cubicBezTo>
                      <a:cubicBezTo>
                        <a:pt x="663844" y="433066"/>
                        <a:pt x="727345" y="515617"/>
                        <a:pt x="728932" y="633885"/>
                      </a:cubicBezTo>
                      <a:cubicBezTo>
                        <a:pt x="720200" y="800572"/>
                        <a:pt x="594788" y="874392"/>
                        <a:pt x="433657" y="872010"/>
                      </a:cubicBezTo>
                      <a:cubicBezTo>
                        <a:pt x="433697" y="871216"/>
                        <a:pt x="433736" y="870422"/>
                        <a:pt x="433776" y="869628"/>
                      </a:cubicBezTo>
                      <a:lnTo>
                        <a:pt x="174101" y="869628"/>
                      </a:lnTo>
                      <a:lnTo>
                        <a:pt x="127816" y="869628"/>
                      </a:lnTo>
                      <a:lnTo>
                        <a:pt x="0" y="869628"/>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48" name="Google Shape;48;p2"/>
              <p:cNvGrpSpPr/>
              <p:nvPr/>
            </p:nvGrpSpPr>
            <p:grpSpPr>
              <a:xfrm>
                <a:off x="6690882" y="1037184"/>
                <a:ext cx="720080" cy="720080"/>
                <a:chOff x="6690882" y="1037184"/>
                <a:chExt cx="720080" cy="720080"/>
              </a:xfrm>
            </p:grpSpPr>
            <p:sp>
              <p:nvSpPr>
                <p:cNvPr id="49" name="Google Shape;49;p2"/>
                <p:cNvSpPr/>
                <p:nvPr/>
              </p:nvSpPr>
              <p:spPr>
                <a:xfrm>
                  <a:off x="6690882" y="1037184"/>
                  <a:ext cx="720080" cy="720080"/>
                </a:xfrm>
                <a:prstGeom prst="rect">
                  <a:avLst/>
                </a:prstGeom>
                <a:solidFill>
                  <a:schemeClr val="lt1"/>
                </a:solid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0" name="Google Shape;50;p2"/>
                <p:cNvSpPr/>
                <p:nvPr/>
              </p:nvSpPr>
              <p:spPr>
                <a:xfrm>
                  <a:off x="6842201" y="1156272"/>
                  <a:ext cx="417443" cy="481904"/>
                </a:xfrm>
                <a:prstGeom prst="blockArc">
                  <a:avLst>
                    <a:gd fmla="val 1756726" name="adj1"/>
                    <a:gd fmla="val 19889488" name="adj2"/>
                    <a:gd fmla="val 22774" name="adj3"/>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sp>
            <p:nvSpPr>
              <p:cNvPr id="51" name="Google Shape;51;p2"/>
              <p:cNvSpPr/>
              <p:nvPr/>
            </p:nvSpPr>
            <p:spPr>
              <a:xfrm rot="5400000">
                <a:off x="6852922" y="1652530"/>
                <a:ext cx="396000" cy="2520000"/>
              </a:xfrm>
              <a:custGeom>
                <a:rect b="b" l="l" r="r" t="t"/>
                <a:pathLst>
                  <a:path extrusionOk="0" h="2500353" w="468002">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lt1"/>
              </a:solid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2" name="Google Shape;52;p2"/>
              <p:cNvSpPr/>
              <p:nvPr/>
            </p:nvSpPr>
            <p:spPr>
              <a:xfrm rot="-5400000">
                <a:off x="6852922" y="2167123"/>
                <a:ext cx="396000" cy="2520000"/>
              </a:xfrm>
              <a:custGeom>
                <a:rect b="b" l="l" r="r" t="t"/>
                <a:pathLst>
                  <a:path extrusionOk="0" h="2500353" w="468002">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lt1"/>
              </a:solid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sp>
        <p:nvSpPr>
          <p:cNvPr id="53" name="Google Shape;53;p2"/>
          <p:cNvSpPr txBox="1"/>
          <p:nvPr>
            <p:ph idx="1" type="body"/>
          </p:nvPr>
        </p:nvSpPr>
        <p:spPr>
          <a:xfrm>
            <a:off x="0" y="3969062"/>
            <a:ext cx="9143999" cy="432000"/>
          </a:xfrm>
          <a:prstGeom prst="rect">
            <a:avLst/>
          </a:prstGeom>
          <a:noFill/>
          <a:ln>
            <a:noFill/>
          </a:ln>
        </p:spPr>
        <p:txBody>
          <a:bodyPr anchorCtr="0" anchor="ctr" bIns="45700" lIns="108000" spcFirstLastPara="1" rIns="91425" wrap="square" tIns="45700">
            <a:noAutofit/>
          </a:bodyPr>
          <a:lstStyle>
            <a:lvl1pPr indent="-228600" lvl="0" marL="457200" marR="0" rtl="0" algn="ctr">
              <a:spcBef>
                <a:spcPts val="24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4" name="Google Shape;54;p2"/>
          <p:cNvSpPr txBox="1"/>
          <p:nvPr>
            <p:ph type="title"/>
          </p:nvPr>
        </p:nvSpPr>
        <p:spPr>
          <a:xfrm>
            <a:off x="0" y="3417417"/>
            <a:ext cx="9143998" cy="540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bg>
      <p:bgPr>
        <a:solidFill>
          <a:schemeClr val="accent4"/>
        </a:solidFill>
      </p:bgPr>
    </p:bg>
    <p:spTree>
      <p:nvGrpSpPr>
        <p:cNvPr id="205" name="Shape 205"/>
        <p:cNvGrpSpPr/>
        <p:nvPr/>
      </p:nvGrpSpPr>
      <p:grpSpPr>
        <a:xfrm>
          <a:off x="0" y="0"/>
          <a:ext cx="0" cy="0"/>
          <a:chOff x="0" y="0"/>
          <a:chExt cx="0" cy="0"/>
        </a:xfrm>
      </p:grpSpPr>
      <p:grpSp>
        <p:nvGrpSpPr>
          <p:cNvPr id="206" name="Google Shape;206;p12"/>
          <p:cNvGrpSpPr/>
          <p:nvPr/>
        </p:nvGrpSpPr>
        <p:grpSpPr>
          <a:xfrm>
            <a:off x="8007323" y="3939702"/>
            <a:ext cx="1029173" cy="1086422"/>
            <a:chOff x="787805" y="339502"/>
            <a:chExt cx="4175262" cy="4407517"/>
          </a:xfrm>
        </p:grpSpPr>
        <p:sp>
          <p:nvSpPr>
            <p:cNvPr id="207" name="Google Shape;207;p12"/>
            <p:cNvSpPr/>
            <p:nvPr/>
          </p:nvSpPr>
          <p:spPr>
            <a:xfrm>
              <a:off x="787805" y="339502"/>
              <a:ext cx="4175262" cy="417526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08" name="Google Shape;208;p12"/>
            <p:cNvGrpSpPr/>
            <p:nvPr/>
          </p:nvGrpSpPr>
          <p:grpSpPr>
            <a:xfrm>
              <a:off x="1129436" y="1046675"/>
              <a:ext cx="3492000" cy="3700344"/>
              <a:chOff x="5304922" y="1037184"/>
              <a:chExt cx="3492000" cy="3700344"/>
            </a:xfrm>
          </p:grpSpPr>
          <p:grpSp>
            <p:nvGrpSpPr>
              <p:cNvPr id="209" name="Google Shape;209;p12"/>
              <p:cNvGrpSpPr/>
              <p:nvPr/>
            </p:nvGrpSpPr>
            <p:grpSpPr>
              <a:xfrm>
                <a:off x="5304922" y="3743716"/>
                <a:ext cx="3492000" cy="437610"/>
                <a:chOff x="1709238" y="4209096"/>
                <a:chExt cx="3492000" cy="437610"/>
              </a:xfrm>
            </p:grpSpPr>
            <p:sp>
              <p:nvSpPr>
                <p:cNvPr id="210" name="Google Shape;210;p12"/>
                <p:cNvSpPr/>
                <p:nvPr/>
              </p:nvSpPr>
              <p:spPr>
                <a:xfrm>
                  <a:off x="1709238" y="4214706"/>
                  <a:ext cx="3492000" cy="4320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11" name="Google Shape;211;p12"/>
                <p:cNvGrpSpPr/>
                <p:nvPr/>
              </p:nvGrpSpPr>
              <p:grpSpPr>
                <a:xfrm>
                  <a:off x="2078720" y="4209096"/>
                  <a:ext cx="469833" cy="432000"/>
                  <a:chOff x="2078720" y="4209096"/>
                  <a:chExt cx="469833" cy="432000"/>
                </a:xfrm>
              </p:grpSpPr>
              <p:sp>
                <p:nvSpPr>
                  <p:cNvPr id="212" name="Google Shape;212;p12"/>
                  <p:cNvSpPr/>
                  <p:nvPr/>
                </p:nvSpPr>
                <p:spPr>
                  <a:xfrm>
                    <a:off x="2078720"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3" name="Google Shape;213;p12"/>
                  <p:cNvSpPr/>
                  <p:nvPr/>
                </p:nvSpPr>
                <p:spPr>
                  <a:xfrm>
                    <a:off x="2217331"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4" name="Google Shape;214;p12"/>
                  <p:cNvSpPr/>
                  <p:nvPr/>
                </p:nvSpPr>
                <p:spPr>
                  <a:xfrm>
                    <a:off x="2355942"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5" name="Google Shape;215;p12"/>
                  <p:cNvSpPr/>
                  <p:nvPr/>
                </p:nvSpPr>
                <p:spPr>
                  <a:xfrm>
                    <a:off x="2494553"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16" name="Google Shape;216;p12"/>
                <p:cNvGrpSpPr/>
                <p:nvPr/>
              </p:nvGrpSpPr>
              <p:grpSpPr>
                <a:xfrm>
                  <a:off x="4098293" y="4384000"/>
                  <a:ext cx="900965" cy="82800"/>
                  <a:chOff x="4098293" y="4384000"/>
                  <a:chExt cx="900965" cy="82800"/>
                </a:xfrm>
              </p:grpSpPr>
              <p:sp>
                <p:nvSpPr>
                  <p:cNvPr id="217" name="Google Shape;217;p12"/>
                  <p:cNvSpPr/>
                  <p:nvPr/>
                </p:nvSpPr>
                <p:spPr>
                  <a:xfrm>
                    <a:off x="4098293"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8" name="Google Shape;218;p12"/>
                  <p:cNvSpPr/>
                  <p:nvPr/>
                </p:nvSpPr>
                <p:spPr>
                  <a:xfrm>
                    <a:off x="4260486"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9" name="Google Shape;219;p12"/>
                  <p:cNvSpPr/>
                  <p:nvPr/>
                </p:nvSpPr>
                <p:spPr>
                  <a:xfrm>
                    <a:off x="4422679"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0" name="Google Shape;220;p12"/>
                  <p:cNvSpPr/>
                  <p:nvPr/>
                </p:nvSpPr>
                <p:spPr>
                  <a:xfrm>
                    <a:off x="4584872"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1" name="Google Shape;221;p12"/>
                  <p:cNvSpPr/>
                  <p:nvPr/>
                </p:nvSpPr>
                <p:spPr>
                  <a:xfrm>
                    <a:off x="4747065"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2" name="Google Shape;222;p12"/>
                  <p:cNvSpPr/>
                  <p:nvPr/>
                </p:nvSpPr>
                <p:spPr>
                  <a:xfrm>
                    <a:off x="4909258"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grpSp>
            <p:nvGrpSpPr>
              <p:cNvPr id="223" name="Google Shape;223;p12"/>
              <p:cNvGrpSpPr/>
              <p:nvPr/>
            </p:nvGrpSpPr>
            <p:grpSpPr>
              <a:xfrm flipH="1">
                <a:off x="5304922" y="4299918"/>
                <a:ext cx="3492000" cy="437610"/>
                <a:chOff x="1709238" y="4209096"/>
                <a:chExt cx="3492000" cy="437610"/>
              </a:xfrm>
            </p:grpSpPr>
            <p:sp>
              <p:nvSpPr>
                <p:cNvPr id="224" name="Google Shape;224;p12"/>
                <p:cNvSpPr/>
                <p:nvPr/>
              </p:nvSpPr>
              <p:spPr>
                <a:xfrm>
                  <a:off x="1709238" y="4214706"/>
                  <a:ext cx="3492000" cy="4320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25" name="Google Shape;225;p12"/>
                <p:cNvGrpSpPr/>
                <p:nvPr/>
              </p:nvGrpSpPr>
              <p:grpSpPr>
                <a:xfrm>
                  <a:off x="2078720" y="4209096"/>
                  <a:ext cx="469833" cy="432000"/>
                  <a:chOff x="2078720" y="4209096"/>
                  <a:chExt cx="469833" cy="432000"/>
                </a:xfrm>
              </p:grpSpPr>
              <p:sp>
                <p:nvSpPr>
                  <p:cNvPr id="226" name="Google Shape;226;p12"/>
                  <p:cNvSpPr/>
                  <p:nvPr/>
                </p:nvSpPr>
                <p:spPr>
                  <a:xfrm>
                    <a:off x="2078720"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7" name="Google Shape;227;p12"/>
                  <p:cNvSpPr/>
                  <p:nvPr/>
                </p:nvSpPr>
                <p:spPr>
                  <a:xfrm>
                    <a:off x="2217331"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8" name="Google Shape;228;p12"/>
                  <p:cNvSpPr/>
                  <p:nvPr/>
                </p:nvSpPr>
                <p:spPr>
                  <a:xfrm>
                    <a:off x="2355942"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9" name="Google Shape;229;p12"/>
                  <p:cNvSpPr/>
                  <p:nvPr/>
                </p:nvSpPr>
                <p:spPr>
                  <a:xfrm>
                    <a:off x="2494553"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30" name="Google Shape;230;p12"/>
                <p:cNvGrpSpPr/>
                <p:nvPr/>
              </p:nvGrpSpPr>
              <p:grpSpPr>
                <a:xfrm>
                  <a:off x="4098293" y="4384000"/>
                  <a:ext cx="900965" cy="82800"/>
                  <a:chOff x="4098293" y="4384000"/>
                  <a:chExt cx="900965" cy="82800"/>
                </a:xfrm>
              </p:grpSpPr>
              <p:sp>
                <p:nvSpPr>
                  <p:cNvPr id="231" name="Google Shape;231;p12"/>
                  <p:cNvSpPr/>
                  <p:nvPr/>
                </p:nvSpPr>
                <p:spPr>
                  <a:xfrm>
                    <a:off x="4098293"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2" name="Google Shape;232;p12"/>
                  <p:cNvSpPr/>
                  <p:nvPr/>
                </p:nvSpPr>
                <p:spPr>
                  <a:xfrm>
                    <a:off x="4260486"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3" name="Google Shape;233;p12"/>
                  <p:cNvSpPr/>
                  <p:nvPr/>
                </p:nvSpPr>
                <p:spPr>
                  <a:xfrm>
                    <a:off x="4422679"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4" name="Google Shape;234;p12"/>
                  <p:cNvSpPr/>
                  <p:nvPr/>
                </p:nvSpPr>
                <p:spPr>
                  <a:xfrm>
                    <a:off x="4584872"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5" name="Google Shape;235;p12"/>
                  <p:cNvSpPr/>
                  <p:nvPr/>
                </p:nvSpPr>
                <p:spPr>
                  <a:xfrm>
                    <a:off x="4747065"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6" name="Google Shape;236;p12"/>
                  <p:cNvSpPr/>
                  <p:nvPr/>
                </p:nvSpPr>
                <p:spPr>
                  <a:xfrm>
                    <a:off x="4909258"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grpSp>
            <p:nvGrpSpPr>
              <p:cNvPr id="237" name="Google Shape;237;p12"/>
              <p:cNvGrpSpPr/>
              <p:nvPr/>
            </p:nvGrpSpPr>
            <p:grpSpPr>
              <a:xfrm>
                <a:off x="6272654" y="1875857"/>
                <a:ext cx="720080" cy="720080"/>
                <a:chOff x="6272654" y="1875857"/>
                <a:chExt cx="720080" cy="720080"/>
              </a:xfrm>
            </p:grpSpPr>
            <p:sp>
              <p:nvSpPr>
                <p:cNvPr id="238" name="Google Shape;238;p12"/>
                <p:cNvSpPr/>
                <p:nvPr/>
              </p:nvSpPr>
              <p:spPr>
                <a:xfrm>
                  <a:off x="6272654" y="1875857"/>
                  <a:ext cx="720080" cy="72008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9" name="Google Shape;239;p12"/>
                <p:cNvSpPr/>
                <p:nvPr/>
              </p:nvSpPr>
              <p:spPr>
                <a:xfrm>
                  <a:off x="6391715" y="1978487"/>
                  <a:ext cx="481958" cy="481904"/>
                </a:xfrm>
                <a:custGeom>
                  <a:rect b="b" l="l" r="r" t="t"/>
                  <a:pathLst>
                    <a:path extrusionOk="0" h="868857" w="848270">
                      <a:moveTo>
                        <a:pt x="424135" y="189887"/>
                      </a:moveTo>
                      <a:lnTo>
                        <a:pt x="297766" y="526729"/>
                      </a:lnTo>
                      <a:lnTo>
                        <a:pt x="550505" y="526729"/>
                      </a:lnTo>
                      <a:close/>
                      <a:moveTo>
                        <a:pt x="325960" y="0"/>
                      </a:moveTo>
                      <a:lnTo>
                        <a:pt x="352897" y="0"/>
                      </a:lnTo>
                      <a:lnTo>
                        <a:pt x="495373" y="0"/>
                      </a:lnTo>
                      <a:lnTo>
                        <a:pt x="522310" y="0"/>
                      </a:lnTo>
                      <a:lnTo>
                        <a:pt x="848270" y="868857"/>
                      </a:lnTo>
                      <a:lnTo>
                        <a:pt x="678857" y="868857"/>
                      </a:lnTo>
                      <a:lnTo>
                        <a:pt x="604960" y="671883"/>
                      </a:lnTo>
                      <a:lnTo>
                        <a:pt x="243310" y="671883"/>
                      </a:lnTo>
                      <a:lnTo>
                        <a:pt x="169413" y="868857"/>
                      </a:lnTo>
                      <a:lnTo>
                        <a:pt x="0" y="868857"/>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40" name="Google Shape;240;p12"/>
              <p:cNvGrpSpPr/>
              <p:nvPr/>
            </p:nvGrpSpPr>
            <p:grpSpPr>
              <a:xfrm>
                <a:off x="7109110" y="1875857"/>
                <a:ext cx="720080" cy="720080"/>
                <a:chOff x="7109110" y="1875857"/>
                <a:chExt cx="720080" cy="720080"/>
              </a:xfrm>
            </p:grpSpPr>
            <p:sp>
              <p:nvSpPr>
                <p:cNvPr id="241" name="Google Shape;241;p12"/>
                <p:cNvSpPr/>
                <p:nvPr/>
              </p:nvSpPr>
              <p:spPr>
                <a:xfrm>
                  <a:off x="7109110" y="1875857"/>
                  <a:ext cx="720080" cy="72008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2" name="Google Shape;242;p12"/>
                <p:cNvSpPr/>
                <p:nvPr/>
              </p:nvSpPr>
              <p:spPr>
                <a:xfrm>
                  <a:off x="7267746" y="1994945"/>
                  <a:ext cx="402809" cy="481904"/>
                </a:xfrm>
                <a:custGeom>
                  <a:rect b="b" l="l" r="r" t="t"/>
                  <a:pathLst>
                    <a:path extrusionOk="0" h="872065" w="728932">
                      <a:moveTo>
                        <a:pt x="174101" y="488630"/>
                      </a:moveTo>
                      <a:lnTo>
                        <a:pt x="174101" y="728663"/>
                      </a:lnTo>
                      <a:lnTo>
                        <a:pt x="442406" y="728663"/>
                      </a:lnTo>
                      <a:cubicBezTo>
                        <a:pt x="511257" y="715167"/>
                        <a:pt x="549532" y="684907"/>
                        <a:pt x="547956" y="612454"/>
                      </a:cubicBezTo>
                      <a:cubicBezTo>
                        <a:pt x="543194" y="552923"/>
                        <a:pt x="538432" y="510060"/>
                        <a:pt x="431276" y="493391"/>
                      </a:cubicBezTo>
                      <a:lnTo>
                        <a:pt x="174101" y="488630"/>
                      </a:lnTo>
                      <a:close/>
                      <a:moveTo>
                        <a:pt x="174101" y="140965"/>
                      </a:moveTo>
                      <a:lnTo>
                        <a:pt x="174101" y="347665"/>
                      </a:lnTo>
                      <a:lnTo>
                        <a:pt x="431276" y="347665"/>
                      </a:lnTo>
                      <a:lnTo>
                        <a:pt x="431276" y="345754"/>
                      </a:lnTo>
                      <a:cubicBezTo>
                        <a:pt x="474139" y="322735"/>
                        <a:pt x="514619" y="311622"/>
                        <a:pt x="517000" y="243359"/>
                      </a:cubicBezTo>
                      <a:cubicBezTo>
                        <a:pt x="517000" y="202878"/>
                        <a:pt x="502713" y="157634"/>
                        <a:pt x="433656" y="148109"/>
                      </a:cubicBezTo>
                      <a:cubicBezTo>
                        <a:pt x="366981" y="140568"/>
                        <a:pt x="274510" y="141043"/>
                        <a:pt x="174101" y="140965"/>
                      </a:cubicBezTo>
                      <a:close/>
                      <a:moveTo>
                        <a:pt x="0" y="0"/>
                      </a:moveTo>
                      <a:lnTo>
                        <a:pt x="127816" y="0"/>
                      </a:lnTo>
                      <a:lnTo>
                        <a:pt x="174101" y="0"/>
                      </a:lnTo>
                      <a:lnTo>
                        <a:pt x="447945" y="0"/>
                      </a:lnTo>
                      <a:lnTo>
                        <a:pt x="447945" y="1732"/>
                      </a:lnTo>
                      <a:cubicBezTo>
                        <a:pt x="634795" y="8775"/>
                        <a:pt x="679801" y="148746"/>
                        <a:pt x="683688" y="179066"/>
                      </a:cubicBezTo>
                      <a:cubicBezTo>
                        <a:pt x="689245" y="333848"/>
                        <a:pt x="620981" y="374328"/>
                        <a:pt x="559863" y="407666"/>
                      </a:cubicBezTo>
                      <a:cubicBezTo>
                        <a:pt x="663844" y="433066"/>
                        <a:pt x="727345" y="515617"/>
                        <a:pt x="728932" y="633885"/>
                      </a:cubicBezTo>
                      <a:cubicBezTo>
                        <a:pt x="720200" y="800572"/>
                        <a:pt x="594788" y="874392"/>
                        <a:pt x="433657" y="872010"/>
                      </a:cubicBezTo>
                      <a:cubicBezTo>
                        <a:pt x="433697" y="871216"/>
                        <a:pt x="433736" y="870422"/>
                        <a:pt x="433776" y="869628"/>
                      </a:cubicBezTo>
                      <a:lnTo>
                        <a:pt x="174101" y="869628"/>
                      </a:lnTo>
                      <a:lnTo>
                        <a:pt x="127816" y="869628"/>
                      </a:lnTo>
                      <a:lnTo>
                        <a:pt x="0" y="869628"/>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43" name="Google Shape;243;p12"/>
              <p:cNvGrpSpPr/>
              <p:nvPr/>
            </p:nvGrpSpPr>
            <p:grpSpPr>
              <a:xfrm>
                <a:off x="6690882" y="1037184"/>
                <a:ext cx="720080" cy="720080"/>
                <a:chOff x="6690882" y="1037184"/>
                <a:chExt cx="720080" cy="720080"/>
              </a:xfrm>
            </p:grpSpPr>
            <p:sp>
              <p:nvSpPr>
                <p:cNvPr id="244" name="Google Shape;244;p12"/>
                <p:cNvSpPr/>
                <p:nvPr/>
              </p:nvSpPr>
              <p:spPr>
                <a:xfrm>
                  <a:off x="6690882" y="1037184"/>
                  <a:ext cx="720080" cy="72008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5" name="Google Shape;245;p12"/>
                <p:cNvSpPr/>
                <p:nvPr/>
              </p:nvSpPr>
              <p:spPr>
                <a:xfrm>
                  <a:off x="6842201" y="1156272"/>
                  <a:ext cx="417443" cy="481904"/>
                </a:xfrm>
                <a:prstGeom prst="blockArc">
                  <a:avLst>
                    <a:gd fmla="val 1756726" name="adj1"/>
                    <a:gd fmla="val 19889488" name="adj2"/>
                    <a:gd fmla="val 22774" name="adj3"/>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sp>
            <p:nvSpPr>
              <p:cNvPr id="246" name="Google Shape;246;p12"/>
              <p:cNvSpPr/>
              <p:nvPr/>
            </p:nvSpPr>
            <p:spPr>
              <a:xfrm rot="5400000">
                <a:off x="6852922" y="1652530"/>
                <a:ext cx="396000" cy="2520000"/>
              </a:xfrm>
              <a:custGeom>
                <a:rect b="b" l="l" r="r" t="t"/>
                <a:pathLst>
                  <a:path extrusionOk="0" h="2500353" w="468002">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7" name="Google Shape;247;p12"/>
              <p:cNvSpPr/>
              <p:nvPr/>
            </p:nvSpPr>
            <p:spPr>
              <a:xfrm rot="-5400000">
                <a:off x="6852922" y="2167123"/>
                <a:ext cx="396000" cy="2520000"/>
              </a:xfrm>
              <a:custGeom>
                <a:rect b="b" l="l" r="r" t="t"/>
                <a:pathLst>
                  <a:path extrusionOk="0" h="2500353" w="468002">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248" name="Google Shape;248;p12"/>
          <p:cNvSpPr txBox="1"/>
          <p:nvPr>
            <p:ph type="title"/>
          </p:nvPr>
        </p:nvSpPr>
        <p:spPr>
          <a:xfrm>
            <a:off x="0" y="25735"/>
            <a:ext cx="9144000" cy="77653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3F3F3F"/>
              </a:buClr>
              <a:buSzPts val="3600"/>
              <a:buFont typeface="Arial"/>
              <a:buNone/>
              <a:defRPr b="1" sz="3600">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Picture with Caption">
  <p:cSld name="7_Picture with Caption">
    <p:spTree>
      <p:nvGrpSpPr>
        <p:cNvPr id="249" name="Shape 249"/>
        <p:cNvGrpSpPr/>
        <p:nvPr/>
      </p:nvGrpSpPr>
      <p:grpSpPr>
        <a:xfrm>
          <a:off x="0" y="0"/>
          <a:ext cx="0" cy="0"/>
          <a:chOff x="0" y="0"/>
          <a:chExt cx="0" cy="0"/>
        </a:xfrm>
      </p:grpSpPr>
      <p:sp>
        <p:nvSpPr>
          <p:cNvPr id="250" name="Google Shape;250;p13"/>
          <p:cNvSpPr/>
          <p:nvPr>
            <p:ph idx="2" type="pic"/>
          </p:nvPr>
        </p:nvSpPr>
        <p:spPr>
          <a:xfrm>
            <a:off x="4182700" y="0"/>
            <a:ext cx="4248472" cy="185167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51" name="Google Shape;251;p13"/>
          <p:cNvSpPr/>
          <p:nvPr>
            <p:ph idx="3" type="pic"/>
          </p:nvPr>
        </p:nvSpPr>
        <p:spPr>
          <a:xfrm>
            <a:off x="4182700" y="3291830"/>
            <a:ext cx="4248472" cy="185167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52" name="Google Shape;252;p13"/>
          <p:cNvSpPr/>
          <p:nvPr/>
        </p:nvSpPr>
        <p:spPr>
          <a:xfrm>
            <a:off x="4182699" y="1851670"/>
            <a:ext cx="4259041" cy="14548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253" name="Shape 253"/>
        <p:cNvGrpSpPr/>
        <p:nvPr/>
      </p:nvGrpSpPr>
      <p:grpSpPr>
        <a:xfrm>
          <a:off x="0" y="0"/>
          <a:ext cx="0" cy="0"/>
          <a:chOff x="0" y="0"/>
          <a:chExt cx="0" cy="0"/>
        </a:xfrm>
      </p:grpSpPr>
      <p:sp>
        <p:nvSpPr>
          <p:cNvPr id="254" name="Google Shape;254;p14"/>
          <p:cNvSpPr/>
          <p:nvPr>
            <p:ph idx="2" type="pic"/>
          </p:nvPr>
        </p:nvSpPr>
        <p:spPr>
          <a:xfrm>
            <a:off x="717858" y="1275606"/>
            <a:ext cx="2448545" cy="2024054"/>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55" name="Google Shape;255;p14"/>
          <p:cNvSpPr txBox="1"/>
          <p:nvPr>
            <p:ph type="title"/>
          </p:nvPr>
        </p:nvSpPr>
        <p:spPr>
          <a:xfrm>
            <a:off x="0" y="25735"/>
            <a:ext cx="9144000" cy="77653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3F3F3F"/>
              </a:buClr>
              <a:buSzPts val="3600"/>
              <a:buFont typeface="Arial"/>
              <a:buNone/>
              <a:defRPr b="1" sz="3600">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6" name="Google Shape;256;p14"/>
          <p:cNvSpPr/>
          <p:nvPr>
            <p:ph idx="3" type="pic"/>
          </p:nvPr>
        </p:nvSpPr>
        <p:spPr>
          <a:xfrm>
            <a:off x="3339542" y="1275606"/>
            <a:ext cx="2448273" cy="2024054"/>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57" name="Google Shape;257;p14"/>
          <p:cNvSpPr/>
          <p:nvPr>
            <p:ph idx="4" type="pic"/>
          </p:nvPr>
        </p:nvSpPr>
        <p:spPr>
          <a:xfrm>
            <a:off x="5960954" y="1275606"/>
            <a:ext cx="2448273" cy="2024054"/>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Picture with Caption">
  <p:cSld name="5_Picture with Caption">
    <p:spTree>
      <p:nvGrpSpPr>
        <p:cNvPr id="258" name="Shape 258"/>
        <p:cNvGrpSpPr/>
        <p:nvPr/>
      </p:nvGrpSpPr>
      <p:grpSpPr>
        <a:xfrm>
          <a:off x="0" y="0"/>
          <a:ext cx="0" cy="0"/>
          <a:chOff x="0" y="0"/>
          <a:chExt cx="0" cy="0"/>
        </a:xfrm>
      </p:grpSpPr>
      <p:sp>
        <p:nvSpPr>
          <p:cNvPr id="259" name="Google Shape;259;p15"/>
          <p:cNvSpPr/>
          <p:nvPr>
            <p:ph idx="2" type="pic"/>
          </p:nvPr>
        </p:nvSpPr>
        <p:spPr>
          <a:xfrm>
            <a:off x="0" y="1167594"/>
            <a:ext cx="2880000" cy="2808312"/>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60" name="Google Shape;260;p15"/>
          <p:cNvSpPr/>
          <p:nvPr>
            <p:ph idx="3" type="pic"/>
          </p:nvPr>
        </p:nvSpPr>
        <p:spPr>
          <a:xfrm>
            <a:off x="6264000" y="0"/>
            <a:ext cx="2880000" cy="5143499"/>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Picture with Caption">
  <p:cSld name="6_Picture with Caption">
    <p:spTree>
      <p:nvGrpSpPr>
        <p:cNvPr id="261" name="Shape 261"/>
        <p:cNvGrpSpPr/>
        <p:nvPr/>
      </p:nvGrpSpPr>
      <p:grpSpPr>
        <a:xfrm>
          <a:off x="0" y="0"/>
          <a:ext cx="0" cy="0"/>
          <a:chOff x="0" y="0"/>
          <a:chExt cx="0" cy="0"/>
        </a:xfrm>
      </p:grpSpPr>
      <p:sp>
        <p:nvSpPr>
          <p:cNvPr id="262" name="Google Shape;262;p16"/>
          <p:cNvSpPr/>
          <p:nvPr>
            <p:ph idx="2" type="pic"/>
          </p:nvPr>
        </p:nvSpPr>
        <p:spPr>
          <a:xfrm>
            <a:off x="720000" y="540000"/>
            <a:ext cx="2484000" cy="40680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63" name="Google Shape;263;p16"/>
          <p:cNvSpPr/>
          <p:nvPr>
            <p:ph idx="3" type="pic"/>
          </p:nvPr>
        </p:nvSpPr>
        <p:spPr>
          <a:xfrm>
            <a:off x="5926807" y="540000"/>
            <a:ext cx="2484704" cy="40680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64" name="Google Shape;264;p16"/>
          <p:cNvSpPr/>
          <p:nvPr/>
        </p:nvSpPr>
        <p:spPr>
          <a:xfrm>
            <a:off x="3323403" y="540000"/>
            <a:ext cx="2484000" cy="406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Picture with Caption">
  <p:cSld name="2_Picture with Caption">
    <p:spTree>
      <p:nvGrpSpPr>
        <p:cNvPr id="265" name="Shape 265"/>
        <p:cNvGrpSpPr/>
        <p:nvPr/>
      </p:nvGrpSpPr>
      <p:grpSpPr>
        <a:xfrm>
          <a:off x="0" y="0"/>
          <a:ext cx="0" cy="0"/>
          <a:chOff x="0" y="0"/>
          <a:chExt cx="0" cy="0"/>
        </a:xfrm>
      </p:grpSpPr>
      <p:sp>
        <p:nvSpPr>
          <p:cNvPr id="266" name="Google Shape;266;p17"/>
          <p:cNvSpPr/>
          <p:nvPr/>
        </p:nvSpPr>
        <p:spPr>
          <a:xfrm>
            <a:off x="4564685" y="0"/>
            <a:ext cx="4579315" cy="51435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67" name="Google Shape;267;p17"/>
          <p:cNvGrpSpPr/>
          <p:nvPr/>
        </p:nvGrpSpPr>
        <p:grpSpPr>
          <a:xfrm>
            <a:off x="3556573" y="832001"/>
            <a:ext cx="2016224" cy="3482571"/>
            <a:chOff x="2627784" y="1825002"/>
            <a:chExt cx="1198166" cy="2069560"/>
          </a:xfrm>
        </p:grpSpPr>
        <p:sp>
          <p:nvSpPr>
            <p:cNvPr id="268" name="Google Shape;268;p17"/>
            <p:cNvSpPr/>
            <p:nvPr/>
          </p:nvSpPr>
          <p:spPr>
            <a:xfrm>
              <a:off x="2627784" y="1825002"/>
              <a:ext cx="1198166" cy="2069560"/>
            </a:xfrm>
            <a:prstGeom prst="roundRect">
              <a:avLst>
                <a:gd fmla="val 13580" name="adj"/>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9" name="Google Shape;269;p17"/>
            <p:cNvSpPr/>
            <p:nvPr/>
          </p:nvSpPr>
          <p:spPr>
            <a:xfrm>
              <a:off x="3155241" y="1922844"/>
              <a:ext cx="143251" cy="27666"/>
            </a:xfrm>
            <a:prstGeom prst="rect">
              <a:avLst/>
            </a:prstGeom>
            <a:solidFill>
              <a:srgbClr val="B0B0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70" name="Google Shape;270;p17"/>
            <p:cNvGrpSpPr/>
            <p:nvPr/>
          </p:nvGrpSpPr>
          <p:grpSpPr>
            <a:xfrm>
              <a:off x="3168829" y="3704452"/>
              <a:ext cx="116076" cy="127684"/>
              <a:chOff x="2453209" y="5151638"/>
              <a:chExt cx="191820" cy="211002"/>
            </a:xfrm>
          </p:grpSpPr>
          <p:sp>
            <p:nvSpPr>
              <p:cNvPr id="271" name="Google Shape;271;p17"/>
              <p:cNvSpPr/>
              <p:nvPr/>
            </p:nvSpPr>
            <p:spPr>
              <a:xfrm>
                <a:off x="2453209" y="5151638"/>
                <a:ext cx="191820" cy="211002"/>
              </a:xfrm>
              <a:prstGeom prst="ellipse">
                <a:avLst/>
              </a:prstGeom>
              <a:gradFill>
                <a:gsLst>
                  <a:gs pos="0">
                    <a:srgbClr val="0F0F0F"/>
                  </a:gs>
                  <a:gs pos="56000">
                    <a:srgbClr val="595959"/>
                  </a:gs>
                  <a:gs pos="91000">
                    <a:srgbClr val="7F7F7F"/>
                  </a:gs>
                  <a:gs pos="100000">
                    <a:srgbClr val="BFBFBF"/>
                  </a:gs>
                </a:gsLst>
                <a:lin ang="10800000" scaled="0"/>
              </a:gradFill>
              <a:ln cap="flat" cmpd="sng" w="25400">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2" name="Google Shape;272;p17"/>
              <p:cNvSpPr/>
              <p:nvPr/>
            </p:nvSpPr>
            <p:spPr>
              <a:xfrm>
                <a:off x="2505251" y="5208531"/>
                <a:ext cx="87734" cy="97215"/>
              </a:xfrm>
              <a:prstGeom prst="roundRect">
                <a:avLst>
                  <a:gd fmla="val 16667" name="adj"/>
                </a:avLst>
              </a:prstGeom>
              <a:solidFill>
                <a:srgbClr val="737373"/>
              </a:solidFill>
              <a:ln cap="flat" cmpd="sng" w="9525">
                <a:solidFill>
                  <a:srgbClr val="B0B0B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273" name="Google Shape;273;p17"/>
          <p:cNvSpPr/>
          <p:nvPr>
            <p:ph idx="2" type="pic"/>
          </p:nvPr>
        </p:nvSpPr>
        <p:spPr>
          <a:xfrm>
            <a:off x="3677198" y="1115645"/>
            <a:ext cx="1774974" cy="2798765"/>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Picture with Caption">
  <p:cSld name="3_Picture with Caption">
    <p:spTree>
      <p:nvGrpSpPr>
        <p:cNvPr id="274" name="Shape 274"/>
        <p:cNvGrpSpPr/>
        <p:nvPr/>
      </p:nvGrpSpPr>
      <p:grpSpPr>
        <a:xfrm>
          <a:off x="0" y="0"/>
          <a:ext cx="0" cy="0"/>
          <a:chOff x="0" y="0"/>
          <a:chExt cx="0" cy="0"/>
        </a:xfrm>
      </p:grpSpPr>
      <p:sp>
        <p:nvSpPr>
          <p:cNvPr id="275" name="Google Shape;275;p18"/>
          <p:cNvSpPr/>
          <p:nvPr/>
        </p:nvSpPr>
        <p:spPr>
          <a:xfrm>
            <a:off x="1" y="1239541"/>
            <a:ext cx="9144000" cy="3363957"/>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76" name="Google Shape;276;p18"/>
          <p:cNvPicPr preferRelativeResize="0"/>
          <p:nvPr/>
        </p:nvPicPr>
        <p:blipFill rotWithShape="1">
          <a:blip r:embed="rId2">
            <a:alphaModFix/>
          </a:blip>
          <a:srcRect b="0" l="0" r="0" t="0"/>
          <a:stretch/>
        </p:blipFill>
        <p:spPr>
          <a:xfrm>
            <a:off x="395536" y="1766153"/>
            <a:ext cx="4217146" cy="2310733"/>
          </a:xfrm>
          <a:prstGeom prst="rect">
            <a:avLst/>
          </a:prstGeom>
          <a:noFill/>
          <a:ln>
            <a:noFill/>
          </a:ln>
        </p:spPr>
      </p:pic>
      <p:sp>
        <p:nvSpPr>
          <p:cNvPr id="277" name="Google Shape;277;p18"/>
          <p:cNvSpPr/>
          <p:nvPr>
            <p:ph idx="2" type="pic"/>
          </p:nvPr>
        </p:nvSpPr>
        <p:spPr>
          <a:xfrm>
            <a:off x="1115416" y="1859201"/>
            <a:ext cx="2772000" cy="19440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78" name="Google Shape;278;p18"/>
          <p:cNvSpPr txBox="1"/>
          <p:nvPr>
            <p:ph type="title"/>
          </p:nvPr>
        </p:nvSpPr>
        <p:spPr>
          <a:xfrm>
            <a:off x="0" y="67028"/>
            <a:ext cx="9144000" cy="77653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3F3F3F"/>
              </a:buClr>
              <a:buSzPts val="3600"/>
              <a:buFont typeface="Arial"/>
              <a:buNone/>
              <a:defRPr b="1" sz="3600">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Picture with Caption">
  <p:cSld name="4_Picture with Caption">
    <p:spTree>
      <p:nvGrpSpPr>
        <p:cNvPr id="279" name="Shape 279"/>
        <p:cNvGrpSpPr/>
        <p:nvPr/>
      </p:nvGrpSpPr>
      <p:grpSpPr>
        <a:xfrm>
          <a:off x="0" y="0"/>
          <a:ext cx="0" cy="0"/>
          <a:chOff x="0" y="0"/>
          <a:chExt cx="0" cy="0"/>
        </a:xfrm>
      </p:grpSpPr>
      <p:grpSp>
        <p:nvGrpSpPr>
          <p:cNvPr id="280" name="Google Shape;280;p19"/>
          <p:cNvGrpSpPr/>
          <p:nvPr/>
        </p:nvGrpSpPr>
        <p:grpSpPr>
          <a:xfrm>
            <a:off x="539552" y="1331976"/>
            <a:ext cx="1852788" cy="3200273"/>
            <a:chOff x="2627784" y="1825002"/>
            <a:chExt cx="1198166" cy="2069560"/>
          </a:xfrm>
        </p:grpSpPr>
        <p:sp>
          <p:nvSpPr>
            <p:cNvPr id="281" name="Google Shape;281;p19"/>
            <p:cNvSpPr/>
            <p:nvPr/>
          </p:nvSpPr>
          <p:spPr>
            <a:xfrm>
              <a:off x="2627784" y="1825002"/>
              <a:ext cx="1198166" cy="2069560"/>
            </a:xfrm>
            <a:prstGeom prst="roundRect">
              <a:avLst>
                <a:gd fmla="val 13580" name="adj"/>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2" name="Google Shape;282;p19"/>
            <p:cNvSpPr/>
            <p:nvPr/>
          </p:nvSpPr>
          <p:spPr>
            <a:xfrm>
              <a:off x="3155241" y="1922844"/>
              <a:ext cx="143251" cy="27666"/>
            </a:xfrm>
            <a:prstGeom prst="rect">
              <a:avLst/>
            </a:prstGeom>
            <a:solidFill>
              <a:srgbClr val="B0B0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83" name="Google Shape;283;p19"/>
            <p:cNvGrpSpPr/>
            <p:nvPr/>
          </p:nvGrpSpPr>
          <p:grpSpPr>
            <a:xfrm>
              <a:off x="3168829" y="3704452"/>
              <a:ext cx="116076" cy="127684"/>
              <a:chOff x="2453209" y="5151638"/>
              <a:chExt cx="191820" cy="211002"/>
            </a:xfrm>
          </p:grpSpPr>
          <p:sp>
            <p:nvSpPr>
              <p:cNvPr id="284" name="Google Shape;284;p19"/>
              <p:cNvSpPr/>
              <p:nvPr/>
            </p:nvSpPr>
            <p:spPr>
              <a:xfrm>
                <a:off x="2453209" y="5151638"/>
                <a:ext cx="191820" cy="211002"/>
              </a:xfrm>
              <a:prstGeom prst="ellipse">
                <a:avLst/>
              </a:prstGeom>
              <a:gradFill>
                <a:gsLst>
                  <a:gs pos="0">
                    <a:srgbClr val="0F0F0F"/>
                  </a:gs>
                  <a:gs pos="56000">
                    <a:srgbClr val="595959"/>
                  </a:gs>
                  <a:gs pos="91000">
                    <a:srgbClr val="7F7F7F"/>
                  </a:gs>
                  <a:gs pos="100000">
                    <a:srgbClr val="BFBFBF"/>
                  </a:gs>
                </a:gsLst>
                <a:lin ang="10800000" scaled="0"/>
              </a:gradFill>
              <a:ln cap="flat" cmpd="sng" w="25400">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5" name="Google Shape;285;p19"/>
              <p:cNvSpPr/>
              <p:nvPr/>
            </p:nvSpPr>
            <p:spPr>
              <a:xfrm>
                <a:off x="2505251" y="5208531"/>
                <a:ext cx="87734" cy="97215"/>
              </a:xfrm>
              <a:prstGeom prst="roundRect">
                <a:avLst>
                  <a:gd fmla="val 16667" name="adj"/>
                </a:avLst>
              </a:prstGeom>
              <a:solidFill>
                <a:srgbClr val="737373"/>
              </a:solidFill>
              <a:ln cap="flat" cmpd="sng" w="9525">
                <a:solidFill>
                  <a:srgbClr val="B0B0B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286" name="Google Shape;286;p19"/>
          <p:cNvSpPr/>
          <p:nvPr>
            <p:ph idx="2" type="pic"/>
          </p:nvPr>
        </p:nvSpPr>
        <p:spPr>
          <a:xfrm>
            <a:off x="660177" y="1646164"/>
            <a:ext cx="1030277" cy="2571896"/>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grpSp>
        <p:nvGrpSpPr>
          <p:cNvPr id="287" name="Google Shape;287;p19"/>
          <p:cNvGrpSpPr/>
          <p:nvPr/>
        </p:nvGrpSpPr>
        <p:grpSpPr>
          <a:xfrm>
            <a:off x="1690454" y="1221920"/>
            <a:ext cx="1980221" cy="3420385"/>
            <a:chOff x="2627784" y="1825002"/>
            <a:chExt cx="1198166" cy="2069560"/>
          </a:xfrm>
        </p:grpSpPr>
        <p:sp>
          <p:nvSpPr>
            <p:cNvPr id="288" name="Google Shape;288;p19"/>
            <p:cNvSpPr/>
            <p:nvPr/>
          </p:nvSpPr>
          <p:spPr>
            <a:xfrm>
              <a:off x="2627784" y="1825002"/>
              <a:ext cx="1198166" cy="2069560"/>
            </a:xfrm>
            <a:prstGeom prst="roundRect">
              <a:avLst>
                <a:gd fmla="val 13580" name="adj"/>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9" name="Google Shape;289;p19"/>
            <p:cNvSpPr/>
            <p:nvPr/>
          </p:nvSpPr>
          <p:spPr>
            <a:xfrm>
              <a:off x="3155241" y="1922844"/>
              <a:ext cx="143251" cy="27666"/>
            </a:xfrm>
            <a:prstGeom prst="rect">
              <a:avLst/>
            </a:prstGeom>
            <a:solidFill>
              <a:srgbClr val="B0B0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90" name="Google Shape;290;p19"/>
            <p:cNvGrpSpPr/>
            <p:nvPr/>
          </p:nvGrpSpPr>
          <p:grpSpPr>
            <a:xfrm>
              <a:off x="3168829" y="3704452"/>
              <a:ext cx="116076" cy="127684"/>
              <a:chOff x="2453209" y="5151638"/>
              <a:chExt cx="191820" cy="211002"/>
            </a:xfrm>
          </p:grpSpPr>
          <p:sp>
            <p:nvSpPr>
              <p:cNvPr id="291" name="Google Shape;291;p19"/>
              <p:cNvSpPr/>
              <p:nvPr/>
            </p:nvSpPr>
            <p:spPr>
              <a:xfrm>
                <a:off x="2453209" y="5151638"/>
                <a:ext cx="191820" cy="211002"/>
              </a:xfrm>
              <a:prstGeom prst="ellipse">
                <a:avLst/>
              </a:prstGeom>
              <a:gradFill>
                <a:gsLst>
                  <a:gs pos="0">
                    <a:srgbClr val="0F0F0F"/>
                  </a:gs>
                  <a:gs pos="56000">
                    <a:srgbClr val="595959"/>
                  </a:gs>
                  <a:gs pos="91000">
                    <a:srgbClr val="7F7F7F"/>
                  </a:gs>
                  <a:gs pos="100000">
                    <a:srgbClr val="BFBFBF"/>
                  </a:gs>
                </a:gsLst>
                <a:lin ang="10800000" scaled="0"/>
              </a:gradFill>
              <a:ln cap="flat" cmpd="sng" w="25400">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2" name="Google Shape;292;p19"/>
              <p:cNvSpPr/>
              <p:nvPr/>
            </p:nvSpPr>
            <p:spPr>
              <a:xfrm>
                <a:off x="2505251" y="5208531"/>
                <a:ext cx="87734" cy="97215"/>
              </a:xfrm>
              <a:prstGeom prst="roundRect">
                <a:avLst>
                  <a:gd fmla="val 16667" name="adj"/>
                </a:avLst>
              </a:prstGeom>
              <a:solidFill>
                <a:srgbClr val="737373"/>
              </a:solidFill>
              <a:ln cap="flat" cmpd="sng" w="9525">
                <a:solidFill>
                  <a:srgbClr val="B0B0B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293" name="Google Shape;293;p19"/>
          <p:cNvSpPr/>
          <p:nvPr>
            <p:ph idx="3" type="pic"/>
          </p:nvPr>
        </p:nvSpPr>
        <p:spPr>
          <a:xfrm>
            <a:off x="1811099" y="1544792"/>
            <a:ext cx="1743279" cy="2748789"/>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94" name="Google Shape;294;p19"/>
          <p:cNvSpPr txBox="1"/>
          <p:nvPr>
            <p:ph type="title"/>
          </p:nvPr>
        </p:nvSpPr>
        <p:spPr>
          <a:xfrm>
            <a:off x="0" y="67028"/>
            <a:ext cx="9144000" cy="77653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3F3F3F"/>
              </a:buClr>
              <a:buSzPts val="3600"/>
              <a:buFont typeface="Arial"/>
              <a:buNone/>
              <a:defRPr b="1" sz="3600">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apes sets layout">
  <p:cSld name="shapes sets layout">
    <p:bg>
      <p:bgPr>
        <a:blipFill>
          <a:blip r:embed="rId2">
            <a:alphaModFix/>
          </a:blip>
          <a:stretch>
            <a:fillRect/>
          </a:stretch>
        </a:blipFill>
      </p:bgPr>
    </p:bg>
    <p:spTree>
      <p:nvGrpSpPr>
        <p:cNvPr id="295" name="Shape 295"/>
        <p:cNvGrpSpPr/>
        <p:nvPr/>
      </p:nvGrpSpPr>
      <p:grpSpPr>
        <a:xfrm>
          <a:off x="0" y="0"/>
          <a:ext cx="0" cy="0"/>
          <a:chOff x="0" y="0"/>
          <a:chExt cx="0" cy="0"/>
        </a:xfrm>
      </p:grpSpPr>
      <p:sp>
        <p:nvSpPr>
          <p:cNvPr id="296" name="Google Shape;296;p20"/>
          <p:cNvSpPr txBox="1"/>
          <p:nvPr>
            <p:ph idx="1" type="body"/>
          </p:nvPr>
        </p:nvSpPr>
        <p:spPr>
          <a:xfrm>
            <a:off x="242646" y="92609"/>
            <a:ext cx="8679898" cy="5431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810"/>
              </a:spcBef>
              <a:spcAft>
                <a:spcPts val="0"/>
              </a:spcAft>
              <a:buClr>
                <a:srgbClr val="262626"/>
              </a:buClr>
              <a:buSzPts val="4050"/>
              <a:buFont typeface="Arial"/>
              <a:buNone/>
              <a:defRPr b="0" i="0" sz="4050" u="none" cap="none" strike="noStrike">
                <a:solidFill>
                  <a:srgbClr val="262626"/>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97" name="Shape 297"/>
        <p:cNvGrpSpPr/>
        <p:nvPr/>
      </p:nvGrpSpPr>
      <p:grpSpPr>
        <a:xfrm>
          <a:off x="0" y="0"/>
          <a:ext cx="0" cy="0"/>
          <a:chOff x="0" y="0"/>
          <a:chExt cx="0" cy="0"/>
        </a:xfrm>
      </p:grpSpPr>
      <p:sp>
        <p:nvSpPr>
          <p:cNvPr id="298" name="Google Shape;298;p21"/>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80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99" name="Google Shape;299;p21"/>
          <p:cNvSpPr/>
          <p:nvPr/>
        </p:nvSpPr>
        <p:spPr>
          <a:xfrm>
            <a:off x="354008" y="1131589"/>
            <a:ext cx="2849840" cy="3649171"/>
          </a:xfrm>
          <a:prstGeom prst="roundRect">
            <a:avLst>
              <a:gd fmla="val 3968"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0" name="Google Shape;300;p21"/>
          <p:cNvSpPr/>
          <p:nvPr/>
        </p:nvSpPr>
        <p:spPr>
          <a:xfrm>
            <a:off x="531932" y="1347500"/>
            <a:ext cx="108520" cy="3240473"/>
          </a:xfrm>
          <a:prstGeom prst="roundRect">
            <a:avLst>
              <a:gd fmla="val 50000" name="adj"/>
            </a:avLst>
          </a:prstGeom>
          <a:solidFill>
            <a:schemeClr val="lt1">
              <a:alpha val="4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1" name="Google Shape;301;p21"/>
          <p:cNvSpPr/>
          <p:nvPr/>
        </p:nvSpPr>
        <p:spPr>
          <a:xfrm rot="5400000">
            <a:off x="2592642" y="1238201"/>
            <a:ext cx="502331" cy="502331"/>
          </a:xfrm>
          <a:prstGeom prst="halfFrame">
            <a:avLst>
              <a:gd fmla="val 23728" name="adj1"/>
              <a:gd fmla="val 24642" name="adj2"/>
            </a:avLst>
          </a:prstGeom>
          <a:solidFill>
            <a:schemeClr val="lt1">
              <a:alpha val="2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bg>
      <p:bgPr>
        <a:solidFill>
          <a:schemeClr val="accent4"/>
        </a:solidFill>
      </p:bgPr>
    </p:bg>
    <p:spTree>
      <p:nvGrpSpPr>
        <p:cNvPr id="55" name="Shape 55"/>
        <p:cNvGrpSpPr/>
        <p:nvPr/>
      </p:nvGrpSpPr>
      <p:grpSpPr>
        <a:xfrm>
          <a:off x="0" y="0"/>
          <a:ext cx="0" cy="0"/>
          <a:chOff x="0" y="0"/>
          <a:chExt cx="0" cy="0"/>
        </a:xfrm>
      </p:grpSpPr>
      <p:sp>
        <p:nvSpPr>
          <p:cNvPr id="56" name="Google Shape;56;p3"/>
          <p:cNvSpPr/>
          <p:nvPr/>
        </p:nvSpPr>
        <p:spPr>
          <a:xfrm>
            <a:off x="2947035" y="473947"/>
            <a:ext cx="3249931" cy="3249931"/>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57" name="Google Shape;57;p3"/>
          <p:cNvGrpSpPr/>
          <p:nvPr/>
        </p:nvGrpSpPr>
        <p:grpSpPr>
          <a:xfrm>
            <a:off x="3624362" y="1094735"/>
            <a:ext cx="1895276" cy="2008355"/>
            <a:chOff x="5304922" y="1037184"/>
            <a:chExt cx="3492000" cy="3700344"/>
          </a:xfrm>
        </p:grpSpPr>
        <p:grpSp>
          <p:nvGrpSpPr>
            <p:cNvPr id="58" name="Google Shape;58;p3"/>
            <p:cNvGrpSpPr/>
            <p:nvPr/>
          </p:nvGrpSpPr>
          <p:grpSpPr>
            <a:xfrm>
              <a:off x="5304922" y="3743716"/>
              <a:ext cx="3492000" cy="437610"/>
              <a:chOff x="1709238" y="4209096"/>
              <a:chExt cx="3492000" cy="437610"/>
            </a:xfrm>
          </p:grpSpPr>
          <p:sp>
            <p:nvSpPr>
              <p:cNvPr id="59" name="Google Shape;59;p3"/>
              <p:cNvSpPr/>
              <p:nvPr/>
            </p:nvSpPr>
            <p:spPr>
              <a:xfrm>
                <a:off x="1709238" y="4214706"/>
                <a:ext cx="3492000" cy="432000"/>
              </a:xfrm>
              <a:prstGeom prst="rect">
                <a:avLst/>
              </a:prstGeom>
              <a:solidFill>
                <a:schemeClr val="accent1"/>
              </a:solid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60" name="Google Shape;60;p3"/>
              <p:cNvGrpSpPr/>
              <p:nvPr/>
            </p:nvGrpSpPr>
            <p:grpSpPr>
              <a:xfrm>
                <a:off x="2078720" y="4209096"/>
                <a:ext cx="469833" cy="432000"/>
                <a:chOff x="2078720" y="4209096"/>
                <a:chExt cx="469833" cy="432000"/>
              </a:xfrm>
            </p:grpSpPr>
            <p:sp>
              <p:nvSpPr>
                <p:cNvPr id="61" name="Google Shape;61;p3"/>
                <p:cNvSpPr/>
                <p:nvPr/>
              </p:nvSpPr>
              <p:spPr>
                <a:xfrm>
                  <a:off x="2078720"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 name="Google Shape;62;p3"/>
                <p:cNvSpPr/>
                <p:nvPr/>
              </p:nvSpPr>
              <p:spPr>
                <a:xfrm>
                  <a:off x="2217331"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 name="Google Shape;63;p3"/>
                <p:cNvSpPr/>
                <p:nvPr/>
              </p:nvSpPr>
              <p:spPr>
                <a:xfrm>
                  <a:off x="2355942"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 name="Google Shape;64;p3"/>
                <p:cNvSpPr/>
                <p:nvPr/>
              </p:nvSpPr>
              <p:spPr>
                <a:xfrm>
                  <a:off x="2494553"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65" name="Google Shape;65;p3"/>
              <p:cNvGrpSpPr/>
              <p:nvPr/>
            </p:nvGrpSpPr>
            <p:grpSpPr>
              <a:xfrm>
                <a:off x="4098293" y="4384000"/>
                <a:ext cx="900965" cy="82800"/>
                <a:chOff x="4098293" y="4384000"/>
                <a:chExt cx="900965" cy="82800"/>
              </a:xfrm>
            </p:grpSpPr>
            <p:sp>
              <p:nvSpPr>
                <p:cNvPr id="66" name="Google Shape;66;p3"/>
                <p:cNvSpPr/>
                <p:nvPr/>
              </p:nvSpPr>
              <p:spPr>
                <a:xfrm>
                  <a:off x="4098293"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 name="Google Shape;67;p3"/>
                <p:cNvSpPr/>
                <p:nvPr/>
              </p:nvSpPr>
              <p:spPr>
                <a:xfrm>
                  <a:off x="4260486"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8" name="Google Shape;68;p3"/>
                <p:cNvSpPr/>
                <p:nvPr/>
              </p:nvSpPr>
              <p:spPr>
                <a:xfrm>
                  <a:off x="4422679"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9" name="Google Shape;69;p3"/>
                <p:cNvSpPr/>
                <p:nvPr/>
              </p:nvSpPr>
              <p:spPr>
                <a:xfrm>
                  <a:off x="4584872"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0" name="Google Shape;70;p3"/>
                <p:cNvSpPr/>
                <p:nvPr/>
              </p:nvSpPr>
              <p:spPr>
                <a:xfrm>
                  <a:off x="4747065"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1" name="Google Shape;71;p3"/>
                <p:cNvSpPr/>
                <p:nvPr/>
              </p:nvSpPr>
              <p:spPr>
                <a:xfrm>
                  <a:off x="4909258"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grpSp>
          <p:nvGrpSpPr>
            <p:cNvPr id="72" name="Google Shape;72;p3"/>
            <p:cNvGrpSpPr/>
            <p:nvPr/>
          </p:nvGrpSpPr>
          <p:grpSpPr>
            <a:xfrm flipH="1">
              <a:off x="5304922" y="4299918"/>
              <a:ext cx="3492000" cy="437610"/>
              <a:chOff x="1709238" y="4209096"/>
              <a:chExt cx="3492000" cy="437610"/>
            </a:xfrm>
          </p:grpSpPr>
          <p:sp>
            <p:nvSpPr>
              <p:cNvPr id="73" name="Google Shape;73;p3"/>
              <p:cNvSpPr/>
              <p:nvPr/>
            </p:nvSpPr>
            <p:spPr>
              <a:xfrm>
                <a:off x="1709238" y="4214706"/>
                <a:ext cx="3492000" cy="432000"/>
              </a:xfrm>
              <a:prstGeom prst="rect">
                <a:avLst/>
              </a:prstGeom>
              <a:solidFill>
                <a:schemeClr val="accent2"/>
              </a:solid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74" name="Google Shape;74;p3"/>
              <p:cNvGrpSpPr/>
              <p:nvPr/>
            </p:nvGrpSpPr>
            <p:grpSpPr>
              <a:xfrm>
                <a:off x="2078720" y="4209096"/>
                <a:ext cx="469833" cy="432000"/>
                <a:chOff x="2078720" y="4209096"/>
                <a:chExt cx="469833" cy="432000"/>
              </a:xfrm>
            </p:grpSpPr>
            <p:sp>
              <p:nvSpPr>
                <p:cNvPr id="75" name="Google Shape;75;p3"/>
                <p:cNvSpPr/>
                <p:nvPr/>
              </p:nvSpPr>
              <p:spPr>
                <a:xfrm>
                  <a:off x="2078720"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6" name="Google Shape;76;p3"/>
                <p:cNvSpPr/>
                <p:nvPr/>
              </p:nvSpPr>
              <p:spPr>
                <a:xfrm>
                  <a:off x="2217331"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7" name="Google Shape;77;p3"/>
                <p:cNvSpPr/>
                <p:nvPr/>
              </p:nvSpPr>
              <p:spPr>
                <a:xfrm>
                  <a:off x="2355942"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8" name="Google Shape;78;p3"/>
                <p:cNvSpPr/>
                <p:nvPr/>
              </p:nvSpPr>
              <p:spPr>
                <a:xfrm>
                  <a:off x="2494553"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79" name="Google Shape;79;p3"/>
              <p:cNvGrpSpPr/>
              <p:nvPr/>
            </p:nvGrpSpPr>
            <p:grpSpPr>
              <a:xfrm>
                <a:off x="4098293" y="4384000"/>
                <a:ext cx="900965" cy="82800"/>
                <a:chOff x="4098293" y="4384000"/>
                <a:chExt cx="900965" cy="82800"/>
              </a:xfrm>
            </p:grpSpPr>
            <p:sp>
              <p:nvSpPr>
                <p:cNvPr id="80" name="Google Shape;80;p3"/>
                <p:cNvSpPr/>
                <p:nvPr/>
              </p:nvSpPr>
              <p:spPr>
                <a:xfrm>
                  <a:off x="4098293"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1" name="Google Shape;81;p3"/>
                <p:cNvSpPr/>
                <p:nvPr/>
              </p:nvSpPr>
              <p:spPr>
                <a:xfrm>
                  <a:off x="4260486"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2" name="Google Shape;82;p3"/>
                <p:cNvSpPr/>
                <p:nvPr/>
              </p:nvSpPr>
              <p:spPr>
                <a:xfrm>
                  <a:off x="4422679"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3" name="Google Shape;83;p3"/>
                <p:cNvSpPr/>
                <p:nvPr/>
              </p:nvSpPr>
              <p:spPr>
                <a:xfrm>
                  <a:off x="4584872"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4" name="Google Shape;84;p3"/>
                <p:cNvSpPr/>
                <p:nvPr/>
              </p:nvSpPr>
              <p:spPr>
                <a:xfrm>
                  <a:off x="4747065"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5" name="Google Shape;85;p3"/>
                <p:cNvSpPr/>
                <p:nvPr/>
              </p:nvSpPr>
              <p:spPr>
                <a:xfrm>
                  <a:off x="4909258"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grpSp>
          <p:nvGrpSpPr>
            <p:cNvPr id="86" name="Google Shape;86;p3"/>
            <p:cNvGrpSpPr/>
            <p:nvPr/>
          </p:nvGrpSpPr>
          <p:grpSpPr>
            <a:xfrm>
              <a:off x="6272654" y="1875857"/>
              <a:ext cx="720080" cy="720080"/>
              <a:chOff x="6272654" y="1875857"/>
              <a:chExt cx="720080" cy="720080"/>
            </a:xfrm>
          </p:grpSpPr>
          <p:sp>
            <p:nvSpPr>
              <p:cNvPr id="87" name="Google Shape;87;p3"/>
              <p:cNvSpPr/>
              <p:nvPr/>
            </p:nvSpPr>
            <p:spPr>
              <a:xfrm>
                <a:off x="6272654" y="1875857"/>
                <a:ext cx="720080" cy="720080"/>
              </a:xfrm>
              <a:prstGeom prst="rect">
                <a:avLst/>
              </a:prstGeom>
              <a:solidFill>
                <a:schemeClr val="accent1"/>
              </a:solid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8" name="Google Shape;88;p3"/>
              <p:cNvSpPr/>
              <p:nvPr/>
            </p:nvSpPr>
            <p:spPr>
              <a:xfrm>
                <a:off x="6391715" y="1978487"/>
                <a:ext cx="481958" cy="481904"/>
              </a:xfrm>
              <a:custGeom>
                <a:rect b="b" l="l" r="r" t="t"/>
                <a:pathLst>
                  <a:path extrusionOk="0" h="868857" w="848270">
                    <a:moveTo>
                      <a:pt x="424135" y="189887"/>
                    </a:moveTo>
                    <a:lnTo>
                      <a:pt x="297766" y="526729"/>
                    </a:lnTo>
                    <a:lnTo>
                      <a:pt x="550505" y="526729"/>
                    </a:lnTo>
                    <a:close/>
                    <a:moveTo>
                      <a:pt x="325960" y="0"/>
                    </a:moveTo>
                    <a:lnTo>
                      <a:pt x="352897" y="0"/>
                    </a:lnTo>
                    <a:lnTo>
                      <a:pt x="495373" y="0"/>
                    </a:lnTo>
                    <a:lnTo>
                      <a:pt x="522310" y="0"/>
                    </a:lnTo>
                    <a:lnTo>
                      <a:pt x="848270" y="868857"/>
                    </a:lnTo>
                    <a:lnTo>
                      <a:pt x="678857" y="868857"/>
                    </a:lnTo>
                    <a:lnTo>
                      <a:pt x="604960" y="671883"/>
                    </a:lnTo>
                    <a:lnTo>
                      <a:pt x="243310" y="671883"/>
                    </a:lnTo>
                    <a:lnTo>
                      <a:pt x="169413" y="868857"/>
                    </a:lnTo>
                    <a:lnTo>
                      <a:pt x="0" y="868857"/>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89" name="Google Shape;89;p3"/>
            <p:cNvGrpSpPr/>
            <p:nvPr/>
          </p:nvGrpSpPr>
          <p:grpSpPr>
            <a:xfrm>
              <a:off x="7109110" y="1875857"/>
              <a:ext cx="720080" cy="720080"/>
              <a:chOff x="7109110" y="1875857"/>
              <a:chExt cx="720080" cy="720080"/>
            </a:xfrm>
          </p:grpSpPr>
          <p:sp>
            <p:nvSpPr>
              <p:cNvPr id="90" name="Google Shape;90;p3"/>
              <p:cNvSpPr/>
              <p:nvPr/>
            </p:nvSpPr>
            <p:spPr>
              <a:xfrm>
                <a:off x="7109110" y="1875857"/>
                <a:ext cx="720080" cy="720080"/>
              </a:xfrm>
              <a:prstGeom prst="rect">
                <a:avLst/>
              </a:prstGeom>
              <a:solidFill>
                <a:schemeClr val="accent2"/>
              </a:solid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1" name="Google Shape;91;p3"/>
              <p:cNvSpPr/>
              <p:nvPr/>
            </p:nvSpPr>
            <p:spPr>
              <a:xfrm>
                <a:off x="7267746" y="1994945"/>
                <a:ext cx="402809" cy="481904"/>
              </a:xfrm>
              <a:custGeom>
                <a:rect b="b" l="l" r="r" t="t"/>
                <a:pathLst>
                  <a:path extrusionOk="0" h="872065" w="728932">
                    <a:moveTo>
                      <a:pt x="174101" y="488630"/>
                    </a:moveTo>
                    <a:lnTo>
                      <a:pt x="174101" y="728663"/>
                    </a:lnTo>
                    <a:lnTo>
                      <a:pt x="442406" y="728663"/>
                    </a:lnTo>
                    <a:cubicBezTo>
                      <a:pt x="511257" y="715167"/>
                      <a:pt x="549532" y="684907"/>
                      <a:pt x="547956" y="612454"/>
                    </a:cubicBezTo>
                    <a:cubicBezTo>
                      <a:pt x="543194" y="552923"/>
                      <a:pt x="538432" y="510060"/>
                      <a:pt x="431276" y="493391"/>
                    </a:cubicBezTo>
                    <a:lnTo>
                      <a:pt x="174101" y="488630"/>
                    </a:lnTo>
                    <a:close/>
                    <a:moveTo>
                      <a:pt x="174101" y="140965"/>
                    </a:moveTo>
                    <a:lnTo>
                      <a:pt x="174101" y="347665"/>
                    </a:lnTo>
                    <a:lnTo>
                      <a:pt x="431276" y="347665"/>
                    </a:lnTo>
                    <a:lnTo>
                      <a:pt x="431276" y="345754"/>
                    </a:lnTo>
                    <a:cubicBezTo>
                      <a:pt x="474139" y="322735"/>
                      <a:pt x="514619" y="311622"/>
                      <a:pt x="517000" y="243359"/>
                    </a:cubicBezTo>
                    <a:cubicBezTo>
                      <a:pt x="517000" y="202878"/>
                      <a:pt x="502713" y="157634"/>
                      <a:pt x="433656" y="148109"/>
                    </a:cubicBezTo>
                    <a:cubicBezTo>
                      <a:pt x="366981" y="140568"/>
                      <a:pt x="274510" y="141043"/>
                      <a:pt x="174101" y="140965"/>
                    </a:cubicBezTo>
                    <a:close/>
                    <a:moveTo>
                      <a:pt x="0" y="0"/>
                    </a:moveTo>
                    <a:lnTo>
                      <a:pt x="127816" y="0"/>
                    </a:lnTo>
                    <a:lnTo>
                      <a:pt x="174101" y="0"/>
                    </a:lnTo>
                    <a:lnTo>
                      <a:pt x="447945" y="0"/>
                    </a:lnTo>
                    <a:lnTo>
                      <a:pt x="447945" y="1732"/>
                    </a:lnTo>
                    <a:cubicBezTo>
                      <a:pt x="634795" y="8775"/>
                      <a:pt x="679801" y="148746"/>
                      <a:pt x="683688" y="179066"/>
                    </a:cubicBezTo>
                    <a:cubicBezTo>
                      <a:pt x="689245" y="333848"/>
                      <a:pt x="620981" y="374328"/>
                      <a:pt x="559863" y="407666"/>
                    </a:cubicBezTo>
                    <a:cubicBezTo>
                      <a:pt x="663844" y="433066"/>
                      <a:pt x="727345" y="515617"/>
                      <a:pt x="728932" y="633885"/>
                    </a:cubicBezTo>
                    <a:cubicBezTo>
                      <a:pt x="720200" y="800572"/>
                      <a:pt x="594788" y="874392"/>
                      <a:pt x="433657" y="872010"/>
                    </a:cubicBezTo>
                    <a:cubicBezTo>
                      <a:pt x="433697" y="871216"/>
                      <a:pt x="433736" y="870422"/>
                      <a:pt x="433776" y="869628"/>
                    </a:cubicBezTo>
                    <a:lnTo>
                      <a:pt x="174101" y="869628"/>
                    </a:lnTo>
                    <a:lnTo>
                      <a:pt x="127816" y="869628"/>
                    </a:lnTo>
                    <a:lnTo>
                      <a:pt x="0" y="869628"/>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92" name="Google Shape;92;p3"/>
            <p:cNvGrpSpPr/>
            <p:nvPr/>
          </p:nvGrpSpPr>
          <p:grpSpPr>
            <a:xfrm>
              <a:off x="6690882" y="1037184"/>
              <a:ext cx="720080" cy="720080"/>
              <a:chOff x="6690882" y="1037184"/>
              <a:chExt cx="720080" cy="720080"/>
            </a:xfrm>
          </p:grpSpPr>
          <p:sp>
            <p:nvSpPr>
              <p:cNvPr id="93" name="Google Shape;93;p3"/>
              <p:cNvSpPr/>
              <p:nvPr/>
            </p:nvSpPr>
            <p:spPr>
              <a:xfrm>
                <a:off x="6690882" y="1037184"/>
                <a:ext cx="720080" cy="720080"/>
              </a:xfrm>
              <a:prstGeom prst="rect">
                <a:avLst/>
              </a:prstGeom>
              <a:solidFill>
                <a:schemeClr val="lt1"/>
              </a:solid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4" name="Google Shape;94;p3"/>
              <p:cNvSpPr/>
              <p:nvPr/>
            </p:nvSpPr>
            <p:spPr>
              <a:xfrm>
                <a:off x="6842201" y="1156272"/>
                <a:ext cx="417443" cy="481904"/>
              </a:xfrm>
              <a:prstGeom prst="blockArc">
                <a:avLst>
                  <a:gd fmla="val 1756726" name="adj1"/>
                  <a:gd fmla="val 19889488" name="adj2"/>
                  <a:gd fmla="val 22774" name="adj3"/>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sp>
          <p:nvSpPr>
            <p:cNvPr id="95" name="Google Shape;95;p3"/>
            <p:cNvSpPr/>
            <p:nvPr/>
          </p:nvSpPr>
          <p:spPr>
            <a:xfrm rot="5400000">
              <a:off x="6852922" y="1652530"/>
              <a:ext cx="396000" cy="2520000"/>
            </a:xfrm>
            <a:custGeom>
              <a:rect b="b" l="l" r="r" t="t"/>
              <a:pathLst>
                <a:path extrusionOk="0" h="2500353" w="468002">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lt1"/>
            </a:solid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D</a:t>
              </a:r>
              <a:endParaRPr sz="1800">
                <a:solidFill>
                  <a:schemeClr val="lt1"/>
                </a:solidFill>
                <a:latin typeface="Arial"/>
                <a:ea typeface="Arial"/>
                <a:cs typeface="Arial"/>
                <a:sym typeface="Arial"/>
              </a:endParaRPr>
            </a:p>
          </p:txBody>
        </p:sp>
        <p:sp>
          <p:nvSpPr>
            <p:cNvPr id="96" name="Google Shape;96;p3"/>
            <p:cNvSpPr/>
            <p:nvPr/>
          </p:nvSpPr>
          <p:spPr>
            <a:xfrm rot="-5400000">
              <a:off x="6852922" y="2167123"/>
              <a:ext cx="396000" cy="2520000"/>
            </a:xfrm>
            <a:custGeom>
              <a:rect b="b" l="l" r="r" t="t"/>
              <a:pathLst>
                <a:path extrusionOk="0" h="2500353" w="468002">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lt1"/>
            </a:solid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D</a:t>
              </a:r>
              <a:endParaRPr sz="1800">
                <a:solidFill>
                  <a:schemeClr val="lt1"/>
                </a:solidFill>
                <a:latin typeface="Arial"/>
                <a:ea typeface="Arial"/>
                <a:cs typeface="Arial"/>
                <a:sym typeface="Arial"/>
              </a:endParaRPr>
            </a:p>
          </p:txBody>
        </p:sp>
      </p:grpSp>
      <p:sp>
        <p:nvSpPr>
          <p:cNvPr id="97" name="Google Shape;97;p3"/>
          <p:cNvSpPr txBox="1"/>
          <p:nvPr>
            <p:ph type="title"/>
          </p:nvPr>
        </p:nvSpPr>
        <p:spPr>
          <a:xfrm>
            <a:off x="1828381" y="3730051"/>
            <a:ext cx="5472608" cy="540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8" name="Google Shape;98;p3"/>
          <p:cNvSpPr txBox="1"/>
          <p:nvPr>
            <p:ph idx="1" type="body"/>
          </p:nvPr>
        </p:nvSpPr>
        <p:spPr>
          <a:xfrm>
            <a:off x="1828381" y="4279619"/>
            <a:ext cx="5472608" cy="252000"/>
          </a:xfrm>
          <a:prstGeom prst="rect">
            <a:avLst/>
          </a:prstGeom>
          <a:noFill/>
          <a:ln>
            <a:noFill/>
          </a:ln>
        </p:spPr>
        <p:txBody>
          <a:bodyPr anchorCtr="0" anchor="ctr" bIns="45700" lIns="108000" spcFirstLastPara="1" rIns="91425" wrap="square" tIns="45700">
            <a:noAutofit/>
          </a:bodyPr>
          <a:lstStyle>
            <a:lvl1pPr indent="-228600" lvl="0" marL="457200" marR="0" rtl="0" algn="ctr">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03" name="Shape 303"/>
        <p:cNvGrpSpPr/>
        <p:nvPr/>
      </p:nvGrpSpPr>
      <p:grpSpPr>
        <a:xfrm>
          <a:off x="0" y="0"/>
          <a:ext cx="0" cy="0"/>
          <a:chOff x="0" y="0"/>
          <a:chExt cx="0" cy="0"/>
        </a:xfrm>
      </p:grpSpPr>
      <p:sp>
        <p:nvSpPr>
          <p:cNvPr id="304" name="Google Shape;304;p23"/>
          <p:cNvSpPr/>
          <p:nvPr/>
        </p:nvSpPr>
        <p:spPr>
          <a:xfrm>
            <a:off x="1" y="889772"/>
            <a:ext cx="9144000" cy="3363957"/>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05" name="Google Shape;305;p23"/>
          <p:cNvSpPr txBox="1"/>
          <p:nvPr>
            <p:ph type="title"/>
          </p:nvPr>
        </p:nvSpPr>
        <p:spPr>
          <a:xfrm>
            <a:off x="3665156" y="2091331"/>
            <a:ext cx="5472608" cy="54207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6" name="Google Shape;306;p23"/>
          <p:cNvSpPr txBox="1"/>
          <p:nvPr>
            <p:ph idx="1" type="body"/>
          </p:nvPr>
        </p:nvSpPr>
        <p:spPr>
          <a:xfrm>
            <a:off x="3665156" y="2640899"/>
            <a:ext cx="5472608" cy="276687"/>
          </a:xfrm>
          <a:prstGeom prst="rect">
            <a:avLst/>
          </a:prstGeom>
          <a:noFill/>
          <a:ln>
            <a:noFill/>
          </a:ln>
        </p:spPr>
        <p:txBody>
          <a:bodyPr anchorCtr="0" anchor="ctr" bIns="45700" lIns="108000"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grpSp>
        <p:nvGrpSpPr>
          <p:cNvPr id="307" name="Google Shape;307;p23"/>
          <p:cNvGrpSpPr/>
          <p:nvPr/>
        </p:nvGrpSpPr>
        <p:grpSpPr>
          <a:xfrm>
            <a:off x="1410728" y="1571507"/>
            <a:ext cx="1895276" cy="2008355"/>
            <a:chOff x="5304922" y="1037184"/>
            <a:chExt cx="3492000" cy="3700344"/>
          </a:xfrm>
        </p:grpSpPr>
        <p:grpSp>
          <p:nvGrpSpPr>
            <p:cNvPr id="308" name="Google Shape;308;p23"/>
            <p:cNvGrpSpPr/>
            <p:nvPr/>
          </p:nvGrpSpPr>
          <p:grpSpPr>
            <a:xfrm>
              <a:off x="5304922" y="3743716"/>
              <a:ext cx="3492000" cy="437610"/>
              <a:chOff x="1709238" y="4209096"/>
              <a:chExt cx="3492000" cy="437610"/>
            </a:xfrm>
          </p:grpSpPr>
          <p:sp>
            <p:nvSpPr>
              <p:cNvPr id="309" name="Google Shape;309;p23"/>
              <p:cNvSpPr/>
              <p:nvPr/>
            </p:nvSpPr>
            <p:spPr>
              <a:xfrm>
                <a:off x="1709238" y="4214706"/>
                <a:ext cx="3492000" cy="432000"/>
              </a:xfrm>
              <a:prstGeom prst="rect">
                <a:avLst/>
              </a:prstGeom>
              <a:solidFill>
                <a:schemeClr val="accent1"/>
              </a:solid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310" name="Google Shape;310;p23"/>
              <p:cNvGrpSpPr/>
              <p:nvPr/>
            </p:nvGrpSpPr>
            <p:grpSpPr>
              <a:xfrm>
                <a:off x="2078720" y="4209096"/>
                <a:ext cx="469833" cy="432000"/>
                <a:chOff x="2078720" y="4209096"/>
                <a:chExt cx="469833" cy="432000"/>
              </a:xfrm>
            </p:grpSpPr>
            <p:sp>
              <p:nvSpPr>
                <p:cNvPr id="311" name="Google Shape;311;p23"/>
                <p:cNvSpPr/>
                <p:nvPr/>
              </p:nvSpPr>
              <p:spPr>
                <a:xfrm>
                  <a:off x="2078720"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2" name="Google Shape;312;p23"/>
                <p:cNvSpPr/>
                <p:nvPr/>
              </p:nvSpPr>
              <p:spPr>
                <a:xfrm>
                  <a:off x="2217331"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3" name="Google Shape;313;p23"/>
                <p:cNvSpPr/>
                <p:nvPr/>
              </p:nvSpPr>
              <p:spPr>
                <a:xfrm>
                  <a:off x="2355942"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4" name="Google Shape;314;p23"/>
                <p:cNvSpPr/>
                <p:nvPr/>
              </p:nvSpPr>
              <p:spPr>
                <a:xfrm>
                  <a:off x="2494553"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315" name="Google Shape;315;p23"/>
              <p:cNvGrpSpPr/>
              <p:nvPr/>
            </p:nvGrpSpPr>
            <p:grpSpPr>
              <a:xfrm>
                <a:off x="4098293" y="4384000"/>
                <a:ext cx="900965" cy="82800"/>
                <a:chOff x="4098293" y="4384000"/>
                <a:chExt cx="900965" cy="82800"/>
              </a:xfrm>
            </p:grpSpPr>
            <p:sp>
              <p:nvSpPr>
                <p:cNvPr id="316" name="Google Shape;316;p23"/>
                <p:cNvSpPr/>
                <p:nvPr/>
              </p:nvSpPr>
              <p:spPr>
                <a:xfrm>
                  <a:off x="4098293"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7" name="Google Shape;317;p23"/>
                <p:cNvSpPr/>
                <p:nvPr/>
              </p:nvSpPr>
              <p:spPr>
                <a:xfrm>
                  <a:off x="4260486"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8" name="Google Shape;318;p23"/>
                <p:cNvSpPr/>
                <p:nvPr/>
              </p:nvSpPr>
              <p:spPr>
                <a:xfrm>
                  <a:off x="4422679"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9" name="Google Shape;319;p23"/>
                <p:cNvSpPr/>
                <p:nvPr/>
              </p:nvSpPr>
              <p:spPr>
                <a:xfrm>
                  <a:off x="4584872"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20" name="Google Shape;320;p23"/>
                <p:cNvSpPr/>
                <p:nvPr/>
              </p:nvSpPr>
              <p:spPr>
                <a:xfrm>
                  <a:off x="4747065"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21" name="Google Shape;321;p23"/>
                <p:cNvSpPr/>
                <p:nvPr/>
              </p:nvSpPr>
              <p:spPr>
                <a:xfrm>
                  <a:off x="4909258"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grpSp>
          <p:nvGrpSpPr>
            <p:cNvPr id="322" name="Google Shape;322;p23"/>
            <p:cNvGrpSpPr/>
            <p:nvPr/>
          </p:nvGrpSpPr>
          <p:grpSpPr>
            <a:xfrm flipH="1">
              <a:off x="5304922" y="4299918"/>
              <a:ext cx="3492000" cy="437610"/>
              <a:chOff x="1709238" y="4209096"/>
              <a:chExt cx="3492000" cy="437610"/>
            </a:xfrm>
          </p:grpSpPr>
          <p:sp>
            <p:nvSpPr>
              <p:cNvPr id="323" name="Google Shape;323;p23"/>
              <p:cNvSpPr/>
              <p:nvPr/>
            </p:nvSpPr>
            <p:spPr>
              <a:xfrm>
                <a:off x="1709238" y="4214706"/>
                <a:ext cx="3492000" cy="432000"/>
              </a:xfrm>
              <a:prstGeom prst="rect">
                <a:avLst/>
              </a:prstGeom>
              <a:solidFill>
                <a:schemeClr val="accent2"/>
              </a:solid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324" name="Google Shape;324;p23"/>
              <p:cNvGrpSpPr/>
              <p:nvPr/>
            </p:nvGrpSpPr>
            <p:grpSpPr>
              <a:xfrm>
                <a:off x="2078720" y="4209096"/>
                <a:ext cx="469833" cy="432000"/>
                <a:chOff x="2078720" y="4209096"/>
                <a:chExt cx="469833" cy="432000"/>
              </a:xfrm>
            </p:grpSpPr>
            <p:sp>
              <p:nvSpPr>
                <p:cNvPr id="325" name="Google Shape;325;p23"/>
                <p:cNvSpPr/>
                <p:nvPr/>
              </p:nvSpPr>
              <p:spPr>
                <a:xfrm>
                  <a:off x="2078720"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26" name="Google Shape;326;p23"/>
                <p:cNvSpPr/>
                <p:nvPr/>
              </p:nvSpPr>
              <p:spPr>
                <a:xfrm>
                  <a:off x="2217331"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27" name="Google Shape;327;p23"/>
                <p:cNvSpPr/>
                <p:nvPr/>
              </p:nvSpPr>
              <p:spPr>
                <a:xfrm>
                  <a:off x="2355942"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28" name="Google Shape;328;p23"/>
                <p:cNvSpPr/>
                <p:nvPr/>
              </p:nvSpPr>
              <p:spPr>
                <a:xfrm>
                  <a:off x="2494553"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329" name="Google Shape;329;p23"/>
              <p:cNvGrpSpPr/>
              <p:nvPr/>
            </p:nvGrpSpPr>
            <p:grpSpPr>
              <a:xfrm>
                <a:off x="4098293" y="4384000"/>
                <a:ext cx="900965" cy="82800"/>
                <a:chOff x="4098293" y="4384000"/>
                <a:chExt cx="900965" cy="82800"/>
              </a:xfrm>
            </p:grpSpPr>
            <p:sp>
              <p:nvSpPr>
                <p:cNvPr id="330" name="Google Shape;330;p23"/>
                <p:cNvSpPr/>
                <p:nvPr/>
              </p:nvSpPr>
              <p:spPr>
                <a:xfrm>
                  <a:off x="4098293"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31" name="Google Shape;331;p23"/>
                <p:cNvSpPr/>
                <p:nvPr/>
              </p:nvSpPr>
              <p:spPr>
                <a:xfrm>
                  <a:off x="4260486"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32" name="Google Shape;332;p23"/>
                <p:cNvSpPr/>
                <p:nvPr/>
              </p:nvSpPr>
              <p:spPr>
                <a:xfrm>
                  <a:off x="4422679"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33" name="Google Shape;333;p23"/>
                <p:cNvSpPr/>
                <p:nvPr/>
              </p:nvSpPr>
              <p:spPr>
                <a:xfrm>
                  <a:off x="4584872"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34" name="Google Shape;334;p23"/>
                <p:cNvSpPr/>
                <p:nvPr/>
              </p:nvSpPr>
              <p:spPr>
                <a:xfrm>
                  <a:off x="4747065"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35" name="Google Shape;335;p23"/>
                <p:cNvSpPr/>
                <p:nvPr/>
              </p:nvSpPr>
              <p:spPr>
                <a:xfrm>
                  <a:off x="4909258"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grpSp>
          <p:nvGrpSpPr>
            <p:cNvPr id="336" name="Google Shape;336;p23"/>
            <p:cNvGrpSpPr/>
            <p:nvPr/>
          </p:nvGrpSpPr>
          <p:grpSpPr>
            <a:xfrm>
              <a:off x="6272654" y="1875857"/>
              <a:ext cx="720080" cy="720080"/>
              <a:chOff x="6272654" y="1875857"/>
              <a:chExt cx="720080" cy="720080"/>
            </a:xfrm>
          </p:grpSpPr>
          <p:sp>
            <p:nvSpPr>
              <p:cNvPr id="337" name="Google Shape;337;p23"/>
              <p:cNvSpPr/>
              <p:nvPr/>
            </p:nvSpPr>
            <p:spPr>
              <a:xfrm>
                <a:off x="6272654" y="1875857"/>
                <a:ext cx="720080" cy="720080"/>
              </a:xfrm>
              <a:prstGeom prst="rect">
                <a:avLst/>
              </a:prstGeom>
              <a:solidFill>
                <a:schemeClr val="accent1"/>
              </a:solid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38" name="Google Shape;338;p23"/>
              <p:cNvSpPr/>
              <p:nvPr/>
            </p:nvSpPr>
            <p:spPr>
              <a:xfrm>
                <a:off x="6391715" y="1978487"/>
                <a:ext cx="481958" cy="481904"/>
              </a:xfrm>
              <a:custGeom>
                <a:rect b="b" l="l" r="r" t="t"/>
                <a:pathLst>
                  <a:path extrusionOk="0" h="868857" w="848270">
                    <a:moveTo>
                      <a:pt x="424135" y="189887"/>
                    </a:moveTo>
                    <a:lnTo>
                      <a:pt x="297766" y="526729"/>
                    </a:lnTo>
                    <a:lnTo>
                      <a:pt x="550505" y="526729"/>
                    </a:lnTo>
                    <a:close/>
                    <a:moveTo>
                      <a:pt x="325960" y="0"/>
                    </a:moveTo>
                    <a:lnTo>
                      <a:pt x="352897" y="0"/>
                    </a:lnTo>
                    <a:lnTo>
                      <a:pt x="495373" y="0"/>
                    </a:lnTo>
                    <a:lnTo>
                      <a:pt x="522310" y="0"/>
                    </a:lnTo>
                    <a:lnTo>
                      <a:pt x="848270" y="868857"/>
                    </a:lnTo>
                    <a:lnTo>
                      <a:pt x="678857" y="868857"/>
                    </a:lnTo>
                    <a:lnTo>
                      <a:pt x="604960" y="671883"/>
                    </a:lnTo>
                    <a:lnTo>
                      <a:pt x="243310" y="671883"/>
                    </a:lnTo>
                    <a:lnTo>
                      <a:pt x="169413" y="868857"/>
                    </a:lnTo>
                    <a:lnTo>
                      <a:pt x="0" y="868857"/>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339" name="Google Shape;339;p23"/>
            <p:cNvGrpSpPr/>
            <p:nvPr/>
          </p:nvGrpSpPr>
          <p:grpSpPr>
            <a:xfrm>
              <a:off x="7109110" y="1875857"/>
              <a:ext cx="720080" cy="720080"/>
              <a:chOff x="7109110" y="1875857"/>
              <a:chExt cx="720080" cy="720080"/>
            </a:xfrm>
          </p:grpSpPr>
          <p:sp>
            <p:nvSpPr>
              <p:cNvPr id="340" name="Google Shape;340;p23"/>
              <p:cNvSpPr/>
              <p:nvPr/>
            </p:nvSpPr>
            <p:spPr>
              <a:xfrm>
                <a:off x="7109110" y="1875857"/>
                <a:ext cx="720080" cy="720080"/>
              </a:xfrm>
              <a:prstGeom prst="rect">
                <a:avLst/>
              </a:prstGeom>
              <a:solidFill>
                <a:schemeClr val="accent2"/>
              </a:solid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41" name="Google Shape;341;p23"/>
              <p:cNvSpPr/>
              <p:nvPr/>
            </p:nvSpPr>
            <p:spPr>
              <a:xfrm>
                <a:off x="7267746" y="1994945"/>
                <a:ext cx="402809" cy="481904"/>
              </a:xfrm>
              <a:custGeom>
                <a:rect b="b" l="l" r="r" t="t"/>
                <a:pathLst>
                  <a:path extrusionOk="0" h="872065" w="728932">
                    <a:moveTo>
                      <a:pt x="174101" y="488630"/>
                    </a:moveTo>
                    <a:lnTo>
                      <a:pt x="174101" y="728663"/>
                    </a:lnTo>
                    <a:lnTo>
                      <a:pt x="442406" y="728663"/>
                    </a:lnTo>
                    <a:cubicBezTo>
                      <a:pt x="511257" y="715167"/>
                      <a:pt x="549532" y="684907"/>
                      <a:pt x="547956" y="612454"/>
                    </a:cubicBezTo>
                    <a:cubicBezTo>
                      <a:pt x="543194" y="552923"/>
                      <a:pt x="538432" y="510060"/>
                      <a:pt x="431276" y="493391"/>
                    </a:cubicBezTo>
                    <a:lnTo>
                      <a:pt x="174101" y="488630"/>
                    </a:lnTo>
                    <a:close/>
                    <a:moveTo>
                      <a:pt x="174101" y="140965"/>
                    </a:moveTo>
                    <a:lnTo>
                      <a:pt x="174101" y="347665"/>
                    </a:lnTo>
                    <a:lnTo>
                      <a:pt x="431276" y="347665"/>
                    </a:lnTo>
                    <a:lnTo>
                      <a:pt x="431276" y="345754"/>
                    </a:lnTo>
                    <a:cubicBezTo>
                      <a:pt x="474139" y="322735"/>
                      <a:pt x="514619" y="311622"/>
                      <a:pt x="517000" y="243359"/>
                    </a:cubicBezTo>
                    <a:cubicBezTo>
                      <a:pt x="517000" y="202878"/>
                      <a:pt x="502713" y="157634"/>
                      <a:pt x="433656" y="148109"/>
                    </a:cubicBezTo>
                    <a:cubicBezTo>
                      <a:pt x="366981" y="140568"/>
                      <a:pt x="274510" y="141043"/>
                      <a:pt x="174101" y="140965"/>
                    </a:cubicBezTo>
                    <a:close/>
                    <a:moveTo>
                      <a:pt x="0" y="0"/>
                    </a:moveTo>
                    <a:lnTo>
                      <a:pt x="127816" y="0"/>
                    </a:lnTo>
                    <a:lnTo>
                      <a:pt x="174101" y="0"/>
                    </a:lnTo>
                    <a:lnTo>
                      <a:pt x="447945" y="0"/>
                    </a:lnTo>
                    <a:lnTo>
                      <a:pt x="447945" y="1732"/>
                    </a:lnTo>
                    <a:cubicBezTo>
                      <a:pt x="634795" y="8775"/>
                      <a:pt x="679801" y="148746"/>
                      <a:pt x="683688" y="179066"/>
                    </a:cubicBezTo>
                    <a:cubicBezTo>
                      <a:pt x="689245" y="333848"/>
                      <a:pt x="620981" y="374328"/>
                      <a:pt x="559863" y="407666"/>
                    </a:cubicBezTo>
                    <a:cubicBezTo>
                      <a:pt x="663844" y="433066"/>
                      <a:pt x="727345" y="515617"/>
                      <a:pt x="728932" y="633885"/>
                    </a:cubicBezTo>
                    <a:cubicBezTo>
                      <a:pt x="720200" y="800572"/>
                      <a:pt x="594788" y="874392"/>
                      <a:pt x="433657" y="872010"/>
                    </a:cubicBezTo>
                    <a:cubicBezTo>
                      <a:pt x="433697" y="871216"/>
                      <a:pt x="433736" y="870422"/>
                      <a:pt x="433776" y="869628"/>
                    </a:cubicBezTo>
                    <a:lnTo>
                      <a:pt x="174101" y="869628"/>
                    </a:lnTo>
                    <a:lnTo>
                      <a:pt x="127816" y="869628"/>
                    </a:lnTo>
                    <a:lnTo>
                      <a:pt x="0" y="869628"/>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342" name="Google Shape;342;p23"/>
            <p:cNvGrpSpPr/>
            <p:nvPr/>
          </p:nvGrpSpPr>
          <p:grpSpPr>
            <a:xfrm>
              <a:off x="6690882" y="1037184"/>
              <a:ext cx="720080" cy="720080"/>
              <a:chOff x="6690882" y="1037184"/>
              <a:chExt cx="720080" cy="720080"/>
            </a:xfrm>
          </p:grpSpPr>
          <p:sp>
            <p:nvSpPr>
              <p:cNvPr id="343" name="Google Shape;343;p23"/>
              <p:cNvSpPr/>
              <p:nvPr/>
            </p:nvSpPr>
            <p:spPr>
              <a:xfrm>
                <a:off x="6690882" y="1037184"/>
                <a:ext cx="720080" cy="720080"/>
              </a:xfrm>
              <a:prstGeom prst="rect">
                <a:avLst/>
              </a:prstGeom>
              <a:solidFill>
                <a:schemeClr val="lt1"/>
              </a:solid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44" name="Google Shape;344;p23"/>
              <p:cNvSpPr/>
              <p:nvPr/>
            </p:nvSpPr>
            <p:spPr>
              <a:xfrm>
                <a:off x="6842201" y="1156272"/>
                <a:ext cx="417443" cy="481904"/>
              </a:xfrm>
              <a:prstGeom prst="blockArc">
                <a:avLst>
                  <a:gd fmla="val 1756726" name="adj1"/>
                  <a:gd fmla="val 19889488" name="adj2"/>
                  <a:gd fmla="val 22774" name="adj3"/>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sp>
          <p:nvSpPr>
            <p:cNvPr id="345" name="Google Shape;345;p23"/>
            <p:cNvSpPr/>
            <p:nvPr/>
          </p:nvSpPr>
          <p:spPr>
            <a:xfrm rot="5400000">
              <a:off x="6852922" y="1652530"/>
              <a:ext cx="396000" cy="2520000"/>
            </a:xfrm>
            <a:custGeom>
              <a:rect b="b" l="l" r="r" t="t"/>
              <a:pathLst>
                <a:path extrusionOk="0" h="2500353" w="468002">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lt1"/>
            </a:solid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D</a:t>
              </a:r>
              <a:endParaRPr b="0" i="0" sz="1800" u="none" cap="none" strike="noStrike">
                <a:solidFill>
                  <a:schemeClr val="lt1"/>
                </a:solidFill>
                <a:latin typeface="Arial"/>
                <a:ea typeface="Arial"/>
                <a:cs typeface="Arial"/>
                <a:sym typeface="Arial"/>
              </a:endParaRPr>
            </a:p>
          </p:txBody>
        </p:sp>
        <p:sp>
          <p:nvSpPr>
            <p:cNvPr id="346" name="Google Shape;346;p23"/>
            <p:cNvSpPr/>
            <p:nvPr/>
          </p:nvSpPr>
          <p:spPr>
            <a:xfrm rot="-5400000">
              <a:off x="6852922" y="2167123"/>
              <a:ext cx="396000" cy="2520000"/>
            </a:xfrm>
            <a:custGeom>
              <a:rect b="b" l="l" r="r" t="t"/>
              <a:pathLst>
                <a:path extrusionOk="0" h="2500353" w="468002">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lt1"/>
            </a:solid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D</a:t>
              </a:r>
              <a:endParaRPr b="0" i="0" sz="1800" u="none" cap="none" strike="noStrike">
                <a:solidFill>
                  <a:schemeClr val="lt1"/>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Slide">
  <p:cSld name="5_Title Slide">
    <p:bg>
      <p:bgPr>
        <a:solidFill>
          <a:schemeClr val="accent4"/>
        </a:solidFill>
      </p:bgPr>
    </p:bg>
    <p:spTree>
      <p:nvGrpSpPr>
        <p:cNvPr id="100" name="Shape 100"/>
        <p:cNvGrpSpPr/>
        <p:nvPr/>
      </p:nvGrpSpPr>
      <p:grpSpPr>
        <a:xfrm>
          <a:off x="0" y="0"/>
          <a:ext cx="0" cy="0"/>
          <a:chOff x="0" y="0"/>
          <a:chExt cx="0" cy="0"/>
        </a:xfrm>
      </p:grpSpPr>
      <p:sp>
        <p:nvSpPr>
          <p:cNvPr id="101" name="Google Shape;101;p5"/>
          <p:cNvSpPr/>
          <p:nvPr/>
        </p:nvSpPr>
        <p:spPr>
          <a:xfrm>
            <a:off x="899592" y="1303724"/>
            <a:ext cx="2520000" cy="25200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2" name="Google Shape;102;p5"/>
          <p:cNvSpPr/>
          <p:nvPr>
            <p:ph idx="2" type="pic"/>
          </p:nvPr>
        </p:nvSpPr>
        <p:spPr>
          <a:xfrm>
            <a:off x="1547944" y="1303724"/>
            <a:ext cx="2520000" cy="2520000"/>
          </a:xfrm>
          <a:prstGeom prst="ellipse">
            <a:avLst/>
          </a:prstGeom>
          <a:solidFill>
            <a:srgbClr val="F2F2F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03" name="Shape 103"/>
        <p:cNvGrpSpPr/>
        <p:nvPr/>
      </p:nvGrpSpPr>
      <p:grpSpPr>
        <a:xfrm>
          <a:off x="0" y="0"/>
          <a:ext cx="0" cy="0"/>
          <a:chOff x="0" y="0"/>
          <a:chExt cx="0" cy="0"/>
        </a:xfrm>
      </p:grpSpPr>
      <p:sp>
        <p:nvSpPr>
          <p:cNvPr id="104" name="Google Shape;104;p6"/>
          <p:cNvSpPr/>
          <p:nvPr/>
        </p:nvSpPr>
        <p:spPr>
          <a:xfrm>
            <a:off x="1547664" y="0"/>
            <a:ext cx="7596336" cy="51435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05" name="Google Shape;105;p6"/>
          <p:cNvGrpSpPr/>
          <p:nvPr/>
        </p:nvGrpSpPr>
        <p:grpSpPr>
          <a:xfrm>
            <a:off x="126464" y="3578903"/>
            <a:ext cx="1296144" cy="1368244"/>
            <a:chOff x="787805" y="339502"/>
            <a:chExt cx="4175262" cy="4407517"/>
          </a:xfrm>
        </p:grpSpPr>
        <p:sp>
          <p:nvSpPr>
            <p:cNvPr id="106" name="Google Shape;106;p6"/>
            <p:cNvSpPr/>
            <p:nvPr/>
          </p:nvSpPr>
          <p:spPr>
            <a:xfrm>
              <a:off x="787805" y="339502"/>
              <a:ext cx="4175262" cy="417526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07" name="Google Shape;107;p6"/>
            <p:cNvGrpSpPr/>
            <p:nvPr/>
          </p:nvGrpSpPr>
          <p:grpSpPr>
            <a:xfrm>
              <a:off x="1129436" y="1046675"/>
              <a:ext cx="3492000" cy="3700344"/>
              <a:chOff x="5304922" y="1037184"/>
              <a:chExt cx="3492000" cy="3700344"/>
            </a:xfrm>
          </p:grpSpPr>
          <p:grpSp>
            <p:nvGrpSpPr>
              <p:cNvPr id="108" name="Google Shape;108;p6"/>
              <p:cNvGrpSpPr/>
              <p:nvPr/>
            </p:nvGrpSpPr>
            <p:grpSpPr>
              <a:xfrm>
                <a:off x="5304922" y="3743716"/>
                <a:ext cx="3492000" cy="437610"/>
                <a:chOff x="1709238" y="4209096"/>
                <a:chExt cx="3492000" cy="437610"/>
              </a:xfrm>
            </p:grpSpPr>
            <p:sp>
              <p:nvSpPr>
                <p:cNvPr id="109" name="Google Shape;109;p6"/>
                <p:cNvSpPr/>
                <p:nvPr/>
              </p:nvSpPr>
              <p:spPr>
                <a:xfrm>
                  <a:off x="1709238" y="4214706"/>
                  <a:ext cx="3492000" cy="4320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10" name="Google Shape;110;p6"/>
                <p:cNvGrpSpPr/>
                <p:nvPr/>
              </p:nvGrpSpPr>
              <p:grpSpPr>
                <a:xfrm>
                  <a:off x="2078720" y="4209096"/>
                  <a:ext cx="469833" cy="432000"/>
                  <a:chOff x="2078720" y="4209096"/>
                  <a:chExt cx="469833" cy="432000"/>
                </a:xfrm>
              </p:grpSpPr>
              <p:sp>
                <p:nvSpPr>
                  <p:cNvPr id="111" name="Google Shape;111;p6"/>
                  <p:cNvSpPr/>
                  <p:nvPr/>
                </p:nvSpPr>
                <p:spPr>
                  <a:xfrm>
                    <a:off x="2078720"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2" name="Google Shape;112;p6"/>
                  <p:cNvSpPr/>
                  <p:nvPr/>
                </p:nvSpPr>
                <p:spPr>
                  <a:xfrm>
                    <a:off x="2217331"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3" name="Google Shape;113;p6"/>
                  <p:cNvSpPr/>
                  <p:nvPr/>
                </p:nvSpPr>
                <p:spPr>
                  <a:xfrm>
                    <a:off x="2355942"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4" name="Google Shape;114;p6"/>
                  <p:cNvSpPr/>
                  <p:nvPr/>
                </p:nvSpPr>
                <p:spPr>
                  <a:xfrm>
                    <a:off x="2494553"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115" name="Google Shape;115;p6"/>
                <p:cNvGrpSpPr/>
                <p:nvPr/>
              </p:nvGrpSpPr>
              <p:grpSpPr>
                <a:xfrm>
                  <a:off x="4098293" y="4384000"/>
                  <a:ext cx="900965" cy="82800"/>
                  <a:chOff x="4098293" y="4384000"/>
                  <a:chExt cx="900965" cy="82800"/>
                </a:xfrm>
              </p:grpSpPr>
              <p:sp>
                <p:nvSpPr>
                  <p:cNvPr id="116" name="Google Shape;116;p6"/>
                  <p:cNvSpPr/>
                  <p:nvPr/>
                </p:nvSpPr>
                <p:spPr>
                  <a:xfrm>
                    <a:off x="4098293"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7" name="Google Shape;117;p6"/>
                  <p:cNvSpPr/>
                  <p:nvPr/>
                </p:nvSpPr>
                <p:spPr>
                  <a:xfrm>
                    <a:off x="4260486"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8" name="Google Shape;118;p6"/>
                  <p:cNvSpPr/>
                  <p:nvPr/>
                </p:nvSpPr>
                <p:spPr>
                  <a:xfrm>
                    <a:off x="4422679"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9" name="Google Shape;119;p6"/>
                  <p:cNvSpPr/>
                  <p:nvPr/>
                </p:nvSpPr>
                <p:spPr>
                  <a:xfrm>
                    <a:off x="4584872"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0" name="Google Shape;120;p6"/>
                  <p:cNvSpPr/>
                  <p:nvPr/>
                </p:nvSpPr>
                <p:spPr>
                  <a:xfrm>
                    <a:off x="4747065"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1" name="Google Shape;121;p6"/>
                  <p:cNvSpPr/>
                  <p:nvPr/>
                </p:nvSpPr>
                <p:spPr>
                  <a:xfrm>
                    <a:off x="4909258"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grpSp>
            <p:nvGrpSpPr>
              <p:cNvPr id="122" name="Google Shape;122;p6"/>
              <p:cNvGrpSpPr/>
              <p:nvPr/>
            </p:nvGrpSpPr>
            <p:grpSpPr>
              <a:xfrm flipH="1">
                <a:off x="5304922" y="4299918"/>
                <a:ext cx="3492000" cy="437610"/>
                <a:chOff x="1709238" y="4209096"/>
                <a:chExt cx="3492000" cy="437610"/>
              </a:xfrm>
            </p:grpSpPr>
            <p:sp>
              <p:nvSpPr>
                <p:cNvPr id="123" name="Google Shape;123;p6"/>
                <p:cNvSpPr/>
                <p:nvPr/>
              </p:nvSpPr>
              <p:spPr>
                <a:xfrm>
                  <a:off x="1709238" y="4214706"/>
                  <a:ext cx="3492000" cy="4320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24" name="Google Shape;124;p6"/>
                <p:cNvGrpSpPr/>
                <p:nvPr/>
              </p:nvGrpSpPr>
              <p:grpSpPr>
                <a:xfrm>
                  <a:off x="2078720" y="4209096"/>
                  <a:ext cx="469833" cy="432000"/>
                  <a:chOff x="2078720" y="4209096"/>
                  <a:chExt cx="469833" cy="432000"/>
                </a:xfrm>
              </p:grpSpPr>
              <p:sp>
                <p:nvSpPr>
                  <p:cNvPr id="125" name="Google Shape;125;p6"/>
                  <p:cNvSpPr/>
                  <p:nvPr/>
                </p:nvSpPr>
                <p:spPr>
                  <a:xfrm>
                    <a:off x="2078720"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6" name="Google Shape;126;p6"/>
                  <p:cNvSpPr/>
                  <p:nvPr/>
                </p:nvSpPr>
                <p:spPr>
                  <a:xfrm>
                    <a:off x="2217331"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7" name="Google Shape;127;p6"/>
                  <p:cNvSpPr/>
                  <p:nvPr/>
                </p:nvSpPr>
                <p:spPr>
                  <a:xfrm>
                    <a:off x="2355942"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8" name="Google Shape;128;p6"/>
                  <p:cNvSpPr/>
                  <p:nvPr/>
                </p:nvSpPr>
                <p:spPr>
                  <a:xfrm>
                    <a:off x="2494553"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129" name="Google Shape;129;p6"/>
                <p:cNvGrpSpPr/>
                <p:nvPr/>
              </p:nvGrpSpPr>
              <p:grpSpPr>
                <a:xfrm>
                  <a:off x="4098293" y="4384000"/>
                  <a:ext cx="900965" cy="82800"/>
                  <a:chOff x="4098293" y="4384000"/>
                  <a:chExt cx="900965" cy="82800"/>
                </a:xfrm>
              </p:grpSpPr>
              <p:sp>
                <p:nvSpPr>
                  <p:cNvPr id="130" name="Google Shape;130;p6"/>
                  <p:cNvSpPr/>
                  <p:nvPr/>
                </p:nvSpPr>
                <p:spPr>
                  <a:xfrm>
                    <a:off x="4098293"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1" name="Google Shape;131;p6"/>
                  <p:cNvSpPr/>
                  <p:nvPr/>
                </p:nvSpPr>
                <p:spPr>
                  <a:xfrm>
                    <a:off x="4260486"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2" name="Google Shape;132;p6"/>
                  <p:cNvSpPr/>
                  <p:nvPr/>
                </p:nvSpPr>
                <p:spPr>
                  <a:xfrm>
                    <a:off x="4422679"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3" name="Google Shape;133;p6"/>
                  <p:cNvSpPr/>
                  <p:nvPr/>
                </p:nvSpPr>
                <p:spPr>
                  <a:xfrm>
                    <a:off x="4584872"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4" name="Google Shape;134;p6"/>
                  <p:cNvSpPr/>
                  <p:nvPr/>
                </p:nvSpPr>
                <p:spPr>
                  <a:xfrm>
                    <a:off x="4747065"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5" name="Google Shape;135;p6"/>
                  <p:cNvSpPr/>
                  <p:nvPr/>
                </p:nvSpPr>
                <p:spPr>
                  <a:xfrm>
                    <a:off x="4909258"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grpSp>
            <p:nvGrpSpPr>
              <p:cNvPr id="136" name="Google Shape;136;p6"/>
              <p:cNvGrpSpPr/>
              <p:nvPr/>
            </p:nvGrpSpPr>
            <p:grpSpPr>
              <a:xfrm>
                <a:off x="6272654" y="1875857"/>
                <a:ext cx="720080" cy="720080"/>
                <a:chOff x="6272654" y="1875857"/>
                <a:chExt cx="720080" cy="720080"/>
              </a:xfrm>
            </p:grpSpPr>
            <p:sp>
              <p:nvSpPr>
                <p:cNvPr id="137" name="Google Shape;137;p6"/>
                <p:cNvSpPr/>
                <p:nvPr/>
              </p:nvSpPr>
              <p:spPr>
                <a:xfrm>
                  <a:off x="6272654" y="1875857"/>
                  <a:ext cx="720080" cy="72008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8" name="Google Shape;138;p6"/>
                <p:cNvSpPr/>
                <p:nvPr/>
              </p:nvSpPr>
              <p:spPr>
                <a:xfrm>
                  <a:off x="6391715" y="1978487"/>
                  <a:ext cx="481958" cy="481904"/>
                </a:xfrm>
                <a:custGeom>
                  <a:rect b="b" l="l" r="r" t="t"/>
                  <a:pathLst>
                    <a:path extrusionOk="0" h="868857" w="848270">
                      <a:moveTo>
                        <a:pt x="424135" y="189887"/>
                      </a:moveTo>
                      <a:lnTo>
                        <a:pt x="297766" y="526729"/>
                      </a:lnTo>
                      <a:lnTo>
                        <a:pt x="550505" y="526729"/>
                      </a:lnTo>
                      <a:close/>
                      <a:moveTo>
                        <a:pt x="325960" y="0"/>
                      </a:moveTo>
                      <a:lnTo>
                        <a:pt x="352897" y="0"/>
                      </a:lnTo>
                      <a:lnTo>
                        <a:pt x="495373" y="0"/>
                      </a:lnTo>
                      <a:lnTo>
                        <a:pt x="522310" y="0"/>
                      </a:lnTo>
                      <a:lnTo>
                        <a:pt x="848270" y="868857"/>
                      </a:lnTo>
                      <a:lnTo>
                        <a:pt x="678857" y="868857"/>
                      </a:lnTo>
                      <a:lnTo>
                        <a:pt x="604960" y="671883"/>
                      </a:lnTo>
                      <a:lnTo>
                        <a:pt x="243310" y="671883"/>
                      </a:lnTo>
                      <a:lnTo>
                        <a:pt x="169413" y="868857"/>
                      </a:lnTo>
                      <a:lnTo>
                        <a:pt x="0" y="868857"/>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139" name="Google Shape;139;p6"/>
              <p:cNvGrpSpPr/>
              <p:nvPr/>
            </p:nvGrpSpPr>
            <p:grpSpPr>
              <a:xfrm>
                <a:off x="7109110" y="1875857"/>
                <a:ext cx="720080" cy="720080"/>
                <a:chOff x="7109110" y="1875857"/>
                <a:chExt cx="720080" cy="720080"/>
              </a:xfrm>
            </p:grpSpPr>
            <p:sp>
              <p:nvSpPr>
                <p:cNvPr id="140" name="Google Shape;140;p6"/>
                <p:cNvSpPr/>
                <p:nvPr/>
              </p:nvSpPr>
              <p:spPr>
                <a:xfrm>
                  <a:off x="7109110" y="1875857"/>
                  <a:ext cx="720080" cy="72008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1" name="Google Shape;141;p6"/>
                <p:cNvSpPr/>
                <p:nvPr/>
              </p:nvSpPr>
              <p:spPr>
                <a:xfrm>
                  <a:off x="7267746" y="1994945"/>
                  <a:ext cx="402809" cy="481904"/>
                </a:xfrm>
                <a:custGeom>
                  <a:rect b="b" l="l" r="r" t="t"/>
                  <a:pathLst>
                    <a:path extrusionOk="0" h="872065" w="728932">
                      <a:moveTo>
                        <a:pt x="174101" y="488630"/>
                      </a:moveTo>
                      <a:lnTo>
                        <a:pt x="174101" y="728663"/>
                      </a:lnTo>
                      <a:lnTo>
                        <a:pt x="442406" y="728663"/>
                      </a:lnTo>
                      <a:cubicBezTo>
                        <a:pt x="511257" y="715167"/>
                        <a:pt x="549532" y="684907"/>
                        <a:pt x="547956" y="612454"/>
                      </a:cubicBezTo>
                      <a:cubicBezTo>
                        <a:pt x="543194" y="552923"/>
                        <a:pt x="538432" y="510060"/>
                        <a:pt x="431276" y="493391"/>
                      </a:cubicBezTo>
                      <a:lnTo>
                        <a:pt x="174101" y="488630"/>
                      </a:lnTo>
                      <a:close/>
                      <a:moveTo>
                        <a:pt x="174101" y="140965"/>
                      </a:moveTo>
                      <a:lnTo>
                        <a:pt x="174101" y="347665"/>
                      </a:lnTo>
                      <a:lnTo>
                        <a:pt x="431276" y="347665"/>
                      </a:lnTo>
                      <a:lnTo>
                        <a:pt x="431276" y="345754"/>
                      </a:lnTo>
                      <a:cubicBezTo>
                        <a:pt x="474139" y="322735"/>
                        <a:pt x="514619" y="311622"/>
                        <a:pt x="517000" y="243359"/>
                      </a:cubicBezTo>
                      <a:cubicBezTo>
                        <a:pt x="517000" y="202878"/>
                        <a:pt x="502713" y="157634"/>
                        <a:pt x="433656" y="148109"/>
                      </a:cubicBezTo>
                      <a:cubicBezTo>
                        <a:pt x="366981" y="140568"/>
                        <a:pt x="274510" y="141043"/>
                        <a:pt x="174101" y="140965"/>
                      </a:cubicBezTo>
                      <a:close/>
                      <a:moveTo>
                        <a:pt x="0" y="0"/>
                      </a:moveTo>
                      <a:lnTo>
                        <a:pt x="127816" y="0"/>
                      </a:lnTo>
                      <a:lnTo>
                        <a:pt x="174101" y="0"/>
                      </a:lnTo>
                      <a:lnTo>
                        <a:pt x="447945" y="0"/>
                      </a:lnTo>
                      <a:lnTo>
                        <a:pt x="447945" y="1732"/>
                      </a:lnTo>
                      <a:cubicBezTo>
                        <a:pt x="634795" y="8775"/>
                        <a:pt x="679801" y="148746"/>
                        <a:pt x="683688" y="179066"/>
                      </a:cubicBezTo>
                      <a:cubicBezTo>
                        <a:pt x="689245" y="333848"/>
                        <a:pt x="620981" y="374328"/>
                        <a:pt x="559863" y="407666"/>
                      </a:cubicBezTo>
                      <a:cubicBezTo>
                        <a:pt x="663844" y="433066"/>
                        <a:pt x="727345" y="515617"/>
                        <a:pt x="728932" y="633885"/>
                      </a:cubicBezTo>
                      <a:cubicBezTo>
                        <a:pt x="720200" y="800572"/>
                        <a:pt x="594788" y="874392"/>
                        <a:pt x="433657" y="872010"/>
                      </a:cubicBezTo>
                      <a:cubicBezTo>
                        <a:pt x="433697" y="871216"/>
                        <a:pt x="433736" y="870422"/>
                        <a:pt x="433776" y="869628"/>
                      </a:cubicBezTo>
                      <a:lnTo>
                        <a:pt x="174101" y="869628"/>
                      </a:lnTo>
                      <a:lnTo>
                        <a:pt x="127816" y="869628"/>
                      </a:lnTo>
                      <a:lnTo>
                        <a:pt x="0" y="869628"/>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142" name="Google Shape;142;p6"/>
              <p:cNvGrpSpPr/>
              <p:nvPr/>
            </p:nvGrpSpPr>
            <p:grpSpPr>
              <a:xfrm>
                <a:off x="6690882" y="1037184"/>
                <a:ext cx="720080" cy="720080"/>
                <a:chOff x="6690882" y="1037184"/>
                <a:chExt cx="720080" cy="720080"/>
              </a:xfrm>
            </p:grpSpPr>
            <p:sp>
              <p:nvSpPr>
                <p:cNvPr id="143" name="Google Shape;143;p6"/>
                <p:cNvSpPr/>
                <p:nvPr/>
              </p:nvSpPr>
              <p:spPr>
                <a:xfrm>
                  <a:off x="6690882" y="1037184"/>
                  <a:ext cx="720080" cy="72008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4" name="Google Shape;144;p6"/>
                <p:cNvSpPr/>
                <p:nvPr/>
              </p:nvSpPr>
              <p:spPr>
                <a:xfrm>
                  <a:off x="6842201" y="1156272"/>
                  <a:ext cx="417443" cy="481904"/>
                </a:xfrm>
                <a:prstGeom prst="blockArc">
                  <a:avLst>
                    <a:gd fmla="val 1756726" name="adj1"/>
                    <a:gd fmla="val 19889488" name="adj2"/>
                    <a:gd fmla="val 22774" name="adj3"/>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sp>
            <p:nvSpPr>
              <p:cNvPr id="145" name="Google Shape;145;p6"/>
              <p:cNvSpPr/>
              <p:nvPr/>
            </p:nvSpPr>
            <p:spPr>
              <a:xfrm rot="5400000">
                <a:off x="6852922" y="1652530"/>
                <a:ext cx="396000" cy="2520000"/>
              </a:xfrm>
              <a:custGeom>
                <a:rect b="b" l="l" r="r" t="t"/>
                <a:pathLst>
                  <a:path extrusionOk="0" h="2500353" w="468002">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6" name="Google Shape;146;p6"/>
              <p:cNvSpPr/>
              <p:nvPr/>
            </p:nvSpPr>
            <p:spPr>
              <a:xfrm rot="-5400000">
                <a:off x="6852922" y="2167123"/>
                <a:ext cx="396000" cy="2520000"/>
              </a:xfrm>
              <a:custGeom>
                <a:rect b="b" l="l" r="r" t="t"/>
                <a:pathLst>
                  <a:path extrusionOk="0" h="2500353" w="468002">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47" name="Shape 147"/>
        <p:cNvGrpSpPr/>
        <p:nvPr/>
      </p:nvGrpSpPr>
      <p:grpSpPr>
        <a:xfrm>
          <a:off x="0" y="0"/>
          <a:ext cx="0" cy="0"/>
          <a:chOff x="0" y="0"/>
          <a:chExt cx="0" cy="0"/>
        </a:xfrm>
      </p:grpSpPr>
      <p:sp>
        <p:nvSpPr>
          <p:cNvPr id="148" name="Google Shape;148;p7"/>
          <p:cNvSpPr txBox="1"/>
          <p:nvPr>
            <p:ph type="title"/>
          </p:nvPr>
        </p:nvSpPr>
        <p:spPr>
          <a:xfrm>
            <a:off x="0" y="25735"/>
            <a:ext cx="9144000" cy="77653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3F3F3F"/>
              </a:buClr>
              <a:buSzPts val="3600"/>
              <a:buFont typeface="Arial"/>
              <a:buNone/>
              <a:defRPr b="1" sz="3600">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spTree>
      <p:nvGrpSpPr>
        <p:cNvPr id="149" name="Shape 149"/>
        <p:cNvGrpSpPr/>
        <p:nvPr/>
      </p:nvGrpSpPr>
      <p:grpSpPr>
        <a:xfrm>
          <a:off x="0" y="0"/>
          <a:ext cx="0" cy="0"/>
          <a:chOff x="0" y="0"/>
          <a:chExt cx="0" cy="0"/>
        </a:xfrm>
      </p:grpSpPr>
      <p:sp>
        <p:nvSpPr>
          <p:cNvPr id="150" name="Google Shape;150;p8"/>
          <p:cNvSpPr/>
          <p:nvPr/>
        </p:nvSpPr>
        <p:spPr>
          <a:xfrm>
            <a:off x="0" y="0"/>
            <a:ext cx="9144000" cy="257175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1" name="Google Shape;151;p8"/>
          <p:cNvSpPr/>
          <p:nvPr>
            <p:ph idx="2" type="pic"/>
          </p:nvPr>
        </p:nvSpPr>
        <p:spPr>
          <a:xfrm>
            <a:off x="719064" y="1651418"/>
            <a:ext cx="2411840" cy="1793419"/>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52" name="Google Shape;152;p8"/>
          <p:cNvSpPr/>
          <p:nvPr>
            <p:ph idx="3" type="pic"/>
          </p:nvPr>
        </p:nvSpPr>
        <p:spPr>
          <a:xfrm>
            <a:off x="3365613" y="1651418"/>
            <a:ext cx="2411840" cy="1793419"/>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53" name="Google Shape;153;p8"/>
          <p:cNvSpPr/>
          <p:nvPr>
            <p:ph idx="4" type="pic"/>
          </p:nvPr>
        </p:nvSpPr>
        <p:spPr>
          <a:xfrm>
            <a:off x="6012161" y="1651418"/>
            <a:ext cx="2411840" cy="1793419"/>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54" name="Google Shape;154;p8"/>
          <p:cNvSpPr txBox="1"/>
          <p:nvPr>
            <p:ph type="title"/>
          </p:nvPr>
        </p:nvSpPr>
        <p:spPr>
          <a:xfrm>
            <a:off x="0" y="25735"/>
            <a:ext cx="9144000" cy="77653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3F3F3F"/>
              </a:buClr>
              <a:buSzPts val="3600"/>
              <a:buFont typeface="Arial"/>
              <a:buNone/>
              <a:defRPr b="1" sz="3600">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p:cSld name="4_Title Slide">
    <p:spTree>
      <p:nvGrpSpPr>
        <p:cNvPr id="155" name="Shape 155"/>
        <p:cNvGrpSpPr/>
        <p:nvPr/>
      </p:nvGrpSpPr>
      <p:grpSpPr>
        <a:xfrm>
          <a:off x="0" y="0"/>
          <a:ext cx="0" cy="0"/>
          <a:chOff x="0" y="0"/>
          <a:chExt cx="0" cy="0"/>
        </a:xfrm>
      </p:grpSpPr>
      <p:sp>
        <p:nvSpPr>
          <p:cNvPr id="156" name="Google Shape;156;p9"/>
          <p:cNvSpPr/>
          <p:nvPr/>
        </p:nvSpPr>
        <p:spPr>
          <a:xfrm>
            <a:off x="0" y="0"/>
            <a:ext cx="2555776" cy="51435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7" name="Google Shape;157;p9"/>
          <p:cNvSpPr/>
          <p:nvPr>
            <p:ph idx="2" type="pic"/>
          </p:nvPr>
        </p:nvSpPr>
        <p:spPr>
          <a:xfrm>
            <a:off x="2555776" y="0"/>
            <a:ext cx="6588224" cy="257175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Slide">
  <p:cSld name="6_Title Slide">
    <p:spTree>
      <p:nvGrpSpPr>
        <p:cNvPr id="158" name="Shape 158"/>
        <p:cNvGrpSpPr/>
        <p:nvPr/>
      </p:nvGrpSpPr>
      <p:grpSpPr>
        <a:xfrm>
          <a:off x="0" y="0"/>
          <a:ext cx="0" cy="0"/>
          <a:chOff x="0" y="0"/>
          <a:chExt cx="0" cy="0"/>
        </a:xfrm>
      </p:grpSpPr>
      <p:sp>
        <p:nvSpPr>
          <p:cNvPr id="159" name="Google Shape;159;p10"/>
          <p:cNvSpPr/>
          <p:nvPr/>
        </p:nvSpPr>
        <p:spPr>
          <a:xfrm>
            <a:off x="1" y="889772"/>
            <a:ext cx="9144000" cy="3363957"/>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0" name="Google Shape;160;p10"/>
          <p:cNvSpPr txBox="1"/>
          <p:nvPr>
            <p:ph type="title"/>
          </p:nvPr>
        </p:nvSpPr>
        <p:spPr>
          <a:xfrm>
            <a:off x="3665156" y="2091331"/>
            <a:ext cx="5472608" cy="54207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1" name="Google Shape;161;p10"/>
          <p:cNvSpPr txBox="1"/>
          <p:nvPr>
            <p:ph idx="1" type="body"/>
          </p:nvPr>
        </p:nvSpPr>
        <p:spPr>
          <a:xfrm>
            <a:off x="3665156" y="2640899"/>
            <a:ext cx="5472608" cy="276687"/>
          </a:xfrm>
          <a:prstGeom prst="rect">
            <a:avLst/>
          </a:prstGeom>
          <a:noFill/>
          <a:ln>
            <a:noFill/>
          </a:ln>
        </p:spPr>
        <p:txBody>
          <a:bodyPr anchorCtr="0" anchor="ctr" bIns="45700" lIns="108000"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grpSp>
        <p:nvGrpSpPr>
          <p:cNvPr id="162" name="Google Shape;162;p10"/>
          <p:cNvGrpSpPr/>
          <p:nvPr/>
        </p:nvGrpSpPr>
        <p:grpSpPr>
          <a:xfrm>
            <a:off x="1410728" y="1571507"/>
            <a:ext cx="1895276" cy="2008355"/>
            <a:chOff x="5304922" y="1037184"/>
            <a:chExt cx="3492000" cy="3700344"/>
          </a:xfrm>
        </p:grpSpPr>
        <p:grpSp>
          <p:nvGrpSpPr>
            <p:cNvPr id="163" name="Google Shape;163;p10"/>
            <p:cNvGrpSpPr/>
            <p:nvPr/>
          </p:nvGrpSpPr>
          <p:grpSpPr>
            <a:xfrm>
              <a:off x="5304922" y="3743716"/>
              <a:ext cx="3492000" cy="437610"/>
              <a:chOff x="1709238" y="4209096"/>
              <a:chExt cx="3492000" cy="437610"/>
            </a:xfrm>
          </p:grpSpPr>
          <p:sp>
            <p:nvSpPr>
              <p:cNvPr id="164" name="Google Shape;164;p10"/>
              <p:cNvSpPr/>
              <p:nvPr/>
            </p:nvSpPr>
            <p:spPr>
              <a:xfrm>
                <a:off x="1709238" y="4214706"/>
                <a:ext cx="3492000" cy="432000"/>
              </a:xfrm>
              <a:prstGeom prst="rect">
                <a:avLst/>
              </a:prstGeom>
              <a:solidFill>
                <a:schemeClr val="accent1"/>
              </a:solid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65" name="Google Shape;165;p10"/>
              <p:cNvGrpSpPr/>
              <p:nvPr/>
            </p:nvGrpSpPr>
            <p:grpSpPr>
              <a:xfrm>
                <a:off x="2078720" y="4209096"/>
                <a:ext cx="469833" cy="432000"/>
                <a:chOff x="2078720" y="4209096"/>
                <a:chExt cx="469833" cy="432000"/>
              </a:xfrm>
            </p:grpSpPr>
            <p:sp>
              <p:nvSpPr>
                <p:cNvPr id="166" name="Google Shape;166;p10"/>
                <p:cNvSpPr/>
                <p:nvPr/>
              </p:nvSpPr>
              <p:spPr>
                <a:xfrm>
                  <a:off x="2078720"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7" name="Google Shape;167;p10"/>
                <p:cNvSpPr/>
                <p:nvPr/>
              </p:nvSpPr>
              <p:spPr>
                <a:xfrm>
                  <a:off x="2217331"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8" name="Google Shape;168;p10"/>
                <p:cNvSpPr/>
                <p:nvPr/>
              </p:nvSpPr>
              <p:spPr>
                <a:xfrm>
                  <a:off x="2355942"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9" name="Google Shape;169;p10"/>
                <p:cNvSpPr/>
                <p:nvPr/>
              </p:nvSpPr>
              <p:spPr>
                <a:xfrm>
                  <a:off x="2494553"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70" name="Google Shape;170;p10"/>
              <p:cNvGrpSpPr/>
              <p:nvPr/>
            </p:nvGrpSpPr>
            <p:grpSpPr>
              <a:xfrm>
                <a:off x="4098293" y="4384000"/>
                <a:ext cx="900965" cy="82800"/>
                <a:chOff x="4098293" y="4384000"/>
                <a:chExt cx="900965" cy="82800"/>
              </a:xfrm>
            </p:grpSpPr>
            <p:sp>
              <p:nvSpPr>
                <p:cNvPr id="171" name="Google Shape;171;p10"/>
                <p:cNvSpPr/>
                <p:nvPr/>
              </p:nvSpPr>
              <p:spPr>
                <a:xfrm>
                  <a:off x="4098293"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2" name="Google Shape;172;p10"/>
                <p:cNvSpPr/>
                <p:nvPr/>
              </p:nvSpPr>
              <p:spPr>
                <a:xfrm>
                  <a:off x="4260486"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3" name="Google Shape;173;p10"/>
                <p:cNvSpPr/>
                <p:nvPr/>
              </p:nvSpPr>
              <p:spPr>
                <a:xfrm>
                  <a:off x="4422679"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4" name="Google Shape;174;p10"/>
                <p:cNvSpPr/>
                <p:nvPr/>
              </p:nvSpPr>
              <p:spPr>
                <a:xfrm>
                  <a:off x="4584872"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5" name="Google Shape;175;p10"/>
                <p:cNvSpPr/>
                <p:nvPr/>
              </p:nvSpPr>
              <p:spPr>
                <a:xfrm>
                  <a:off x="4747065"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6" name="Google Shape;176;p10"/>
                <p:cNvSpPr/>
                <p:nvPr/>
              </p:nvSpPr>
              <p:spPr>
                <a:xfrm>
                  <a:off x="4909258"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grpSp>
          <p:nvGrpSpPr>
            <p:cNvPr id="177" name="Google Shape;177;p10"/>
            <p:cNvGrpSpPr/>
            <p:nvPr/>
          </p:nvGrpSpPr>
          <p:grpSpPr>
            <a:xfrm flipH="1">
              <a:off x="5304922" y="4299918"/>
              <a:ext cx="3492000" cy="437610"/>
              <a:chOff x="1709238" y="4209096"/>
              <a:chExt cx="3492000" cy="437610"/>
            </a:xfrm>
          </p:grpSpPr>
          <p:sp>
            <p:nvSpPr>
              <p:cNvPr id="178" name="Google Shape;178;p10"/>
              <p:cNvSpPr/>
              <p:nvPr/>
            </p:nvSpPr>
            <p:spPr>
              <a:xfrm>
                <a:off x="1709238" y="4214706"/>
                <a:ext cx="3492000" cy="432000"/>
              </a:xfrm>
              <a:prstGeom prst="rect">
                <a:avLst/>
              </a:prstGeom>
              <a:solidFill>
                <a:schemeClr val="accent2"/>
              </a:solid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79" name="Google Shape;179;p10"/>
              <p:cNvGrpSpPr/>
              <p:nvPr/>
            </p:nvGrpSpPr>
            <p:grpSpPr>
              <a:xfrm>
                <a:off x="2078720" y="4209096"/>
                <a:ext cx="469833" cy="432000"/>
                <a:chOff x="2078720" y="4209096"/>
                <a:chExt cx="469833" cy="432000"/>
              </a:xfrm>
            </p:grpSpPr>
            <p:sp>
              <p:nvSpPr>
                <p:cNvPr id="180" name="Google Shape;180;p10"/>
                <p:cNvSpPr/>
                <p:nvPr/>
              </p:nvSpPr>
              <p:spPr>
                <a:xfrm>
                  <a:off x="2078720"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1" name="Google Shape;181;p10"/>
                <p:cNvSpPr/>
                <p:nvPr/>
              </p:nvSpPr>
              <p:spPr>
                <a:xfrm>
                  <a:off x="2217331"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2" name="Google Shape;182;p10"/>
                <p:cNvSpPr/>
                <p:nvPr/>
              </p:nvSpPr>
              <p:spPr>
                <a:xfrm>
                  <a:off x="2355942"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3" name="Google Shape;183;p10"/>
                <p:cNvSpPr/>
                <p:nvPr/>
              </p:nvSpPr>
              <p:spPr>
                <a:xfrm>
                  <a:off x="2494553" y="4209096"/>
                  <a:ext cx="54000" cy="43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84" name="Google Shape;184;p10"/>
              <p:cNvGrpSpPr/>
              <p:nvPr/>
            </p:nvGrpSpPr>
            <p:grpSpPr>
              <a:xfrm>
                <a:off x="4098293" y="4384000"/>
                <a:ext cx="900965" cy="82800"/>
                <a:chOff x="4098293" y="4384000"/>
                <a:chExt cx="900965" cy="82800"/>
              </a:xfrm>
            </p:grpSpPr>
            <p:sp>
              <p:nvSpPr>
                <p:cNvPr id="185" name="Google Shape;185;p10"/>
                <p:cNvSpPr/>
                <p:nvPr/>
              </p:nvSpPr>
              <p:spPr>
                <a:xfrm>
                  <a:off x="4098293"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6" name="Google Shape;186;p10"/>
                <p:cNvSpPr/>
                <p:nvPr/>
              </p:nvSpPr>
              <p:spPr>
                <a:xfrm>
                  <a:off x="4260486"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7" name="Google Shape;187;p10"/>
                <p:cNvSpPr/>
                <p:nvPr/>
              </p:nvSpPr>
              <p:spPr>
                <a:xfrm>
                  <a:off x="4422679"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8" name="Google Shape;188;p10"/>
                <p:cNvSpPr/>
                <p:nvPr/>
              </p:nvSpPr>
              <p:spPr>
                <a:xfrm>
                  <a:off x="4584872"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9" name="Google Shape;189;p10"/>
                <p:cNvSpPr/>
                <p:nvPr/>
              </p:nvSpPr>
              <p:spPr>
                <a:xfrm>
                  <a:off x="4747065"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0" name="Google Shape;190;p10"/>
                <p:cNvSpPr/>
                <p:nvPr/>
              </p:nvSpPr>
              <p:spPr>
                <a:xfrm>
                  <a:off x="4909258" y="4384000"/>
                  <a:ext cx="90000" cy="82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grpSp>
          <p:nvGrpSpPr>
            <p:cNvPr id="191" name="Google Shape;191;p10"/>
            <p:cNvGrpSpPr/>
            <p:nvPr/>
          </p:nvGrpSpPr>
          <p:grpSpPr>
            <a:xfrm>
              <a:off x="6272654" y="1875857"/>
              <a:ext cx="720080" cy="720080"/>
              <a:chOff x="6272654" y="1875857"/>
              <a:chExt cx="720080" cy="720080"/>
            </a:xfrm>
          </p:grpSpPr>
          <p:sp>
            <p:nvSpPr>
              <p:cNvPr id="192" name="Google Shape;192;p10"/>
              <p:cNvSpPr/>
              <p:nvPr/>
            </p:nvSpPr>
            <p:spPr>
              <a:xfrm>
                <a:off x="6272654" y="1875857"/>
                <a:ext cx="720080" cy="720080"/>
              </a:xfrm>
              <a:prstGeom prst="rect">
                <a:avLst/>
              </a:prstGeom>
              <a:solidFill>
                <a:schemeClr val="accent1"/>
              </a:solid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3" name="Google Shape;193;p10"/>
              <p:cNvSpPr/>
              <p:nvPr/>
            </p:nvSpPr>
            <p:spPr>
              <a:xfrm>
                <a:off x="6391715" y="1978487"/>
                <a:ext cx="481958" cy="481904"/>
              </a:xfrm>
              <a:custGeom>
                <a:rect b="b" l="l" r="r" t="t"/>
                <a:pathLst>
                  <a:path extrusionOk="0" h="868857" w="848270">
                    <a:moveTo>
                      <a:pt x="424135" y="189887"/>
                    </a:moveTo>
                    <a:lnTo>
                      <a:pt x="297766" y="526729"/>
                    </a:lnTo>
                    <a:lnTo>
                      <a:pt x="550505" y="526729"/>
                    </a:lnTo>
                    <a:close/>
                    <a:moveTo>
                      <a:pt x="325960" y="0"/>
                    </a:moveTo>
                    <a:lnTo>
                      <a:pt x="352897" y="0"/>
                    </a:lnTo>
                    <a:lnTo>
                      <a:pt x="495373" y="0"/>
                    </a:lnTo>
                    <a:lnTo>
                      <a:pt x="522310" y="0"/>
                    </a:lnTo>
                    <a:lnTo>
                      <a:pt x="848270" y="868857"/>
                    </a:lnTo>
                    <a:lnTo>
                      <a:pt x="678857" y="868857"/>
                    </a:lnTo>
                    <a:lnTo>
                      <a:pt x="604960" y="671883"/>
                    </a:lnTo>
                    <a:lnTo>
                      <a:pt x="243310" y="671883"/>
                    </a:lnTo>
                    <a:lnTo>
                      <a:pt x="169413" y="868857"/>
                    </a:lnTo>
                    <a:lnTo>
                      <a:pt x="0" y="868857"/>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94" name="Google Shape;194;p10"/>
            <p:cNvGrpSpPr/>
            <p:nvPr/>
          </p:nvGrpSpPr>
          <p:grpSpPr>
            <a:xfrm>
              <a:off x="7109110" y="1875857"/>
              <a:ext cx="720080" cy="720080"/>
              <a:chOff x="7109110" y="1875857"/>
              <a:chExt cx="720080" cy="720080"/>
            </a:xfrm>
          </p:grpSpPr>
          <p:sp>
            <p:nvSpPr>
              <p:cNvPr id="195" name="Google Shape;195;p10"/>
              <p:cNvSpPr/>
              <p:nvPr/>
            </p:nvSpPr>
            <p:spPr>
              <a:xfrm>
                <a:off x="7109110" y="1875857"/>
                <a:ext cx="720080" cy="720080"/>
              </a:xfrm>
              <a:prstGeom prst="rect">
                <a:avLst/>
              </a:prstGeom>
              <a:solidFill>
                <a:schemeClr val="accent2"/>
              </a:solid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6" name="Google Shape;196;p10"/>
              <p:cNvSpPr/>
              <p:nvPr/>
            </p:nvSpPr>
            <p:spPr>
              <a:xfrm>
                <a:off x="7267746" y="1994945"/>
                <a:ext cx="402809" cy="481904"/>
              </a:xfrm>
              <a:custGeom>
                <a:rect b="b" l="l" r="r" t="t"/>
                <a:pathLst>
                  <a:path extrusionOk="0" h="872065" w="728932">
                    <a:moveTo>
                      <a:pt x="174101" y="488630"/>
                    </a:moveTo>
                    <a:lnTo>
                      <a:pt x="174101" y="728663"/>
                    </a:lnTo>
                    <a:lnTo>
                      <a:pt x="442406" y="728663"/>
                    </a:lnTo>
                    <a:cubicBezTo>
                      <a:pt x="511257" y="715167"/>
                      <a:pt x="549532" y="684907"/>
                      <a:pt x="547956" y="612454"/>
                    </a:cubicBezTo>
                    <a:cubicBezTo>
                      <a:pt x="543194" y="552923"/>
                      <a:pt x="538432" y="510060"/>
                      <a:pt x="431276" y="493391"/>
                    </a:cubicBezTo>
                    <a:lnTo>
                      <a:pt x="174101" y="488630"/>
                    </a:lnTo>
                    <a:close/>
                    <a:moveTo>
                      <a:pt x="174101" y="140965"/>
                    </a:moveTo>
                    <a:lnTo>
                      <a:pt x="174101" y="347665"/>
                    </a:lnTo>
                    <a:lnTo>
                      <a:pt x="431276" y="347665"/>
                    </a:lnTo>
                    <a:lnTo>
                      <a:pt x="431276" y="345754"/>
                    </a:lnTo>
                    <a:cubicBezTo>
                      <a:pt x="474139" y="322735"/>
                      <a:pt x="514619" y="311622"/>
                      <a:pt x="517000" y="243359"/>
                    </a:cubicBezTo>
                    <a:cubicBezTo>
                      <a:pt x="517000" y="202878"/>
                      <a:pt x="502713" y="157634"/>
                      <a:pt x="433656" y="148109"/>
                    </a:cubicBezTo>
                    <a:cubicBezTo>
                      <a:pt x="366981" y="140568"/>
                      <a:pt x="274510" y="141043"/>
                      <a:pt x="174101" y="140965"/>
                    </a:cubicBezTo>
                    <a:close/>
                    <a:moveTo>
                      <a:pt x="0" y="0"/>
                    </a:moveTo>
                    <a:lnTo>
                      <a:pt x="127816" y="0"/>
                    </a:lnTo>
                    <a:lnTo>
                      <a:pt x="174101" y="0"/>
                    </a:lnTo>
                    <a:lnTo>
                      <a:pt x="447945" y="0"/>
                    </a:lnTo>
                    <a:lnTo>
                      <a:pt x="447945" y="1732"/>
                    </a:lnTo>
                    <a:cubicBezTo>
                      <a:pt x="634795" y="8775"/>
                      <a:pt x="679801" y="148746"/>
                      <a:pt x="683688" y="179066"/>
                    </a:cubicBezTo>
                    <a:cubicBezTo>
                      <a:pt x="689245" y="333848"/>
                      <a:pt x="620981" y="374328"/>
                      <a:pt x="559863" y="407666"/>
                    </a:cubicBezTo>
                    <a:cubicBezTo>
                      <a:pt x="663844" y="433066"/>
                      <a:pt x="727345" y="515617"/>
                      <a:pt x="728932" y="633885"/>
                    </a:cubicBezTo>
                    <a:cubicBezTo>
                      <a:pt x="720200" y="800572"/>
                      <a:pt x="594788" y="874392"/>
                      <a:pt x="433657" y="872010"/>
                    </a:cubicBezTo>
                    <a:cubicBezTo>
                      <a:pt x="433697" y="871216"/>
                      <a:pt x="433736" y="870422"/>
                      <a:pt x="433776" y="869628"/>
                    </a:cubicBezTo>
                    <a:lnTo>
                      <a:pt x="174101" y="869628"/>
                    </a:lnTo>
                    <a:lnTo>
                      <a:pt x="127816" y="869628"/>
                    </a:lnTo>
                    <a:lnTo>
                      <a:pt x="0" y="869628"/>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97" name="Google Shape;197;p10"/>
            <p:cNvGrpSpPr/>
            <p:nvPr/>
          </p:nvGrpSpPr>
          <p:grpSpPr>
            <a:xfrm>
              <a:off x="6690882" y="1037184"/>
              <a:ext cx="720080" cy="720080"/>
              <a:chOff x="6690882" y="1037184"/>
              <a:chExt cx="720080" cy="720080"/>
            </a:xfrm>
          </p:grpSpPr>
          <p:sp>
            <p:nvSpPr>
              <p:cNvPr id="198" name="Google Shape;198;p10"/>
              <p:cNvSpPr/>
              <p:nvPr/>
            </p:nvSpPr>
            <p:spPr>
              <a:xfrm>
                <a:off x="6690882" y="1037184"/>
                <a:ext cx="720080" cy="720080"/>
              </a:xfrm>
              <a:prstGeom prst="rect">
                <a:avLst/>
              </a:prstGeom>
              <a:solidFill>
                <a:schemeClr val="lt1"/>
              </a:solid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9" name="Google Shape;199;p10"/>
              <p:cNvSpPr/>
              <p:nvPr/>
            </p:nvSpPr>
            <p:spPr>
              <a:xfrm>
                <a:off x="6842201" y="1156272"/>
                <a:ext cx="417443" cy="481904"/>
              </a:xfrm>
              <a:prstGeom prst="blockArc">
                <a:avLst>
                  <a:gd fmla="val 1756726" name="adj1"/>
                  <a:gd fmla="val 19889488" name="adj2"/>
                  <a:gd fmla="val 22774" name="adj3"/>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sp>
          <p:nvSpPr>
            <p:cNvPr id="200" name="Google Shape;200;p10"/>
            <p:cNvSpPr/>
            <p:nvPr/>
          </p:nvSpPr>
          <p:spPr>
            <a:xfrm rot="5400000">
              <a:off x="6852922" y="1652530"/>
              <a:ext cx="396000" cy="2520000"/>
            </a:xfrm>
            <a:custGeom>
              <a:rect b="b" l="l" r="r" t="t"/>
              <a:pathLst>
                <a:path extrusionOk="0" h="2500353" w="468002">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lt1"/>
            </a:solid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D</a:t>
              </a:r>
              <a:endParaRPr sz="1800">
                <a:solidFill>
                  <a:schemeClr val="lt1"/>
                </a:solidFill>
                <a:latin typeface="Arial"/>
                <a:ea typeface="Arial"/>
                <a:cs typeface="Arial"/>
                <a:sym typeface="Arial"/>
              </a:endParaRPr>
            </a:p>
          </p:txBody>
        </p:sp>
        <p:sp>
          <p:nvSpPr>
            <p:cNvPr id="201" name="Google Shape;201;p10"/>
            <p:cNvSpPr/>
            <p:nvPr/>
          </p:nvSpPr>
          <p:spPr>
            <a:xfrm rot="-5400000">
              <a:off x="6852922" y="2167123"/>
              <a:ext cx="396000" cy="2520000"/>
            </a:xfrm>
            <a:custGeom>
              <a:rect b="b" l="l" r="r" t="t"/>
              <a:pathLst>
                <a:path extrusionOk="0" h="2500353" w="468002">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lt1"/>
            </a:solid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D</a:t>
              </a:r>
              <a:endParaRPr sz="1800">
                <a:solidFill>
                  <a:schemeClr val="lt1"/>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202" name="Shape 202"/>
        <p:cNvGrpSpPr/>
        <p:nvPr/>
      </p:nvGrpSpPr>
      <p:grpSpPr>
        <a:xfrm>
          <a:off x="0" y="0"/>
          <a:ext cx="0" cy="0"/>
          <a:chOff x="0" y="0"/>
          <a:chExt cx="0" cy="0"/>
        </a:xfrm>
      </p:grpSpPr>
      <p:sp>
        <p:nvSpPr>
          <p:cNvPr id="203" name="Google Shape;203;p11"/>
          <p:cNvSpPr/>
          <p:nvPr>
            <p:ph idx="2" type="pic"/>
          </p:nvPr>
        </p:nvSpPr>
        <p:spPr>
          <a:xfrm>
            <a:off x="0" y="0"/>
            <a:ext cx="4572000" cy="257175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04" name="Google Shape;204;p11"/>
          <p:cNvSpPr/>
          <p:nvPr>
            <p:ph idx="3" type="pic"/>
          </p:nvPr>
        </p:nvSpPr>
        <p:spPr>
          <a:xfrm>
            <a:off x="4572000" y="2571750"/>
            <a:ext cx="4572000" cy="257175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17" Type="http://schemas.openxmlformats.org/officeDocument/2006/relationships/slideLayout" Target="../slideLayouts/slideLayout19.xml"/><Relationship Id="rId16" Type="http://schemas.openxmlformats.org/officeDocument/2006/relationships/slideLayout" Target="../slideLayouts/slideLayout18.xml"/><Relationship Id="rId5" Type="http://schemas.openxmlformats.org/officeDocument/2006/relationships/slideLayout" Target="../slideLayouts/slideLayout7.xml"/><Relationship Id="rId6" Type="http://schemas.openxmlformats.org/officeDocument/2006/relationships/slideLayout" Target="../slideLayouts/slideLayout8.xml"/><Relationship Id="rId18" Type="http://schemas.openxmlformats.org/officeDocument/2006/relationships/theme" Target="../theme/theme3.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 name="Shape 9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2" name="Shape 302"/>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jpg"/><Relationship Id="rId4"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0.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4"/>
          <p:cNvSpPr txBox="1"/>
          <p:nvPr>
            <p:ph idx="1" type="body"/>
          </p:nvPr>
        </p:nvSpPr>
        <p:spPr>
          <a:xfrm>
            <a:off x="29375" y="3795886"/>
            <a:ext cx="9143999" cy="1152128"/>
          </a:xfrm>
          <a:prstGeom prst="rect">
            <a:avLst/>
          </a:prstGeom>
          <a:noFill/>
          <a:ln>
            <a:noFill/>
          </a:ln>
        </p:spPr>
        <p:txBody>
          <a:bodyPr anchorCtr="0" anchor="ctr" bIns="45700" lIns="108000" spcFirstLastPara="1" rIns="91425" wrap="square" tIns="45700">
            <a:noAutofit/>
          </a:bodyPr>
          <a:lstStyle/>
          <a:p>
            <a:pPr indent="0" lvl="0" marL="0" rtl="0" algn="ctr">
              <a:spcBef>
                <a:spcPts val="0"/>
              </a:spcBef>
              <a:spcAft>
                <a:spcPts val="0"/>
              </a:spcAft>
              <a:buClr>
                <a:schemeClr val="dk1"/>
              </a:buClr>
              <a:buSzPts val="2000"/>
              <a:buNone/>
            </a:pPr>
            <a:r>
              <a:rPr lang="en-US" sz="2000">
                <a:latin typeface="Times New Roman"/>
                <a:ea typeface="Times New Roman"/>
                <a:cs typeface="Times New Roman"/>
                <a:sym typeface="Times New Roman"/>
              </a:rPr>
              <a:t>ĐỀ TÀI: N</a:t>
            </a:r>
            <a:r>
              <a:rPr lang="en-US" sz="2000">
                <a:latin typeface="Times New Roman"/>
                <a:ea typeface="Times New Roman"/>
                <a:cs typeface="Times New Roman"/>
                <a:sym typeface="Times New Roman"/>
              </a:rPr>
              <a:t>ÉN DỮ LIỆU ĐA PHƯƠNG TIỆN </a:t>
            </a:r>
            <a:endParaRPr sz="2000">
              <a:latin typeface="Times New Roman"/>
              <a:ea typeface="Times New Roman"/>
              <a:cs typeface="Times New Roman"/>
              <a:sym typeface="Times New Roman"/>
            </a:endParaRPr>
          </a:p>
          <a:p>
            <a:pPr indent="0" lvl="0" marL="0" rtl="0" algn="ctr">
              <a:spcBef>
                <a:spcPts val="0"/>
              </a:spcBef>
              <a:spcAft>
                <a:spcPts val="0"/>
              </a:spcAft>
              <a:buClr>
                <a:schemeClr val="dk1"/>
              </a:buClr>
              <a:buSzPts val="2000"/>
              <a:buNone/>
            </a:pPr>
            <a:r>
              <a:rPr lang="en-US" sz="2000">
                <a:latin typeface="Times New Roman"/>
                <a:ea typeface="Times New Roman"/>
                <a:cs typeface="Times New Roman"/>
                <a:sym typeface="Times New Roman"/>
              </a:rPr>
              <a:t>BẰNG CÁC KĨ THUẬT HỌC MÁY</a:t>
            </a:r>
            <a:endParaRPr b="1" sz="2000">
              <a:latin typeface="Times New Roman"/>
              <a:ea typeface="Times New Roman"/>
              <a:cs typeface="Times New Roman"/>
              <a:sym typeface="Times New Roman"/>
            </a:endParaRPr>
          </a:p>
        </p:txBody>
      </p:sp>
      <p:sp>
        <p:nvSpPr>
          <p:cNvPr id="352" name="Google Shape;352;p24"/>
          <p:cNvSpPr txBox="1"/>
          <p:nvPr>
            <p:ph type="title"/>
          </p:nvPr>
        </p:nvSpPr>
        <p:spPr>
          <a:xfrm>
            <a:off x="7139" y="3170318"/>
            <a:ext cx="9143998" cy="62556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lang="en-US">
                <a:latin typeface="Times New Roman"/>
                <a:ea typeface="Times New Roman"/>
                <a:cs typeface="Times New Roman"/>
                <a:sym typeface="Times New Roman"/>
              </a:rPr>
              <a:t>BÁO CÁO THỰC TẬP</a:t>
            </a:r>
            <a:endParaRPr>
              <a:latin typeface="Times New Roman"/>
              <a:ea typeface="Times New Roman"/>
              <a:cs typeface="Times New Roman"/>
              <a:sym typeface="Times New Roman"/>
            </a:endParaRPr>
          </a:p>
        </p:txBody>
      </p:sp>
      <p:sp>
        <p:nvSpPr>
          <p:cNvPr id="353" name="Google Shape;353;p24"/>
          <p:cNvSpPr txBox="1"/>
          <p:nvPr/>
        </p:nvSpPr>
        <p:spPr>
          <a:xfrm>
            <a:off x="1829066" y="51470"/>
            <a:ext cx="5544616"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TRƯỜNG ĐẠI HỌC CÔNG NGHIỆP HÀ NỘI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3"/>
          <p:cNvSpPr txBox="1"/>
          <p:nvPr/>
        </p:nvSpPr>
        <p:spPr>
          <a:xfrm>
            <a:off x="125378" y="1887674"/>
            <a:ext cx="2368948" cy="1368152"/>
          </a:xfrm>
          <a:prstGeom prst="rect">
            <a:avLst/>
          </a:prstGeom>
          <a:no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NÉN </a:t>
            </a:r>
            <a:endParaRPr/>
          </a:p>
          <a:p>
            <a:pPr indent="0" lvl="0" marL="0" marR="0" rtl="0" algn="ctr">
              <a:lnSpc>
                <a:spcPct val="110000"/>
              </a:lnSpc>
              <a:spcBef>
                <a:spcPts val="40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MẤT THÔNG TIN </a:t>
            </a:r>
            <a:endParaRPr/>
          </a:p>
          <a:p>
            <a:pPr indent="0" lvl="0" marL="0" marR="0" rtl="0" algn="ctr">
              <a:lnSpc>
                <a:spcPct val="110000"/>
              </a:lnSpc>
              <a:spcBef>
                <a:spcPts val="40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(LOSSY)</a:t>
            </a:r>
            <a:endParaRPr b="1" sz="2000">
              <a:solidFill>
                <a:schemeClr val="dk1"/>
              </a:solidFill>
              <a:latin typeface="Times New Roman"/>
              <a:ea typeface="Times New Roman"/>
              <a:cs typeface="Times New Roman"/>
              <a:sym typeface="Times New Roman"/>
            </a:endParaRPr>
          </a:p>
        </p:txBody>
      </p:sp>
      <p:sp>
        <p:nvSpPr>
          <p:cNvPr id="444" name="Google Shape;444;p33"/>
          <p:cNvSpPr txBox="1"/>
          <p:nvPr/>
        </p:nvSpPr>
        <p:spPr>
          <a:xfrm>
            <a:off x="2627784" y="483518"/>
            <a:ext cx="6264696" cy="3787383"/>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Nén mất thông tin (Lossy): là loại nén dữ liệu mà có sự khác  biệt giữa dữ liệu gốc và dữ liệu được phục hồi lại sau khi nén.</a:t>
            </a:r>
            <a:endParaRPr sz="14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Có sử dụng các đặc điểm tâm sinh lý của thính giác và thị giác của con người trong việc nghiên cứu cho các giải thuật nén.</a:t>
            </a:r>
            <a:endParaRPr sz="14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Tỷ lệ nén đạt cao hơn so với các giải thuật nén không tổn hao (từ 100:1)</a:t>
            </a:r>
            <a:endParaRPr sz="14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Các giải thuật nén điển hình:</a:t>
            </a:r>
            <a:r>
              <a:rPr b="1" lang="en-US" sz="1800">
                <a:solidFill>
                  <a:schemeClr val="dk1"/>
                </a:solidFill>
                <a:latin typeface="Times New Roman"/>
                <a:ea typeface="Times New Roman"/>
                <a:cs typeface="Times New Roman"/>
                <a:sym typeface="Times New Roman"/>
              </a:rPr>
              <a:t> DCT, BCT, CCC&amp;XCCC, JPEG, MPEG.</a:t>
            </a:r>
            <a:endParaRPr sz="14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Nén tổn hao thường dùng nén MP3, Photograph Image, Video</a:t>
            </a:r>
            <a:endParaRPr sz="1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4"/>
          <p:cNvSpPr txBox="1"/>
          <p:nvPr>
            <p:ph type="title"/>
          </p:nvPr>
        </p:nvSpPr>
        <p:spPr>
          <a:xfrm>
            <a:off x="3419872" y="1563638"/>
            <a:ext cx="5472608" cy="201622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II: CÁC KỸ THUẬT NÉN DỮ LIỆU</a:t>
            </a:r>
            <a:endParaRPr b="1" sz="44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5"/>
          <p:cNvSpPr txBox="1"/>
          <p:nvPr>
            <p:ph type="title"/>
          </p:nvPr>
        </p:nvSpPr>
        <p:spPr>
          <a:xfrm>
            <a:off x="0" y="4953"/>
            <a:ext cx="9144000" cy="77653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D9401"/>
              </a:buClr>
              <a:buSzPts val="3600"/>
              <a:buFont typeface="Times New Roman"/>
              <a:buNone/>
            </a:pPr>
            <a:r>
              <a:rPr lang="en-US">
                <a:solidFill>
                  <a:srgbClr val="FD9401"/>
                </a:solidFill>
                <a:latin typeface="Times New Roman"/>
                <a:ea typeface="Times New Roman"/>
                <a:cs typeface="Times New Roman"/>
                <a:sym typeface="Times New Roman"/>
              </a:rPr>
              <a:t>CÁC KỸ THUẬT NÉN DỮ LIỆU</a:t>
            </a:r>
            <a:endParaRPr>
              <a:solidFill>
                <a:srgbClr val="FD9401"/>
              </a:solidFill>
              <a:latin typeface="Times New Roman"/>
              <a:ea typeface="Times New Roman"/>
              <a:cs typeface="Times New Roman"/>
              <a:sym typeface="Times New Roman"/>
            </a:endParaRPr>
          </a:p>
        </p:txBody>
      </p:sp>
      <p:sp>
        <p:nvSpPr>
          <p:cNvPr id="455" name="Google Shape;455;p35"/>
          <p:cNvSpPr/>
          <p:nvPr/>
        </p:nvSpPr>
        <p:spPr>
          <a:xfrm>
            <a:off x="3845666" y="1412268"/>
            <a:ext cx="1452666" cy="1452666"/>
          </a:xfrm>
          <a:prstGeom prst="diamond">
            <a:avLst/>
          </a:prstGeom>
          <a:solidFill>
            <a:schemeClr val="accen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6" name="Google Shape;456;p35"/>
          <p:cNvSpPr/>
          <p:nvPr/>
        </p:nvSpPr>
        <p:spPr>
          <a:xfrm>
            <a:off x="3845666" y="2998607"/>
            <a:ext cx="1452666" cy="1452666"/>
          </a:xfrm>
          <a:prstGeom prst="diamond">
            <a:avLst/>
          </a:prstGeom>
          <a:solidFill>
            <a:schemeClr val="accen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7" name="Google Shape;457;p35"/>
          <p:cNvSpPr/>
          <p:nvPr/>
        </p:nvSpPr>
        <p:spPr>
          <a:xfrm>
            <a:off x="4635159" y="2197986"/>
            <a:ext cx="1452666" cy="1452666"/>
          </a:xfrm>
          <a:prstGeom prst="diamond">
            <a:avLst/>
          </a:prstGeom>
          <a:solidFill>
            <a:schemeClr val="accen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8" name="Google Shape;458;p35"/>
          <p:cNvSpPr/>
          <p:nvPr/>
        </p:nvSpPr>
        <p:spPr>
          <a:xfrm>
            <a:off x="3056174" y="2197986"/>
            <a:ext cx="1452666" cy="1452666"/>
          </a:xfrm>
          <a:prstGeom prst="diamond">
            <a:avLst/>
          </a:prstGeom>
          <a:solidFill>
            <a:schemeClr val="accen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9" name="Google Shape;459;p35"/>
          <p:cNvSpPr/>
          <p:nvPr/>
        </p:nvSpPr>
        <p:spPr>
          <a:xfrm>
            <a:off x="5158100" y="2748795"/>
            <a:ext cx="406784" cy="351049"/>
          </a:xfrm>
          <a:custGeom>
            <a:rect b="b" l="l" r="r" t="t"/>
            <a:pathLst>
              <a:path extrusionOk="0" h="2796091" w="3240006">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0" name="Google Shape;460;p35"/>
          <p:cNvSpPr/>
          <p:nvPr/>
        </p:nvSpPr>
        <p:spPr>
          <a:xfrm>
            <a:off x="4356403" y="3559334"/>
            <a:ext cx="431192" cy="331213"/>
          </a:xfrm>
          <a:custGeom>
            <a:rect b="b" l="l" r="r" t="t"/>
            <a:pathLst>
              <a:path extrusionOk="0" h="2447912" w="3186824">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1" name="Google Shape;461;p35"/>
          <p:cNvSpPr/>
          <p:nvPr/>
        </p:nvSpPr>
        <p:spPr>
          <a:xfrm>
            <a:off x="4378248" y="1957233"/>
            <a:ext cx="387502" cy="362736"/>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2" name="Google Shape;462;p35"/>
          <p:cNvSpPr/>
          <p:nvPr/>
        </p:nvSpPr>
        <p:spPr>
          <a:xfrm>
            <a:off x="3588361" y="2728551"/>
            <a:ext cx="388293" cy="391537"/>
          </a:xfrm>
          <a:custGeom>
            <a:rect b="b" l="l" r="r" t="t"/>
            <a:pathLst>
              <a:path extrusionOk="0" h="1665940" w="1652142">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3" name="Google Shape;463;p35"/>
          <p:cNvSpPr txBox="1"/>
          <p:nvPr/>
        </p:nvSpPr>
        <p:spPr>
          <a:xfrm>
            <a:off x="453449" y="1462374"/>
            <a:ext cx="312566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Kỹ thuật nén văn bản</a:t>
            </a:r>
            <a:endParaRPr b="1" sz="2400">
              <a:solidFill>
                <a:schemeClr val="dk1"/>
              </a:solidFill>
              <a:latin typeface="Times New Roman"/>
              <a:ea typeface="Times New Roman"/>
              <a:cs typeface="Times New Roman"/>
              <a:sym typeface="Times New Roman"/>
            </a:endParaRPr>
          </a:p>
        </p:txBody>
      </p:sp>
      <p:sp>
        <p:nvSpPr>
          <p:cNvPr id="464" name="Google Shape;464;p35"/>
          <p:cNvSpPr txBox="1"/>
          <p:nvPr/>
        </p:nvSpPr>
        <p:spPr>
          <a:xfrm>
            <a:off x="453449" y="4064005"/>
            <a:ext cx="336985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Kỹ thuật nén âm thanh</a:t>
            </a:r>
            <a:endParaRPr b="1" sz="2400">
              <a:solidFill>
                <a:schemeClr val="dk1"/>
              </a:solidFill>
              <a:latin typeface="Times New Roman"/>
              <a:ea typeface="Times New Roman"/>
              <a:cs typeface="Times New Roman"/>
              <a:sym typeface="Times New Roman"/>
            </a:endParaRPr>
          </a:p>
        </p:txBody>
      </p:sp>
      <p:sp>
        <p:nvSpPr>
          <p:cNvPr id="465" name="Google Shape;465;p35"/>
          <p:cNvSpPr txBox="1"/>
          <p:nvPr/>
        </p:nvSpPr>
        <p:spPr>
          <a:xfrm>
            <a:off x="5591841" y="1462374"/>
            <a:ext cx="2664295"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400">
                <a:solidFill>
                  <a:schemeClr val="dk1"/>
                </a:solidFill>
                <a:latin typeface="Times New Roman"/>
                <a:ea typeface="Times New Roman"/>
                <a:cs typeface="Times New Roman"/>
                <a:sym typeface="Times New Roman"/>
              </a:rPr>
              <a:t>Kỹ thuật nén video</a:t>
            </a:r>
            <a:endParaRPr b="1" sz="2400">
              <a:solidFill>
                <a:schemeClr val="dk1"/>
              </a:solidFill>
              <a:latin typeface="Times New Roman"/>
              <a:ea typeface="Times New Roman"/>
              <a:cs typeface="Times New Roman"/>
              <a:sym typeface="Times New Roman"/>
            </a:endParaRPr>
          </a:p>
        </p:txBody>
      </p:sp>
      <p:sp>
        <p:nvSpPr>
          <p:cNvPr id="466" name="Google Shape;466;p35"/>
          <p:cNvSpPr txBox="1"/>
          <p:nvPr/>
        </p:nvSpPr>
        <p:spPr>
          <a:xfrm>
            <a:off x="5591841" y="4104919"/>
            <a:ext cx="2664295"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400">
                <a:solidFill>
                  <a:schemeClr val="dk1"/>
                </a:solidFill>
                <a:latin typeface="Times New Roman"/>
                <a:ea typeface="Times New Roman"/>
                <a:cs typeface="Times New Roman"/>
                <a:sym typeface="Times New Roman"/>
              </a:rPr>
              <a:t>Kỹ thuật nén ảnh</a:t>
            </a:r>
            <a:endParaRPr b="1" sz="24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500"/>
                                        <p:tgtEl>
                                          <p:spTgt spid="4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500"/>
                                        <p:tgtEl>
                                          <p:spTgt spid="4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500"/>
                                        <p:tgtEl>
                                          <p:spTgt spid="4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500"/>
                                        <p:tgtEl>
                                          <p:spTgt spid="4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6"/>
          <p:cNvSpPr txBox="1"/>
          <p:nvPr/>
        </p:nvSpPr>
        <p:spPr>
          <a:xfrm>
            <a:off x="395536" y="215250"/>
            <a:ext cx="72000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accent2"/>
                </a:solidFill>
                <a:latin typeface="Arial"/>
                <a:ea typeface="Arial"/>
                <a:cs typeface="Arial"/>
                <a:sym typeface="Arial"/>
              </a:rPr>
              <a:t>01</a:t>
            </a:r>
            <a:endParaRPr b="1" sz="3200">
              <a:solidFill>
                <a:schemeClr val="accent2"/>
              </a:solidFill>
              <a:latin typeface="Arial"/>
              <a:ea typeface="Arial"/>
              <a:cs typeface="Arial"/>
              <a:sym typeface="Arial"/>
            </a:endParaRPr>
          </a:p>
        </p:txBody>
      </p:sp>
      <p:sp>
        <p:nvSpPr>
          <p:cNvPr id="472" name="Google Shape;472;p36"/>
          <p:cNvSpPr txBox="1"/>
          <p:nvPr/>
        </p:nvSpPr>
        <p:spPr>
          <a:xfrm>
            <a:off x="759108" y="775970"/>
            <a:ext cx="7632888" cy="327782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Đăc trưng của nén văn bản là không mất thông tin.</a:t>
            </a:r>
            <a:endParaRPr/>
          </a:p>
          <a:p>
            <a:pPr indent="-285750" lvl="0" marL="28575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Không đòi hỏi nhiều dung lượng bộ nhớ như các loại đa phương tiện khác nhưng khi cần lưu trữ một lượn lớn file thì nén là rất cần thiết.</a:t>
            </a:r>
            <a:endParaRPr/>
          </a:p>
          <a:p>
            <a:pPr indent="-285750" lvl="0" marL="28575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Một số kỹ thuật nén:</a:t>
            </a:r>
            <a:endParaRPr/>
          </a:p>
          <a:p>
            <a:pPr indent="0" lvl="1" marL="457200" marR="0" rtl="0" algn="just">
              <a:lnSpc>
                <a:spcPct val="15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Mã hóa Huffman ( Huffman coding)</a:t>
            </a:r>
            <a:endParaRPr/>
          </a:p>
          <a:p>
            <a:pPr indent="0" lvl="1" marL="457200" marR="0" rtl="0" algn="just">
              <a:lnSpc>
                <a:spcPct val="15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Mã hóa độ dài hàng loạt ( Run length coding) </a:t>
            </a:r>
            <a:endParaRPr/>
          </a:p>
          <a:p>
            <a:pPr indent="0" lvl="1" marL="457200" marR="0" rtl="0" algn="just">
              <a:lnSpc>
                <a:spcPct val="15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Mã hóa LZW ( Lempel-Ziv-Welch coding)</a:t>
            </a:r>
            <a:endParaRPr/>
          </a:p>
          <a:p>
            <a:pPr indent="-171450" lvl="0" marL="285750" marR="0" rtl="0" algn="just">
              <a:spcBef>
                <a:spcPts val="0"/>
              </a:spcBef>
              <a:spcAft>
                <a:spcPts val="0"/>
              </a:spcAft>
              <a:buClr>
                <a:schemeClr val="dk1"/>
              </a:buClr>
              <a:buSzPts val="1800"/>
              <a:buFont typeface="Noto Sans Symbols"/>
              <a:buNone/>
            </a:pPr>
            <a:r>
              <a:t/>
            </a:r>
            <a:endParaRPr sz="1800">
              <a:solidFill>
                <a:schemeClr val="dk1"/>
              </a:solidFill>
              <a:latin typeface="Times New Roman"/>
              <a:ea typeface="Times New Roman"/>
              <a:cs typeface="Times New Roman"/>
              <a:sym typeface="Times New Roman"/>
            </a:endParaRPr>
          </a:p>
        </p:txBody>
      </p:sp>
      <p:sp>
        <p:nvSpPr>
          <p:cNvPr id="473" name="Google Shape;473;p36"/>
          <p:cNvSpPr txBox="1"/>
          <p:nvPr/>
        </p:nvSpPr>
        <p:spPr>
          <a:xfrm>
            <a:off x="1115536" y="-235464"/>
            <a:ext cx="4157734" cy="1484050"/>
          </a:xfrm>
          <a:prstGeom prst="rect">
            <a:avLst/>
          </a:prstGeom>
          <a:noFill/>
          <a:ln>
            <a:noFill/>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KỸ THUẬT NÉN VĂN BẢN</a:t>
            </a:r>
            <a:endParaRPr b="1" sz="20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7"/>
          <p:cNvSpPr txBox="1"/>
          <p:nvPr/>
        </p:nvSpPr>
        <p:spPr>
          <a:xfrm>
            <a:off x="395536" y="215250"/>
            <a:ext cx="72000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accent2"/>
                </a:solidFill>
                <a:latin typeface="Arial"/>
                <a:ea typeface="Arial"/>
                <a:cs typeface="Arial"/>
                <a:sym typeface="Arial"/>
              </a:rPr>
              <a:t>01</a:t>
            </a:r>
            <a:endParaRPr b="1" sz="3200">
              <a:solidFill>
                <a:schemeClr val="accent2"/>
              </a:solidFill>
              <a:latin typeface="Arial"/>
              <a:ea typeface="Arial"/>
              <a:cs typeface="Arial"/>
              <a:sym typeface="Arial"/>
            </a:endParaRPr>
          </a:p>
        </p:txBody>
      </p:sp>
      <p:sp>
        <p:nvSpPr>
          <p:cNvPr id="479" name="Google Shape;479;p37"/>
          <p:cNvSpPr txBox="1"/>
          <p:nvPr/>
        </p:nvSpPr>
        <p:spPr>
          <a:xfrm>
            <a:off x="1115536" y="-235464"/>
            <a:ext cx="4157734" cy="1484050"/>
          </a:xfrm>
          <a:prstGeom prst="rect">
            <a:avLst/>
          </a:prstGeom>
          <a:noFill/>
          <a:ln>
            <a:noFill/>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KỸ THUẬT NÉN VĂN BẢN</a:t>
            </a:r>
            <a:endParaRPr b="1" sz="2000">
              <a:solidFill>
                <a:schemeClr val="dk1"/>
              </a:solidFill>
              <a:latin typeface="Times New Roman"/>
              <a:ea typeface="Times New Roman"/>
              <a:cs typeface="Times New Roman"/>
              <a:sym typeface="Times New Roman"/>
            </a:endParaRPr>
          </a:p>
        </p:txBody>
      </p:sp>
      <p:sp>
        <p:nvSpPr>
          <p:cNvPr id="480" name="Google Shape;480;p37"/>
          <p:cNvSpPr txBox="1"/>
          <p:nvPr/>
        </p:nvSpPr>
        <p:spPr>
          <a:xfrm>
            <a:off x="759852" y="1347614"/>
            <a:ext cx="7988612" cy="2031325"/>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Các bước mã hóa Huffman:</a:t>
            </a:r>
            <a:endParaRPr sz="1400">
              <a:solidFill>
                <a:schemeClr val="dk1"/>
              </a:solidFill>
              <a:latin typeface="Calibri"/>
              <a:ea typeface="Calibri"/>
              <a:cs typeface="Calibri"/>
              <a:sym typeface="Calibri"/>
            </a:endParaRPr>
          </a:p>
          <a:p>
            <a:pPr indent="-342900" lvl="1" marL="80010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Bước 1: Tìm hai ký tự có trọng số nhỏ nhất ghép lại thành một, trọng số của   ký tự mới bằng tổng trọng số của hai ký tự đem ghép.</a:t>
            </a:r>
            <a:endParaRPr b="0" i="0" sz="1400" u="none" cap="none" strike="noStrike">
              <a:solidFill>
                <a:schemeClr val="dk1"/>
              </a:solidFill>
              <a:latin typeface="Calibri"/>
              <a:ea typeface="Calibri"/>
              <a:cs typeface="Calibri"/>
              <a:sym typeface="Calibri"/>
            </a:endParaRPr>
          </a:p>
          <a:p>
            <a:pPr indent="-342900" lvl="1" marL="80010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Bước 2: Trong khi số lượng ký tự trong danh sách còn lớn hơn một thì thực    hiện bước một, nếu không thì thực hiện bước 3.</a:t>
            </a:r>
            <a:endParaRPr b="0" i="0" sz="1400" u="none" cap="none" strike="noStrike">
              <a:solidFill>
                <a:schemeClr val="dk1"/>
              </a:solidFill>
              <a:latin typeface="Calibri"/>
              <a:ea typeface="Calibri"/>
              <a:cs typeface="Calibri"/>
              <a:sym typeface="Calibri"/>
            </a:endParaRPr>
          </a:p>
          <a:p>
            <a:pPr indent="-342900" lvl="1" marL="80010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Bước 3: Tách ký tự cuối cùng và tạo cây nhị phân với quy ước bên trái mã 0,  bên phải mã 1.</a:t>
            </a:r>
            <a:endParaRPr b="0" i="0" sz="1400" u="none" cap="none" strike="noStrike">
              <a:solidFill>
                <a:schemeClr val="dk1"/>
              </a:solidFill>
              <a:latin typeface="Calibri"/>
              <a:ea typeface="Calibri"/>
              <a:cs typeface="Calibri"/>
              <a:sym typeface="Calibri"/>
            </a:endParaRPr>
          </a:p>
        </p:txBody>
      </p:sp>
      <p:sp>
        <p:nvSpPr>
          <p:cNvPr id="481" name="Google Shape;481;p37"/>
          <p:cNvSpPr txBox="1"/>
          <p:nvPr/>
        </p:nvSpPr>
        <p:spPr>
          <a:xfrm>
            <a:off x="411188" y="921375"/>
            <a:ext cx="22886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Mã hóa Huffman</a:t>
            </a:r>
            <a:endParaRPr/>
          </a:p>
        </p:txBody>
      </p:sp>
      <p:sp>
        <p:nvSpPr>
          <p:cNvPr id="482" name="Google Shape;482;p37"/>
          <p:cNvSpPr txBox="1"/>
          <p:nvPr/>
        </p:nvSpPr>
        <p:spPr>
          <a:xfrm>
            <a:off x="755536" y="3378939"/>
            <a:ext cx="7988612" cy="1754326"/>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Ưu điểm của mã hóa Huffman:</a:t>
            </a:r>
            <a:r>
              <a:rPr lang="en-US" sz="1400">
                <a:solidFill>
                  <a:schemeClr val="dk1"/>
                </a:solidFill>
                <a:latin typeface="Calibri"/>
                <a:ea typeface="Calibri"/>
                <a:cs typeface="Calibri"/>
                <a:sym typeface="Calibri"/>
              </a:rPr>
              <a:t> </a:t>
            </a:r>
            <a:r>
              <a:rPr lang="en-US" sz="1800">
                <a:solidFill>
                  <a:schemeClr val="dk1"/>
                </a:solidFill>
                <a:latin typeface="Times New Roman"/>
                <a:ea typeface="Times New Roman"/>
                <a:cs typeface="Times New Roman"/>
                <a:sym typeface="Times New Roman"/>
              </a:rPr>
              <a:t>Hệ số nén tương đối cao.</a:t>
            </a:r>
            <a:r>
              <a:rPr lang="en-US" sz="1400">
                <a:solidFill>
                  <a:schemeClr val="dk1"/>
                </a:solidFill>
                <a:latin typeface="Calibri"/>
                <a:ea typeface="Calibri"/>
                <a:cs typeface="Calibri"/>
                <a:sym typeface="Calibri"/>
              </a:rPr>
              <a:t> </a:t>
            </a:r>
            <a:r>
              <a:rPr lang="en-US" sz="1800">
                <a:solidFill>
                  <a:schemeClr val="dk1"/>
                </a:solidFill>
                <a:latin typeface="Times New Roman"/>
                <a:ea typeface="Times New Roman"/>
                <a:cs typeface="Times New Roman"/>
                <a:sym typeface="Times New Roman"/>
              </a:rPr>
              <a:t>Phương pháp thực hiện tương đối đơn giản.</a:t>
            </a:r>
            <a:r>
              <a:rPr lang="en-US" sz="1400">
                <a:solidFill>
                  <a:schemeClr val="dk1"/>
                </a:solidFill>
                <a:latin typeface="Calibri"/>
                <a:ea typeface="Calibri"/>
                <a:cs typeface="Calibri"/>
                <a:sym typeface="Calibri"/>
              </a:rPr>
              <a:t> </a:t>
            </a:r>
            <a:r>
              <a:rPr lang="en-US" sz="1800">
                <a:solidFill>
                  <a:schemeClr val="dk1"/>
                </a:solidFill>
                <a:latin typeface="Times New Roman"/>
                <a:ea typeface="Times New Roman"/>
                <a:cs typeface="Times New Roman"/>
                <a:sym typeface="Times New Roman"/>
              </a:rPr>
              <a:t>Tốn ít bộ nhớ, có thể xây dựng dựa trên các mảng bé hơn     64KB.</a:t>
            </a:r>
            <a:endParaRPr sz="14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Nhược điểm của mã hóa Huffman:Chứa cả bảng mã trong tập tin nén nên phía    nhận mới có thể giải mã được do đó hiệu suất nén chỉ cao khi ta thực hiện nén    các tập tin lớn.</a:t>
            </a:r>
            <a:endParaRPr sz="1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1000"/>
                                        <p:tgtEl>
                                          <p:spTgt spid="4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1000"/>
                                        <p:tgtEl>
                                          <p:spTgt spid="4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8"/>
          <p:cNvSpPr txBox="1"/>
          <p:nvPr/>
        </p:nvSpPr>
        <p:spPr>
          <a:xfrm>
            <a:off x="395536" y="215250"/>
            <a:ext cx="72000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FD9401"/>
                </a:solidFill>
                <a:latin typeface="Arial"/>
                <a:ea typeface="Arial"/>
                <a:cs typeface="Arial"/>
                <a:sym typeface="Arial"/>
              </a:rPr>
              <a:t>02</a:t>
            </a:r>
            <a:endParaRPr b="1" sz="3200">
              <a:solidFill>
                <a:srgbClr val="FD9401"/>
              </a:solidFill>
              <a:latin typeface="Arial"/>
              <a:ea typeface="Arial"/>
              <a:cs typeface="Arial"/>
              <a:sym typeface="Arial"/>
            </a:endParaRPr>
          </a:p>
        </p:txBody>
      </p:sp>
      <p:sp>
        <p:nvSpPr>
          <p:cNvPr id="488" name="Google Shape;488;p38"/>
          <p:cNvSpPr txBox="1"/>
          <p:nvPr/>
        </p:nvSpPr>
        <p:spPr>
          <a:xfrm>
            <a:off x="759108" y="775970"/>
            <a:ext cx="7632888" cy="410881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Các dạng nén âm thanh phổ biến thường được sử dụng hiện nay là:</a:t>
            </a:r>
            <a:endParaRPr/>
          </a:p>
          <a:p>
            <a:pPr indent="-285750" lvl="0" marL="28575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MP3: ra đời từ 1980, hỗ trợ các tần số lấy mẫu khác nhau như : 32kHz;          44,1kHz; 48kHz; tốc độ bit có thể thay đổi từ 32 đến 448kbps</a:t>
            </a:r>
            <a:endParaRPr/>
          </a:p>
          <a:p>
            <a:pPr indent="-285750" lvl="0" marL="28575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ACC: là định dạng cải tiến của MP3.</a:t>
            </a:r>
            <a:endParaRPr/>
          </a:p>
          <a:p>
            <a:pPr indent="-285750" lvl="0" marL="28575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OGG: là định dạng nguồn mở, nén tốt và có chất lượng ở tốc độ bit thấp.</a:t>
            </a:r>
            <a:endParaRPr/>
          </a:p>
          <a:p>
            <a:pPr indent="-285750" lvl="0" marL="28575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WMA: Định dạng âm thanh của Microsoft, phổ biến trong thế giới âm thanh phát trực tiếp.</a:t>
            </a:r>
            <a:endParaRPr/>
          </a:p>
          <a:p>
            <a:pPr indent="-285750" lvl="0" marL="28575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Realaudio: dùng cho phát nhạc trực tuyến. Đã có Realaudio 10.</a:t>
            </a:r>
            <a:endParaRPr/>
          </a:p>
          <a:p>
            <a:pPr indent="-171450" lvl="0" marL="285750" marR="0" rtl="0" algn="just">
              <a:lnSpc>
                <a:spcPct val="150000"/>
              </a:lnSpc>
              <a:spcBef>
                <a:spcPts val="0"/>
              </a:spcBef>
              <a:spcAft>
                <a:spcPts val="0"/>
              </a:spcAft>
              <a:buClr>
                <a:schemeClr val="dk1"/>
              </a:buClr>
              <a:buSzPts val="1800"/>
              <a:buFont typeface="Noto Sans Symbols"/>
              <a:buNone/>
            </a:pPr>
            <a:r>
              <a:t/>
            </a:r>
            <a:endParaRPr sz="1800">
              <a:solidFill>
                <a:schemeClr val="dk1"/>
              </a:solidFill>
              <a:latin typeface="Times New Roman"/>
              <a:ea typeface="Times New Roman"/>
              <a:cs typeface="Times New Roman"/>
              <a:sym typeface="Times New Roman"/>
            </a:endParaRPr>
          </a:p>
          <a:p>
            <a:pPr indent="-171450" lvl="0" marL="285750" marR="0" rtl="0" algn="just">
              <a:spcBef>
                <a:spcPts val="0"/>
              </a:spcBef>
              <a:spcAft>
                <a:spcPts val="0"/>
              </a:spcAft>
              <a:buClr>
                <a:schemeClr val="dk1"/>
              </a:buClr>
              <a:buSzPts val="1800"/>
              <a:buFont typeface="Noto Sans Symbols"/>
              <a:buNone/>
            </a:pPr>
            <a:r>
              <a:t/>
            </a:r>
            <a:endParaRPr sz="1800">
              <a:solidFill>
                <a:schemeClr val="dk1"/>
              </a:solidFill>
              <a:latin typeface="Times New Roman"/>
              <a:ea typeface="Times New Roman"/>
              <a:cs typeface="Times New Roman"/>
              <a:sym typeface="Times New Roman"/>
            </a:endParaRPr>
          </a:p>
        </p:txBody>
      </p:sp>
      <p:sp>
        <p:nvSpPr>
          <p:cNvPr id="489" name="Google Shape;489;p38"/>
          <p:cNvSpPr txBox="1"/>
          <p:nvPr/>
        </p:nvSpPr>
        <p:spPr>
          <a:xfrm>
            <a:off x="1115536" y="-235464"/>
            <a:ext cx="4157734" cy="1484050"/>
          </a:xfrm>
          <a:prstGeom prst="rect">
            <a:avLst/>
          </a:prstGeom>
          <a:noFill/>
          <a:ln>
            <a:noFill/>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KỸ THUẬT NÉN AUDIO</a:t>
            </a:r>
            <a:endParaRPr b="1" sz="20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39"/>
          <p:cNvSpPr txBox="1"/>
          <p:nvPr/>
        </p:nvSpPr>
        <p:spPr>
          <a:xfrm>
            <a:off x="395536" y="215250"/>
            <a:ext cx="72000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accent2"/>
                </a:solidFill>
                <a:latin typeface="Arial"/>
                <a:ea typeface="Arial"/>
                <a:cs typeface="Arial"/>
                <a:sym typeface="Arial"/>
              </a:rPr>
              <a:t>03</a:t>
            </a:r>
            <a:endParaRPr b="1" sz="3200">
              <a:solidFill>
                <a:schemeClr val="accent2"/>
              </a:solidFill>
              <a:latin typeface="Arial"/>
              <a:ea typeface="Arial"/>
              <a:cs typeface="Arial"/>
              <a:sym typeface="Arial"/>
            </a:endParaRPr>
          </a:p>
        </p:txBody>
      </p:sp>
      <p:sp>
        <p:nvSpPr>
          <p:cNvPr id="495" name="Google Shape;495;p39"/>
          <p:cNvSpPr txBox="1"/>
          <p:nvPr/>
        </p:nvSpPr>
        <p:spPr>
          <a:xfrm>
            <a:off x="759108" y="775970"/>
            <a:ext cx="7632888" cy="3693319"/>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Nén ảnh là 1 kỹ thuật mã hoá các ảnh số hoá nhằm giảm số lượng các bit dữ   liệu cần thiết để biểu diễn ảnh.</a:t>
            </a:r>
            <a:endParaRPr sz="1800">
              <a:solidFill>
                <a:schemeClr val="dk1"/>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Mục đích để giảm đi chi phí trong việc lưu trữ và chi phí thời gian truyền ảnh đi xa trong media nhưng vẫn đảm bảo chất lượng của ảnh.</a:t>
            </a:r>
            <a:endParaRPr/>
          </a:p>
          <a:p>
            <a:pPr indent="-285750" lvl="0" marL="28575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Nén ảnh đạt được bằng cách loại bỏ các phần dư thừa thông tin về không gian, dư thừa về độ xám hay dư thừa về thời gian.</a:t>
            </a:r>
            <a:endParaRPr/>
          </a:p>
          <a:p>
            <a:pPr indent="-285750" lvl="0" marL="28575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Các kỹ thuật nén ảnh không tổn thất: WinZip, GIF, PNG…</a:t>
            </a:r>
            <a:endParaRPr/>
          </a:p>
          <a:p>
            <a:pPr indent="-285750" lvl="0" marL="28575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Các tiêu chuẩn nén ảnh: JPEG, MPEG, H.261, ITU-TS H.263.</a:t>
            </a:r>
            <a:endParaRPr/>
          </a:p>
          <a:p>
            <a:pPr indent="-171450" lvl="0" marL="285750" marR="0" rtl="0" algn="just">
              <a:spcBef>
                <a:spcPts val="0"/>
              </a:spcBef>
              <a:spcAft>
                <a:spcPts val="0"/>
              </a:spcAft>
              <a:buClr>
                <a:schemeClr val="dk1"/>
              </a:buClr>
              <a:buSzPts val="1800"/>
              <a:buFont typeface="Noto Sans Symbols"/>
              <a:buNone/>
            </a:pPr>
            <a:r>
              <a:t/>
            </a:r>
            <a:endParaRPr sz="1800">
              <a:solidFill>
                <a:schemeClr val="dk1"/>
              </a:solidFill>
              <a:latin typeface="Times New Roman"/>
              <a:ea typeface="Times New Roman"/>
              <a:cs typeface="Times New Roman"/>
              <a:sym typeface="Times New Roman"/>
            </a:endParaRPr>
          </a:p>
        </p:txBody>
      </p:sp>
      <p:sp>
        <p:nvSpPr>
          <p:cNvPr id="496" name="Google Shape;496;p39"/>
          <p:cNvSpPr txBox="1"/>
          <p:nvPr/>
        </p:nvSpPr>
        <p:spPr>
          <a:xfrm>
            <a:off x="1115536" y="-235464"/>
            <a:ext cx="4157734" cy="1484050"/>
          </a:xfrm>
          <a:prstGeom prst="rect">
            <a:avLst/>
          </a:prstGeom>
          <a:noFill/>
          <a:ln>
            <a:noFill/>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KỸ THUẬT NÉN ẢNH</a:t>
            </a:r>
            <a:endParaRPr b="1" sz="20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0"/>
          <p:cNvSpPr txBox="1"/>
          <p:nvPr/>
        </p:nvSpPr>
        <p:spPr>
          <a:xfrm>
            <a:off x="395536" y="215250"/>
            <a:ext cx="72000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FD9401"/>
                </a:solidFill>
                <a:latin typeface="Arial"/>
                <a:ea typeface="Arial"/>
                <a:cs typeface="Arial"/>
                <a:sym typeface="Arial"/>
              </a:rPr>
              <a:t>04</a:t>
            </a:r>
            <a:endParaRPr b="1" sz="3200">
              <a:solidFill>
                <a:srgbClr val="FD9401"/>
              </a:solidFill>
              <a:latin typeface="Arial"/>
              <a:ea typeface="Arial"/>
              <a:cs typeface="Arial"/>
              <a:sym typeface="Arial"/>
            </a:endParaRPr>
          </a:p>
        </p:txBody>
      </p:sp>
      <p:sp>
        <p:nvSpPr>
          <p:cNvPr id="502" name="Google Shape;502;p40"/>
          <p:cNvSpPr txBox="1"/>
          <p:nvPr/>
        </p:nvSpPr>
        <p:spPr>
          <a:xfrm>
            <a:off x="759108" y="884203"/>
            <a:ext cx="7632888" cy="3631763"/>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Nén dữ liệu video dựa vào hai nguyên tắc:</a:t>
            </a:r>
            <a:endParaRPr/>
          </a:p>
          <a:p>
            <a:pPr indent="-285750" lvl="1" marL="742950" marR="0" rtl="0" algn="just">
              <a:spcBef>
                <a:spcPts val="10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Bỏ dữ liệu dư thừa theo không gian (spatial redundancy): thực chất bỏ   bớt các phần giống nhau trên một ảnh.</a:t>
            </a:r>
            <a:endParaRPr/>
          </a:p>
          <a:p>
            <a:pPr indent="-285750" lvl="1" marL="742950" marR="0" rtl="0" algn="just">
              <a:spcBef>
                <a:spcPts val="10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Bỏ dữ liệu dư thừa theo thời gian (temporal redundancy): thực chất bỏ   bớt các phần giống nhau trên các ảnh cạnh nhau.</a:t>
            </a:r>
            <a:endParaRPr/>
          </a:p>
          <a:p>
            <a:pPr indent="-342900" lvl="0" marL="342900" marR="0" rtl="0" algn="just">
              <a:spcBef>
                <a:spcPts val="100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Nén dữ liệu video chúng ta xét tới 2 kiểu nén sau:</a:t>
            </a:r>
            <a:endParaRPr/>
          </a:p>
          <a:p>
            <a:pPr indent="-285750" lvl="1" marL="742950" marR="0" rtl="0" algn="just">
              <a:spcBef>
                <a:spcPts val="10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Nén bù chuyển động</a:t>
            </a:r>
            <a:endParaRPr/>
          </a:p>
          <a:p>
            <a:pPr indent="-285750" lvl="1" marL="742950" marR="0" rtl="0" algn="just">
              <a:spcBef>
                <a:spcPts val="10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Nén bằng chuẩn MPEG</a:t>
            </a:r>
            <a:endParaRPr/>
          </a:p>
          <a:p>
            <a:pPr indent="-171450" lvl="0" marL="285750" marR="0" rtl="0" algn="just">
              <a:spcBef>
                <a:spcPts val="1000"/>
              </a:spcBef>
              <a:spcAft>
                <a:spcPts val="0"/>
              </a:spcAft>
              <a:buClr>
                <a:schemeClr val="dk1"/>
              </a:buClr>
              <a:buSzPts val="1800"/>
              <a:buFont typeface="Noto Sans Symbols"/>
              <a:buNone/>
            </a:pPr>
            <a:r>
              <a:t/>
            </a:r>
            <a:endParaRPr sz="1800">
              <a:solidFill>
                <a:schemeClr val="dk1"/>
              </a:solidFill>
              <a:latin typeface="Times New Roman"/>
              <a:ea typeface="Times New Roman"/>
              <a:cs typeface="Times New Roman"/>
              <a:sym typeface="Times New Roman"/>
            </a:endParaRPr>
          </a:p>
          <a:p>
            <a:pPr indent="-171450" lvl="0" marL="285750" marR="0" rtl="0" algn="just">
              <a:spcBef>
                <a:spcPts val="0"/>
              </a:spcBef>
              <a:spcAft>
                <a:spcPts val="0"/>
              </a:spcAft>
              <a:buClr>
                <a:schemeClr val="dk1"/>
              </a:buClr>
              <a:buSzPts val="1800"/>
              <a:buFont typeface="Noto Sans Symbols"/>
              <a:buNone/>
            </a:pPr>
            <a:r>
              <a:t/>
            </a:r>
            <a:endParaRPr sz="1800">
              <a:solidFill>
                <a:schemeClr val="dk1"/>
              </a:solidFill>
              <a:latin typeface="Times New Roman"/>
              <a:ea typeface="Times New Roman"/>
              <a:cs typeface="Times New Roman"/>
              <a:sym typeface="Times New Roman"/>
            </a:endParaRPr>
          </a:p>
        </p:txBody>
      </p:sp>
      <p:sp>
        <p:nvSpPr>
          <p:cNvPr id="503" name="Google Shape;503;p40"/>
          <p:cNvSpPr txBox="1"/>
          <p:nvPr/>
        </p:nvSpPr>
        <p:spPr>
          <a:xfrm>
            <a:off x="1115536" y="-235464"/>
            <a:ext cx="4157734" cy="1484050"/>
          </a:xfrm>
          <a:prstGeom prst="rect">
            <a:avLst/>
          </a:prstGeom>
          <a:noFill/>
          <a:ln>
            <a:noFill/>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KỸ THUẬT NÉN VIDEO</a:t>
            </a:r>
            <a:endParaRPr b="1" sz="20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1"/>
          <p:cNvSpPr txBox="1"/>
          <p:nvPr>
            <p:ph type="title"/>
          </p:nvPr>
        </p:nvSpPr>
        <p:spPr>
          <a:xfrm>
            <a:off x="3419875" y="1110197"/>
            <a:ext cx="5472600" cy="246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sz="4000">
                <a:latin typeface="Times New Roman"/>
                <a:ea typeface="Times New Roman"/>
                <a:cs typeface="Times New Roman"/>
                <a:sym typeface="Times New Roman"/>
              </a:rPr>
              <a:t>III: THUẬT TOÁN PH</a:t>
            </a:r>
            <a:r>
              <a:rPr lang="en-US" sz="4000">
                <a:latin typeface="Times New Roman"/>
                <a:ea typeface="Times New Roman"/>
                <a:cs typeface="Times New Roman"/>
                <a:sym typeface="Times New Roman"/>
              </a:rPr>
              <a:t>ÂN TÍCH THÀNH PHẦN CHÍNH</a:t>
            </a:r>
            <a:endParaRPr b="1" sz="40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2"/>
          <p:cNvSpPr txBox="1"/>
          <p:nvPr>
            <p:ph type="title"/>
          </p:nvPr>
        </p:nvSpPr>
        <p:spPr>
          <a:xfrm>
            <a:off x="0" y="25735"/>
            <a:ext cx="9144000" cy="77653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3600"/>
              <a:buFont typeface="Times New Roman"/>
              <a:buNone/>
            </a:pPr>
            <a:r>
              <a:rPr lang="en-US">
                <a:solidFill>
                  <a:schemeClr val="accent1"/>
                </a:solidFill>
                <a:latin typeface="Times New Roman"/>
                <a:ea typeface="Times New Roman"/>
                <a:cs typeface="Times New Roman"/>
                <a:sym typeface="Times New Roman"/>
              </a:rPr>
              <a:t>1. </a:t>
            </a:r>
            <a:r>
              <a:rPr lang="en-US">
                <a:solidFill>
                  <a:schemeClr val="accent1"/>
                </a:solidFill>
                <a:latin typeface="Times New Roman"/>
                <a:ea typeface="Times New Roman"/>
                <a:cs typeface="Times New Roman"/>
                <a:sym typeface="Times New Roman"/>
              </a:rPr>
              <a:t>Ý tưởng của</a:t>
            </a:r>
            <a:r>
              <a:rPr lang="en-US">
                <a:solidFill>
                  <a:schemeClr val="accent1"/>
                </a:solidFill>
                <a:latin typeface="Times New Roman"/>
                <a:ea typeface="Times New Roman"/>
                <a:cs typeface="Times New Roman"/>
                <a:sym typeface="Times New Roman"/>
              </a:rPr>
              <a:t> PCA</a:t>
            </a:r>
            <a:endParaRPr>
              <a:latin typeface="Times New Roman"/>
              <a:ea typeface="Times New Roman"/>
              <a:cs typeface="Times New Roman"/>
              <a:sym typeface="Times New Roman"/>
            </a:endParaRPr>
          </a:p>
        </p:txBody>
      </p:sp>
      <p:sp>
        <p:nvSpPr>
          <p:cNvPr id="514" name="Google Shape;514;p42"/>
          <p:cNvSpPr txBox="1"/>
          <p:nvPr/>
        </p:nvSpPr>
        <p:spPr>
          <a:xfrm>
            <a:off x="337578" y="1314755"/>
            <a:ext cx="8352900" cy="3170700"/>
          </a:xfrm>
          <a:prstGeom prst="rect">
            <a:avLst/>
          </a:prstGeom>
          <a:noFill/>
          <a:ln>
            <a:noFill/>
          </a:ln>
        </p:spPr>
        <p:txBody>
          <a:bodyPr anchorCtr="0" anchor="t" bIns="45700" lIns="91425" spcFirstLastPara="1" rIns="91425" wrap="square" tIns="45700">
            <a:spAutoFit/>
          </a:bodyPr>
          <a:lstStyle/>
          <a:p>
            <a:pPr indent="228600" lvl="0" marL="228600" marR="0" rtl="0" algn="just">
              <a:lnSpc>
                <a:spcPct val="150000"/>
              </a:lnSpc>
              <a:spcBef>
                <a:spcPts val="0"/>
              </a:spcBef>
              <a:spcAft>
                <a:spcPts val="0"/>
              </a:spcAft>
              <a:buNone/>
            </a:pPr>
            <a:r>
              <a:rPr lang="en-US" sz="2000">
                <a:solidFill>
                  <a:schemeClr val="dk1"/>
                </a:solidFill>
                <a:highlight>
                  <a:srgbClr val="FFFFFF"/>
                </a:highlight>
                <a:latin typeface="Times New Roman"/>
                <a:ea typeface="Times New Roman"/>
                <a:cs typeface="Times New Roman"/>
                <a:sym typeface="Times New Roman"/>
              </a:rPr>
              <a:t>Dimensionality Reduction (giảm chiều dữ liệu) là một trong những kỹ thuật quan trọng trong Machine Learning. Các vectors đặc trưng trong các bài toán thực tế có thể có số chiều rất lớn, tới vài nghìn. Ngoài ra, số lượng các điểm dữ liệu cũng thường rất lớn. Nếu thực hiện lưu trữ và tính toán trực tiếp trên dữ liệu có số chiều cao này thì sẽ gặp khó khăn cả về việc lưu trữ và tốc độ tính toán. Vì vậy, giảm số chiều dữ liệu là một bước quan trọng trong nhiều bài toán. Đây cũng được coi là một phương pháp nén dữ liệu.</a:t>
            </a:r>
            <a:endParaRPr sz="20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4"/>
                                        </p:tgtEl>
                                        <p:attrNameLst>
                                          <p:attrName>style.visibility</p:attrName>
                                        </p:attrNameLst>
                                      </p:cBhvr>
                                      <p:to>
                                        <p:strVal val="visible"/>
                                      </p:to>
                                    </p:set>
                                    <p:anim calcmode="lin" valueType="num">
                                      <p:cBhvr additive="base">
                                        <p:cTn dur="500"/>
                                        <p:tgtEl>
                                          <p:spTgt spid="51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grpSp>
        <p:nvGrpSpPr>
          <p:cNvPr id="358" name="Google Shape;358;p25"/>
          <p:cNvGrpSpPr/>
          <p:nvPr/>
        </p:nvGrpSpPr>
        <p:grpSpPr>
          <a:xfrm>
            <a:off x="1403816" y="780306"/>
            <a:ext cx="6336366" cy="3406830"/>
            <a:chOff x="4130543" y="1635646"/>
            <a:chExt cx="4170857" cy="1779953"/>
          </a:xfrm>
        </p:grpSpPr>
        <p:sp>
          <p:nvSpPr>
            <p:cNvPr id="359" name="Google Shape;359;p25"/>
            <p:cNvSpPr txBox="1"/>
            <p:nvPr/>
          </p:nvSpPr>
          <p:spPr>
            <a:xfrm>
              <a:off x="4132000" y="2305899"/>
              <a:ext cx="4169400" cy="11097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Sinh viên: </a:t>
              </a:r>
              <a:r>
                <a:rPr b="1" lang="en-US" sz="2400">
                  <a:solidFill>
                    <a:schemeClr val="dk1"/>
                  </a:solidFill>
                  <a:latin typeface="Times New Roman"/>
                  <a:ea typeface="Times New Roman"/>
                  <a:cs typeface="Times New Roman"/>
                  <a:sym typeface="Times New Roman"/>
                </a:rPr>
                <a:t>Phạm Hồng Thái</a:t>
              </a:r>
              <a:r>
                <a:rPr b="1" i="0" lang="en-US" sz="2400" u="none" cap="none" strike="noStrike">
                  <a:solidFill>
                    <a:schemeClr val="dk1"/>
                  </a:solidFill>
                  <a:latin typeface="Times New Roman"/>
                  <a:ea typeface="Times New Roman"/>
                  <a:cs typeface="Times New Roman"/>
                  <a:sym typeface="Times New Roman"/>
                </a:rPr>
                <a:t>  </a:t>
              </a:r>
              <a:endParaRPr/>
            </a:p>
            <a:p>
              <a:pPr indent="0" lvl="0" marL="0" marR="0" rtl="0" algn="l">
                <a:lnSpc>
                  <a:spcPct val="150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Mã sinh viên: 2017</a:t>
              </a:r>
              <a:r>
                <a:rPr b="1" lang="en-US" sz="2400">
                  <a:solidFill>
                    <a:schemeClr val="dk1"/>
                  </a:solidFill>
                  <a:latin typeface="Times New Roman"/>
                  <a:ea typeface="Times New Roman"/>
                  <a:cs typeface="Times New Roman"/>
                  <a:sym typeface="Times New Roman"/>
                </a:rPr>
                <a:t>605233</a:t>
              </a:r>
              <a:r>
                <a:rPr b="1" i="0" lang="en-US" sz="2400" u="none" cap="none" strike="noStrike">
                  <a:solidFill>
                    <a:schemeClr val="dk1"/>
                  </a:solidFill>
                  <a:latin typeface="Times New Roman"/>
                  <a:ea typeface="Times New Roman"/>
                  <a:cs typeface="Times New Roman"/>
                  <a:sym typeface="Times New Roman"/>
                </a:rPr>
                <a:t> </a:t>
              </a:r>
              <a:br>
                <a:rPr b="1" i="0" lang="en-US" sz="2400" u="none" cap="none" strike="noStrike">
                  <a:solidFill>
                    <a:schemeClr val="dk1"/>
                  </a:solidFill>
                  <a:latin typeface="Times New Roman"/>
                  <a:ea typeface="Times New Roman"/>
                  <a:cs typeface="Times New Roman"/>
                  <a:sym typeface="Times New Roman"/>
                </a:rPr>
              </a:br>
              <a:r>
                <a:rPr b="1" i="0" lang="en-US" sz="2400" u="none" cap="none" strike="noStrike">
                  <a:solidFill>
                    <a:schemeClr val="dk1"/>
                  </a:solidFill>
                  <a:latin typeface="Times New Roman"/>
                  <a:ea typeface="Times New Roman"/>
                  <a:cs typeface="Times New Roman"/>
                  <a:sym typeface="Times New Roman"/>
                </a:rPr>
                <a:t>Lớp: 2017DHCNTT0</a:t>
              </a:r>
              <a:r>
                <a:rPr b="1" lang="en-US" sz="2400">
                  <a:solidFill>
                    <a:schemeClr val="dk1"/>
                  </a:solidFill>
                  <a:latin typeface="Times New Roman"/>
                  <a:ea typeface="Times New Roman"/>
                  <a:cs typeface="Times New Roman"/>
                  <a:sym typeface="Times New Roman"/>
                </a:rPr>
                <a:t>5</a:t>
              </a:r>
              <a:r>
                <a:rPr b="1" i="0" lang="en-US" sz="2400" u="none" cap="none" strike="noStrike">
                  <a:solidFill>
                    <a:schemeClr val="dk1"/>
                  </a:solidFill>
                  <a:latin typeface="Times New Roman"/>
                  <a:ea typeface="Times New Roman"/>
                  <a:cs typeface="Times New Roman"/>
                  <a:sym typeface="Times New Roman"/>
                </a:rPr>
                <a:t> – K12     </a:t>
              </a:r>
              <a:br>
                <a:rPr b="1" i="0" lang="en-US" sz="2400" u="none" cap="none" strike="noStrike">
                  <a:solidFill>
                    <a:schemeClr val="dk1"/>
                  </a:solidFill>
                  <a:latin typeface="Times New Roman"/>
                  <a:ea typeface="Times New Roman"/>
                  <a:cs typeface="Times New Roman"/>
                  <a:sym typeface="Times New Roman"/>
                </a:rPr>
              </a:br>
              <a:r>
                <a:rPr b="1" i="0" lang="en-US" sz="2400" u="none" cap="none" strike="noStrike">
                  <a:solidFill>
                    <a:schemeClr val="dk1"/>
                  </a:solidFill>
                  <a:latin typeface="Times New Roman"/>
                  <a:ea typeface="Times New Roman"/>
                  <a:cs typeface="Times New Roman"/>
                  <a:sym typeface="Times New Roman"/>
                </a:rPr>
                <a:t>GVHD: Ths. NGUYỄN THỊ MỸ BÌNH</a:t>
              </a:r>
              <a:endParaRPr b="0" i="0" sz="2400" u="none" cap="none" strike="noStrike">
                <a:solidFill>
                  <a:srgbClr val="3F3F3F"/>
                </a:solidFill>
                <a:latin typeface="Times New Roman"/>
                <a:ea typeface="Times New Roman"/>
                <a:cs typeface="Times New Roman"/>
                <a:sym typeface="Times New Roman"/>
              </a:endParaRPr>
            </a:p>
          </p:txBody>
        </p:sp>
        <p:sp>
          <p:nvSpPr>
            <p:cNvPr id="360" name="Google Shape;360;p25"/>
            <p:cNvSpPr txBox="1"/>
            <p:nvPr/>
          </p:nvSpPr>
          <p:spPr>
            <a:xfrm>
              <a:off x="4130543" y="1635646"/>
              <a:ext cx="4169522" cy="57606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3600"/>
                <a:buFont typeface="Arial"/>
                <a:buNone/>
              </a:pPr>
              <a:r>
                <a:rPr b="1" i="0" lang="en-US" sz="3600" u="none" cap="none" strike="noStrike">
                  <a:solidFill>
                    <a:schemeClr val="dk1"/>
                  </a:solidFill>
                  <a:latin typeface="Times New Roman"/>
                  <a:ea typeface="Times New Roman"/>
                  <a:cs typeface="Times New Roman"/>
                  <a:sym typeface="Times New Roman"/>
                </a:rPr>
                <a:t>Welcome!!</a:t>
              </a:r>
              <a:endParaRPr b="1" i="0" sz="3600" u="none" cap="none" strike="noStrike">
                <a:solidFill>
                  <a:schemeClr val="dk1"/>
                </a:solidFill>
                <a:latin typeface="Times New Roman"/>
                <a:ea typeface="Times New Roman"/>
                <a:cs typeface="Times New Roman"/>
                <a:sym typeface="Times New Roman"/>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43"/>
          <p:cNvSpPr txBox="1"/>
          <p:nvPr>
            <p:ph type="title"/>
          </p:nvPr>
        </p:nvSpPr>
        <p:spPr>
          <a:xfrm>
            <a:off x="0" y="25735"/>
            <a:ext cx="9144000" cy="77653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Times New Roman"/>
              <a:buNone/>
            </a:pPr>
            <a:r>
              <a:rPr lang="en-US">
                <a:solidFill>
                  <a:srgbClr val="FF9900"/>
                </a:solidFill>
                <a:latin typeface="Times New Roman"/>
                <a:ea typeface="Times New Roman"/>
                <a:cs typeface="Times New Roman"/>
                <a:sym typeface="Times New Roman"/>
              </a:rPr>
              <a:t>2. </a:t>
            </a:r>
            <a:r>
              <a:rPr lang="en-US">
                <a:solidFill>
                  <a:srgbClr val="FF9900"/>
                </a:solidFill>
                <a:latin typeface="Times New Roman"/>
                <a:ea typeface="Times New Roman"/>
                <a:cs typeface="Times New Roman"/>
                <a:sym typeface="Times New Roman"/>
              </a:rPr>
              <a:t>Định nghĩa </a:t>
            </a:r>
            <a:endParaRPr>
              <a:solidFill>
                <a:srgbClr val="FF9900"/>
              </a:solidFill>
            </a:endParaRPr>
          </a:p>
        </p:txBody>
      </p:sp>
      <p:sp>
        <p:nvSpPr>
          <p:cNvPr id="520" name="Google Shape;520;p43"/>
          <p:cNvSpPr txBox="1"/>
          <p:nvPr/>
        </p:nvSpPr>
        <p:spPr>
          <a:xfrm>
            <a:off x="445700" y="987750"/>
            <a:ext cx="8022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	PC</a:t>
            </a:r>
            <a:r>
              <a:rPr lang="en-US" sz="2000">
                <a:latin typeface="Times New Roman"/>
                <a:ea typeface="Times New Roman"/>
                <a:cs typeface="Times New Roman"/>
                <a:sym typeface="Times New Roman"/>
              </a:rPr>
              <a:t>A là 1 thuật toán thống kê sử dụng phép biến đổi trực giao để biến đổi 1 tập dữ liệu từ 1 không gian nhiều sang 1 không gian ít chiều hơn nhằm việc tối ưu hóa việc thể hiện sự biến thiên của dữ liệu. </a:t>
            </a:r>
            <a:endParaRPr sz="2000">
              <a:latin typeface="Times New Roman"/>
              <a:ea typeface="Times New Roman"/>
              <a:cs typeface="Times New Roman"/>
              <a:sym typeface="Times New Roman"/>
            </a:endParaRPr>
          </a:p>
        </p:txBody>
      </p:sp>
      <p:sp>
        <p:nvSpPr>
          <p:cNvPr id="521" name="Google Shape;521;p43"/>
          <p:cNvSpPr txBox="1"/>
          <p:nvPr/>
        </p:nvSpPr>
        <p:spPr>
          <a:xfrm>
            <a:off x="566125" y="2325450"/>
            <a:ext cx="7203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Ưu điểm : </a:t>
            </a:r>
            <a:endParaRPr sz="2000">
              <a:latin typeface="Times New Roman"/>
              <a:ea typeface="Times New Roman"/>
              <a:cs typeface="Times New Roman"/>
              <a:sym typeface="Times New Roman"/>
            </a:endParaRPr>
          </a:p>
        </p:txBody>
      </p:sp>
      <p:sp>
        <p:nvSpPr>
          <p:cNvPr id="522" name="Google Shape;522;p43"/>
          <p:cNvSpPr txBox="1"/>
          <p:nvPr/>
        </p:nvSpPr>
        <p:spPr>
          <a:xfrm>
            <a:off x="867300" y="2866875"/>
            <a:ext cx="68298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 Giảm số chiều của không gian chứa dữ liệu khi nó có số chiều lớn.</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Xây dựng trục tọa độ mới thay cho các trục tọa độ cũ nhưng lại có khả năng biểu diễn dữ liệu tốt tương đương.</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Đảm bảo trục tọa độ trong không gian mới luôn trực giao với nhau.</a:t>
            </a:r>
            <a:endParaRPr sz="18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44"/>
          <p:cNvSpPr txBox="1"/>
          <p:nvPr>
            <p:ph type="title"/>
          </p:nvPr>
        </p:nvSpPr>
        <p:spPr>
          <a:xfrm>
            <a:off x="0" y="25735"/>
            <a:ext cx="9144000" cy="776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Times New Roman"/>
              <a:buNone/>
            </a:pPr>
            <a:r>
              <a:rPr lang="en-US">
                <a:solidFill>
                  <a:srgbClr val="FF9900"/>
                </a:solidFill>
                <a:latin typeface="Times New Roman"/>
                <a:ea typeface="Times New Roman"/>
                <a:cs typeface="Times New Roman"/>
                <a:sym typeface="Times New Roman"/>
              </a:rPr>
              <a:t>2. Định nghĩa </a:t>
            </a:r>
            <a:endParaRPr>
              <a:solidFill>
                <a:srgbClr val="FF9900"/>
              </a:solidFill>
            </a:endParaRPr>
          </a:p>
        </p:txBody>
      </p:sp>
      <p:sp>
        <p:nvSpPr>
          <p:cNvPr id="528" name="Google Shape;528;p44"/>
          <p:cNvSpPr txBox="1"/>
          <p:nvPr/>
        </p:nvSpPr>
        <p:spPr>
          <a:xfrm>
            <a:off x="445700" y="987750"/>
            <a:ext cx="8022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	PCA là 1 thuật toán thống kê sử dụng phép biến đổi trực giao để biến đổi 1 tập dữ liệu từ 1 không gian nhiều sang 1 không gian ít chiều hơn nhằm việc tối ưu hóa việc thể hiện sự biến thiên của dữ liệu. </a:t>
            </a:r>
            <a:endParaRPr sz="2000">
              <a:latin typeface="Times New Roman"/>
              <a:ea typeface="Times New Roman"/>
              <a:cs typeface="Times New Roman"/>
              <a:sym typeface="Times New Roman"/>
            </a:endParaRPr>
          </a:p>
        </p:txBody>
      </p:sp>
      <p:sp>
        <p:nvSpPr>
          <p:cNvPr id="529" name="Google Shape;529;p44"/>
          <p:cNvSpPr txBox="1"/>
          <p:nvPr/>
        </p:nvSpPr>
        <p:spPr>
          <a:xfrm>
            <a:off x="566125" y="2325450"/>
            <a:ext cx="7203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Ưu điểm : </a:t>
            </a:r>
            <a:endParaRPr sz="2000">
              <a:latin typeface="Times New Roman"/>
              <a:ea typeface="Times New Roman"/>
              <a:cs typeface="Times New Roman"/>
              <a:sym typeface="Times New Roman"/>
            </a:endParaRPr>
          </a:p>
        </p:txBody>
      </p:sp>
      <p:sp>
        <p:nvSpPr>
          <p:cNvPr id="530" name="Google Shape;530;p44"/>
          <p:cNvSpPr txBox="1"/>
          <p:nvPr/>
        </p:nvSpPr>
        <p:spPr>
          <a:xfrm>
            <a:off x="867300" y="2866875"/>
            <a:ext cx="68298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 Giảm số chiều của không gian chứa dữ liệu khi nó có số chiều lớn.</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Xây dựng trục tọa độ mới thay cho các trục tọa độ cũ nhưng lại có khả năng biểu diễn dữ liệu tốt tương đương.</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Đảm bảo trục tọa độ trong không gian mới luôn trực giao với nhau.</a:t>
            </a:r>
            <a:endParaRPr sz="18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45"/>
          <p:cNvSpPr txBox="1"/>
          <p:nvPr>
            <p:ph type="title"/>
          </p:nvPr>
        </p:nvSpPr>
        <p:spPr>
          <a:xfrm>
            <a:off x="0" y="25735"/>
            <a:ext cx="9144000" cy="776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Times New Roman"/>
              <a:buNone/>
            </a:pPr>
            <a:r>
              <a:rPr lang="en-US">
                <a:solidFill>
                  <a:srgbClr val="FF9900"/>
                </a:solidFill>
                <a:latin typeface="Times New Roman"/>
                <a:ea typeface="Times New Roman"/>
                <a:cs typeface="Times New Roman"/>
                <a:sym typeface="Times New Roman"/>
              </a:rPr>
              <a:t>2. Định nghĩa </a:t>
            </a:r>
            <a:endParaRPr>
              <a:solidFill>
                <a:srgbClr val="FF9900"/>
              </a:solidFill>
            </a:endParaRPr>
          </a:p>
        </p:txBody>
      </p:sp>
      <p:sp>
        <p:nvSpPr>
          <p:cNvPr id="536" name="Google Shape;536;p45"/>
          <p:cNvSpPr txBox="1"/>
          <p:nvPr/>
        </p:nvSpPr>
        <p:spPr>
          <a:xfrm>
            <a:off x="445700" y="987750"/>
            <a:ext cx="8022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	PCA là 1 thuật toán thống kê sử dụng phép biến đổi trực giao để biến đổi 1 tập dữ liệu từ 1 không gian nhiều sang 1 không gian ít chiều hơn nhằm việc tối ưu hóa việc thể hiện sự biến thiên của dữ liệu. </a:t>
            </a:r>
            <a:endParaRPr sz="2000">
              <a:latin typeface="Times New Roman"/>
              <a:ea typeface="Times New Roman"/>
              <a:cs typeface="Times New Roman"/>
              <a:sym typeface="Times New Roman"/>
            </a:endParaRPr>
          </a:p>
        </p:txBody>
      </p:sp>
      <p:sp>
        <p:nvSpPr>
          <p:cNvPr id="537" name="Google Shape;537;p45"/>
          <p:cNvSpPr txBox="1"/>
          <p:nvPr/>
        </p:nvSpPr>
        <p:spPr>
          <a:xfrm>
            <a:off x="566125" y="2325450"/>
            <a:ext cx="7203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Ưu điểm : </a:t>
            </a:r>
            <a:endParaRPr sz="2000">
              <a:latin typeface="Times New Roman"/>
              <a:ea typeface="Times New Roman"/>
              <a:cs typeface="Times New Roman"/>
              <a:sym typeface="Times New Roman"/>
            </a:endParaRPr>
          </a:p>
        </p:txBody>
      </p:sp>
      <p:sp>
        <p:nvSpPr>
          <p:cNvPr id="538" name="Google Shape;538;p45"/>
          <p:cNvSpPr txBox="1"/>
          <p:nvPr/>
        </p:nvSpPr>
        <p:spPr>
          <a:xfrm>
            <a:off x="867300" y="2866875"/>
            <a:ext cx="68298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 Giảm số chiều của không gian chứa dữ liệu khi nó có số chiều lớn.</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Xây dựng trục tọa độ mới thay cho các trục tọa độ cũ nhưng lại có khả năng biểu diễn dữ liệu tốt tương đương.</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Đảm bảo trục tọa độ trong không gian mới luôn trực giao với nhau.</a:t>
            </a:r>
            <a:endParaRPr sz="18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46"/>
          <p:cNvSpPr txBox="1"/>
          <p:nvPr>
            <p:ph type="title"/>
          </p:nvPr>
        </p:nvSpPr>
        <p:spPr>
          <a:xfrm>
            <a:off x="0" y="25735"/>
            <a:ext cx="9144000" cy="776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Times New Roman"/>
              <a:buNone/>
            </a:pPr>
            <a:r>
              <a:rPr lang="en-US">
                <a:solidFill>
                  <a:srgbClr val="FF9900"/>
                </a:solidFill>
                <a:latin typeface="Times New Roman"/>
                <a:ea typeface="Times New Roman"/>
                <a:cs typeface="Times New Roman"/>
                <a:sym typeface="Times New Roman"/>
              </a:rPr>
              <a:t>3</a:t>
            </a:r>
            <a:r>
              <a:rPr lang="en-US">
                <a:solidFill>
                  <a:srgbClr val="FF9900"/>
                </a:solidFill>
                <a:latin typeface="Times New Roman"/>
                <a:ea typeface="Times New Roman"/>
                <a:cs typeface="Times New Roman"/>
                <a:sym typeface="Times New Roman"/>
              </a:rPr>
              <a:t>. G</a:t>
            </a:r>
            <a:r>
              <a:rPr lang="en-US">
                <a:solidFill>
                  <a:srgbClr val="FF9900"/>
                </a:solidFill>
                <a:latin typeface="Times New Roman"/>
                <a:ea typeface="Times New Roman"/>
                <a:cs typeface="Times New Roman"/>
                <a:sym typeface="Times New Roman"/>
              </a:rPr>
              <a:t>iải thích</a:t>
            </a:r>
            <a:r>
              <a:rPr lang="en-US">
                <a:solidFill>
                  <a:srgbClr val="FF9900"/>
                </a:solidFill>
                <a:latin typeface="Times New Roman"/>
                <a:ea typeface="Times New Roman"/>
                <a:cs typeface="Times New Roman"/>
                <a:sym typeface="Times New Roman"/>
              </a:rPr>
              <a:t> </a:t>
            </a:r>
            <a:endParaRPr>
              <a:solidFill>
                <a:srgbClr val="FF9900"/>
              </a:solidFill>
            </a:endParaRPr>
          </a:p>
        </p:txBody>
      </p:sp>
      <p:pic>
        <p:nvPicPr>
          <p:cNvPr id="544" name="Google Shape;544;p46"/>
          <p:cNvPicPr preferRelativeResize="0"/>
          <p:nvPr/>
        </p:nvPicPr>
        <p:blipFill>
          <a:blip r:embed="rId3">
            <a:alphaModFix/>
          </a:blip>
          <a:stretch>
            <a:fillRect/>
          </a:stretch>
        </p:blipFill>
        <p:spPr>
          <a:xfrm>
            <a:off x="152400" y="1942276"/>
            <a:ext cx="7966998" cy="2538727"/>
          </a:xfrm>
          <a:prstGeom prst="rect">
            <a:avLst/>
          </a:prstGeom>
          <a:noFill/>
          <a:ln>
            <a:noFill/>
          </a:ln>
        </p:spPr>
      </p:pic>
      <p:sp>
        <p:nvSpPr>
          <p:cNvPr id="545" name="Google Shape;545;p46"/>
          <p:cNvSpPr txBox="1"/>
          <p:nvPr/>
        </p:nvSpPr>
        <p:spPr>
          <a:xfrm>
            <a:off x="240925" y="1047975"/>
            <a:ext cx="7070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 Tìm 1 hệ trực chuẩn mới sao cho trong hệ này các thành phần quan trọng nhất nằm trong K thành phần đầu tiên</a:t>
            </a:r>
            <a:endParaRPr sz="18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47"/>
          <p:cNvSpPr txBox="1"/>
          <p:nvPr>
            <p:ph type="title"/>
          </p:nvPr>
        </p:nvSpPr>
        <p:spPr>
          <a:xfrm>
            <a:off x="0" y="73910"/>
            <a:ext cx="9144000" cy="776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Times New Roman"/>
              <a:buNone/>
            </a:pPr>
            <a:r>
              <a:rPr lang="en-US">
                <a:solidFill>
                  <a:srgbClr val="FF9900"/>
                </a:solidFill>
                <a:latin typeface="Times New Roman"/>
                <a:ea typeface="Times New Roman"/>
                <a:cs typeface="Times New Roman"/>
                <a:sym typeface="Times New Roman"/>
              </a:rPr>
              <a:t>3. Giải thích </a:t>
            </a:r>
            <a:endParaRPr>
              <a:solidFill>
                <a:srgbClr val="FF9900"/>
              </a:solidFill>
            </a:endParaRPr>
          </a:p>
        </p:txBody>
      </p:sp>
      <p:sp>
        <p:nvSpPr>
          <p:cNvPr id="551" name="Google Shape;551;p47"/>
          <p:cNvSpPr txBox="1"/>
          <p:nvPr/>
        </p:nvSpPr>
        <p:spPr>
          <a:xfrm>
            <a:off x="240925" y="1047975"/>
            <a:ext cx="7070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 Q</a:t>
            </a:r>
            <a:r>
              <a:rPr lang="en-US" sz="1800">
                <a:latin typeface="Times New Roman"/>
                <a:ea typeface="Times New Roman"/>
                <a:cs typeface="Times New Roman"/>
                <a:sym typeface="Times New Roman"/>
              </a:rPr>
              <a:t>uy trình</a:t>
            </a:r>
            <a:r>
              <a:rPr lang="en-US" sz="1800">
                <a:latin typeface="Times New Roman"/>
                <a:ea typeface="Times New Roman"/>
                <a:cs typeface="Times New Roman"/>
                <a:sym typeface="Times New Roman"/>
              </a:rPr>
              <a:t> c</a:t>
            </a:r>
            <a:r>
              <a:rPr lang="en-US" sz="1800">
                <a:latin typeface="Times New Roman"/>
                <a:ea typeface="Times New Roman"/>
                <a:cs typeface="Times New Roman"/>
                <a:sym typeface="Times New Roman"/>
              </a:rPr>
              <a:t>ác bước thực hiện phân tích thành phần chính </a:t>
            </a:r>
            <a:endParaRPr sz="1800">
              <a:latin typeface="Times New Roman"/>
              <a:ea typeface="Times New Roman"/>
              <a:cs typeface="Times New Roman"/>
              <a:sym typeface="Times New Roman"/>
            </a:endParaRPr>
          </a:p>
        </p:txBody>
      </p:sp>
      <p:pic>
        <p:nvPicPr>
          <p:cNvPr id="552" name="Google Shape;552;p47"/>
          <p:cNvPicPr preferRelativeResize="0"/>
          <p:nvPr/>
        </p:nvPicPr>
        <p:blipFill>
          <a:blip r:embed="rId3">
            <a:alphaModFix/>
          </a:blip>
          <a:stretch>
            <a:fillRect/>
          </a:stretch>
        </p:blipFill>
        <p:spPr>
          <a:xfrm>
            <a:off x="1078050" y="1509675"/>
            <a:ext cx="5860250" cy="3577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48"/>
          <p:cNvSpPr txBox="1"/>
          <p:nvPr/>
        </p:nvSpPr>
        <p:spPr>
          <a:xfrm>
            <a:off x="1547664" y="20752"/>
            <a:ext cx="662473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FD9401"/>
                </a:solidFill>
                <a:latin typeface="Times New Roman"/>
                <a:ea typeface="Times New Roman"/>
                <a:cs typeface="Times New Roman"/>
                <a:sym typeface="Times New Roman"/>
              </a:rPr>
              <a:t>5. Ứng Dụng của DCT</a:t>
            </a:r>
            <a:endParaRPr/>
          </a:p>
        </p:txBody>
      </p:sp>
      <p:sp>
        <p:nvSpPr>
          <p:cNvPr id="558" name="Google Shape;558;p48"/>
          <p:cNvSpPr/>
          <p:nvPr/>
        </p:nvSpPr>
        <p:spPr>
          <a:xfrm>
            <a:off x="451770" y="192205"/>
            <a:ext cx="684326" cy="68432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59" name="Google Shape;559;p48"/>
          <p:cNvSpPr/>
          <p:nvPr/>
        </p:nvSpPr>
        <p:spPr>
          <a:xfrm>
            <a:off x="630895" y="365944"/>
            <a:ext cx="340705" cy="318930"/>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0" name="Google Shape;560;p48"/>
          <p:cNvSpPr/>
          <p:nvPr/>
        </p:nvSpPr>
        <p:spPr>
          <a:xfrm>
            <a:off x="451770" y="1083190"/>
            <a:ext cx="684326" cy="68432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1" name="Google Shape;561;p48"/>
          <p:cNvSpPr/>
          <p:nvPr/>
        </p:nvSpPr>
        <p:spPr>
          <a:xfrm>
            <a:off x="623233" y="1253227"/>
            <a:ext cx="341401" cy="344253"/>
          </a:xfrm>
          <a:custGeom>
            <a:rect b="b" l="l" r="r" t="t"/>
            <a:pathLst>
              <a:path extrusionOk="0" h="1665940" w="1652142">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2" name="Google Shape;562;p48"/>
          <p:cNvSpPr/>
          <p:nvPr/>
        </p:nvSpPr>
        <p:spPr>
          <a:xfrm>
            <a:off x="474009" y="1914838"/>
            <a:ext cx="684326" cy="68432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3" name="Google Shape;563;p48"/>
          <p:cNvSpPr/>
          <p:nvPr/>
        </p:nvSpPr>
        <p:spPr>
          <a:xfrm>
            <a:off x="626611" y="2111394"/>
            <a:ext cx="379119" cy="291214"/>
          </a:xfrm>
          <a:custGeom>
            <a:rect b="b" l="l" r="r" t="t"/>
            <a:pathLst>
              <a:path extrusionOk="0" h="2447912" w="3186824">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4" name="Google Shape;564;p48"/>
          <p:cNvSpPr/>
          <p:nvPr/>
        </p:nvSpPr>
        <p:spPr>
          <a:xfrm>
            <a:off x="451770" y="2814366"/>
            <a:ext cx="684326" cy="68432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5" name="Google Shape;565;p48"/>
          <p:cNvSpPr/>
          <p:nvPr/>
        </p:nvSpPr>
        <p:spPr>
          <a:xfrm>
            <a:off x="629815" y="3002202"/>
            <a:ext cx="357658" cy="308654"/>
          </a:xfrm>
          <a:custGeom>
            <a:rect b="b" l="l" r="r" t="t"/>
            <a:pathLst>
              <a:path extrusionOk="0" h="2796091" w="3240006">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6" name="Google Shape;566;p48"/>
          <p:cNvSpPr txBox="1"/>
          <p:nvPr/>
        </p:nvSpPr>
        <p:spPr>
          <a:xfrm>
            <a:off x="1794800" y="782975"/>
            <a:ext cx="6624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Times New Roman"/>
                <a:ea typeface="Times New Roman"/>
                <a:cs typeface="Times New Roman"/>
                <a:sym typeface="Times New Roman"/>
              </a:rPr>
              <a:t>5.1 Ứng dụng trong nén ảnh</a:t>
            </a:r>
            <a:endParaRPr b="1" sz="2000">
              <a:latin typeface="Times New Roman"/>
              <a:ea typeface="Times New Roman"/>
              <a:cs typeface="Times New Roman"/>
              <a:sym typeface="Times New Roman"/>
            </a:endParaRPr>
          </a:p>
        </p:txBody>
      </p:sp>
      <p:sp>
        <p:nvSpPr>
          <p:cNvPr id="567" name="Google Shape;567;p48"/>
          <p:cNvSpPr txBox="1"/>
          <p:nvPr/>
        </p:nvSpPr>
        <p:spPr>
          <a:xfrm>
            <a:off x="2240500" y="1337075"/>
            <a:ext cx="5661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 Mô hình mô tả </a:t>
            </a:r>
            <a:endParaRPr sz="1800">
              <a:latin typeface="Times New Roman"/>
              <a:ea typeface="Times New Roman"/>
              <a:cs typeface="Times New Roman"/>
              <a:sym typeface="Times New Roman"/>
            </a:endParaRPr>
          </a:p>
        </p:txBody>
      </p:sp>
      <p:pic>
        <p:nvPicPr>
          <p:cNvPr id="568" name="Google Shape;568;p48"/>
          <p:cNvPicPr preferRelativeResize="0"/>
          <p:nvPr/>
        </p:nvPicPr>
        <p:blipFill>
          <a:blip r:embed="rId3">
            <a:alphaModFix/>
          </a:blip>
          <a:stretch>
            <a:fillRect/>
          </a:stretch>
        </p:blipFill>
        <p:spPr>
          <a:xfrm>
            <a:off x="2312775" y="1951175"/>
            <a:ext cx="6492601" cy="3039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49"/>
          <p:cNvSpPr txBox="1"/>
          <p:nvPr/>
        </p:nvSpPr>
        <p:spPr>
          <a:xfrm>
            <a:off x="1547664" y="20752"/>
            <a:ext cx="6624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FD9401"/>
                </a:solidFill>
                <a:latin typeface="Times New Roman"/>
                <a:ea typeface="Times New Roman"/>
                <a:cs typeface="Times New Roman"/>
                <a:sym typeface="Times New Roman"/>
              </a:rPr>
              <a:t>5. Ứng Dụng của DCT</a:t>
            </a:r>
            <a:endParaRPr/>
          </a:p>
        </p:txBody>
      </p:sp>
      <p:sp>
        <p:nvSpPr>
          <p:cNvPr id="574" name="Google Shape;574;p49"/>
          <p:cNvSpPr/>
          <p:nvPr/>
        </p:nvSpPr>
        <p:spPr>
          <a:xfrm>
            <a:off x="451770" y="192205"/>
            <a:ext cx="684300" cy="6843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5" name="Google Shape;575;p49"/>
          <p:cNvSpPr/>
          <p:nvPr/>
        </p:nvSpPr>
        <p:spPr>
          <a:xfrm>
            <a:off x="630895" y="365944"/>
            <a:ext cx="340200" cy="318457"/>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6" name="Google Shape;576;p49"/>
          <p:cNvSpPr/>
          <p:nvPr/>
        </p:nvSpPr>
        <p:spPr>
          <a:xfrm>
            <a:off x="451770" y="1083190"/>
            <a:ext cx="684300" cy="6843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7" name="Google Shape;577;p49"/>
          <p:cNvSpPr/>
          <p:nvPr/>
        </p:nvSpPr>
        <p:spPr>
          <a:xfrm>
            <a:off x="623233" y="1253227"/>
            <a:ext cx="342819" cy="345683"/>
          </a:xfrm>
          <a:custGeom>
            <a:rect b="b" l="l" r="r" t="t"/>
            <a:pathLst>
              <a:path extrusionOk="0" h="1665940" w="1652142">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8" name="Google Shape;578;p49"/>
          <p:cNvSpPr/>
          <p:nvPr/>
        </p:nvSpPr>
        <p:spPr>
          <a:xfrm>
            <a:off x="474009" y="1914838"/>
            <a:ext cx="684300" cy="6843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9" name="Google Shape;579;p49"/>
          <p:cNvSpPr/>
          <p:nvPr/>
        </p:nvSpPr>
        <p:spPr>
          <a:xfrm>
            <a:off x="626611" y="2111394"/>
            <a:ext cx="382419" cy="293749"/>
          </a:xfrm>
          <a:custGeom>
            <a:rect b="b" l="l" r="r" t="t"/>
            <a:pathLst>
              <a:path extrusionOk="0" h="2447912" w="3186824">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80" name="Google Shape;580;p49"/>
          <p:cNvSpPr/>
          <p:nvPr/>
        </p:nvSpPr>
        <p:spPr>
          <a:xfrm>
            <a:off x="451770" y="2814366"/>
            <a:ext cx="684300" cy="6843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81" name="Google Shape;581;p49"/>
          <p:cNvSpPr/>
          <p:nvPr/>
        </p:nvSpPr>
        <p:spPr>
          <a:xfrm>
            <a:off x="629815" y="3002202"/>
            <a:ext cx="356401" cy="307570"/>
          </a:xfrm>
          <a:custGeom>
            <a:rect b="b" l="l" r="r" t="t"/>
            <a:pathLst>
              <a:path extrusionOk="0" h="2796091" w="3240006">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82" name="Google Shape;582;p49"/>
          <p:cNvSpPr txBox="1"/>
          <p:nvPr/>
        </p:nvSpPr>
        <p:spPr>
          <a:xfrm>
            <a:off x="1794800" y="782975"/>
            <a:ext cx="6624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Times New Roman"/>
                <a:ea typeface="Times New Roman"/>
                <a:cs typeface="Times New Roman"/>
                <a:sym typeface="Times New Roman"/>
              </a:rPr>
              <a:t>5.1 Ứng dụng trong nén ảnh</a:t>
            </a:r>
            <a:endParaRPr b="1" sz="2000">
              <a:latin typeface="Times New Roman"/>
              <a:ea typeface="Times New Roman"/>
              <a:cs typeface="Times New Roman"/>
              <a:sym typeface="Times New Roman"/>
            </a:endParaRPr>
          </a:p>
        </p:txBody>
      </p:sp>
      <p:sp>
        <p:nvSpPr>
          <p:cNvPr id="583" name="Google Shape;583;p49"/>
          <p:cNvSpPr txBox="1"/>
          <p:nvPr/>
        </p:nvSpPr>
        <p:spPr>
          <a:xfrm>
            <a:off x="2240500" y="1337075"/>
            <a:ext cx="636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Ảnh sau khi đi qua bộ nén và giải nén mặc dù bị mất mát thông tin nhưng lượng mất mát là rất nhỏ, mắt người khó phát hiện.</a:t>
            </a:r>
            <a:endParaRPr sz="1800">
              <a:latin typeface="Times New Roman"/>
              <a:ea typeface="Times New Roman"/>
              <a:cs typeface="Times New Roman"/>
              <a:sym typeface="Times New Roman"/>
            </a:endParaRPr>
          </a:p>
        </p:txBody>
      </p:sp>
      <p:pic>
        <p:nvPicPr>
          <p:cNvPr id="584" name="Google Shape;584;p49"/>
          <p:cNvPicPr preferRelativeResize="0"/>
          <p:nvPr/>
        </p:nvPicPr>
        <p:blipFill>
          <a:blip r:embed="rId3">
            <a:alphaModFix/>
          </a:blip>
          <a:stretch>
            <a:fillRect/>
          </a:stretch>
        </p:blipFill>
        <p:spPr>
          <a:xfrm>
            <a:off x="1946750" y="2405150"/>
            <a:ext cx="2787226" cy="1855249"/>
          </a:xfrm>
          <a:prstGeom prst="rect">
            <a:avLst/>
          </a:prstGeom>
          <a:noFill/>
          <a:ln>
            <a:noFill/>
          </a:ln>
        </p:spPr>
      </p:pic>
      <p:pic>
        <p:nvPicPr>
          <p:cNvPr id="585" name="Google Shape;585;p49"/>
          <p:cNvPicPr preferRelativeResize="0"/>
          <p:nvPr/>
        </p:nvPicPr>
        <p:blipFill>
          <a:blip r:embed="rId4">
            <a:alphaModFix/>
          </a:blip>
          <a:stretch>
            <a:fillRect/>
          </a:stretch>
        </p:blipFill>
        <p:spPr>
          <a:xfrm>
            <a:off x="6054225" y="2405150"/>
            <a:ext cx="2955501" cy="1855249"/>
          </a:xfrm>
          <a:prstGeom prst="rect">
            <a:avLst/>
          </a:prstGeom>
          <a:noFill/>
          <a:ln>
            <a:noFill/>
          </a:ln>
        </p:spPr>
      </p:pic>
      <p:cxnSp>
        <p:nvCxnSpPr>
          <p:cNvPr id="586" name="Google Shape;586;p49"/>
          <p:cNvCxnSpPr/>
          <p:nvPr/>
        </p:nvCxnSpPr>
        <p:spPr>
          <a:xfrm>
            <a:off x="5050738" y="3326775"/>
            <a:ext cx="686700" cy="1200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50"/>
          <p:cNvSpPr txBox="1"/>
          <p:nvPr/>
        </p:nvSpPr>
        <p:spPr>
          <a:xfrm>
            <a:off x="1547664" y="20752"/>
            <a:ext cx="6624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FD9401"/>
                </a:solidFill>
                <a:latin typeface="Times New Roman"/>
                <a:ea typeface="Times New Roman"/>
                <a:cs typeface="Times New Roman"/>
                <a:sym typeface="Times New Roman"/>
              </a:rPr>
              <a:t>5. Ứng Dụng của DCT</a:t>
            </a:r>
            <a:endParaRPr/>
          </a:p>
        </p:txBody>
      </p:sp>
      <p:sp>
        <p:nvSpPr>
          <p:cNvPr id="592" name="Google Shape;592;p50"/>
          <p:cNvSpPr/>
          <p:nvPr/>
        </p:nvSpPr>
        <p:spPr>
          <a:xfrm>
            <a:off x="451770" y="192205"/>
            <a:ext cx="684300" cy="6843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3" name="Google Shape;593;p50"/>
          <p:cNvSpPr/>
          <p:nvPr/>
        </p:nvSpPr>
        <p:spPr>
          <a:xfrm>
            <a:off x="630895" y="365944"/>
            <a:ext cx="340200" cy="318457"/>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4" name="Google Shape;594;p50"/>
          <p:cNvSpPr/>
          <p:nvPr/>
        </p:nvSpPr>
        <p:spPr>
          <a:xfrm>
            <a:off x="451770" y="1083190"/>
            <a:ext cx="684300" cy="6843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5" name="Google Shape;595;p50"/>
          <p:cNvSpPr/>
          <p:nvPr/>
        </p:nvSpPr>
        <p:spPr>
          <a:xfrm>
            <a:off x="623233" y="1253227"/>
            <a:ext cx="342819" cy="345683"/>
          </a:xfrm>
          <a:custGeom>
            <a:rect b="b" l="l" r="r" t="t"/>
            <a:pathLst>
              <a:path extrusionOk="0" h="1665940" w="1652142">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6" name="Google Shape;596;p50"/>
          <p:cNvSpPr/>
          <p:nvPr/>
        </p:nvSpPr>
        <p:spPr>
          <a:xfrm>
            <a:off x="474009" y="1914838"/>
            <a:ext cx="684300" cy="6843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7" name="Google Shape;597;p50"/>
          <p:cNvSpPr/>
          <p:nvPr/>
        </p:nvSpPr>
        <p:spPr>
          <a:xfrm>
            <a:off x="626611" y="2111394"/>
            <a:ext cx="382419" cy="293749"/>
          </a:xfrm>
          <a:custGeom>
            <a:rect b="b" l="l" r="r" t="t"/>
            <a:pathLst>
              <a:path extrusionOk="0" h="2447912" w="3186824">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8" name="Google Shape;598;p50"/>
          <p:cNvSpPr/>
          <p:nvPr/>
        </p:nvSpPr>
        <p:spPr>
          <a:xfrm>
            <a:off x="451770" y="2814366"/>
            <a:ext cx="684300" cy="6843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9" name="Google Shape;599;p50"/>
          <p:cNvSpPr/>
          <p:nvPr/>
        </p:nvSpPr>
        <p:spPr>
          <a:xfrm>
            <a:off x="629815" y="3002202"/>
            <a:ext cx="356401" cy="307570"/>
          </a:xfrm>
          <a:custGeom>
            <a:rect b="b" l="l" r="r" t="t"/>
            <a:pathLst>
              <a:path extrusionOk="0" h="2796091" w="3240006">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00" name="Google Shape;600;p50"/>
          <p:cNvSpPr txBox="1"/>
          <p:nvPr/>
        </p:nvSpPr>
        <p:spPr>
          <a:xfrm>
            <a:off x="1794800" y="782975"/>
            <a:ext cx="6624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Times New Roman"/>
                <a:ea typeface="Times New Roman"/>
                <a:cs typeface="Times New Roman"/>
                <a:sym typeface="Times New Roman"/>
              </a:rPr>
              <a:t>5.1 Ứng dụng trong nén ảnh</a:t>
            </a:r>
            <a:endParaRPr b="1" sz="2000">
              <a:latin typeface="Times New Roman"/>
              <a:ea typeface="Times New Roman"/>
              <a:cs typeface="Times New Roman"/>
              <a:sym typeface="Times New Roman"/>
            </a:endParaRPr>
          </a:p>
        </p:txBody>
      </p:sp>
      <p:sp>
        <p:nvSpPr>
          <p:cNvPr id="601" name="Google Shape;601;p50"/>
          <p:cNvSpPr txBox="1"/>
          <p:nvPr/>
        </p:nvSpPr>
        <p:spPr>
          <a:xfrm>
            <a:off x="2240500" y="1337075"/>
            <a:ext cx="636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 Ch</a:t>
            </a:r>
            <a:r>
              <a:rPr lang="en-US" sz="1800">
                <a:latin typeface="Times New Roman"/>
                <a:ea typeface="Times New Roman"/>
                <a:cs typeface="Times New Roman"/>
                <a:sym typeface="Times New Roman"/>
              </a:rPr>
              <a:t>ỉ cần lấy 180 thành phần đầu tiên so với 1280 thành phần ban đầu nhưng tỉ lệ thông tin dữ lại là rất lớn (98 %)</a:t>
            </a:r>
            <a:endParaRPr sz="1800">
              <a:latin typeface="Times New Roman"/>
              <a:ea typeface="Times New Roman"/>
              <a:cs typeface="Times New Roman"/>
              <a:sym typeface="Times New Roman"/>
            </a:endParaRPr>
          </a:p>
        </p:txBody>
      </p:sp>
      <p:pic>
        <p:nvPicPr>
          <p:cNvPr id="602" name="Google Shape;602;p50"/>
          <p:cNvPicPr preferRelativeResize="0"/>
          <p:nvPr/>
        </p:nvPicPr>
        <p:blipFill>
          <a:blip r:embed="rId3">
            <a:alphaModFix/>
          </a:blip>
          <a:stretch>
            <a:fillRect/>
          </a:stretch>
        </p:blipFill>
        <p:spPr>
          <a:xfrm>
            <a:off x="2710275" y="2288675"/>
            <a:ext cx="5251900" cy="27144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51"/>
          <p:cNvSpPr txBox="1"/>
          <p:nvPr/>
        </p:nvSpPr>
        <p:spPr>
          <a:xfrm>
            <a:off x="1547664" y="20752"/>
            <a:ext cx="6624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FD9401"/>
                </a:solidFill>
                <a:latin typeface="Times New Roman"/>
                <a:ea typeface="Times New Roman"/>
                <a:cs typeface="Times New Roman"/>
                <a:sym typeface="Times New Roman"/>
              </a:rPr>
              <a:t>5. Ứng Dụng của DCT</a:t>
            </a:r>
            <a:endParaRPr/>
          </a:p>
        </p:txBody>
      </p:sp>
      <p:sp>
        <p:nvSpPr>
          <p:cNvPr id="608" name="Google Shape;608;p51"/>
          <p:cNvSpPr/>
          <p:nvPr/>
        </p:nvSpPr>
        <p:spPr>
          <a:xfrm>
            <a:off x="451770" y="192205"/>
            <a:ext cx="684300" cy="6843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09" name="Google Shape;609;p51"/>
          <p:cNvSpPr/>
          <p:nvPr/>
        </p:nvSpPr>
        <p:spPr>
          <a:xfrm>
            <a:off x="630895" y="365944"/>
            <a:ext cx="340200" cy="318457"/>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10" name="Google Shape;610;p51"/>
          <p:cNvSpPr/>
          <p:nvPr/>
        </p:nvSpPr>
        <p:spPr>
          <a:xfrm>
            <a:off x="451770" y="1083190"/>
            <a:ext cx="684300" cy="6843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11" name="Google Shape;611;p51"/>
          <p:cNvSpPr/>
          <p:nvPr/>
        </p:nvSpPr>
        <p:spPr>
          <a:xfrm>
            <a:off x="623233" y="1253227"/>
            <a:ext cx="342819" cy="345683"/>
          </a:xfrm>
          <a:custGeom>
            <a:rect b="b" l="l" r="r" t="t"/>
            <a:pathLst>
              <a:path extrusionOk="0" h="1665940" w="1652142">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12" name="Google Shape;612;p51"/>
          <p:cNvSpPr/>
          <p:nvPr/>
        </p:nvSpPr>
        <p:spPr>
          <a:xfrm>
            <a:off x="474009" y="1914838"/>
            <a:ext cx="684300" cy="6843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13" name="Google Shape;613;p51"/>
          <p:cNvSpPr/>
          <p:nvPr/>
        </p:nvSpPr>
        <p:spPr>
          <a:xfrm>
            <a:off x="626611" y="2111394"/>
            <a:ext cx="382419" cy="293749"/>
          </a:xfrm>
          <a:custGeom>
            <a:rect b="b" l="l" r="r" t="t"/>
            <a:pathLst>
              <a:path extrusionOk="0" h="2447912" w="3186824">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14" name="Google Shape;614;p51"/>
          <p:cNvSpPr/>
          <p:nvPr/>
        </p:nvSpPr>
        <p:spPr>
          <a:xfrm>
            <a:off x="451770" y="2814366"/>
            <a:ext cx="684300" cy="6843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15" name="Google Shape;615;p51"/>
          <p:cNvSpPr/>
          <p:nvPr/>
        </p:nvSpPr>
        <p:spPr>
          <a:xfrm>
            <a:off x="629815" y="3002202"/>
            <a:ext cx="356401" cy="307570"/>
          </a:xfrm>
          <a:custGeom>
            <a:rect b="b" l="l" r="r" t="t"/>
            <a:pathLst>
              <a:path extrusionOk="0" h="2796091" w="3240006">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16" name="Google Shape;616;p51"/>
          <p:cNvSpPr txBox="1"/>
          <p:nvPr/>
        </p:nvSpPr>
        <p:spPr>
          <a:xfrm>
            <a:off x="1794800" y="782975"/>
            <a:ext cx="6624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Times New Roman"/>
                <a:ea typeface="Times New Roman"/>
                <a:cs typeface="Times New Roman"/>
                <a:sym typeface="Times New Roman"/>
              </a:rPr>
              <a:t>5.1 Ứng dụng trong nén ảnh</a:t>
            </a:r>
            <a:endParaRPr b="1" sz="2000">
              <a:latin typeface="Times New Roman"/>
              <a:ea typeface="Times New Roman"/>
              <a:cs typeface="Times New Roman"/>
              <a:sym typeface="Times New Roman"/>
            </a:endParaRPr>
          </a:p>
        </p:txBody>
      </p:sp>
      <p:sp>
        <p:nvSpPr>
          <p:cNvPr id="617" name="Google Shape;617;p51"/>
          <p:cNvSpPr txBox="1"/>
          <p:nvPr/>
        </p:nvSpPr>
        <p:spPr>
          <a:xfrm>
            <a:off x="2240500" y="1337075"/>
            <a:ext cx="636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 Hiệu quả nén tương quan giữa tệp gốc và tệp nén, tương đương với nén được chỉ còn 40% so với tệp ban đầu</a:t>
            </a:r>
            <a:endParaRPr sz="1800">
              <a:latin typeface="Times New Roman"/>
              <a:ea typeface="Times New Roman"/>
              <a:cs typeface="Times New Roman"/>
              <a:sym typeface="Times New Roman"/>
            </a:endParaRPr>
          </a:p>
        </p:txBody>
      </p:sp>
      <p:pic>
        <p:nvPicPr>
          <p:cNvPr id="618" name="Google Shape;618;p51"/>
          <p:cNvPicPr preferRelativeResize="0"/>
          <p:nvPr/>
        </p:nvPicPr>
        <p:blipFill>
          <a:blip r:embed="rId3">
            <a:alphaModFix/>
          </a:blip>
          <a:stretch>
            <a:fillRect/>
          </a:stretch>
        </p:blipFill>
        <p:spPr>
          <a:xfrm>
            <a:off x="2794600" y="2288675"/>
            <a:ext cx="5845575" cy="27024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52"/>
          <p:cNvSpPr txBox="1"/>
          <p:nvPr/>
        </p:nvSpPr>
        <p:spPr>
          <a:xfrm>
            <a:off x="1547664" y="20752"/>
            <a:ext cx="6624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FD9401"/>
                </a:solidFill>
                <a:latin typeface="Times New Roman"/>
                <a:ea typeface="Times New Roman"/>
                <a:cs typeface="Times New Roman"/>
                <a:sym typeface="Times New Roman"/>
              </a:rPr>
              <a:t>5. Ứng Dụng của DCT</a:t>
            </a:r>
            <a:endParaRPr/>
          </a:p>
        </p:txBody>
      </p:sp>
      <p:sp>
        <p:nvSpPr>
          <p:cNvPr id="624" name="Google Shape;624;p52"/>
          <p:cNvSpPr/>
          <p:nvPr/>
        </p:nvSpPr>
        <p:spPr>
          <a:xfrm>
            <a:off x="451770" y="192205"/>
            <a:ext cx="684300" cy="6843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5" name="Google Shape;625;p52"/>
          <p:cNvSpPr/>
          <p:nvPr/>
        </p:nvSpPr>
        <p:spPr>
          <a:xfrm>
            <a:off x="630895" y="365944"/>
            <a:ext cx="340200" cy="318457"/>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6" name="Google Shape;626;p52"/>
          <p:cNvSpPr/>
          <p:nvPr/>
        </p:nvSpPr>
        <p:spPr>
          <a:xfrm>
            <a:off x="451770" y="1083190"/>
            <a:ext cx="684300" cy="6843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7" name="Google Shape;627;p52"/>
          <p:cNvSpPr/>
          <p:nvPr/>
        </p:nvSpPr>
        <p:spPr>
          <a:xfrm>
            <a:off x="623233" y="1253227"/>
            <a:ext cx="342819" cy="345683"/>
          </a:xfrm>
          <a:custGeom>
            <a:rect b="b" l="l" r="r" t="t"/>
            <a:pathLst>
              <a:path extrusionOk="0" h="1665940" w="1652142">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8" name="Google Shape;628;p52"/>
          <p:cNvSpPr/>
          <p:nvPr/>
        </p:nvSpPr>
        <p:spPr>
          <a:xfrm>
            <a:off x="474009" y="1914838"/>
            <a:ext cx="684300" cy="6843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9" name="Google Shape;629;p52"/>
          <p:cNvSpPr/>
          <p:nvPr/>
        </p:nvSpPr>
        <p:spPr>
          <a:xfrm>
            <a:off x="626611" y="2111394"/>
            <a:ext cx="382419" cy="293749"/>
          </a:xfrm>
          <a:custGeom>
            <a:rect b="b" l="l" r="r" t="t"/>
            <a:pathLst>
              <a:path extrusionOk="0" h="2447912" w="3186824">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0" name="Google Shape;630;p52"/>
          <p:cNvSpPr/>
          <p:nvPr/>
        </p:nvSpPr>
        <p:spPr>
          <a:xfrm>
            <a:off x="451770" y="2814366"/>
            <a:ext cx="684300" cy="6843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1" name="Google Shape;631;p52"/>
          <p:cNvSpPr/>
          <p:nvPr/>
        </p:nvSpPr>
        <p:spPr>
          <a:xfrm>
            <a:off x="629815" y="3002202"/>
            <a:ext cx="356401" cy="307570"/>
          </a:xfrm>
          <a:custGeom>
            <a:rect b="b" l="l" r="r" t="t"/>
            <a:pathLst>
              <a:path extrusionOk="0" h="2796091" w="3240006">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2" name="Google Shape;632;p52"/>
          <p:cNvSpPr txBox="1"/>
          <p:nvPr/>
        </p:nvSpPr>
        <p:spPr>
          <a:xfrm>
            <a:off x="1794800" y="782975"/>
            <a:ext cx="6624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Times New Roman"/>
                <a:ea typeface="Times New Roman"/>
                <a:cs typeface="Times New Roman"/>
                <a:sym typeface="Times New Roman"/>
              </a:rPr>
              <a:t>5.1 Ứng dụng trong nén ảnh</a:t>
            </a:r>
            <a:endParaRPr b="1" sz="2000">
              <a:latin typeface="Times New Roman"/>
              <a:ea typeface="Times New Roman"/>
              <a:cs typeface="Times New Roman"/>
              <a:sym typeface="Times New Roman"/>
            </a:endParaRPr>
          </a:p>
        </p:txBody>
      </p:sp>
      <p:sp>
        <p:nvSpPr>
          <p:cNvPr id="633" name="Google Shape;633;p52"/>
          <p:cNvSpPr txBox="1"/>
          <p:nvPr/>
        </p:nvSpPr>
        <p:spPr>
          <a:xfrm>
            <a:off x="2240500" y="1337075"/>
            <a:ext cx="636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 S</a:t>
            </a:r>
            <a:r>
              <a:rPr lang="en-US" sz="1800">
                <a:latin typeface="Times New Roman"/>
                <a:ea typeface="Times New Roman"/>
                <a:cs typeface="Times New Roman"/>
                <a:sym typeface="Times New Roman"/>
              </a:rPr>
              <a:t>o sánh giữa các định dạng ảnh khác nhau</a:t>
            </a:r>
            <a:endParaRPr sz="1800">
              <a:latin typeface="Times New Roman"/>
              <a:ea typeface="Times New Roman"/>
              <a:cs typeface="Times New Roman"/>
              <a:sym typeface="Times New Roman"/>
            </a:endParaRPr>
          </a:p>
        </p:txBody>
      </p:sp>
      <p:pic>
        <p:nvPicPr>
          <p:cNvPr id="634" name="Google Shape;634;p52"/>
          <p:cNvPicPr preferRelativeResize="0"/>
          <p:nvPr/>
        </p:nvPicPr>
        <p:blipFill>
          <a:blip r:embed="rId3">
            <a:alphaModFix/>
          </a:blip>
          <a:stretch>
            <a:fillRect/>
          </a:stretch>
        </p:blipFill>
        <p:spPr>
          <a:xfrm>
            <a:off x="3035500" y="2014600"/>
            <a:ext cx="5136775" cy="2900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6"/>
          <p:cNvSpPr txBox="1"/>
          <p:nvPr>
            <p:ph type="title"/>
          </p:nvPr>
        </p:nvSpPr>
        <p:spPr>
          <a:xfrm>
            <a:off x="1547664" y="5046"/>
            <a:ext cx="7380312" cy="7765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CẤU TRÚC</a:t>
            </a:r>
            <a:endParaRPr sz="4400">
              <a:solidFill>
                <a:schemeClr val="dk1"/>
              </a:solidFill>
              <a:latin typeface="Times New Roman"/>
              <a:ea typeface="Times New Roman"/>
              <a:cs typeface="Times New Roman"/>
              <a:sym typeface="Times New Roman"/>
            </a:endParaRPr>
          </a:p>
        </p:txBody>
      </p:sp>
      <p:sp>
        <p:nvSpPr>
          <p:cNvPr id="366" name="Google Shape;366;p26"/>
          <p:cNvSpPr/>
          <p:nvPr/>
        </p:nvSpPr>
        <p:spPr>
          <a:xfrm flipH="1">
            <a:off x="2209207" y="1249624"/>
            <a:ext cx="758752" cy="601257"/>
          </a:xfrm>
          <a:prstGeom prst="rect">
            <a:avLst/>
          </a:prstGeom>
          <a:solidFill>
            <a:schemeClr val="accent2"/>
          </a:solidFill>
          <a:ln cap="flat" cmpd="sng" w="25400">
            <a:solidFill>
              <a:schemeClr val="dk1"/>
            </a:solidFill>
            <a:prstDash val="solid"/>
            <a:round/>
            <a:headEnd len="sm" w="sm" type="none"/>
            <a:tailEnd len="sm" w="sm" type="none"/>
          </a:ln>
          <a:effectLst>
            <a:outerShdw blurRad="25400" rotWithShape="0" algn="t" dir="5400000" dist="1905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I</a:t>
            </a:r>
            <a:endParaRPr b="0" i="0" sz="2800" u="none" cap="none" strike="noStrike">
              <a:solidFill>
                <a:schemeClr val="dk1"/>
              </a:solidFill>
              <a:latin typeface="Times New Roman"/>
              <a:ea typeface="Times New Roman"/>
              <a:cs typeface="Times New Roman"/>
              <a:sym typeface="Times New Roman"/>
            </a:endParaRPr>
          </a:p>
        </p:txBody>
      </p:sp>
      <p:sp>
        <p:nvSpPr>
          <p:cNvPr id="367" name="Google Shape;367;p26"/>
          <p:cNvSpPr/>
          <p:nvPr/>
        </p:nvSpPr>
        <p:spPr>
          <a:xfrm flipH="1">
            <a:off x="2209207" y="2152033"/>
            <a:ext cx="758752" cy="601257"/>
          </a:xfrm>
          <a:prstGeom prst="rect">
            <a:avLst/>
          </a:prstGeom>
          <a:solidFill>
            <a:schemeClr val="accent1"/>
          </a:solidFill>
          <a:ln cap="flat" cmpd="sng" w="25400">
            <a:solidFill>
              <a:schemeClr val="dk1"/>
            </a:solidFill>
            <a:prstDash val="solid"/>
            <a:round/>
            <a:headEnd len="sm" w="sm" type="none"/>
            <a:tailEnd len="sm" w="sm" type="none"/>
          </a:ln>
          <a:effectLst>
            <a:outerShdw blurRad="25400" rotWithShape="0" algn="t" dir="5400000" dist="1905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II</a:t>
            </a:r>
            <a:endParaRPr b="0" i="0" sz="2800" u="none" cap="none" strike="noStrike">
              <a:solidFill>
                <a:schemeClr val="dk1"/>
              </a:solidFill>
              <a:latin typeface="Times New Roman"/>
              <a:ea typeface="Times New Roman"/>
              <a:cs typeface="Times New Roman"/>
              <a:sym typeface="Times New Roman"/>
            </a:endParaRPr>
          </a:p>
        </p:txBody>
      </p:sp>
      <p:sp>
        <p:nvSpPr>
          <p:cNvPr id="368" name="Google Shape;368;p26"/>
          <p:cNvSpPr/>
          <p:nvPr/>
        </p:nvSpPr>
        <p:spPr>
          <a:xfrm flipH="1">
            <a:off x="2209207" y="3054442"/>
            <a:ext cx="758752" cy="601257"/>
          </a:xfrm>
          <a:prstGeom prst="rect">
            <a:avLst/>
          </a:prstGeom>
          <a:solidFill>
            <a:schemeClr val="accent2"/>
          </a:solidFill>
          <a:ln cap="flat" cmpd="sng" w="25400">
            <a:solidFill>
              <a:schemeClr val="dk1"/>
            </a:solidFill>
            <a:prstDash val="solid"/>
            <a:round/>
            <a:headEnd len="sm" w="sm" type="none"/>
            <a:tailEnd len="sm" w="sm" type="none"/>
          </a:ln>
          <a:effectLst>
            <a:outerShdw blurRad="25400" rotWithShape="0" algn="t" dir="5400000" dist="1905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III</a:t>
            </a:r>
            <a:endParaRPr b="0" i="0" sz="2800" u="none" cap="none" strike="noStrike">
              <a:solidFill>
                <a:schemeClr val="dk1"/>
              </a:solidFill>
              <a:latin typeface="Times New Roman"/>
              <a:ea typeface="Times New Roman"/>
              <a:cs typeface="Times New Roman"/>
              <a:sym typeface="Times New Roman"/>
            </a:endParaRPr>
          </a:p>
        </p:txBody>
      </p:sp>
      <p:sp>
        <p:nvSpPr>
          <p:cNvPr id="369" name="Google Shape;369;p26"/>
          <p:cNvSpPr/>
          <p:nvPr/>
        </p:nvSpPr>
        <p:spPr>
          <a:xfrm flipH="1">
            <a:off x="2209207" y="3956851"/>
            <a:ext cx="758752" cy="601257"/>
          </a:xfrm>
          <a:prstGeom prst="rect">
            <a:avLst/>
          </a:prstGeom>
          <a:solidFill>
            <a:schemeClr val="accent1"/>
          </a:solidFill>
          <a:ln cap="flat" cmpd="sng" w="25400">
            <a:solidFill>
              <a:schemeClr val="dk1"/>
            </a:solidFill>
            <a:prstDash val="solid"/>
            <a:round/>
            <a:headEnd len="sm" w="sm" type="none"/>
            <a:tailEnd len="sm" w="sm" type="none"/>
          </a:ln>
          <a:effectLst>
            <a:outerShdw blurRad="25400" rotWithShape="0" algn="t" dir="5400000" dist="1905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IV</a:t>
            </a:r>
            <a:endParaRPr b="0" i="0" sz="2800" u="none" cap="none" strike="noStrike">
              <a:solidFill>
                <a:schemeClr val="dk1"/>
              </a:solidFill>
              <a:latin typeface="Times New Roman"/>
              <a:ea typeface="Times New Roman"/>
              <a:cs typeface="Times New Roman"/>
              <a:sym typeface="Times New Roman"/>
            </a:endParaRPr>
          </a:p>
        </p:txBody>
      </p:sp>
      <p:sp>
        <p:nvSpPr>
          <p:cNvPr id="370" name="Google Shape;370;p26"/>
          <p:cNvSpPr/>
          <p:nvPr/>
        </p:nvSpPr>
        <p:spPr>
          <a:xfrm flipH="1">
            <a:off x="3145306" y="1155702"/>
            <a:ext cx="5278694" cy="732620"/>
          </a:xfrm>
          <a:prstGeom prst="rect">
            <a:avLst/>
          </a:prstGeom>
          <a:solidFill>
            <a:schemeClr val="accen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371" name="Google Shape;371;p26"/>
          <p:cNvSpPr/>
          <p:nvPr/>
        </p:nvSpPr>
        <p:spPr>
          <a:xfrm flipH="1">
            <a:off x="3145306" y="2058111"/>
            <a:ext cx="5278694" cy="732620"/>
          </a:xfrm>
          <a:prstGeom prst="rect">
            <a:avLst/>
          </a:prstGeom>
          <a:solidFill>
            <a:schemeClr val="accen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372" name="Google Shape;372;p26"/>
          <p:cNvSpPr/>
          <p:nvPr/>
        </p:nvSpPr>
        <p:spPr>
          <a:xfrm flipH="1">
            <a:off x="3145310" y="2960520"/>
            <a:ext cx="5278693" cy="732620"/>
          </a:xfrm>
          <a:prstGeom prst="rect">
            <a:avLst/>
          </a:prstGeom>
          <a:solidFill>
            <a:schemeClr val="accen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373" name="Google Shape;373;p26"/>
          <p:cNvSpPr/>
          <p:nvPr/>
        </p:nvSpPr>
        <p:spPr>
          <a:xfrm flipH="1">
            <a:off x="3145306" y="3862929"/>
            <a:ext cx="5278694" cy="732620"/>
          </a:xfrm>
          <a:prstGeom prst="rect">
            <a:avLst/>
          </a:prstGeom>
          <a:solidFill>
            <a:schemeClr val="accen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grpSp>
        <p:nvGrpSpPr>
          <p:cNvPr id="374" name="Google Shape;374;p26"/>
          <p:cNvGrpSpPr/>
          <p:nvPr/>
        </p:nvGrpSpPr>
        <p:grpSpPr>
          <a:xfrm>
            <a:off x="3305099" y="1253258"/>
            <a:ext cx="4752529" cy="607829"/>
            <a:chOff x="2299400" y="1781114"/>
            <a:chExt cx="4576857" cy="607829"/>
          </a:xfrm>
        </p:grpSpPr>
        <p:sp>
          <p:nvSpPr>
            <p:cNvPr id="375" name="Google Shape;375;p26"/>
            <p:cNvSpPr txBox="1"/>
            <p:nvPr/>
          </p:nvSpPr>
          <p:spPr>
            <a:xfrm>
              <a:off x="2299401" y="1781114"/>
              <a:ext cx="45768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cap="none" strike="noStrike">
                  <a:solidFill>
                    <a:schemeClr val="lt1"/>
                  </a:solidFill>
                  <a:latin typeface="Times New Roman"/>
                  <a:ea typeface="Times New Roman"/>
                  <a:cs typeface="Times New Roman"/>
                  <a:sym typeface="Times New Roman"/>
                </a:rPr>
                <a:t>NÉN DỮ LIỆU ĐA PHƯƠNG TIỆN</a:t>
              </a:r>
              <a:endParaRPr b="1" i="0" sz="1600" u="none" cap="none" strike="noStrike">
                <a:solidFill>
                  <a:schemeClr val="lt1"/>
                </a:solidFill>
                <a:latin typeface="Times New Roman"/>
                <a:ea typeface="Times New Roman"/>
                <a:cs typeface="Times New Roman"/>
                <a:sym typeface="Times New Roman"/>
              </a:endParaRPr>
            </a:p>
          </p:txBody>
        </p:sp>
        <p:sp>
          <p:nvSpPr>
            <p:cNvPr id="376" name="Google Shape;376;p26"/>
            <p:cNvSpPr txBox="1"/>
            <p:nvPr/>
          </p:nvSpPr>
          <p:spPr>
            <a:xfrm>
              <a:off x="2299400" y="2050389"/>
              <a:ext cx="45768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chemeClr val="lt1"/>
                  </a:solidFill>
                  <a:latin typeface="Times New Roman"/>
                  <a:ea typeface="Times New Roman"/>
                  <a:cs typeface="Times New Roman"/>
                  <a:sym typeface="Times New Roman"/>
                </a:rPr>
                <a:t>Khái niệm nén dữ liệu, các loại nén dữ liệu…</a:t>
              </a:r>
              <a:endParaRPr b="0" i="0" sz="1600" u="none" cap="none" strike="noStrike">
                <a:solidFill>
                  <a:schemeClr val="lt1"/>
                </a:solidFill>
                <a:latin typeface="Times New Roman"/>
                <a:ea typeface="Times New Roman"/>
                <a:cs typeface="Times New Roman"/>
                <a:sym typeface="Times New Roman"/>
              </a:endParaRPr>
            </a:p>
          </p:txBody>
        </p:sp>
      </p:grpSp>
      <p:grpSp>
        <p:nvGrpSpPr>
          <p:cNvPr id="377" name="Google Shape;377;p26"/>
          <p:cNvGrpSpPr/>
          <p:nvPr/>
        </p:nvGrpSpPr>
        <p:grpSpPr>
          <a:xfrm>
            <a:off x="3305098" y="2155667"/>
            <a:ext cx="4752529" cy="607829"/>
            <a:chOff x="2299399" y="1781114"/>
            <a:chExt cx="4576857" cy="607829"/>
          </a:xfrm>
        </p:grpSpPr>
        <p:sp>
          <p:nvSpPr>
            <p:cNvPr id="378" name="Google Shape;378;p26"/>
            <p:cNvSpPr txBox="1"/>
            <p:nvPr/>
          </p:nvSpPr>
          <p:spPr>
            <a:xfrm>
              <a:off x="2299399" y="1781114"/>
              <a:ext cx="45768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cap="none" strike="noStrike">
                  <a:solidFill>
                    <a:schemeClr val="lt1"/>
                  </a:solidFill>
                  <a:latin typeface="Times New Roman"/>
                  <a:ea typeface="Times New Roman"/>
                  <a:cs typeface="Times New Roman"/>
                  <a:sym typeface="Times New Roman"/>
                </a:rPr>
                <a:t>CÁC KỸ THUẬT NÉN DỮ LIỆU </a:t>
              </a:r>
              <a:endParaRPr b="1" i="0" sz="1600" u="none" cap="none" strike="noStrike">
                <a:solidFill>
                  <a:schemeClr val="lt1"/>
                </a:solidFill>
                <a:latin typeface="Times New Roman"/>
                <a:ea typeface="Times New Roman"/>
                <a:cs typeface="Times New Roman"/>
                <a:sym typeface="Times New Roman"/>
              </a:endParaRPr>
            </a:p>
          </p:txBody>
        </p:sp>
        <p:sp>
          <p:nvSpPr>
            <p:cNvPr id="379" name="Google Shape;379;p26"/>
            <p:cNvSpPr txBox="1"/>
            <p:nvPr/>
          </p:nvSpPr>
          <p:spPr>
            <a:xfrm>
              <a:off x="2299400" y="2050389"/>
              <a:ext cx="45768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chemeClr val="lt1"/>
                  </a:solidFill>
                  <a:latin typeface="Times New Roman"/>
                  <a:ea typeface="Times New Roman"/>
                  <a:cs typeface="Times New Roman"/>
                  <a:sym typeface="Times New Roman"/>
                </a:rPr>
                <a:t>Khái niệm, thuật toán…</a:t>
              </a:r>
              <a:endParaRPr b="0" i="0" sz="1600" u="none" cap="none" strike="noStrike">
                <a:solidFill>
                  <a:schemeClr val="lt1"/>
                </a:solidFill>
                <a:latin typeface="Times New Roman"/>
                <a:ea typeface="Times New Roman"/>
                <a:cs typeface="Times New Roman"/>
                <a:sym typeface="Times New Roman"/>
              </a:endParaRPr>
            </a:p>
          </p:txBody>
        </p:sp>
      </p:grpSp>
      <p:grpSp>
        <p:nvGrpSpPr>
          <p:cNvPr id="380" name="Google Shape;380;p26"/>
          <p:cNvGrpSpPr/>
          <p:nvPr/>
        </p:nvGrpSpPr>
        <p:grpSpPr>
          <a:xfrm>
            <a:off x="3305098" y="3058076"/>
            <a:ext cx="5011317" cy="607975"/>
            <a:chOff x="2299400" y="1781114"/>
            <a:chExt cx="4576856" cy="607975"/>
          </a:xfrm>
        </p:grpSpPr>
        <p:sp>
          <p:nvSpPr>
            <p:cNvPr id="381" name="Google Shape;381;p26"/>
            <p:cNvSpPr txBox="1"/>
            <p:nvPr/>
          </p:nvSpPr>
          <p:spPr>
            <a:xfrm>
              <a:off x="2299400" y="1781114"/>
              <a:ext cx="45768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cap="none" strike="noStrike">
                  <a:solidFill>
                    <a:schemeClr val="lt1"/>
                  </a:solidFill>
                  <a:latin typeface="Times New Roman"/>
                  <a:ea typeface="Times New Roman"/>
                  <a:cs typeface="Times New Roman"/>
                  <a:sym typeface="Times New Roman"/>
                </a:rPr>
                <a:t>THUẬT TOÁN </a:t>
              </a:r>
              <a:r>
                <a:rPr b="1" lang="en-US" sz="1600">
                  <a:solidFill>
                    <a:schemeClr val="lt1"/>
                  </a:solidFill>
                  <a:latin typeface="Times New Roman"/>
                  <a:ea typeface="Times New Roman"/>
                  <a:cs typeface="Times New Roman"/>
                  <a:sym typeface="Times New Roman"/>
                </a:rPr>
                <a:t>PHÂN TÍCH THÀNH PHẦN CHÍNH</a:t>
              </a:r>
              <a:endParaRPr b="1" i="0" sz="1600" u="none" cap="none" strike="noStrike">
                <a:solidFill>
                  <a:schemeClr val="lt1"/>
                </a:solidFill>
                <a:latin typeface="Times New Roman"/>
                <a:ea typeface="Times New Roman"/>
                <a:cs typeface="Times New Roman"/>
                <a:sym typeface="Times New Roman"/>
              </a:endParaRPr>
            </a:p>
          </p:txBody>
        </p:sp>
        <p:sp>
          <p:nvSpPr>
            <p:cNvPr id="382" name="Google Shape;382;p26"/>
            <p:cNvSpPr txBox="1"/>
            <p:nvPr/>
          </p:nvSpPr>
          <p:spPr>
            <a:xfrm>
              <a:off x="2299400" y="2050389"/>
              <a:ext cx="45768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Times New Roman"/>
                  <a:ea typeface="Times New Roman"/>
                  <a:cs typeface="Times New Roman"/>
                  <a:sym typeface="Times New Roman"/>
                </a:rPr>
                <a:t>Ý tưởng, định nghĩa, mô tả trực quan,...</a:t>
              </a:r>
              <a:endParaRPr b="0" i="0" sz="1600" u="none" cap="none" strike="noStrike">
                <a:solidFill>
                  <a:schemeClr val="lt1"/>
                </a:solidFill>
                <a:latin typeface="Times New Roman"/>
                <a:ea typeface="Times New Roman"/>
                <a:cs typeface="Times New Roman"/>
                <a:sym typeface="Times New Roman"/>
              </a:endParaRPr>
            </a:p>
          </p:txBody>
        </p:sp>
      </p:grpSp>
      <p:sp>
        <p:nvSpPr>
          <p:cNvPr id="383" name="Google Shape;383;p26"/>
          <p:cNvSpPr txBox="1"/>
          <p:nvPr/>
        </p:nvSpPr>
        <p:spPr>
          <a:xfrm>
            <a:off x="3203778" y="3957013"/>
            <a:ext cx="51186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lt1"/>
                </a:solidFill>
                <a:latin typeface="Times New Roman"/>
                <a:ea typeface="Times New Roman"/>
                <a:cs typeface="Times New Roman"/>
                <a:sym typeface="Times New Roman"/>
              </a:rPr>
              <a:t>MỘT SỐ ỨNG DỤNG CỦA THUẬT TOÁN</a:t>
            </a:r>
            <a:endParaRPr b="1" i="0" sz="1600" u="none" cap="none" strike="noStrike">
              <a:solidFill>
                <a:schemeClr val="lt1"/>
              </a:solidFill>
              <a:latin typeface="Times New Roman"/>
              <a:ea typeface="Times New Roman"/>
              <a:cs typeface="Times New Roman"/>
              <a:sym typeface="Times New Roman"/>
            </a:endParaRPr>
          </a:p>
        </p:txBody>
      </p:sp>
      <p:sp>
        <p:nvSpPr>
          <p:cNvPr id="384" name="Google Shape;384;p26"/>
          <p:cNvSpPr/>
          <p:nvPr/>
        </p:nvSpPr>
        <p:spPr>
          <a:xfrm>
            <a:off x="454544" y="2903396"/>
            <a:ext cx="562146" cy="431803"/>
          </a:xfrm>
          <a:custGeom>
            <a:rect b="b" l="l" r="r" t="t"/>
            <a:pathLst>
              <a:path extrusionOk="0" h="2447912" w="3186824">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85" name="Google Shape;385;p26"/>
          <p:cNvSpPr/>
          <p:nvPr/>
        </p:nvSpPr>
        <p:spPr>
          <a:xfrm>
            <a:off x="462289" y="1016443"/>
            <a:ext cx="530324" cy="457663"/>
          </a:xfrm>
          <a:custGeom>
            <a:rect b="b" l="l" r="r" t="t"/>
            <a:pathLst>
              <a:path extrusionOk="0" h="2796091" w="3240006">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86" name="Google Shape;386;p26"/>
          <p:cNvSpPr/>
          <p:nvPr/>
        </p:nvSpPr>
        <p:spPr>
          <a:xfrm>
            <a:off x="454544" y="1937712"/>
            <a:ext cx="545814" cy="510930"/>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387" name="Google Shape;387;p26"/>
          <p:cNvPicPr preferRelativeResize="0"/>
          <p:nvPr/>
        </p:nvPicPr>
        <p:blipFill rotWithShape="1">
          <a:blip r:embed="rId3">
            <a:alphaModFix/>
          </a:blip>
          <a:srcRect b="0" l="0" r="0" t="0"/>
          <a:stretch/>
        </p:blipFill>
        <p:spPr>
          <a:xfrm>
            <a:off x="423305" y="176203"/>
            <a:ext cx="593385" cy="60537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6"/>
                                        </p:tgtEl>
                                        <p:attrNameLst>
                                          <p:attrName>style.visibility</p:attrName>
                                        </p:attrNameLst>
                                      </p:cBhvr>
                                      <p:to>
                                        <p:strVal val="visible"/>
                                      </p:to>
                                    </p:set>
                                    <p:anim calcmode="lin" valueType="num">
                                      <p:cBhvr additive="base">
                                        <p:cTn dur="500"/>
                                        <p:tgtEl>
                                          <p:spTgt spid="36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67"/>
                                        </p:tgtEl>
                                        <p:attrNameLst>
                                          <p:attrName>style.visibility</p:attrName>
                                        </p:attrNameLst>
                                      </p:cBhvr>
                                      <p:to>
                                        <p:strVal val="visible"/>
                                      </p:to>
                                    </p:set>
                                    <p:anim calcmode="lin" valueType="num">
                                      <p:cBhvr additive="base">
                                        <p:cTn dur="500"/>
                                        <p:tgtEl>
                                          <p:spTgt spid="36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68"/>
                                        </p:tgtEl>
                                        <p:attrNameLst>
                                          <p:attrName>style.visibility</p:attrName>
                                        </p:attrNameLst>
                                      </p:cBhvr>
                                      <p:to>
                                        <p:strVal val="visible"/>
                                      </p:to>
                                    </p:set>
                                    <p:anim calcmode="lin" valueType="num">
                                      <p:cBhvr additive="base">
                                        <p:cTn dur="500"/>
                                        <p:tgtEl>
                                          <p:spTgt spid="36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69"/>
                                        </p:tgtEl>
                                        <p:attrNameLst>
                                          <p:attrName>style.visibility</p:attrName>
                                        </p:attrNameLst>
                                      </p:cBhvr>
                                      <p:to>
                                        <p:strVal val="visible"/>
                                      </p:to>
                                    </p:set>
                                    <p:anim calcmode="lin" valueType="num">
                                      <p:cBhvr additive="base">
                                        <p:cTn dur="500"/>
                                        <p:tgtEl>
                                          <p:spTgt spid="36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70"/>
                                        </p:tgtEl>
                                        <p:attrNameLst>
                                          <p:attrName>style.visibility</p:attrName>
                                        </p:attrNameLst>
                                      </p:cBhvr>
                                      <p:to>
                                        <p:strVal val="visible"/>
                                      </p:to>
                                    </p:set>
                                    <p:anim calcmode="lin" valueType="num">
                                      <p:cBhvr additive="base">
                                        <p:cTn dur="500"/>
                                        <p:tgtEl>
                                          <p:spTgt spid="37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71"/>
                                        </p:tgtEl>
                                        <p:attrNameLst>
                                          <p:attrName>style.visibility</p:attrName>
                                        </p:attrNameLst>
                                      </p:cBhvr>
                                      <p:to>
                                        <p:strVal val="visible"/>
                                      </p:to>
                                    </p:set>
                                    <p:anim calcmode="lin" valueType="num">
                                      <p:cBhvr additive="base">
                                        <p:cTn dur="500"/>
                                        <p:tgtEl>
                                          <p:spTgt spid="37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72"/>
                                        </p:tgtEl>
                                        <p:attrNameLst>
                                          <p:attrName>style.visibility</p:attrName>
                                        </p:attrNameLst>
                                      </p:cBhvr>
                                      <p:to>
                                        <p:strVal val="visible"/>
                                      </p:to>
                                    </p:set>
                                    <p:anim calcmode="lin" valueType="num">
                                      <p:cBhvr additive="base">
                                        <p:cTn dur="500"/>
                                        <p:tgtEl>
                                          <p:spTgt spid="37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73"/>
                                        </p:tgtEl>
                                        <p:attrNameLst>
                                          <p:attrName>style.visibility</p:attrName>
                                        </p:attrNameLst>
                                      </p:cBhvr>
                                      <p:to>
                                        <p:strVal val="visible"/>
                                      </p:to>
                                    </p:set>
                                    <p:anim calcmode="lin" valueType="num">
                                      <p:cBhvr additive="base">
                                        <p:cTn dur="500"/>
                                        <p:tgtEl>
                                          <p:spTgt spid="37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74"/>
                                        </p:tgtEl>
                                        <p:attrNameLst>
                                          <p:attrName>style.visibility</p:attrName>
                                        </p:attrNameLst>
                                      </p:cBhvr>
                                      <p:to>
                                        <p:strVal val="visible"/>
                                      </p:to>
                                    </p:set>
                                    <p:anim calcmode="lin" valueType="num">
                                      <p:cBhvr additive="base">
                                        <p:cTn dur="500"/>
                                        <p:tgtEl>
                                          <p:spTgt spid="37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77"/>
                                        </p:tgtEl>
                                        <p:attrNameLst>
                                          <p:attrName>style.visibility</p:attrName>
                                        </p:attrNameLst>
                                      </p:cBhvr>
                                      <p:to>
                                        <p:strVal val="visible"/>
                                      </p:to>
                                    </p:set>
                                    <p:anim calcmode="lin" valueType="num">
                                      <p:cBhvr additive="base">
                                        <p:cTn dur="500"/>
                                        <p:tgtEl>
                                          <p:spTgt spid="37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80"/>
                                        </p:tgtEl>
                                        <p:attrNameLst>
                                          <p:attrName>style.visibility</p:attrName>
                                        </p:attrNameLst>
                                      </p:cBhvr>
                                      <p:to>
                                        <p:strVal val="visible"/>
                                      </p:to>
                                    </p:set>
                                    <p:anim calcmode="lin" valueType="num">
                                      <p:cBhvr additive="base">
                                        <p:cTn dur="500"/>
                                        <p:tgtEl>
                                          <p:spTgt spid="38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53"/>
          <p:cNvSpPr txBox="1"/>
          <p:nvPr/>
        </p:nvSpPr>
        <p:spPr>
          <a:xfrm>
            <a:off x="1547664" y="20752"/>
            <a:ext cx="6624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FD9401"/>
                </a:solidFill>
                <a:latin typeface="Times New Roman"/>
                <a:ea typeface="Times New Roman"/>
                <a:cs typeface="Times New Roman"/>
                <a:sym typeface="Times New Roman"/>
              </a:rPr>
              <a:t>5. Ứng Dụng của DCT</a:t>
            </a:r>
            <a:endParaRPr/>
          </a:p>
        </p:txBody>
      </p:sp>
      <p:sp>
        <p:nvSpPr>
          <p:cNvPr id="640" name="Google Shape;640;p53"/>
          <p:cNvSpPr/>
          <p:nvPr/>
        </p:nvSpPr>
        <p:spPr>
          <a:xfrm>
            <a:off x="451770" y="192205"/>
            <a:ext cx="684300" cy="6843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1" name="Google Shape;641;p53"/>
          <p:cNvSpPr/>
          <p:nvPr/>
        </p:nvSpPr>
        <p:spPr>
          <a:xfrm>
            <a:off x="630895" y="365944"/>
            <a:ext cx="340200" cy="318457"/>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2" name="Google Shape;642;p53"/>
          <p:cNvSpPr/>
          <p:nvPr/>
        </p:nvSpPr>
        <p:spPr>
          <a:xfrm>
            <a:off x="451770" y="1083190"/>
            <a:ext cx="684300" cy="6843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3" name="Google Shape;643;p53"/>
          <p:cNvSpPr/>
          <p:nvPr/>
        </p:nvSpPr>
        <p:spPr>
          <a:xfrm>
            <a:off x="623233" y="1253227"/>
            <a:ext cx="342819" cy="345683"/>
          </a:xfrm>
          <a:custGeom>
            <a:rect b="b" l="l" r="r" t="t"/>
            <a:pathLst>
              <a:path extrusionOk="0" h="1665940" w="1652142">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4" name="Google Shape;644;p53"/>
          <p:cNvSpPr/>
          <p:nvPr/>
        </p:nvSpPr>
        <p:spPr>
          <a:xfrm>
            <a:off x="474009" y="1914838"/>
            <a:ext cx="684300" cy="6843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5" name="Google Shape;645;p53"/>
          <p:cNvSpPr/>
          <p:nvPr/>
        </p:nvSpPr>
        <p:spPr>
          <a:xfrm>
            <a:off x="626611" y="2111394"/>
            <a:ext cx="382419" cy="293749"/>
          </a:xfrm>
          <a:custGeom>
            <a:rect b="b" l="l" r="r" t="t"/>
            <a:pathLst>
              <a:path extrusionOk="0" h="2447912" w="3186824">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6" name="Google Shape;646;p53"/>
          <p:cNvSpPr/>
          <p:nvPr/>
        </p:nvSpPr>
        <p:spPr>
          <a:xfrm>
            <a:off x="451770" y="2814366"/>
            <a:ext cx="684300" cy="6843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7" name="Google Shape;647;p53"/>
          <p:cNvSpPr/>
          <p:nvPr/>
        </p:nvSpPr>
        <p:spPr>
          <a:xfrm>
            <a:off x="629815" y="3002202"/>
            <a:ext cx="356401" cy="307570"/>
          </a:xfrm>
          <a:custGeom>
            <a:rect b="b" l="l" r="r" t="t"/>
            <a:pathLst>
              <a:path extrusionOk="0" h="2796091" w="3240006">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8" name="Google Shape;648;p53"/>
          <p:cNvSpPr txBox="1"/>
          <p:nvPr/>
        </p:nvSpPr>
        <p:spPr>
          <a:xfrm>
            <a:off x="1794800" y="782975"/>
            <a:ext cx="6624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Times New Roman"/>
                <a:ea typeface="Times New Roman"/>
                <a:cs typeface="Times New Roman"/>
                <a:sym typeface="Times New Roman"/>
              </a:rPr>
              <a:t>5.1 Ứng dụng trong nén ảnh</a:t>
            </a:r>
            <a:endParaRPr b="1" sz="2000">
              <a:latin typeface="Times New Roman"/>
              <a:ea typeface="Times New Roman"/>
              <a:cs typeface="Times New Roman"/>
              <a:sym typeface="Times New Roman"/>
            </a:endParaRPr>
          </a:p>
        </p:txBody>
      </p:sp>
      <p:sp>
        <p:nvSpPr>
          <p:cNvPr id="649" name="Google Shape;649;p53"/>
          <p:cNvSpPr txBox="1"/>
          <p:nvPr/>
        </p:nvSpPr>
        <p:spPr>
          <a:xfrm>
            <a:off x="2240500" y="1337075"/>
            <a:ext cx="6360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 K</a:t>
            </a:r>
            <a:r>
              <a:rPr lang="en-US" sz="1800">
                <a:latin typeface="Times New Roman"/>
                <a:ea typeface="Times New Roman"/>
                <a:cs typeface="Times New Roman"/>
                <a:sym typeface="Times New Roman"/>
              </a:rPr>
              <a:t>ết luận : PCA sẽ nén hiệu qủa hơn với những định dạng ảnh như jpeg, jpg còn đối với định dạng ảnh được lưu dưới dạng các vector như png thì nén kém.</a:t>
            </a:r>
            <a:endParaRPr sz="1800">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54"/>
          <p:cNvSpPr txBox="1"/>
          <p:nvPr/>
        </p:nvSpPr>
        <p:spPr>
          <a:xfrm>
            <a:off x="1547664" y="20752"/>
            <a:ext cx="6624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FD9401"/>
                </a:solidFill>
                <a:latin typeface="Times New Roman"/>
                <a:ea typeface="Times New Roman"/>
                <a:cs typeface="Times New Roman"/>
                <a:sym typeface="Times New Roman"/>
              </a:rPr>
              <a:t>5. Ứng Dụng của DCT</a:t>
            </a:r>
            <a:endParaRPr/>
          </a:p>
        </p:txBody>
      </p:sp>
      <p:sp>
        <p:nvSpPr>
          <p:cNvPr id="655" name="Google Shape;655;p54"/>
          <p:cNvSpPr/>
          <p:nvPr/>
        </p:nvSpPr>
        <p:spPr>
          <a:xfrm>
            <a:off x="451770" y="192205"/>
            <a:ext cx="684300" cy="6843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56" name="Google Shape;656;p54"/>
          <p:cNvSpPr/>
          <p:nvPr/>
        </p:nvSpPr>
        <p:spPr>
          <a:xfrm>
            <a:off x="630895" y="365944"/>
            <a:ext cx="340200" cy="318457"/>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57" name="Google Shape;657;p54"/>
          <p:cNvSpPr/>
          <p:nvPr/>
        </p:nvSpPr>
        <p:spPr>
          <a:xfrm>
            <a:off x="451770" y="1083190"/>
            <a:ext cx="684300" cy="6843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58" name="Google Shape;658;p54"/>
          <p:cNvSpPr/>
          <p:nvPr/>
        </p:nvSpPr>
        <p:spPr>
          <a:xfrm>
            <a:off x="623233" y="1253227"/>
            <a:ext cx="342819" cy="345683"/>
          </a:xfrm>
          <a:custGeom>
            <a:rect b="b" l="l" r="r" t="t"/>
            <a:pathLst>
              <a:path extrusionOk="0" h="1665940" w="1652142">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59" name="Google Shape;659;p54"/>
          <p:cNvSpPr/>
          <p:nvPr/>
        </p:nvSpPr>
        <p:spPr>
          <a:xfrm>
            <a:off x="474009" y="1914838"/>
            <a:ext cx="684300" cy="6843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60" name="Google Shape;660;p54"/>
          <p:cNvSpPr/>
          <p:nvPr/>
        </p:nvSpPr>
        <p:spPr>
          <a:xfrm>
            <a:off x="626611" y="2111394"/>
            <a:ext cx="382419" cy="293749"/>
          </a:xfrm>
          <a:custGeom>
            <a:rect b="b" l="l" r="r" t="t"/>
            <a:pathLst>
              <a:path extrusionOk="0" h="2447912" w="3186824">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61" name="Google Shape;661;p54"/>
          <p:cNvSpPr/>
          <p:nvPr/>
        </p:nvSpPr>
        <p:spPr>
          <a:xfrm>
            <a:off x="451770" y="2814366"/>
            <a:ext cx="684300" cy="6843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62" name="Google Shape;662;p54"/>
          <p:cNvSpPr/>
          <p:nvPr/>
        </p:nvSpPr>
        <p:spPr>
          <a:xfrm>
            <a:off x="629815" y="3002202"/>
            <a:ext cx="356401" cy="307570"/>
          </a:xfrm>
          <a:custGeom>
            <a:rect b="b" l="l" r="r" t="t"/>
            <a:pathLst>
              <a:path extrusionOk="0" h="2796091" w="3240006">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63" name="Google Shape;663;p54"/>
          <p:cNvSpPr txBox="1"/>
          <p:nvPr/>
        </p:nvSpPr>
        <p:spPr>
          <a:xfrm>
            <a:off x="1794800" y="782975"/>
            <a:ext cx="6624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Times New Roman"/>
                <a:ea typeface="Times New Roman"/>
                <a:cs typeface="Times New Roman"/>
                <a:sym typeface="Times New Roman"/>
              </a:rPr>
              <a:t>5.2 Ứng dụng v</a:t>
            </a:r>
            <a:r>
              <a:rPr b="1" lang="en-US" sz="2000">
                <a:latin typeface="Times New Roman"/>
                <a:ea typeface="Times New Roman"/>
                <a:cs typeface="Times New Roman"/>
                <a:sym typeface="Times New Roman"/>
              </a:rPr>
              <a:t>ào các bài toàn nhận dạng trong học máy</a:t>
            </a:r>
            <a:endParaRPr b="1" sz="2000">
              <a:latin typeface="Times New Roman"/>
              <a:ea typeface="Times New Roman"/>
              <a:cs typeface="Times New Roman"/>
              <a:sym typeface="Times New Roman"/>
            </a:endParaRPr>
          </a:p>
        </p:txBody>
      </p:sp>
      <p:sp>
        <p:nvSpPr>
          <p:cNvPr id="664" name="Google Shape;664;p54"/>
          <p:cNvSpPr txBox="1"/>
          <p:nvPr/>
        </p:nvSpPr>
        <p:spPr>
          <a:xfrm>
            <a:off x="2240500" y="1337075"/>
            <a:ext cx="636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 C</a:t>
            </a:r>
            <a:r>
              <a:rPr lang="en-US" sz="1800">
                <a:latin typeface="Times New Roman"/>
                <a:ea typeface="Times New Roman"/>
                <a:cs typeface="Times New Roman"/>
                <a:sym typeface="Times New Roman"/>
              </a:rPr>
              <a:t>ác khuôn mặt riêng tìm được bằng PCA</a:t>
            </a:r>
            <a:endParaRPr sz="1800">
              <a:latin typeface="Times New Roman"/>
              <a:ea typeface="Times New Roman"/>
              <a:cs typeface="Times New Roman"/>
              <a:sym typeface="Times New Roman"/>
            </a:endParaRPr>
          </a:p>
        </p:txBody>
      </p:sp>
      <p:pic>
        <p:nvPicPr>
          <p:cNvPr id="665" name="Google Shape;665;p54"/>
          <p:cNvPicPr preferRelativeResize="0"/>
          <p:nvPr/>
        </p:nvPicPr>
        <p:blipFill>
          <a:blip r:embed="rId3">
            <a:alphaModFix/>
          </a:blip>
          <a:stretch>
            <a:fillRect/>
          </a:stretch>
        </p:blipFill>
        <p:spPr>
          <a:xfrm>
            <a:off x="2898725" y="1984925"/>
            <a:ext cx="5195974" cy="27219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55"/>
          <p:cNvSpPr txBox="1"/>
          <p:nvPr/>
        </p:nvSpPr>
        <p:spPr>
          <a:xfrm>
            <a:off x="1547664" y="20752"/>
            <a:ext cx="6624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FD9401"/>
                </a:solidFill>
                <a:latin typeface="Times New Roman"/>
                <a:ea typeface="Times New Roman"/>
                <a:cs typeface="Times New Roman"/>
                <a:sym typeface="Times New Roman"/>
              </a:rPr>
              <a:t>5. Ứng Dụng của DCT</a:t>
            </a:r>
            <a:endParaRPr/>
          </a:p>
        </p:txBody>
      </p:sp>
      <p:sp>
        <p:nvSpPr>
          <p:cNvPr id="671" name="Google Shape;671;p55"/>
          <p:cNvSpPr/>
          <p:nvPr/>
        </p:nvSpPr>
        <p:spPr>
          <a:xfrm>
            <a:off x="451770" y="192205"/>
            <a:ext cx="684300" cy="6843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2" name="Google Shape;672;p55"/>
          <p:cNvSpPr/>
          <p:nvPr/>
        </p:nvSpPr>
        <p:spPr>
          <a:xfrm>
            <a:off x="630895" y="365944"/>
            <a:ext cx="340200" cy="318457"/>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3" name="Google Shape;673;p55"/>
          <p:cNvSpPr/>
          <p:nvPr/>
        </p:nvSpPr>
        <p:spPr>
          <a:xfrm>
            <a:off x="451770" y="1083190"/>
            <a:ext cx="684300" cy="6843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4" name="Google Shape;674;p55"/>
          <p:cNvSpPr/>
          <p:nvPr/>
        </p:nvSpPr>
        <p:spPr>
          <a:xfrm>
            <a:off x="623233" y="1253227"/>
            <a:ext cx="342819" cy="345683"/>
          </a:xfrm>
          <a:custGeom>
            <a:rect b="b" l="l" r="r" t="t"/>
            <a:pathLst>
              <a:path extrusionOk="0" h="1665940" w="1652142">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5" name="Google Shape;675;p55"/>
          <p:cNvSpPr/>
          <p:nvPr/>
        </p:nvSpPr>
        <p:spPr>
          <a:xfrm>
            <a:off x="474009" y="1914838"/>
            <a:ext cx="684300" cy="6843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6" name="Google Shape;676;p55"/>
          <p:cNvSpPr/>
          <p:nvPr/>
        </p:nvSpPr>
        <p:spPr>
          <a:xfrm>
            <a:off x="626611" y="2111394"/>
            <a:ext cx="382419" cy="293749"/>
          </a:xfrm>
          <a:custGeom>
            <a:rect b="b" l="l" r="r" t="t"/>
            <a:pathLst>
              <a:path extrusionOk="0" h="2447912" w="3186824">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7" name="Google Shape;677;p55"/>
          <p:cNvSpPr/>
          <p:nvPr/>
        </p:nvSpPr>
        <p:spPr>
          <a:xfrm>
            <a:off x="451770" y="2814366"/>
            <a:ext cx="684300" cy="6843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8" name="Google Shape;678;p55"/>
          <p:cNvSpPr/>
          <p:nvPr/>
        </p:nvSpPr>
        <p:spPr>
          <a:xfrm>
            <a:off x="629815" y="3002202"/>
            <a:ext cx="356401" cy="307570"/>
          </a:xfrm>
          <a:custGeom>
            <a:rect b="b" l="l" r="r" t="t"/>
            <a:pathLst>
              <a:path extrusionOk="0" h="2796091" w="3240006">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9" name="Google Shape;679;p55"/>
          <p:cNvSpPr txBox="1"/>
          <p:nvPr/>
        </p:nvSpPr>
        <p:spPr>
          <a:xfrm>
            <a:off x="1794800" y="782975"/>
            <a:ext cx="6624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Times New Roman"/>
                <a:ea typeface="Times New Roman"/>
                <a:cs typeface="Times New Roman"/>
                <a:sym typeface="Times New Roman"/>
              </a:rPr>
              <a:t>5.2 Ứng dụng vào các bài toàn nhận dạng trong học máy</a:t>
            </a:r>
            <a:endParaRPr b="1" sz="2000">
              <a:latin typeface="Times New Roman"/>
              <a:ea typeface="Times New Roman"/>
              <a:cs typeface="Times New Roman"/>
              <a:sym typeface="Times New Roman"/>
            </a:endParaRPr>
          </a:p>
        </p:txBody>
      </p:sp>
      <p:sp>
        <p:nvSpPr>
          <p:cNvPr id="680" name="Google Shape;680;p55"/>
          <p:cNvSpPr txBox="1"/>
          <p:nvPr/>
        </p:nvSpPr>
        <p:spPr>
          <a:xfrm>
            <a:off x="2240500" y="1337075"/>
            <a:ext cx="63600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Hàng trên: các ảnh gốc. Hàng dưới: các ảnh được tái tạo dùng khuôn mặt riêng. Ảnh ở hàng dưới có nhiễu nhưng vẫn mang những đặc điểm riêng mà mắt người có thể phân biệt được.</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pic>
        <p:nvPicPr>
          <p:cNvPr id="681" name="Google Shape;681;p55"/>
          <p:cNvPicPr preferRelativeResize="0"/>
          <p:nvPr/>
        </p:nvPicPr>
        <p:blipFill>
          <a:blip r:embed="rId3">
            <a:alphaModFix/>
          </a:blip>
          <a:stretch>
            <a:fillRect/>
          </a:stretch>
        </p:blipFill>
        <p:spPr>
          <a:xfrm>
            <a:off x="2965250" y="2571750"/>
            <a:ext cx="4876475" cy="22630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56"/>
          <p:cNvSpPr txBox="1"/>
          <p:nvPr/>
        </p:nvSpPr>
        <p:spPr>
          <a:xfrm>
            <a:off x="1631989" y="876502"/>
            <a:ext cx="6624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latin typeface="Times New Roman"/>
                <a:ea typeface="Times New Roman"/>
                <a:cs typeface="Times New Roman"/>
                <a:sym typeface="Times New Roman"/>
              </a:rPr>
              <a:t>Kết luận :</a:t>
            </a:r>
            <a:endParaRPr/>
          </a:p>
        </p:txBody>
      </p:sp>
      <p:sp>
        <p:nvSpPr>
          <p:cNvPr id="687" name="Google Shape;687;p56"/>
          <p:cNvSpPr/>
          <p:nvPr/>
        </p:nvSpPr>
        <p:spPr>
          <a:xfrm>
            <a:off x="451770" y="192205"/>
            <a:ext cx="684300" cy="6843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88" name="Google Shape;688;p56"/>
          <p:cNvSpPr/>
          <p:nvPr/>
        </p:nvSpPr>
        <p:spPr>
          <a:xfrm>
            <a:off x="630895" y="365944"/>
            <a:ext cx="340200" cy="318457"/>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89" name="Google Shape;689;p56"/>
          <p:cNvSpPr/>
          <p:nvPr/>
        </p:nvSpPr>
        <p:spPr>
          <a:xfrm>
            <a:off x="451770" y="1083190"/>
            <a:ext cx="684300" cy="6843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90" name="Google Shape;690;p56"/>
          <p:cNvSpPr/>
          <p:nvPr/>
        </p:nvSpPr>
        <p:spPr>
          <a:xfrm>
            <a:off x="623233" y="1253227"/>
            <a:ext cx="342819" cy="345683"/>
          </a:xfrm>
          <a:custGeom>
            <a:rect b="b" l="l" r="r" t="t"/>
            <a:pathLst>
              <a:path extrusionOk="0" h="1665940" w="1652142">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91" name="Google Shape;691;p56"/>
          <p:cNvSpPr/>
          <p:nvPr/>
        </p:nvSpPr>
        <p:spPr>
          <a:xfrm>
            <a:off x="474009" y="1914838"/>
            <a:ext cx="684300" cy="6843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92" name="Google Shape;692;p56"/>
          <p:cNvSpPr/>
          <p:nvPr/>
        </p:nvSpPr>
        <p:spPr>
          <a:xfrm>
            <a:off x="626611" y="2111394"/>
            <a:ext cx="382419" cy="293749"/>
          </a:xfrm>
          <a:custGeom>
            <a:rect b="b" l="l" r="r" t="t"/>
            <a:pathLst>
              <a:path extrusionOk="0" h="2447912" w="3186824">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93" name="Google Shape;693;p56"/>
          <p:cNvSpPr/>
          <p:nvPr/>
        </p:nvSpPr>
        <p:spPr>
          <a:xfrm>
            <a:off x="451770" y="2814366"/>
            <a:ext cx="684300" cy="6843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94" name="Google Shape;694;p56"/>
          <p:cNvSpPr/>
          <p:nvPr/>
        </p:nvSpPr>
        <p:spPr>
          <a:xfrm>
            <a:off x="629815" y="3002202"/>
            <a:ext cx="356401" cy="307570"/>
          </a:xfrm>
          <a:custGeom>
            <a:rect b="b" l="l" r="r" t="t"/>
            <a:pathLst>
              <a:path extrusionOk="0" h="2796091" w="3240006">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95" name="Google Shape;695;p56"/>
          <p:cNvSpPr txBox="1"/>
          <p:nvPr/>
        </p:nvSpPr>
        <p:spPr>
          <a:xfrm>
            <a:off x="2262575" y="1742600"/>
            <a:ext cx="6014700" cy="2970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PCA là phương pháp giảm chiều dữ liệu dựa trên việc tối đa lượng thông tin được giữ lại. </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Lượng thông tin được giữ lại được đo bằng tổng các phương sai rên mỗi thành phần của dữ liệu. </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Lượng dữ liệu sẽ được giữ lại nhiều nhất khicác chiều dữ liệu còn lại tương ứng với các vector riêng của trị riêng lớn nhất của ma trận hiệp phương sai.</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57"/>
          <p:cNvSpPr txBox="1"/>
          <p:nvPr>
            <p:ph type="title"/>
          </p:nvPr>
        </p:nvSpPr>
        <p:spPr>
          <a:xfrm>
            <a:off x="1835696" y="4011910"/>
            <a:ext cx="5472608" cy="540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lang="en-US">
                <a:solidFill>
                  <a:schemeClr val="dk1"/>
                </a:solidFill>
                <a:latin typeface="Times New Roman"/>
                <a:ea typeface="Times New Roman"/>
                <a:cs typeface="Times New Roman"/>
                <a:sym typeface="Times New Roman"/>
              </a:rPr>
              <a:t>Thank you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7"/>
          <p:cNvSpPr txBox="1"/>
          <p:nvPr>
            <p:ph type="title"/>
          </p:nvPr>
        </p:nvSpPr>
        <p:spPr>
          <a:xfrm>
            <a:off x="3419872" y="1563638"/>
            <a:ext cx="5472608" cy="201622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I: NÉN DỮ LIỆU ĐA PHƯƠNG TIỆN</a:t>
            </a:r>
            <a:endParaRPr b="1" sz="4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8"/>
          <p:cNvSpPr txBox="1"/>
          <p:nvPr>
            <p:ph type="title"/>
          </p:nvPr>
        </p:nvSpPr>
        <p:spPr>
          <a:xfrm>
            <a:off x="0" y="25735"/>
            <a:ext cx="9144000" cy="77653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D9401"/>
              </a:buClr>
              <a:buSzPts val="3600"/>
              <a:buFont typeface="Times New Roman"/>
              <a:buNone/>
            </a:pPr>
            <a:r>
              <a:rPr lang="en-US">
                <a:solidFill>
                  <a:srgbClr val="FD9401"/>
                </a:solidFill>
                <a:latin typeface="Times New Roman"/>
                <a:ea typeface="Times New Roman"/>
                <a:cs typeface="Times New Roman"/>
                <a:sym typeface="Times New Roman"/>
              </a:rPr>
              <a:t>1. Giới thiệu</a:t>
            </a:r>
            <a:endParaRPr>
              <a:solidFill>
                <a:srgbClr val="FD9401"/>
              </a:solidFill>
              <a:latin typeface="Times New Roman"/>
              <a:ea typeface="Times New Roman"/>
              <a:cs typeface="Times New Roman"/>
              <a:sym typeface="Times New Roman"/>
            </a:endParaRPr>
          </a:p>
        </p:txBody>
      </p:sp>
      <p:sp>
        <p:nvSpPr>
          <p:cNvPr id="398" name="Google Shape;398;p28"/>
          <p:cNvSpPr/>
          <p:nvPr/>
        </p:nvSpPr>
        <p:spPr>
          <a:xfrm>
            <a:off x="7842609" y="2857953"/>
            <a:ext cx="562146" cy="431803"/>
          </a:xfrm>
          <a:custGeom>
            <a:rect b="b" l="l" r="r" t="t"/>
            <a:pathLst>
              <a:path extrusionOk="0" h="2447912" w="3186824">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99" name="Google Shape;399;p28"/>
          <p:cNvSpPr/>
          <p:nvPr/>
        </p:nvSpPr>
        <p:spPr>
          <a:xfrm>
            <a:off x="7891941" y="818075"/>
            <a:ext cx="530324" cy="457663"/>
          </a:xfrm>
          <a:custGeom>
            <a:rect b="b" l="l" r="r" t="t"/>
            <a:pathLst>
              <a:path extrusionOk="0" h="2796091" w="3240006">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00" name="Google Shape;400;p28"/>
          <p:cNvSpPr/>
          <p:nvPr/>
        </p:nvSpPr>
        <p:spPr>
          <a:xfrm rot="2700000">
            <a:off x="7916194" y="3673079"/>
            <a:ext cx="414973" cy="743970"/>
          </a:xfrm>
          <a:custGeom>
            <a:rect b="b" l="l" r="r" t="t"/>
            <a:pathLst>
              <a:path extrusionOk="0" h="4001999" w="2232248">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01" name="Google Shape;401;p28"/>
          <p:cNvSpPr/>
          <p:nvPr/>
        </p:nvSpPr>
        <p:spPr>
          <a:xfrm>
            <a:off x="7873793" y="1811380"/>
            <a:ext cx="545814" cy="510930"/>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402" name="Google Shape;402;p28"/>
          <p:cNvGrpSpPr/>
          <p:nvPr/>
        </p:nvGrpSpPr>
        <p:grpSpPr>
          <a:xfrm>
            <a:off x="469199" y="1046906"/>
            <a:ext cx="7244733" cy="3197066"/>
            <a:chOff x="2113658" y="4283314"/>
            <a:chExt cx="2120134" cy="4563428"/>
          </a:xfrm>
        </p:grpSpPr>
        <p:sp>
          <p:nvSpPr>
            <p:cNvPr id="403" name="Google Shape;403;p28"/>
            <p:cNvSpPr txBox="1"/>
            <p:nvPr/>
          </p:nvSpPr>
          <p:spPr>
            <a:xfrm>
              <a:off x="2113658" y="4840105"/>
              <a:ext cx="2120134" cy="400663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Các file munltimedia có dung lượng rất lớn vì thế để có thể lưu trữ hay truyền đi… thì cần thiết phải làm giảm dung lượng các file đến mức có thể.</a:t>
              </a:r>
              <a:endParaRPr/>
            </a:p>
            <a:p>
              <a:pPr indent="-342900" lvl="0" marL="342900" marR="0" rtl="0" algn="just">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Các file text hay một số file khác cũng cần được enns lại để đáp ứng cho việc gửi Mail hay trong các ứng dụng khác.</a:t>
              </a:r>
              <a:endParaRPr/>
            </a:p>
            <a:p>
              <a:pPr indent="-342900" lvl="0" marL="342900" marR="0" rtl="0" algn="just">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Vấn đề Băng thông mạng.</a:t>
              </a:r>
              <a:endParaRPr b="0" i="0" sz="2000" u="none" cap="none" strike="noStrike">
                <a:solidFill>
                  <a:schemeClr val="dk1"/>
                </a:solidFill>
                <a:latin typeface="Times New Roman"/>
                <a:ea typeface="Times New Roman"/>
                <a:cs typeface="Times New Roman"/>
                <a:sym typeface="Times New Roman"/>
              </a:endParaRPr>
            </a:p>
          </p:txBody>
        </p:sp>
        <p:sp>
          <p:nvSpPr>
            <p:cNvPr id="404" name="Google Shape;404;p28"/>
            <p:cNvSpPr txBox="1"/>
            <p:nvPr/>
          </p:nvSpPr>
          <p:spPr>
            <a:xfrm>
              <a:off x="2113658" y="4283314"/>
              <a:ext cx="2120134" cy="65897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Tại sao phải nén dữ liệu?</a:t>
              </a:r>
              <a:endParaRPr b="1" i="0" sz="2400" u="none" cap="none" strike="noStrike">
                <a:solidFill>
                  <a:schemeClr val="dk1"/>
                </a:solidFill>
                <a:latin typeface="Times New Roman"/>
                <a:ea typeface="Times New Roman"/>
                <a:cs typeface="Times New Roman"/>
                <a:sym typeface="Times New Roman"/>
              </a:endParaRPr>
            </a:p>
          </p:txBody>
        </p:sp>
      </p:grpSp>
      <p:sp>
        <p:nvSpPr>
          <p:cNvPr id="405" name="Google Shape;405;p28"/>
          <p:cNvSpPr txBox="1"/>
          <p:nvPr/>
        </p:nvSpPr>
        <p:spPr>
          <a:xfrm>
            <a:off x="-252536" y="689247"/>
            <a:ext cx="9144000" cy="2634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200"/>
              <a:buFont typeface="Arial"/>
              <a:buNone/>
            </a:pPr>
            <a:r>
              <a:t/>
            </a:r>
            <a:endParaRPr b="0" i="0" sz="1200" u="none" cap="none" strike="noStrike">
              <a:solidFill>
                <a:srgbClr val="3F3F3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9"/>
          <p:cNvSpPr txBox="1"/>
          <p:nvPr>
            <p:ph type="title"/>
          </p:nvPr>
        </p:nvSpPr>
        <p:spPr>
          <a:xfrm>
            <a:off x="0" y="25735"/>
            <a:ext cx="9144000" cy="77653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D9401"/>
              </a:buClr>
              <a:buSzPts val="3600"/>
              <a:buFont typeface="Times New Roman"/>
              <a:buNone/>
            </a:pPr>
            <a:r>
              <a:rPr lang="en-US">
                <a:solidFill>
                  <a:srgbClr val="FD9401"/>
                </a:solidFill>
                <a:latin typeface="Times New Roman"/>
                <a:ea typeface="Times New Roman"/>
                <a:cs typeface="Times New Roman"/>
                <a:sym typeface="Times New Roman"/>
              </a:rPr>
              <a:t>1. Giới thiệu</a:t>
            </a:r>
            <a:endParaRPr>
              <a:solidFill>
                <a:srgbClr val="FD9401"/>
              </a:solidFill>
              <a:latin typeface="Times New Roman"/>
              <a:ea typeface="Times New Roman"/>
              <a:cs typeface="Times New Roman"/>
              <a:sym typeface="Times New Roman"/>
            </a:endParaRPr>
          </a:p>
        </p:txBody>
      </p:sp>
      <p:sp>
        <p:nvSpPr>
          <p:cNvPr id="411" name="Google Shape;411;p29"/>
          <p:cNvSpPr/>
          <p:nvPr/>
        </p:nvSpPr>
        <p:spPr>
          <a:xfrm>
            <a:off x="7860119" y="3303280"/>
            <a:ext cx="562146" cy="431803"/>
          </a:xfrm>
          <a:custGeom>
            <a:rect b="b" l="l" r="r" t="t"/>
            <a:pathLst>
              <a:path extrusionOk="0" h="2447912" w="3186824">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12" name="Google Shape;412;p29"/>
          <p:cNvSpPr/>
          <p:nvPr/>
        </p:nvSpPr>
        <p:spPr>
          <a:xfrm>
            <a:off x="7867864" y="1416327"/>
            <a:ext cx="530324" cy="457663"/>
          </a:xfrm>
          <a:custGeom>
            <a:rect b="b" l="l" r="r" t="t"/>
            <a:pathLst>
              <a:path extrusionOk="0" h="2796091" w="3240006">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13" name="Google Shape;413;p29"/>
          <p:cNvSpPr/>
          <p:nvPr/>
        </p:nvSpPr>
        <p:spPr>
          <a:xfrm rot="2700000">
            <a:off x="7957361" y="4007714"/>
            <a:ext cx="414973" cy="743970"/>
          </a:xfrm>
          <a:custGeom>
            <a:rect b="b" l="l" r="r" t="t"/>
            <a:pathLst>
              <a:path extrusionOk="0" h="4001999" w="2232248">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14" name="Google Shape;414;p29"/>
          <p:cNvSpPr/>
          <p:nvPr/>
        </p:nvSpPr>
        <p:spPr>
          <a:xfrm>
            <a:off x="7860119" y="2337596"/>
            <a:ext cx="545814" cy="510930"/>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415" name="Google Shape;415;p29"/>
          <p:cNvGrpSpPr/>
          <p:nvPr/>
        </p:nvGrpSpPr>
        <p:grpSpPr>
          <a:xfrm>
            <a:off x="510366" y="829949"/>
            <a:ext cx="7244733" cy="3056902"/>
            <a:chOff x="2113658" y="4283314"/>
            <a:chExt cx="2120134" cy="3500749"/>
          </a:xfrm>
        </p:grpSpPr>
        <p:sp>
          <p:nvSpPr>
            <p:cNvPr id="416" name="Google Shape;416;p29"/>
            <p:cNvSpPr txBox="1"/>
            <p:nvPr/>
          </p:nvSpPr>
          <p:spPr>
            <a:xfrm>
              <a:off x="2113658" y="4840106"/>
              <a:ext cx="2120134" cy="294395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Times New Roman"/>
                  <a:ea typeface="Times New Roman"/>
                  <a:cs typeface="Times New Roman"/>
                  <a:sym typeface="Times New Roman"/>
                </a:rPr>
                <a:t>Các nguyên lý cơ bản trong nén dữ liệu, làm sao để đo lường hiệu suất nén và xếp loại các kỹ thuật nén?</a:t>
              </a:r>
              <a:endParaRPr/>
            </a:p>
            <a:p>
              <a:pPr indent="-342900" lvl="0" marL="342900" marR="0" rtl="0" algn="just">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Times New Roman"/>
                  <a:ea typeface="Times New Roman"/>
                  <a:cs typeface="Times New Roman"/>
                  <a:sym typeface="Times New Roman"/>
                </a:rPr>
                <a:t>Các kỹ thuật nào có thể nén tốt cho dữ liệu đa phương tiện?</a:t>
              </a:r>
              <a:endParaRPr/>
            </a:p>
            <a:p>
              <a:pPr indent="-342900" lvl="0" marL="342900" marR="0" rtl="0" algn="just">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Times New Roman"/>
                  <a:ea typeface="Times New Roman"/>
                  <a:cs typeface="Times New Roman"/>
                  <a:sym typeface="Times New Roman"/>
                </a:rPr>
                <a:t>Dữ liệu gốc có thể được lấy lại chính xác sau khi nén?</a:t>
              </a:r>
              <a:endParaRPr/>
            </a:p>
            <a:p>
              <a:pPr indent="-342900" lvl="0" marL="342900" marR="0" rtl="0" algn="just">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Times New Roman"/>
                  <a:ea typeface="Times New Roman"/>
                  <a:cs typeface="Times New Roman"/>
                  <a:sym typeface="Times New Roman"/>
                </a:rPr>
                <a:t>Chuẩn nén âm thanh, hình ảnh và video?</a:t>
              </a:r>
              <a:endParaRPr/>
            </a:p>
          </p:txBody>
        </p:sp>
        <p:sp>
          <p:nvSpPr>
            <p:cNvPr id="417" name="Google Shape;417;p29"/>
            <p:cNvSpPr txBox="1"/>
            <p:nvPr/>
          </p:nvSpPr>
          <p:spPr>
            <a:xfrm>
              <a:off x="2113658" y="4283314"/>
              <a:ext cx="2120134" cy="52869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Các vấn đề cần giải quyết</a:t>
              </a:r>
              <a:endParaRPr b="1" i="0" sz="2400" u="none" cap="none" strike="noStrike">
                <a:solidFill>
                  <a:schemeClr val="dk1"/>
                </a:solidFill>
                <a:latin typeface="Times New Roman"/>
                <a:ea typeface="Times New Roman"/>
                <a:cs typeface="Times New Roman"/>
                <a:sym typeface="Times New Roman"/>
              </a:endParaRPr>
            </a:p>
          </p:txBody>
        </p:sp>
      </p:grpSp>
      <p:pic>
        <p:nvPicPr>
          <p:cNvPr id="418" name="Google Shape;418;p29"/>
          <p:cNvPicPr preferRelativeResize="0"/>
          <p:nvPr/>
        </p:nvPicPr>
        <p:blipFill rotWithShape="1">
          <a:blip r:embed="rId3">
            <a:alphaModFix/>
          </a:blip>
          <a:srcRect b="0" l="0" r="0" t="0"/>
          <a:stretch/>
        </p:blipFill>
        <p:spPr>
          <a:xfrm>
            <a:off x="7828880" y="576087"/>
            <a:ext cx="593385" cy="60537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0"/>
          <p:cNvSpPr txBox="1"/>
          <p:nvPr>
            <p:ph type="title"/>
          </p:nvPr>
        </p:nvSpPr>
        <p:spPr>
          <a:xfrm>
            <a:off x="0" y="25735"/>
            <a:ext cx="9144000" cy="77653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Times New Roman"/>
              <a:buNone/>
            </a:pPr>
            <a:r>
              <a:rPr lang="en-US">
                <a:solidFill>
                  <a:schemeClr val="dk1"/>
                </a:solidFill>
                <a:latin typeface="Times New Roman"/>
                <a:ea typeface="Times New Roman"/>
                <a:cs typeface="Times New Roman"/>
                <a:sym typeface="Times New Roman"/>
              </a:rPr>
              <a:t>2. Khái niệm</a:t>
            </a:r>
            <a:endParaRPr>
              <a:solidFill>
                <a:schemeClr val="dk1"/>
              </a:solidFill>
              <a:latin typeface="Times New Roman"/>
              <a:ea typeface="Times New Roman"/>
              <a:cs typeface="Times New Roman"/>
              <a:sym typeface="Times New Roman"/>
            </a:endParaRPr>
          </a:p>
        </p:txBody>
      </p:sp>
      <p:sp>
        <p:nvSpPr>
          <p:cNvPr id="424" name="Google Shape;424;p30"/>
          <p:cNvSpPr txBox="1"/>
          <p:nvPr/>
        </p:nvSpPr>
        <p:spPr>
          <a:xfrm>
            <a:off x="511324" y="802265"/>
            <a:ext cx="7733084" cy="113396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Nén dữ liệu (Data compression): </a:t>
            </a:r>
            <a:r>
              <a:rPr b="0" i="0" lang="en-US" sz="2400" u="none" cap="none" strike="noStrike">
                <a:solidFill>
                  <a:schemeClr val="dk1"/>
                </a:solidFill>
                <a:latin typeface="Times New Roman"/>
                <a:ea typeface="Times New Roman"/>
                <a:cs typeface="Times New Roman"/>
                <a:sym typeface="Times New Roman"/>
              </a:rPr>
              <a:t>là việc chuyển định dạng thông tin mà sử dụng ít bit hơn cách thể hiện dữ liệu gốc. </a:t>
            </a:r>
            <a:endParaRPr b="0" i="0" sz="2400" u="none" cap="none" strike="noStrike">
              <a:solidFill>
                <a:schemeClr val="dk1"/>
              </a:solidFill>
              <a:latin typeface="Times New Roman"/>
              <a:ea typeface="Times New Roman"/>
              <a:cs typeface="Times New Roman"/>
              <a:sym typeface="Times New Roman"/>
            </a:endParaRPr>
          </a:p>
        </p:txBody>
      </p:sp>
      <p:sp>
        <p:nvSpPr>
          <p:cNvPr id="425" name="Google Shape;425;p30"/>
          <p:cNvSpPr txBox="1"/>
          <p:nvPr/>
        </p:nvSpPr>
        <p:spPr>
          <a:xfrm>
            <a:off x="511324" y="2787774"/>
            <a:ext cx="7733084" cy="2239844"/>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Tùy theo dữ liệu có bị thay đổi trước và sau khi giải nén không, người ta chia nén thành 2 loại:</a:t>
            </a:r>
            <a:endParaRPr/>
          </a:p>
          <a:p>
            <a:pPr indent="-171450" lvl="0" marL="171450" marR="0" rtl="0" algn="just">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 Nén không mất thông tin(Lossless)</a:t>
            </a:r>
            <a:endParaRPr/>
          </a:p>
          <a:p>
            <a:pPr indent="-171450" lvl="0" marL="171450" marR="0" rtl="0" algn="just">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 Nén mất thông tin(Lossy)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1"/>
          <p:cNvSpPr txBox="1"/>
          <p:nvPr>
            <p:ph type="title"/>
          </p:nvPr>
        </p:nvSpPr>
        <p:spPr>
          <a:xfrm>
            <a:off x="0" y="14474"/>
            <a:ext cx="9144000" cy="77653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Times New Roman"/>
              <a:buNone/>
            </a:pPr>
            <a:r>
              <a:rPr lang="en-US">
                <a:solidFill>
                  <a:schemeClr val="dk1"/>
                </a:solidFill>
                <a:latin typeface="Times New Roman"/>
                <a:ea typeface="Times New Roman"/>
                <a:cs typeface="Times New Roman"/>
                <a:sym typeface="Times New Roman"/>
              </a:rPr>
              <a:t>2. Khái niệm</a:t>
            </a:r>
            <a:endParaRPr>
              <a:solidFill>
                <a:schemeClr val="dk1"/>
              </a:solidFill>
              <a:latin typeface="Times New Roman"/>
              <a:ea typeface="Times New Roman"/>
              <a:cs typeface="Times New Roman"/>
              <a:sym typeface="Times New Roman"/>
            </a:endParaRPr>
          </a:p>
        </p:txBody>
      </p:sp>
      <p:sp>
        <p:nvSpPr>
          <p:cNvPr id="431" name="Google Shape;431;p31"/>
          <p:cNvSpPr txBox="1"/>
          <p:nvPr/>
        </p:nvSpPr>
        <p:spPr>
          <a:xfrm>
            <a:off x="485785" y="802648"/>
            <a:ext cx="720261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Các công nghệ nén có thể được minh họa theo sơ đồ sau:</a:t>
            </a:r>
            <a:endParaRPr/>
          </a:p>
        </p:txBody>
      </p:sp>
      <p:pic>
        <p:nvPicPr>
          <p:cNvPr id="432" name="Google Shape;432;p31"/>
          <p:cNvPicPr preferRelativeResize="0"/>
          <p:nvPr/>
        </p:nvPicPr>
        <p:blipFill rotWithShape="1">
          <a:blip r:embed="rId3">
            <a:alphaModFix/>
          </a:blip>
          <a:srcRect b="28570" l="34470" r="16112" t="27778"/>
          <a:stretch/>
        </p:blipFill>
        <p:spPr>
          <a:xfrm>
            <a:off x="892628" y="1264313"/>
            <a:ext cx="7358743" cy="374468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2"/>
          <p:cNvSpPr txBox="1"/>
          <p:nvPr/>
        </p:nvSpPr>
        <p:spPr>
          <a:xfrm>
            <a:off x="2735795" y="387004"/>
            <a:ext cx="6120680" cy="4278094"/>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Nén không mất thông tin (Lossless): </a:t>
            </a:r>
            <a:r>
              <a:rPr lang="en-US" sz="2000">
                <a:solidFill>
                  <a:schemeClr val="dk1"/>
                </a:solidFill>
                <a:latin typeface="Times New Roman"/>
                <a:ea typeface="Times New Roman"/>
                <a:cs typeface="Times New Roman"/>
                <a:sym typeface="Times New Roman"/>
              </a:rPr>
              <a:t>là kiểu nén mà dữ liệu gốc có thể phục hồi lại hoàn toàn sau khi giải  nén với tỷ lệ nén thông thường có thể đạt được từ 2:1 đến 50:1.</a:t>
            </a:r>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Được sử dụng để nén các chương trình máy tính, các  văn bản luật pháp và các bệnh án. Nó cũng được sử    dụng kết hợp với kỹ thuật nén mất thông tin để đạt các hệ số nén cao trong thông tin đa phương tiện.</a:t>
            </a:r>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Các kỹ thuật nén không mất thông tin khai thác “tính  dư thừa thống kê” (statisticals redundancies) trong dữ  liệu được nén.</a:t>
            </a:r>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Các giải thuật nén điển hình: Huffman Code, RLC,    LZW, Mã số học.</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200">
              <a:solidFill>
                <a:srgbClr val="3F3F3F"/>
              </a:solidFill>
              <a:latin typeface="Times New Roman"/>
              <a:ea typeface="Times New Roman"/>
              <a:cs typeface="Times New Roman"/>
              <a:sym typeface="Times New Roman"/>
            </a:endParaRPr>
          </a:p>
        </p:txBody>
      </p:sp>
      <p:sp>
        <p:nvSpPr>
          <p:cNvPr id="438" name="Google Shape;438;p32"/>
          <p:cNvSpPr txBox="1"/>
          <p:nvPr/>
        </p:nvSpPr>
        <p:spPr>
          <a:xfrm>
            <a:off x="-149208" y="1978598"/>
            <a:ext cx="2736304"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NÉN KHÔNG </a:t>
            </a:r>
            <a:endParaRPr/>
          </a:p>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MẤT THÔNG TIN </a:t>
            </a:r>
            <a:endParaRPr/>
          </a:p>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(LOSSLESS)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ection Break Slide Master">
  <a:themeElements>
    <a:clrScheme name="ALLPPT-COLOR-A03">
      <a:dk1>
        <a:srgbClr val="000000"/>
      </a:dk1>
      <a:lt1>
        <a:srgbClr val="FFFFFF"/>
      </a:lt1>
      <a:dk2>
        <a:srgbClr val="1F497D"/>
      </a:dk2>
      <a:lt2>
        <a:srgbClr val="EEECE1"/>
      </a:lt2>
      <a:accent1>
        <a:srgbClr val="FEB856"/>
      </a:accent1>
      <a:accent2>
        <a:srgbClr val="1CBBB4"/>
      </a:accent2>
      <a:accent3>
        <a:srgbClr val="9FEDF0"/>
      </a:accent3>
      <a:accent4>
        <a:srgbClr val="9FEDF0"/>
      </a:accent4>
      <a:accent5>
        <a:srgbClr val="576868"/>
      </a:accent5>
      <a:accent6>
        <a:srgbClr val="CBCBCB"/>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tents Slide Master">
  <a:themeElements>
    <a:clrScheme name="ALLPPT-COLOR-A03">
      <a:dk1>
        <a:srgbClr val="000000"/>
      </a:dk1>
      <a:lt1>
        <a:srgbClr val="FFFFFF"/>
      </a:lt1>
      <a:dk2>
        <a:srgbClr val="1F497D"/>
      </a:dk2>
      <a:lt2>
        <a:srgbClr val="EEECE1"/>
      </a:lt2>
      <a:accent1>
        <a:srgbClr val="FEB856"/>
      </a:accent1>
      <a:accent2>
        <a:srgbClr val="1CBBB4"/>
      </a:accent2>
      <a:accent3>
        <a:srgbClr val="9FEDF0"/>
      </a:accent3>
      <a:accent4>
        <a:srgbClr val="9FEDF0"/>
      </a:accent4>
      <a:accent5>
        <a:srgbClr val="576868"/>
      </a:accent5>
      <a:accent6>
        <a:srgbClr val="CBCBCB"/>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ver and End Slide Master">
  <a:themeElements>
    <a:clrScheme name="ALLPPT-COLOR-A03">
      <a:dk1>
        <a:srgbClr val="000000"/>
      </a:dk1>
      <a:lt1>
        <a:srgbClr val="FFFFFF"/>
      </a:lt1>
      <a:dk2>
        <a:srgbClr val="1F497D"/>
      </a:dk2>
      <a:lt2>
        <a:srgbClr val="EEECE1"/>
      </a:lt2>
      <a:accent1>
        <a:srgbClr val="FEB856"/>
      </a:accent1>
      <a:accent2>
        <a:srgbClr val="1CBBB4"/>
      </a:accent2>
      <a:accent3>
        <a:srgbClr val="9FEDF0"/>
      </a:accent3>
      <a:accent4>
        <a:srgbClr val="9FEDF0"/>
      </a:accent4>
      <a:accent5>
        <a:srgbClr val="576868"/>
      </a:accent5>
      <a:accent6>
        <a:srgbClr val="CBCBCB"/>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