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EdT0GS8YzVJ9/bOMjK4U9bhI5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3443037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734430375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3443037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734430375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3443037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734430375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3443037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734430375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34430375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734430375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3443037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734430375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3443037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734430375b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3443037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734430375b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005917" y="1685400"/>
            <a:ext cx="4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1: Play a video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Video player page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00" y="1406906"/>
            <a:ext cx="5195600" cy="40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2734430375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00" y="1406905"/>
            <a:ext cx="5195600" cy="404422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734430375b_0_18"/>
          <p:cNvSpPr txBox="1"/>
          <p:nvPr/>
        </p:nvSpPr>
        <p:spPr>
          <a:xfrm>
            <a:off x="7005917" y="1685400"/>
            <a:ext cx="4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2: </a:t>
            </a:r>
            <a:r>
              <a:rPr lang="en-US" sz="1800">
                <a:solidFill>
                  <a:schemeClr val="dk1"/>
                </a:solidFill>
              </a:rPr>
              <a:t>Suggest a new video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Home page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g2734430375b_0_18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2734430375b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100" y="1406905"/>
            <a:ext cx="5195600" cy="404422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734430375b_0_26"/>
          <p:cNvSpPr txBox="1"/>
          <p:nvPr/>
        </p:nvSpPr>
        <p:spPr>
          <a:xfrm>
            <a:off x="7005917" y="1685400"/>
            <a:ext cx="4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3: Sign in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Sign in page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g2734430375b_0_26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734430375b_0_32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771100" y="1406905"/>
            <a:ext cx="5195600" cy="4044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734430375b_0_32"/>
          <p:cNvSpPr txBox="1"/>
          <p:nvPr/>
        </p:nvSpPr>
        <p:spPr>
          <a:xfrm>
            <a:off x="7005917" y="1685400"/>
            <a:ext cx="453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3: Sign in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Sign in page when the user has already signed in and signed out before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g2734430375b_0_32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34430375b_0_11"/>
          <p:cNvSpPr txBox="1"/>
          <p:nvPr/>
        </p:nvSpPr>
        <p:spPr>
          <a:xfrm>
            <a:off x="7005917" y="1685400"/>
            <a:ext cx="4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4: Search for a video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Search results page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g2734430375b_0_11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2734430375b_0_11"/>
          <p:cNvPicPr preferRelativeResize="0"/>
          <p:nvPr/>
        </p:nvPicPr>
        <p:blipFill rotWithShape="1">
          <a:blip r:embed="rId3">
            <a:alphaModFix/>
          </a:blip>
          <a:srcRect b="179" l="0" r="0" t="179"/>
          <a:stretch/>
        </p:blipFill>
        <p:spPr>
          <a:xfrm>
            <a:off x="771100" y="1406892"/>
            <a:ext cx="5195600" cy="404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34430375b_0_39"/>
          <p:cNvSpPr txBox="1"/>
          <p:nvPr/>
        </p:nvSpPr>
        <p:spPr>
          <a:xfrm>
            <a:off x="7005917" y="1685400"/>
            <a:ext cx="453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5: Make a playlist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Home page when the user clicks on the ⋮ (three vertical dots) to the right of the video title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g2734430375b_0_39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2734430375b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100" y="1406892"/>
            <a:ext cx="5195600" cy="404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34430375b_0_46"/>
          <p:cNvSpPr txBox="1"/>
          <p:nvPr/>
        </p:nvSpPr>
        <p:spPr>
          <a:xfrm>
            <a:off x="7005917" y="1685400"/>
            <a:ext cx="4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5: Make a playlist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Create new playlist button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g2734430375b_0_46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734430375b_0_46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771100" y="1406892"/>
            <a:ext cx="5195600" cy="404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34430375b_0_52"/>
          <p:cNvSpPr txBox="1"/>
          <p:nvPr/>
        </p:nvSpPr>
        <p:spPr>
          <a:xfrm>
            <a:off x="7005917" y="1685400"/>
            <a:ext cx="4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5: Make a playlist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Create new playlist modal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g2734430375b_0_52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2734430375b_0_52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771100" y="1406892"/>
            <a:ext cx="5195600" cy="404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34430375b_0_58"/>
          <p:cNvSpPr txBox="1"/>
          <p:nvPr/>
        </p:nvSpPr>
        <p:spPr>
          <a:xfrm>
            <a:off x="7005917" y="1685400"/>
            <a:ext cx="4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case 6: Upload a video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Upload modal in upload page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g2734430375b_0_58"/>
          <p:cNvSpPr txBox="1"/>
          <p:nvPr/>
        </p:nvSpPr>
        <p:spPr>
          <a:xfrm>
            <a:off x="771092" y="534250"/>
            <a:ext cx="4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YouTube Video Player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734430375b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100" y="1406892"/>
            <a:ext cx="5195600" cy="404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2022-06-04T08:30:59Z</dcterms:created>
  <dc:creator>AMAN Hirohisa</dc:creator>
</cp:coreProperties>
</file>