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C0B4-4A8E-934B-B40B-FF99C39B8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46E40-478B-3344-ADDD-C17F75AB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6E40-478B-3344-ADDD-C17F75AB1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6E40-478B-3344-ADDD-C17F75AB1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899C-6CCD-2F4F-B932-77194105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FC982-E93F-C244-8C1F-03A7D9F0D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0D28-79F1-AD40-9187-8996EA0A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CEFA-A267-AA44-849F-F79D9292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E4F9-F043-A14C-BE58-E64595AC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553B-C603-0E4E-A2BC-CAFB44B8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B5A52-60CB-9E40-BBC9-9AFE76A1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D50A-A7A3-9146-BB88-D93E1DAA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5070-2467-DD4D-8E30-AF3A599C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958A-A84C-4D40-A51E-4681E3FA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EEFC5-C910-C046-9886-F5B22E52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319BA-D8BA-0E43-9EB1-FDF71E6B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5725-8260-584C-876F-875B9CE6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31B2-2020-DC4A-BF08-AAFF5565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4379-1DF7-F04C-9BBB-F73514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0E03-675A-894C-B624-41ECE27C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EB7-A978-CD41-BE8C-A5BF363F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09DF-18D7-AC41-B4AB-E2C7C944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6481-C8BE-FE45-90D7-00443434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DE00-5413-744E-8EF6-59F8857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AD9B-618F-BD44-9A31-8263BEFC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04901-4321-D54A-8D8E-0C10C7E1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5458-088E-4A44-ABBB-3AEDA673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7033-9FEF-AB43-B9F8-101F306D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AACD-087C-314A-9FD2-3A5220C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E85-F728-E642-A80D-1333D457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D27E-F9CD-6249-A2C0-5C825FDFE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59A3A-2B86-504C-A3CD-65E93FDB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BEE0A-5009-0149-8094-26D6822C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D2603-EC9D-9B42-897F-38114B4D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9989-71C4-8048-BD5C-5C30692D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E98-EB37-A14A-976B-50E1B5B3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BE6E-151A-AF47-BB21-87173428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2BAB0-ED6E-664F-A271-2F242255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C916A-EEC4-FD4D-A50F-50352B86F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CD5B8-76EE-8D4F-A8C2-21911EEFE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1584B-C458-F240-A054-7681C206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92BED-7EAA-9D41-BB6B-33181453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44CD3-A0B8-014A-BCB7-E93D0BCB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27FE-7173-AD40-9C67-D6C6ABEE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72540-0A8C-1448-A19C-8854CA73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AFDD9-5766-FE46-AD6B-627E9E42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CBB8A-B904-244D-AE61-6F153BA7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E12D-AC9B-5C4F-B6CF-FB9178B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E377B-45E1-7246-9804-AE7587AE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0FC23-F084-C648-B4F1-5EF03D45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628-EB93-4240-9A9A-19981A1B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8191-872C-6541-974B-072E2B02D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63BC1-8CBE-3143-9019-E40AF629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FD05-E6E2-E943-B346-7D47C4B4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D3E4-75FC-3A42-BEE2-7EA4FF85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2F02B-7C6E-0948-86D6-CEB86A38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FAB5-6A18-4C44-94C2-A40A2A2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EEA47-F3DB-394D-A2E1-772B3793B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441E-D984-3042-83E6-1DD112456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55CE-3CA3-D146-BCF7-2C67A92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5D391-CFEC-E346-BBD9-D5A36FEB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474BF-101D-4647-86B7-39F3F6A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139A6-0129-F24F-AF5B-3DC5728C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F2BE-D162-9A45-B8DB-EF400541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9CA4-3C0D-EE4F-B371-070D72C76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7EDD-D481-494B-9624-E9C512117830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6C66-8E87-E74C-9A5D-EE9313345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B3F2-F1EE-0943-A405-95EE69646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351B-DB66-794B-9D8B-79AE9F7B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EB46-83D7-A647-95BB-48D719FB8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Women’s Roles in the Church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C261E-501C-E742-A503-6AEEE2697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6242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1B328-7E05-0648-83F7-0570F7FC97C8}"/>
              </a:ext>
            </a:extLst>
          </p:cNvPr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Ephesians 1:3–14 (ESV) </a:t>
            </a:r>
            <a:endParaRPr lang="en-US" sz="3200" dirty="0"/>
          </a:p>
          <a:p>
            <a:r>
              <a:rPr lang="en-US" sz="3200" baseline="30000" dirty="0"/>
              <a:t>3</a:t>
            </a:r>
            <a:r>
              <a:rPr lang="en-US" sz="3200" dirty="0"/>
              <a:t>Blessed be the God and Father of our Lord Jesus Christ, who has blessed us in Christ with every spiritual blessing in the heavenly places, </a:t>
            </a:r>
          </a:p>
          <a:p>
            <a:r>
              <a:rPr lang="en-US" sz="3200" baseline="30000" dirty="0"/>
              <a:t>4</a:t>
            </a:r>
            <a:r>
              <a:rPr lang="en-US" sz="3200" dirty="0"/>
              <a:t>even as he chose us in him before the foundation of the world, that we should be holy and blameless before him. In love </a:t>
            </a:r>
          </a:p>
          <a:p>
            <a:r>
              <a:rPr lang="en-US" sz="3200" baseline="30000" dirty="0"/>
              <a:t>5</a:t>
            </a:r>
            <a:r>
              <a:rPr lang="en-US" sz="3200" dirty="0"/>
              <a:t>he predestined us for adoption to himself as sons through Jesus Christ, according to the purpose of his will, </a:t>
            </a:r>
          </a:p>
          <a:p>
            <a:r>
              <a:rPr lang="en-US" sz="3200" b="1" baseline="30000" dirty="0"/>
              <a:t>6</a:t>
            </a:r>
            <a:r>
              <a:rPr lang="en-US" sz="3200" b="1" dirty="0"/>
              <a:t>to the praise of his glorious grace</a:t>
            </a:r>
            <a:r>
              <a:rPr lang="en-US" sz="3200" dirty="0"/>
              <a:t>, with which he has blessed us in the Beloved. </a:t>
            </a:r>
          </a:p>
          <a:p>
            <a:r>
              <a:rPr lang="en-US" sz="3200" baseline="30000" dirty="0"/>
              <a:t>7</a:t>
            </a:r>
            <a:r>
              <a:rPr lang="en-US" sz="3200" dirty="0"/>
              <a:t>In him we have redemption through his blood, the forgiveness of our trespasses, </a:t>
            </a:r>
            <a:r>
              <a:rPr lang="en-US" sz="3200" b="1" dirty="0"/>
              <a:t>according to the riches of his grace</a:t>
            </a:r>
            <a:r>
              <a:rPr lang="en-US" sz="3200" dirty="0"/>
              <a:t>, </a:t>
            </a:r>
          </a:p>
          <a:p>
            <a:r>
              <a:rPr lang="en-US" sz="3200" baseline="30000" dirty="0"/>
              <a:t>8</a:t>
            </a:r>
            <a:r>
              <a:rPr lang="en-US" sz="3200" dirty="0"/>
              <a:t>which he lavished upon us, in all wisdom and insight </a:t>
            </a:r>
          </a:p>
          <a:p>
            <a:r>
              <a:rPr lang="en-US" sz="3200" baseline="30000" dirty="0"/>
              <a:t>9</a:t>
            </a:r>
            <a:r>
              <a:rPr lang="en-US" sz="3200" dirty="0"/>
              <a:t>making known to us the mystery of his will, according to his purpose, which he set forth in Christ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315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1B328-7E05-0648-83F7-0570F7FC97C8}"/>
              </a:ext>
            </a:extLst>
          </p:cNvPr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aseline="30000" dirty="0"/>
              <a:t>10</a:t>
            </a:r>
            <a:r>
              <a:rPr lang="en-US" sz="3200" dirty="0"/>
              <a:t>as a plan for the fullness of time, to unite all things in him, things in heaven and things on earth. </a:t>
            </a:r>
          </a:p>
          <a:p>
            <a:r>
              <a:rPr lang="en-US" sz="3200" baseline="30000" dirty="0"/>
              <a:t>11</a:t>
            </a:r>
            <a:r>
              <a:rPr lang="en-US" sz="3200" dirty="0"/>
              <a:t>In him we have obtained an inheritance, having been predestined according to the purpose of him who works all things according to the counsel of his will, </a:t>
            </a:r>
          </a:p>
          <a:p>
            <a:r>
              <a:rPr lang="en-US" sz="3200" baseline="30000" dirty="0"/>
              <a:t>12</a:t>
            </a:r>
            <a:r>
              <a:rPr lang="en-US" sz="3200" dirty="0"/>
              <a:t>so that we who were the first to hope in Christ might be </a:t>
            </a:r>
            <a:r>
              <a:rPr lang="en-US" sz="3200" b="1" dirty="0"/>
              <a:t>to the praise of his glory</a:t>
            </a:r>
            <a:r>
              <a:rPr lang="en-US" sz="3200" dirty="0"/>
              <a:t>. </a:t>
            </a:r>
          </a:p>
          <a:p>
            <a:r>
              <a:rPr lang="en-US" sz="3200" baseline="30000" dirty="0"/>
              <a:t>13</a:t>
            </a:r>
            <a:r>
              <a:rPr lang="en-US" sz="3200" dirty="0"/>
              <a:t>In him you also, when you heard the word of truth, the gospel of your salvation, and believed in him, were sealed with the promised Holy Spirit, </a:t>
            </a:r>
          </a:p>
          <a:p>
            <a:r>
              <a:rPr lang="en-US" sz="3200" baseline="30000" dirty="0"/>
              <a:t>14</a:t>
            </a:r>
            <a:r>
              <a:rPr lang="en-US" sz="3200" dirty="0"/>
              <a:t>who is the guarantee of our inheritance until we acquire possession of it, </a:t>
            </a:r>
            <a:r>
              <a:rPr lang="en-US" sz="3200" b="1" dirty="0"/>
              <a:t>to the praise of his glory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10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C0C6E7-D5FA-D847-AC1A-312F6B55C70D}"/>
              </a:ext>
            </a:extLst>
          </p:cNvPr>
          <p:cNvSpPr txBox="1"/>
          <p:nvPr/>
        </p:nvSpPr>
        <p:spPr>
          <a:xfrm>
            <a:off x="342901" y="442913"/>
            <a:ext cx="11849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Ezer</a:t>
            </a:r>
            <a:r>
              <a:rPr lang="en-US" sz="3200" dirty="0"/>
              <a:t>  = helper = supporter, reliever; one who gives assistance or support to; a deliverer; one that you could depend and rely on</a:t>
            </a:r>
          </a:p>
          <a:p>
            <a:endParaRPr lang="en-US" sz="3200" dirty="0"/>
          </a:p>
          <a:p>
            <a:r>
              <a:rPr lang="en-US" sz="3200" dirty="0"/>
              <a:t>Exodus 18:4 (ESV) </a:t>
            </a:r>
          </a:p>
          <a:p>
            <a:r>
              <a:rPr lang="en-US" sz="3200" baseline="30000" dirty="0"/>
              <a:t>4</a:t>
            </a:r>
            <a:r>
              <a:rPr lang="en-US" sz="3200" dirty="0"/>
              <a:t>and the name of the other, Eliezer (for he said, “The God of my father was my help, and delivered me from the sword of Pharaoh”). 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Psalm 33:20 (ESV) </a:t>
            </a:r>
          </a:p>
          <a:p>
            <a:r>
              <a:rPr lang="en-US" sz="3200" baseline="30000" dirty="0"/>
              <a:t>20</a:t>
            </a:r>
            <a:r>
              <a:rPr lang="en-US" sz="3200" dirty="0"/>
              <a:t>Our soul waits for the </a:t>
            </a:r>
            <a:r>
              <a:rPr lang="en-US" sz="3200" cap="small" dirty="0"/>
              <a:t>Lord</a:t>
            </a:r>
            <a:r>
              <a:rPr lang="en-US" sz="3200" dirty="0"/>
              <a:t>; he is our help and our shield. 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Psalm 124:8 (ESV) </a:t>
            </a:r>
          </a:p>
          <a:p>
            <a:r>
              <a:rPr lang="en-US" sz="3200" baseline="30000" dirty="0"/>
              <a:t>8</a:t>
            </a:r>
            <a:r>
              <a:rPr lang="en-US" sz="3200" dirty="0"/>
              <a:t>Our help is in the name of the </a:t>
            </a:r>
            <a:r>
              <a:rPr lang="en-US" sz="3200" cap="small" dirty="0"/>
              <a:t>Lord</a:t>
            </a:r>
            <a:r>
              <a:rPr lang="en-US" sz="3200" dirty="0"/>
              <a:t>, who made heaven and earth. </a:t>
            </a:r>
          </a:p>
        </p:txBody>
      </p:sp>
    </p:spTree>
    <p:extLst>
      <p:ext uri="{BB962C8B-B14F-4D97-AF65-F5344CB8AC3E}">
        <p14:creationId xmlns:p14="http://schemas.microsoft.com/office/powerpoint/2010/main" val="15791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1B328-7E05-0648-83F7-0570F7FC97C8}"/>
              </a:ext>
            </a:extLst>
          </p:cNvPr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Ephesians 5:22–28 (ESV) </a:t>
            </a:r>
          </a:p>
          <a:p>
            <a:endParaRPr lang="en-US" sz="3000" dirty="0"/>
          </a:p>
          <a:p>
            <a:r>
              <a:rPr lang="en-US" sz="3000" baseline="30000" dirty="0"/>
              <a:t>22</a:t>
            </a:r>
            <a:r>
              <a:rPr lang="en-US" sz="3000" dirty="0"/>
              <a:t>Wives, submit to your own husbands, as to the Lord. </a:t>
            </a:r>
          </a:p>
          <a:p>
            <a:r>
              <a:rPr lang="en-US" sz="3000" baseline="30000" dirty="0"/>
              <a:t>23</a:t>
            </a:r>
            <a:r>
              <a:rPr lang="en-US" sz="3000" dirty="0"/>
              <a:t>For the husband is the head of the wife even as Christ is the head of the church, his body, and is himself its Savior. </a:t>
            </a:r>
          </a:p>
          <a:p>
            <a:r>
              <a:rPr lang="en-US" sz="3000" baseline="30000" dirty="0"/>
              <a:t>24</a:t>
            </a:r>
            <a:r>
              <a:rPr lang="en-US" sz="3000" dirty="0"/>
              <a:t>Now as the church submits to Christ, so also wives should submit in everything to their husbands. </a:t>
            </a:r>
          </a:p>
          <a:p>
            <a:r>
              <a:rPr lang="en-US" sz="3000" baseline="30000" dirty="0"/>
              <a:t>25</a:t>
            </a:r>
            <a:r>
              <a:rPr lang="en-US" sz="3000" dirty="0"/>
              <a:t>Husbands, love your wives, as Christ loved the church and gave himself up for her, </a:t>
            </a:r>
          </a:p>
          <a:p>
            <a:r>
              <a:rPr lang="en-US" sz="3000" baseline="30000" dirty="0"/>
              <a:t>26</a:t>
            </a:r>
            <a:r>
              <a:rPr lang="en-US" sz="3000" dirty="0"/>
              <a:t>that he might sanctify her, having cleansed her by the washing of water with the word, </a:t>
            </a:r>
          </a:p>
          <a:p>
            <a:r>
              <a:rPr lang="en-US" sz="3000" baseline="30000" dirty="0"/>
              <a:t>27</a:t>
            </a:r>
            <a:r>
              <a:rPr lang="en-US" sz="3000" dirty="0"/>
              <a:t>so that he might present the church to himself in splendor, without spot or wrinkle or any such thing, that she might be holy and without blemish. </a:t>
            </a:r>
          </a:p>
          <a:p>
            <a:r>
              <a:rPr lang="en-US" sz="3000" baseline="30000" dirty="0"/>
              <a:t>28</a:t>
            </a:r>
            <a:r>
              <a:rPr lang="en-US" sz="3000" dirty="0"/>
              <a:t>In the same way husbands should love their wives as their own bodies. He who loves his wife loves himself. </a:t>
            </a:r>
          </a:p>
        </p:txBody>
      </p:sp>
    </p:spTree>
    <p:extLst>
      <p:ext uri="{BB962C8B-B14F-4D97-AF65-F5344CB8AC3E}">
        <p14:creationId xmlns:p14="http://schemas.microsoft.com/office/powerpoint/2010/main" val="178448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1B328-7E05-0648-83F7-0570F7FC97C8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Isaiah 49:15 (ESV) </a:t>
            </a:r>
          </a:p>
          <a:p>
            <a:endParaRPr lang="en-US" sz="3200" dirty="0"/>
          </a:p>
          <a:p>
            <a:r>
              <a:rPr lang="en-US" sz="3200" baseline="30000" dirty="0"/>
              <a:t>15</a:t>
            </a:r>
            <a:r>
              <a:rPr lang="en-US" sz="3200" dirty="0"/>
              <a:t>“Can a woman forget her nursing child, that she should have no compassion on the son of her womb? Even these may forget, yet I will not forget you.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10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72143</TotalTime>
  <Words>587</Words>
  <Application>Microsoft Macintosh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Women’s Roles in the Church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Kings 16</dc:title>
  <dc:creator>Samuel Nelson</dc:creator>
  <cp:lastModifiedBy>Samuel Nelson</cp:lastModifiedBy>
  <cp:revision>45</cp:revision>
  <dcterms:created xsi:type="dcterms:W3CDTF">2024-07-06T13:03:11Z</dcterms:created>
  <dcterms:modified xsi:type="dcterms:W3CDTF">2024-09-22T14:40:22Z</dcterms:modified>
</cp:coreProperties>
</file>