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erverZoom="100000" strictFirstAndLastChars="0" saveSubsetFonts="1" autoCompressPictures="0">
  <p:sldMasterIdLst>
    <p:sldMasterId id="2147483648" r:id="rId1"/>
  </p:sldMasterIdLst>
  <p:notesMasterIdLst>
    <p:notesMasterId r:id="rId29"/>
  </p:notesMasterIdLst>
  <p:handoutMasterIdLst>
    <p:handoutMasterId r:id="rId30"/>
  </p:handoutMasterIdLst>
  <p:sldIdLst>
    <p:sldId id="259" r:id="rId2"/>
    <p:sldId id="269" r:id="rId3"/>
    <p:sldId id="257" r:id="rId4"/>
    <p:sldId id="262" r:id="rId5"/>
    <p:sldId id="263" r:id="rId6"/>
    <p:sldId id="303" r:id="rId7"/>
    <p:sldId id="264" r:id="rId8"/>
    <p:sldId id="285" r:id="rId9"/>
    <p:sldId id="287" r:id="rId10"/>
    <p:sldId id="286" r:id="rId11"/>
    <p:sldId id="288" r:id="rId12"/>
    <p:sldId id="290" r:id="rId13"/>
    <p:sldId id="289" r:id="rId14"/>
    <p:sldId id="291" r:id="rId15"/>
    <p:sldId id="292" r:id="rId16"/>
    <p:sldId id="293" r:id="rId17"/>
    <p:sldId id="294" r:id="rId18"/>
    <p:sldId id="295" r:id="rId19"/>
    <p:sldId id="297" r:id="rId20"/>
    <p:sldId id="296" r:id="rId21"/>
    <p:sldId id="298" r:id="rId22"/>
    <p:sldId id="299" r:id="rId23"/>
    <p:sldId id="300" r:id="rId24"/>
    <p:sldId id="301" r:id="rId25"/>
    <p:sldId id="302" r:id="rId26"/>
    <p:sldId id="261" r:id="rId27"/>
    <p:sldId id="284" r:id="rId28"/>
  </p:sldIdLst>
  <p:sldSz cx="24384000" cy="13716000"/>
  <p:notesSz cx="6858000" cy="9144000"/>
  <p:defaultTextStyle>
    <a:defPPr>
      <a:defRPr lang="en-US"/>
    </a:defPPr>
    <a:lvl1pPr algn="l" defTabSz="825500" rtl="0" eaLnBrk="0" fontAlgn="base" hangingPunct="0">
      <a:spcBef>
        <a:spcPct val="0"/>
      </a:spcBef>
      <a:spcAft>
        <a:spcPct val="0"/>
      </a:spcAft>
      <a:defRPr sz="2000" kern="1200">
        <a:solidFill>
          <a:srgbClr val="74808C"/>
        </a:solidFill>
        <a:latin typeface="Poppins" charset="0"/>
        <a:ea typeface="Poppins" charset="0"/>
        <a:cs typeface="Poppins" charset="0"/>
        <a:sym typeface="Poppins" charset="0"/>
      </a:defRPr>
    </a:lvl1pPr>
    <a:lvl2pPr marL="457200" indent="-228600" algn="l" defTabSz="825500" rtl="0" eaLnBrk="0" fontAlgn="base" hangingPunct="0">
      <a:spcBef>
        <a:spcPct val="0"/>
      </a:spcBef>
      <a:spcAft>
        <a:spcPct val="0"/>
      </a:spcAft>
      <a:defRPr sz="2000" kern="1200">
        <a:solidFill>
          <a:srgbClr val="74808C"/>
        </a:solidFill>
        <a:latin typeface="Poppins" charset="0"/>
        <a:ea typeface="Poppins" charset="0"/>
        <a:cs typeface="Poppins" charset="0"/>
        <a:sym typeface="Poppins" charset="0"/>
      </a:defRPr>
    </a:lvl2pPr>
    <a:lvl3pPr marL="914400" indent="-457200" algn="l" defTabSz="825500" rtl="0" eaLnBrk="0" fontAlgn="base" hangingPunct="0">
      <a:spcBef>
        <a:spcPct val="0"/>
      </a:spcBef>
      <a:spcAft>
        <a:spcPct val="0"/>
      </a:spcAft>
      <a:defRPr sz="2000" kern="1200">
        <a:solidFill>
          <a:srgbClr val="74808C"/>
        </a:solidFill>
        <a:latin typeface="Poppins" charset="0"/>
        <a:ea typeface="Poppins" charset="0"/>
        <a:cs typeface="Poppins" charset="0"/>
        <a:sym typeface="Poppins" charset="0"/>
      </a:defRPr>
    </a:lvl3pPr>
    <a:lvl4pPr marL="1371600" indent="-685800" algn="l" defTabSz="825500" rtl="0" eaLnBrk="0" fontAlgn="base" hangingPunct="0">
      <a:spcBef>
        <a:spcPct val="0"/>
      </a:spcBef>
      <a:spcAft>
        <a:spcPct val="0"/>
      </a:spcAft>
      <a:defRPr sz="2000" kern="1200">
        <a:solidFill>
          <a:srgbClr val="74808C"/>
        </a:solidFill>
        <a:latin typeface="Poppins" charset="0"/>
        <a:ea typeface="Poppins" charset="0"/>
        <a:cs typeface="Poppins" charset="0"/>
        <a:sym typeface="Poppins" charset="0"/>
      </a:defRPr>
    </a:lvl4pPr>
    <a:lvl5pPr marL="1828800" indent="-914400" algn="l" defTabSz="825500" rtl="0" eaLnBrk="0" fontAlgn="base" hangingPunct="0">
      <a:spcBef>
        <a:spcPct val="0"/>
      </a:spcBef>
      <a:spcAft>
        <a:spcPct val="0"/>
      </a:spcAft>
      <a:defRPr sz="2000" kern="1200">
        <a:solidFill>
          <a:srgbClr val="74808C"/>
        </a:solidFill>
        <a:latin typeface="Poppins" charset="0"/>
        <a:ea typeface="Poppins" charset="0"/>
        <a:cs typeface="Poppins" charset="0"/>
        <a:sym typeface="Poppins" charset="0"/>
      </a:defRPr>
    </a:lvl5pPr>
    <a:lvl6pPr marL="2286000" algn="l" defTabSz="914400" rtl="0" eaLnBrk="1" latinLnBrk="0" hangingPunct="1">
      <a:defRPr sz="2000" kern="1200">
        <a:solidFill>
          <a:srgbClr val="74808C"/>
        </a:solidFill>
        <a:latin typeface="Poppins" charset="0"/>
        <a:ea typeface="Poppins" charset="0"/>
        <a:cs typeface="Poppins" charset="0"/>
        <a:sym typeface="Poppins" charset="0"/>
      </a:defRPr>
    </a:lvl6pPr>
    <a:lvl7pPr marL="2743200" algn="l" defTabSz="914400" rtl="0" eaLnBrk="1" latinLnBrk="0" hangingPunct="1">
      <a:defRPr sz="2000" kern="1200">
        <a:solidFill>
          <a:srgbClr val="74808C"/>
        </a:solidFill>
        <a:latin typeface="Poppins" charset="0"/>
        <a:ea typeface="Poppins" charset="0"/>
        <a:cs typeface="Poppins" charset="0"/>
        <a:sym typeface="Poppins" charset="0"/>
      </a:defRPr>
    </a:lvl7pPr>
    <a:lvl8pPr marL="3200400" algn="l" defTabSz="914400" rtl="0" eaLnBrk="1" latinLnBrk="0" hangingPunct="1">
      <a:defRPr sz="2000" kern="1200">
        <a:solidFill>
          <a:srgbClr val="74808C"/>
        </a:solidFill>
        <a:latin typeface="Poppins" charset="0"/>
        <a:ea typeface="Poppins" charset="0"/>
        <a:cs typeface="Poppins" charset="0"/>
        <a:sym typeface="Poppins" charset="0"/>
      </a:defRPr>
    </a:lvl8pPr>
    <a:lvl9pPr marL="3657600" algn="l" defTabSz="914400" rtl="0" eaLnBrk="1" latinLnBrk="0" hangingPunct="1">
      <a:defRPr sz="2000" kern="1200">
        <a:solidFill>
          <a:srgbClr val="74808C"/>
        </a:solidFill>
        <a:latin typeface="Poppins" charset="0"/>
        <a:ea typeface="Poppins" charset="0"/>
        <a:cs typeface="Poppins" charset="0"/>
        <a:sym typeface="Poppins" charset="0"/>
      </a:defRPr>
    </a:lvl9pPr>
  </p:defaultTextStyle>
  <p:extLst>
    <p:ext uri="{EFAFB233-063F-42B5-8137-9DF3F51BA10A}">
      <p15:sldGuideLst xmlns:p15="http://schemas.microsoft.com/office/powerpoint/2012/main">
        <p15:guide id="1" pos="740">
          <p15:clr>
            <a:srgbClr val="A4A3A4"/>
          </p15:clr>
        </p15:guide>
        <p15:guide id="2" orient="horz" pos="691">
          <p15:clr>
            <a:srgbClr val="A4A3A4"/>
          </p15:clr>
        </p15:guide>
        <p15:guide id="3" orient="horz" pos="7903" userDrawn="1">
          <p15:clr>
            <a:srgbClr val="A4A3A4"/>
          </p15:clr>
        </p15:guide>
        <p15:guide id="4" pos="14620">
          <p15:clr>
            <a:srgbClr val="A4A3A4"/>
          </p15:clr>
        </p15:guide>
        <p15:guide id="5" pos="76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292829"/>
    <a:srgbClr val="C4CBD1"/>
    <a:srgbClr val="416FFE"/>
    <a:srgbClr val="000000"/>
    <a:srgbClr val="F0F4F7"/>
    <a:srgbClr val="7E7C80"/>
    <a:srgbClr val="878588"/>
    <a:srgbClr val="F74B53"/>
    <a:srgbClr val="262D3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836"/>
    <p:restoredTop sz="92876"/>
  </p:normalViewPr>
  <p:slideViewPr>
    <p:cSldViewPr showGuides="1">
      <p:cViewPr varScale="1">
        <p:scale>
          <a:sx n="32" d="100"/>
          <a:sy n="32" d="100"/>
        </p:scale>
        <p:origin x="1008" y="24"/>
      </p:cViewPr>
      <p:guideLst>
        <p:guide pos="740"/>
        <p:guide orient="horz" pos="691"/>
        <p:guide orient="horz" pos="7903"/>
        <p:guide pos="14620"/>
        <p:guide pos="7680"/>
      </p:guideLst>
    </p:cSldViewPr>
  </p:slideViewPr>
  <p:notesTextViewPr>
    <p:cViewPr>
      <p:scale>
        <a:sx n="1" d="1"/>
        <a:sy n="1" d="1"/>
      </p:scale>
      <p:origin x="0" y="0"/>
    </p:cViewPr>
  </p:notesTextViewPr>
  <p:sorterViewPr>
    <p:cViewPr>
      <p:scale>
        <a:sx n="73" d="100"/>
        <a:sy n="73"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wrap="square" lIns="91440" tIns="45720" rIns="91440" bIns="45720" numCol="1" anchor="t" anchorCtr="0" compatLnSpc="1">
            <a:prstTxWarp prst="textNoShape">
              <a:avLst/>
            </a:prstTxWarp>
          </a:bodyPr>
          <a:lstStyle>
            <a:lvl1pPr eaLnBrk="1">
              <a:defRPr sz="1200"/>
            </a:lvl1pPr>
          </a:lstStyle>
          <a:p>
            <a:endParaRPr lang="en-US" altLang="en-US"/>
          </a:p>
        </p:txBody>
      </p:sp>
      <p:sp>
        <p:nvSpPr>
          <p:cNvPr id="3" name="Date Placeholder 2"/>
          <p:cNvSpPr>
            <a:spLocks noGrp="1"/>
          </p:cNvSpPr>
          <p:nvPr>
            <p:ph type="dt" sz="quarter" idx="1"/>
          </p:nvPr>
        </p:nvSpPr>
        <p:spPr>
          <a:xfrm>
            <a:off x="3884613" y="0"/>
            <a:ext cx="2971800" cy="458788"/>
          </a:xfrm>
          <a:prstGeom prst="rect">
            <a:avLst/>
          </a:prstGeom>
        </p:spPr>
        <p:txBody>
          <a:bodyPr vert="horz" wrap="square" lIns="91440" tIns="45720" rIns="91440" bIns="45720" numCol="1" anchor="t" anchorCtr="0" compatLnSpc="1">
            <a:prstTxWarp prst="textNoShape">
              <a:avLst/>
            </a:prstTxWarp>
          </a:bodyPr>
          <a:lstStyle>
            <a:lvl1pPr algn="r" eaLnBrk="1">
              <a:defRPr sz="1200"/>
            </a:lvl1pPr>
          </a:lstStyle>
          <a:p>
            <a:fld id="{7C28E385-EB9C-564E-9211-E232FEF8F4E8}" type="datetimeFigureOut">
              <a:rPr lang="en-US" altLang="en-US"/>
              <a:pPr/>
              <a:t>12/04/2020</a:t>
            </a:fld>
            <a:endParaRPr lang="en-US" altLang="en-US"/>
          </a:p>
        </p:txBody>
      </p:sp>
      <p:sp>
        <p:nvSpPr>
          <p:cNvPr id="4" name="Footer Placeholder 3"/>
          <p:cNvSpPr>
            <a:spLocks noGrp="1"/>
          </p:cNvSpPr>
          <p:nvPr>
            <p:ph type="ftr" sz="quarter" idx="2"/>
          </p:nvPr>
        </p:nvSpPr>
        <p:spPr>
          <a:xfrm>
            <a:off x="0" y="8685213"/>
            <a:ext cx="2971800" cy="458787"/>
          </a:xfrm>
          <a:prstGeom prst="rect">
            <a:avLst/>
          </a:prstGeom>
        </p:spPr>
        <p:txBody>
          <a:bodyPr vert="horz" wrap="square" lIns="91440" tIns="45720" rIns="91440" bIns="45720" numCol="1" anchor="b" anchorCtr="0" compatLnSpc="1">
            <a:prstTxWarp prst="textNoShape">
              <a:avLst/>
            </a:prstTxWarp>
          </a:bodyPr>
          <a:lstStyle>
            <a:lvl1pPr eaLnBrk="1">
              <a:defRPr sz="1200"/>
            </a:lvl1pPr>
          </a:lstStyle>
          <a:p>
            <a:endParaRPr lang="en-US" alt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a:defRPr sz="1200"/>
            </a:lvl1pPr>
          </a:lstStyle>
          <a:p>
            <a:fld id="{E826F3B1-BF39-5742-BB1D-197BBAEAA9B1}" type="slidenum">
              <a:rPr lang="en-US" altLang="en-US"/>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7" name="Rectangle 1"/>
          <p:cNvSpPr>
            <a:spLocks noGrp="1" noRot="1" noChangeAspect="1"/>
          </p:cNvSpPr>
          <p:nvPr>
            <p:ph type="sldImg"/>
          </p:nvPr>
        </p:nvSpPr>
        <p:spPr bwMode="auto">
          <a:xfrm>
            <a:off x="1143000" y="685800"/>
            <a:ext cx="4572000" cy="3429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xmlns="" val="1"/>
            </a:ext>
          </a:extLst>
        </p:spPr>
      </p:sp>
      <p:sp>
        <p:nvSpPr>
          <p:cNvPr id="4098" name="Rectangle 2"/>
          <p:cNvSpPr>
            <a:spLocks noGrp="1"/>
          </p:cNvSpPr>
          <p:nvPr>
            <p:ph type="body" sz="quarter" idx="1"/>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x-none" altLang="x-none" noProof="0">
                <a:sym typeface="Helvetica Neue" charset="0"/>
              </a:rPr>
              <a:t>Click to edit Master text styles</a:t>
            </a:r>
          </a:p>
          <a:p>
            <a:pPr lvl="1"/>
            <a:r>
              <a:rPr lang="x-none" altLang="x-none" noProof="0">
                <a:sym typeface="Helvetica Neue" charset="0"/>
              </a:rPr>
              <a:t>Second level</a:t>
            </a:r>
          </a:p>
          <a:p>
            <a:pPr lvl="2"/>
            <a:r>
              <a:rPr lang="x-none" altLang="x-none" noProof="0">
                <a:sym typeface="Helvetica Neue" charset="0"/>
              </a:rPr>
              <a:t>Third level</a:t>
            </a:r>
          </a:p>
          <a:p>
            <a:pPr lvl="3"/>
            <a:r>
              <a:rPr lang="x-none" altLang="x-none" noProof="0">
                <a:sym typeface="Helvetica Neue" charset="0"/>
              </a:rPr>
              <a:t>Fourth level</a:t>
            </a:r>
          </a:p>
          <a:p>
            <a:pPr lvl="4"/>
            <a:r>
              <a:rPr lang="x-none" altLang="x-none" noProof="0">
                <a:sym typeface="Helvetica Neue" charset="0"/>
              </a:rPr>
              <a:t>Fifth level</a:t>
            </a:r>
          </a:p>
        </p:txBody>
      </p:sp>
    </p:spTree>
  </p:cSld>
  <p:clrMap bg1="lt1" tx1="dk1" bg2="lt2" tx2="dk2" accent1="accent1" accent2="accent2" accent3="accent3" accent4="accent4" accent5="accent5" accent6="accent6" hlink="hlink" folHlink="folHlink"/>
  <p:notesStyle>
    <a:lvl1pPr algn="l" defTabSz="457200" rtl="0" eaLnBrk="0" fontAlgn="base" hangingPunct="0">
      <a:lnSpc>
        <a:spcPct val="117000"/>
      </a:lnSpc>
      <a:spcBef>
        <a:spcPct val="0"/>
      </a:spcBef>
      <a:spcAft>
        <a:spcPct val="0"/>
      </a:spcAft>
      <a:defRPr sz="2200" kern="1200">
        <a:solidFill>
          <a:srgbClr val="000000"/>
        </a:solidFill>
        <a:latin typeface="Helvetica Neue" charset="0"/>
        <a:ea typeface="Helvetica Neue" charset="0"/>
        <a:cs typeface="Helvetica Neue" charset="0"/>
        <a:sym typeface="Helvetica Neue" charset="0"/>
      </a:defRPr>
    </a:lvl1pPr>
    <a:lvl2pPr indent="228600" algn="l" defTabSz="457200" rtl="0" eaLnBrk="0" fontAlgn="base" hangingPunct="0">
      <a:lnSpc>
        <a:spcPct val="117000"/>
      </a:lnSpc>
      <a:spcBef>
        <a:spcPct val="0"/>
      </a:spcBef>
      <a:spcAft>
        <a:spcPct val="0"/>
      </a:spcAft>
      <a:defRPr sz="2200" kern="1200">
        <a:solidFill>
          <a:srgbClr val="000000"/>
        </a:solidFill>
        <a:latin typeface="Helvetica Neue" charset="0"/>
        <a:ea typeface="Helvetica Neue" charset="0"/>
        <a:cs typeface="Helvetica Neue" charset="0"/>
        <a:sym typeface="Helvetica Neue" charset="0"/>
      </a:defRPr>
    </a:lvl2pPr>
    <a:lvl3pPr indent="457200" algn="l" defTabSz="457200" rtl="0" eaLnBrk="0" fontAlgn="base" hangingPunct="0">
      <a:lnSpc>
        <a:spcPct val="117000"/>
      </a:lnSpc>
      <a:spcBef>
        <a:spcPct val="0"/>
      </a:spcBef>
      <a:spcAft>
        <a:spcPct val="0"/>
      </a:spcAft>
      <a:defRPr sz="2200" kern="1200">
        <a:solidFill>
          <a:srgbClr val="000000"/>
        </a:solidFill>
        <a:latin typeface="Helvetica Neue" charset="0"/>
        <a:ea typeface="Helvetica Neue" charset="0"/>
        <a:cs typeface="Helvetica Neue" charset="0"/>
        <a:sym typeface="Helvetica Neue" charset="0"/>
      </a:defRPr>
    </a:lvl3pPr>
    <a:lvl4pPr indent="685800" algn="l" defTabSz="457200" rtl="0" eaLnBrk="0" fontAlgn="base" hangingPunct="0">
      <a:lnSpc>
        <a:spcPct val="117000"/>
      </a:lnSpc>
      <a:spcBef>
        <a:spcPct val="0"/>
      </a:spcBef>
      <a:spcAft>
        <a:spcPct val="0"/>
      </a:spcAft>
      <a:defRPr sz="2200" kern="1200">
        <a:solidFill>
          <a:srgbClr val="000000"/>
        </a:solidFill>
        <a:latin typeface="Helvetica Neue" charset="0"/>
        <a:ea typeface="Helvetica Neue" charset="0"/>
        <a:cs typeface="Helvetica Neue" charset="0"/>
        <a:sym typeface="Helvetica Neue" charset="0"/>
      </a:defRPr>
    </a:lvl4pPr>
    <a:lvl5pPr indent="914400" algn="l" defTabSz="457200" rtl="0" eaLnBrk="0" fontAlgn="base" hangingPunct="0">
      <a:lnSpc>
        <a:spcPct val="117000"/>
      </a:lnSpc>
      <a:spcBef>
        <a:spcPct val="0"/>
      </a:spcBef>
      <a:spcAft>
        <a:spcPct val="0"/>
      </a:spcAft>
      <a:defRPr sz="2200" kern="1200">
        <a:solidFill>
          <a:srgbClr val="000000"/>
        </a:solidFill>
        <a:latin typeface="Helvetica Neue" charset="0"/>
        <a:ea typeface="Helvetica Neue" charset="0"/>
        <a:cs typeface="Helvetica Neue" charset="0"/>
        <a:sym typeface="Helvetica Neue"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805674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71713" y="1729334"/>
            <a:ext cx="19504148" cy="2178050"/>
          </a:xfrm>
        </p:spPr>
        <p:txBody>
          <a:bodyPr/>
          <a:lstStyle>
            <a:lvl1pPr>
              <a:lnSpc>
                <a:spcPct val="100000"/>
              </a:lnSpc>
              <a:defRPr b="1" i="0">
                <a:solidFill>
                  <a:schemeClr val="bg1"/>
                </a:solidFill>
                <a:latin typeface="Montserrat Semi" charset="0"/>
                <a:ea typeface="Montserrat Semi" charset="0"/>
                <a:cs typeface="Montserrat Semi" charset="0"/>
              </a:defRPr>
            </a:lvl1pPr>
          </a:lstStyle>
          <a:p>
            <a:r>
              <a:rPr lang="en-US"/>
              <a:t>Click to edit Master title style</a:t>
            </a:r>
          </a:p>
        </p:txBody>
      </p:sp>
      <p:sp>
        <p:nvSpPr>
          <p:cNvPr id="3" name="Content Placeholder 2"/>
          <p:cNvSpPr>
            <a:spLocks noGrp="1"/>
          </p:cNvSpPr>
          <p:nvPr>
            <p:ph idx="1"/>
          </p:nvPr>
        </p:nvSpPr>
        <p:spPr>
          <a:xfrm>
            <a:off x="2271713" y="4121696"/>
            <a:ext cx="20477162" cy="7019925"/>
          </a:xfrm>
        </p:spPr>
        <p:txBody>
          <a:bodyPr/>
          <a:lstStyle>
            <a:lvl1pPr algn="just">
              <a:lnSpc>
                <a:spcPct val="180000"/>
              </a:lnSpc>
              <a:defRPr sz="2200"/>
            </a:lvl1pPr>
            <a:lvl2pPr algn="just">
              <a:lnSpc>
                <a:spcPct val="180000"/>
              </a:lnSpc>
              <a:defRPr sz="2200"/>
            </a:lvl2pPr>
            <a:lvl3pPr algn="just">
              <a:lnSpc>
                <a:spcPct val="180000"/>
              </a:lnSpc>
              <a:defRPr sz="2200"/>
            </a:lvl3pPr>
            <a:lvl4pPr algn="just">
              <a:lnSpc>
                <a:spcPct val="180000"/>
              </a:lnSpc>
              <a:defRPr sz="2200"/>
            </a:lvl4pPr>
            <a:lvl5pPr algn="just">
              <a:lnSpc>
                <a:spcPct val="180000"/>
              </a:lnSpc>
              <a:defRPr sz="2200"/>
            </a:lvl5pPr>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4"/>
          <p:cNvSpPr>
            <a:spLocks noGrp="1"/>
          </p:cNvSpPr>
          <p:nvPr userDrawn="1">
            <p:ph type="sldNum" sz="quarter" idx="10"/>
          </p:nvPr>
        </p:nvSpPr>
        <p:spPr>
          <a:xfrm>
            <a:off x="22489144" y="12347935"/>
            <a:ext cx="895350" cy="482600"/>
          </a:xfrm>
          <a:prstGeom prst="rect">
            <a:avLst/>
          </a:prstGeom>
        </p:spPr>
        <p:txBody>
          <a:bodyPr/>
          <a:lstStyle>
            <a:lvl1pPr>
              <a:defRPr b="0" i="0">
                <a:solidFill>
                  <a:schemeClr val="accent2"/>
                </a:solidFill>
                <a:latin typeface="Montserrat" charset="0"/>
                <a:ea typeface="Montserrat" charset="0"/>
                <a:cs typeface="Montserrat" charset="0"/>
              </a:defRPr>
            </a:lvl1pPr>
          </a:lstStyle>
          <a:p>
            <a:pPr>
              <a:defRPr/>
            </a:pPr>
            <a:fld id="{C4EB2ADA-83FC-0547-8CB3-FE1D4EC3A4C0}" type="slidenum">
              <a:rPr lang="x-none" altLang="x-none" smtClean="0"/>
              <a:pPr>
                <a:defRPr/>
              </a:pPr>
              <a:t>‹#›</a:t>
            </a:fld>
            <a:endParaRPr lang="x-none" altLang="x-none"/>
          </a:p>
        </p:txBody>
      </p:sp>
      <p:sp>
        <p:nvSpPr>
          <p:cNvPr id="8" name="Text Box 3"/>
          <p:cNvSpPr txBox="1">
            <a:spLocks/>
          </p:cNvSpPr>
          <p:nvPr userDrawn="1"/>
        </p:nvSpPr>
        <p:spPr bwMode="auto">
          <a:xfrm>
            <a:off x="2012162" y="12347935"/>
            <a:ext cx="1754902" cy="5012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lstStyle/>
          <a:p>
            <a:pPr eaLnBrk="1">
              <a:defRPr/>
            </a:pPr>
            <a:r>
              <a:rPr lang="en-US" altLang="x-none" sz="2400" b="1" dirty="0">
                <a:solidFill>
                  <a:srgbClr val="000000"/>
                </a:solidFill>
                <a:latin typeface="Montserrat Semi" charset="0"/>
                <a:ea typeface="Montserrat Semi" charset="0"/>
                <a:cs typeface="Montserrat Semi" charset="0"/>
                <a:sym typeface="Poppins Medium" charset="0"/>
              </a:rPr>
              <a:t>Window</a:t>
            </a:r>
            <a:endParaRPr lang="x-none" altLang="x-none" sz="2400" b="1" dirty="0">
              <a:solidFill>
                <a:srgbClr val="000000"/>
              </a:solidFill>
              <a:latin typeface="Montserrat Semi" charset="0"/>
              <a:ea typeface="Montserrat Semi" charset="0"/>
              <a:cs typeface="Montserrat Semi" charset="0"/>
              <a:sym typeface="Poppins Medium" charset="0"/>
            </a:endParaRPr>
          </a:p>
        </p:txBody>
      </p:sp>
      <p:sp>
        <p:nvSpPr>
          <p:cNvPr id="9" name="Shape"/>
          <p:cNvSpPr/>
          <p:nvPr userDrawn="1"/>
        </p:nvSpPr>
        <p:spPr>
          <a:xfrm>
            <a:off x="1187761" y="12320337"/>
            <a:ext cx="482572" cy="560906"/>
          </a:xfrm>
          <a:custGeom>
            <a:avLst/>
            <a:gdLst/>
            <a:ahLst/>
            <a:cxnLst>
              <a:cxn ang="0">
                <a:pos x="wd2" y="hd2"/>
              </a:cxn>
              <a:cxn ang="5400000">
                <a:pos x="wd2" y="hd2"/>
              </a:cxn>
              <a:cxn ang="10800000">
                <a:pos x="wd2" y="hd2"/>
              </a:cxn>
              <a:cxn ang="16200000">
                <a:pos x="wd2" y="hd2"/>
              </a:cxn>
            </a:cxnLst>
            <a:rect l="0" t="0" r="r" b="b"/>
            <a:pathLst>
              <a:path w="21600" h="21600" extrusionOk="0">
                <a:moveTo>
                  <a:pt x="10830" y="0"/>
                </a:moveTo>
                <a:lnTo>
                  <a:pt x="9128" y="841"/>
                </a:lnTo>
                <a:lnTo>
                  <a:pt x="19152" y="5887"/>
                </a:lnTo>
                <a:cubicBezTo>
                  <a:pt x="19035" y="5944"/>
                  <a:pt x="18918" y="6002"/>
                  <a:pt x="18801" y="6060"/>
                </a:cubicBezTo>
                <a:cubicBezTo>
                  <a:pt x="18359" y="6277"/>
                  <a:pt x="17917" y="6494"/>
                  <a:pt x="17475" y="6711"/>
                </a:cubicBezTo>
                <a:lnTo>
                  <a:pt x="7457" y="1668"/>
                </a:lnTo>
                <a:lnTo>
                  <a:pt x="5755" y="2510"/>
                </a:lnTo>
                <a:lnTo>
                  <a:pt x="15766" y="7550"/>
                </a:lnTo>
                <a:cubicBezTo>
                  <a:pt x="15515" y="7673"/>
                  <a:pt x="15264" y="7797"/>
                  <a:pt x="15012" y="7920"/>
                </a:cubicBezTo>
                <a:cubicBezTo>
                  <a:pt x="14761" y="8044"/>
                  <a:pt x="14509" y="8167"/>
                  <a:pt x="14258" y="8291"/>
                </a:cubicBezTo>
                <a:lnTo>
                  <a:pt x="4251" y="3254"/>
                </a:lnTo>
                <a:lnTo>
                  <a:pt x="2548" y="4096"/>
                </a:lnTo>
                <a:lnTo>
                  <a:pt x="12549" y="9130"/>
                </a:lnTo>
                <a:cubicBezTo>
                  <a:pt x="12279" y="9263"/>
                  <a:pt x="12009" y="9395"/>
                  <a:pt x="11738" y="9528"/>
                </a:cubicBezTo>
                <a:cubicBezTo>
                  <a:pt x="11468" y="9661"/>
                  <a:pt x="11198" y="9794"/>
                  <a:pt x="10928" y="9927"/>
                </a:cubicBezTo>
                <a:lnTo>
                  <a:pt x="932" y="4896"/>
                </a:lnTo>
                <a:lnTo>
                  <a:pt x="0" y="5393"/>
                </a:lnTo>
                <a:lnTo>
                  <a:pt x="6" y="16134"/>
                </a:lnTo>
                <a:lnTo>
                  <a:pt x="1711" y="16993"/>
                </a:lnTo>
                <a:lnTo>
                  <a:pt x="1711" y="6987"/>
                </a:lnTo>
                <a:cubicBezTo>
                  <a:pt x="1840" y="7051"/>
                  <a:pt x="1970" y="7116"/>
                  <a:pt x="2099" y="7181"/>
                </a:cubicBezTo>
                <a:cubicBezTo>
                  <a:pt x="2509" y="7387"/>
                  <a:pt x="2919" y="7594"/>
                  <a:pt x="3329" y="7801"/>
                </a:cubicBezTo>
                <a:lnTo>
                  <a:pt x="3329" y="17809"/>
                </a:lnTo>
                <a:lnTo>
                  <a:pt x="5032" y="18668"/>
                </a:lnTo>
                <a:lnTo>
                  <a:pt x="5032" y="8658"/>
                </a:lnTo>
                <a:cubicBezTo>
                  <a:pt x="5302" y="8793"/>
                  <a:pt x="5571" y="8929"/>
                  <a:pt x="5841" y="9065"/>
                </a:cubicBezTo>
                <a:cubicBezTo>
                  <a:pt x="6111" y="9200"/>
                  <a:pt x="6380" y="9336"/>
                  <a:pt x="6650" y="9472"/>
                </a:cubicBezTo>
                <a:lnTo>
                  <a:pt x="6650" y="19484"/>
                </a:lnTo>
                <a:lnTo>
                  <a:pt x="8354" y="20343"/>
                </a:lnTo>
                <a:lnTo>
                  <a:pt x="8354" y="10331"/>
                </a:lnTo>
                <a:cubicBezTo>
                  <a:pt x="8624" y="10466"/>
                  <a:pt x="8893" y="10602"/>
                  <a:pt x="9163" y="10737"/>
                </a:cubicBezTo>
                <a:cubicBezTo>
                  <a:pt x="9432" y="10873"/>
                  <a:pt x="9702" y="11008"/>
                  <a:pt x="9971" y="11144"/>
                </a:cubicBezTo>
                <a:lnTo>
                  <a:pt x="9971" y="21159"/>
                </a:lnTo>
                <a:lnTo>
                  <a:pt x="10839" y="21600"/>
                </a:lnTo>
                <a:lnTo>
                  <a:pt x="21596" y="16286"/>
                </a:lnTo>
                <a:lnTo>
                  <a:pt x="21596" y="14597"/>
                </a:lnTo>
                <a:lnTo>
                  <a:pt x="11666" y="19475"/>
                </a:lnTo>
                <a:lnTo>
                  <a:pt x="11667" y="17764"/>
                </a:lnTo>
                <a:lnTo>
                  <a:pt x="21596" y="12887"/>
                </a:lnTo>
                <a:lnTo>
                  <a:pt x="21596" y="11198"/>
                </a:lnTo>
                <a:lnTo>
                  <a:pt x="11669" y="16074"/>
                </a:lnTo>
                <a:lnTo>
                  <a:pt x="11671" y="14553"/>
                </a:lnTo>
                <a:lnTo>
                  <a:pt x="21596" y="9678"/>
                </a:lnTo>
                <a:lnTo>
                  <a:pt x="21596" y="7990"/>
                </a:lnTo>
                <a:lnTo>
                  <a:pt x="11672" y="12863"/>
                </a:lnTo>
                <a:lnTo>
                  <a:pt x="11674" y="11248"/>
                </a:lnTo>
                <a:lnTo>
                  <a:pt x="21596" y="6374"/>
                </a:lnTo>
                <a:lnTo>
                  <a:pt x="21600" y="5426"/>
                </a:lnTo>
                <a:lnTo>
                  <a:pt x="21595" y="5426"/>
                </a:lnTo>
                <a:lnTo>
                  <a:pt x="21599" y="5420"/>
                </a:lnTo>
                <a:lnTo>
                  <a:pt x="10830" y="0"/>
                </a:lnTo>
                <a:close/>
              </a:path>
            </a:pathLst>
          </a:custGeom>
          <a:solidFill>
            <a:schemeClr val="accent3"/>
          </a:solidFill>
          <a:ln w="12700">
            <a:no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Tree>
    <p:extLst>
      <p:ext uri="{BB962C8B-B14F-4D97-AF65-F5344CB8AC3E}">
        <p14:creationId xmlns:p14="http://schemas.microsoft.com/office/powerpoint/2010/main" val="18136060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lide with photo">
    <p:spTree>
      <p:nvGrpSpPr>
        <p:cNvPr id="1" name=""/>
        <p:cNvGrpSpPr/>
        <p:nvPr/>
      </p:nvGrpSpPr>
      <p:grpSpPr>
        <a:xfrm>
          <a:off x="0" y="0"/>
          <a:ext cx="0" cy="0"/>
          <a:chOff x="0" y="0"/>
          <a:chExt cx="0" cy="0"/>
        </a:xfrm>
      </p:grpSpPr>
      <p:sp>
        <p:nvSpPr>
          <p:cNvPr id="7" name="Rectangle 4"/>
          <p:cNvSpPr>
            <a:spLocks noGrp="1"/>
          </p:cNvSpPr>
          <p:nvPr userDrawn="1">
            <p:ph type="sldNum" sz="quarter" idx="10"/>
          </p:nvPr>
        </p:nvSpPr>
        <p:spPr>
          <a:xfrm>
            <a:off x="22489144" y="12347935"/>
            <a:ext cx="895350" cy="482600"/>
          </a:xfrm>
          <a:prstGeom prst="rect">
            <a:avLst/>
          </a:prstGeom>
        </p:spPr>
        <p:txBody>
          <a:bodyPr/>
          <a:lstStyle>
            <a:lvl1pPr>
              <a:defRPr b="0" i="0">
                <a:solidFill>
                  <a:schemeClr val="accent2"/>
                </a:solidFill>
                <a:latin typeface="Montserrat" charset="0"/>
                <a:ea typeface="Montserrat" charset="0"/>
                <a:cs typeface="Montserrat" charset="0"/>
              </a:defRPr>
            </a:lvl1pPr>
          </a:lstStyle>
          <a:p>
            <a:pPr>
              <a:defRPr/>
            </a:pPr>
            <a:fld id="{C4EB2ADA-83FC-0547-8CB3-FE1D4EC3A4C0}" type="slidenum">
              <a:rPr lang="x-none" altLang="x-none" smtClean="0"/>
              <a:pPr>
                <a:defRPr/>
              </a:pPr>
              <a:t>‹#›</a:t>
            </a:fld>
            <a:endParaRPr lang="x-none" altLang="x-none"/>
          </a:p>
        </p:txBody>
      </p:sp>
      <p:sp>
        <p:nvSpPr>
          <p:cNvPr id="8" name="Text Box 3"/>
          <p:cNvSpPr txBox="1">
            <a:spLocks/>
          </p:cNvSpPr>
          <p:nvPr userDrawn="1"/>
        </p:nvSpPr>
        <p:spPr bwMode="auto">
          <a:xfrm>
            <a:off x="2012162" y="12347935"/>
            <a:ext cx="1754902" cy="5012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lstStyle/>
          <a:p>
            <a:pPr eaLnBrk="1">
              <a:defRPr/>
            </a:pPr>
            <a:r>
              <a:rPr lang="en-US" altLang="x-none" sz="2400" b="1" dirty="0">
                <a:solidFill>
                  <a:srgbClr val="000000"/>
                </a:solidFill>
                <a:latin typeface="Montserrat Semi" charset="0"/>
                <a:ea typeface="Montserrat Semi" charset="0"/>
                <a:cs typeface="Montserrat Semi" charset="0"/>
                <a:sym typeface="Poppins Medium" charset="0"/>
              </a:rPr>
              <a:t>Window</a:t>
            </a:r>
            <a:endParaRPr lang="x-none" altLang="x-none" sz="2400" b="1" dirty="0">
              <a:solidFill>
                <a:srgbClr val="000000"/>
              </a:solidFill>
              <a:latin typeface="Montserrat Semi" charset="0"/>
              <a:ea typeface="Montserrat Semi" charset="0"/>
              <a:cs typeface="Montserrat Semi" charset="0"/>
              <a:sym typeface="Poppins Medium" charset="0"/>
            </a:endParaRPr>
          </a:p>
        </p:txBody>
      </p:sp>
      <p:sp>
        <p:nvSpPr>
          <p:cNvPr id="9" name="Shape"/>
          <p:cNvSpPr/>
          <p:nvPr userDrawn="1"/>
        </p:nvSpPr>
        <p:spPr>
          <a:xfrm>
            <a:off x="1187761" y="12320337"/>
            <a:ext cx="482572" cy="560906"/>
          </a:xfrm>
          <a:custGeom>
            <a:avLst/>
            <a:gdLst/>
            <a:ahLst/>
            <a:cxnLst>
              <a:cxn ang="0">
                <a:pos x="wd2" y="hd2"/>
              </a:cxn>
              <a:cxn ang="5400000">
                <a:pos x="wd2" y="hd2"/>
              </a:cxn>
              <a:cxn ang="10800000">
                <a:pos x="wd2" y="hd2"/>
              </a:cxn>
              <a:cxn ang="16200000">
                <a:pos x="wd2" y="hd2"/>
              </a:cxn>
            </a:cxnLst>
            <a:rect l="0" t="0" r="r" b="b"/>
            <a:pathLst>
              <a:path w="21600" h="21600" extrusionOk="0">
                <a:moveTo>
                  <a:pt x="10830" y="0"/>
                </a:moveTo>
                <a:lnTo>
                  <a:pt x="9128" y="841"/>
                </a:lnTo>
                <a:lnTo>
                  <a:pt x="19152" y="5887"/>
                </a:lnTo>
                <a:cubicBezTo>
                  <a:pt x="19035" y="5944"/>
                  <a:pt x="18918" y="6002"/>
                  <a:pt x="18801" y="6060"/>
                </a:cubicBezTo>
                <a:cubicBezTo>
                  <a:pt x="18359" y="6277"/>
                  <a:pt x="17917" y="6494"/>
                  <a:pt x="17475" y="6711"/>
                </a:cubicBezTo>
                <a:lnTo>
                  <a:pt x="7457" y="1668"/>
                </a:lnTo>
                <a:lnTo>
                  <a:pt x="5755" y="2510"/>
                </a:lnTo>
                <a:lnTo>
                  <a:pt x="15766" y="7550"/>
                </a:lnTo>
                <a:cubicBezTo>
                  <a:pt x="15515" y="7673"/>
                  <a:pt x="15264" y="7797"/>
                  <a:pt x="15012" y="7920"/>
                </a:cubicBezTo>
                <a:cubicBezTo>
                  <a:pt x="14761" y="8044"/>
                  <a:pt x="14509" y="8167"/>
                  <a:pt x="14258" y="8291"/>
                </a:cubicBezTo>
                <a:lnTo>
                  <a:pt x="4251" y="3254"/>
                </a:lnTo>
                <a:lnTo>
                  <a:pt x="2548" y="4096"/>
                </a:lnTo>
                <a:lnTo>
                  <a:pt x="12549" y="9130"/>
                </a:lnTo>
                <a:cubicBezTo>
                  <a:pt x="12279" y="9263"/>
                  <a:pt x="12009" y="9395"/>
                  <a:pt x="11738" y="9528"/>
                </a:cubicBezTo>
                <a:cubicBezTo>
                  <a:pt x="11468" y="9661"/>
                  <a:pt x="11198" y="9794"/>
                  <a:pt x="10928" y="9927"/>
                </a:cubicBezTo>
                <a:lnTo>
                  <a:pt x="932" y="4896"/>
                </a:lnTo>
                <a:lnTo>
                  <a:pt x="0" y="5393"/>
                </a:lnTo>
                <a:lnTo>
                  <a:pt x="6" y="16134"/>
                </a:lnTo>
                <a:lnTo>
                  <a:pt x="1711" y="16993"/>
                </a:lnTo>
                <a:lnTo>
                  <a:pt x="1711" y="6987"/>
                </a:lnTo>
                <a:cubicBezTo>
                  <a:pt x="1840" y="7051"/>
                  <a:pt x="1970" y="7116"/>
                  <a:pt x="2099" y="7181"/>
                </a:cubicBezTo>
                <a:cubicBezTo>
                  <a:pt x="2509" y="7387"/>
                  <a:pt x="2919" y="7594"/>
                  <a:pt x="3329" y="7801"/>
                </a:cubicBezTo>
                <a:lnTo>
                  <a:pt x="3329" y="17809"/>
                </a:lnTo>
                <a:lnTo>
                  <a:pt x="5032" y="18668"/>
                </a:lnTo>
                <a:lnTo>
                  <a:pt x="5032" y="8658"/>
                </a:lnTo>
                <a:cubicBezTo>
                  <a:pt x="5302" y="8793"/>
                  <a:pt x="5571" y="8929"/>
                  <a:pt x="5841" y="9065"/>
                </a:cubicBezTo>
                <a:cubicBezTo>
                  <a:pt x="6111" y="9200"/>
                  <a:pt x="6380" y="9336"/>
                  <a:pt x="6650" y="9472"/>
                </a:cubicBezTo>
                <a:lnTo>
                  <a:pt x="6650" y="19484"/>
                </a:lnTo>
                <a:lnTo>
                  <a:pt x="8354" y="20343"/>
                </a:lnTo>
                <a:lnTo>
                  <a:pt x="8354" y="10331"/>
                </a:lnTo>
                <a:cubicBezTo>
                  <a:pt x="8624" y="10466"/>
                  <a:pt x="8893" y="10602"/>
                  <a:pt x="9163" y="10737"/>
                </a:cubicBezTo>
                <a:cubicBezTo>
                  <a:pt x="9432" y="10873"/>
                  <a:pt x="9702" y="11008"/>
                  <a:pt x="9971" y="11144"/>
                </a:cubicBezTo>
                <a:lnTo>
                  <a:pt x="9971" y="21159"/>
                </a:lnTo>
                <a:lnTo>
                  <a:pt x="10839" y="21600"/>
                </a:lnTo>
                <a:lnTo>
                  <a:pt x="21596" y="16286"/>
                </a:lnTo>
                <a:lnTo>
                  <a:pt x="21596" y="14597"/>
                </a:lnTo>
                <a:lnTo>
                  <a:pt x="11666" y="19475"/>
                </a:lnTo>
                <a:lnTo>
                  <a:pt x="11667" y="17764"/>
                </a:lnTo>
                <a:lnTo>
                  <a:pt x="21596" y="12887"/>
                </a:lnTo>
                <a:lnTo>
                  <a:pt x="21596" y="11198"/>
                </a:lnTo>
                <a:lnTo>
                  <a:pt x="11669" y="16074"/>
                </a:lnTo>
                <a:lnTo>
                  <a:pt x="11671" y="14553"/>
                </a:lnTo>
                <a:lnTo>
                  <a:pt x="21596" y="9678"/>
                </a:lnTo>
                <a:lnTo>
                  <a:pt x="21596" y="7990"/>
                </a:lnTo>
                <a:lnTo>
                  <a:pt x="11672" y="12863"/>
                </a:lnTo>
                <a:lnTo>
                  <a:pt x="11674" y="11248"/>
                </a:lnTo>
                <a:lnTo>
                  <a:pt x="21596" y="6374"/>
                </a:lnTo>
                <a:lnTo>
                  <a:pt x="21600" y="5426"/>
                </a:lnTo>
                <a:lnTo>
                  <a:pt x="21595" y="5426"/>
                </a:lnTo>
                <a:lnTo>
                  <a:pt x="21599" y="5420"/>
                </a:lnTo>
                <a:lnTo>
                  <a:pt x="10830" y="0"/>
                </a:lnTo>
                <a:close/>
              </a:path>
            </a:pathLst>
          </a:custGeom>
          <a:solidFill>
            <a:schemeClr val="accent3"/>
          </a:solidFill>
          <a:ln w="12700">
            <a:no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5" name="Picture Placeholder 4"/>
          <p:cNvSpPr>
            <a:spLocks noGrp="1"/>
          </p:cNvSpPr>
          <p:nvPr>
            <p:ph type="pic" sz="quarter" idx="11"/>
          </p:nvPr>
        </p:nvSpPr>
        <p:spPr>
          <a:xfrm>
            <a:off x="1460864" y="1008282"/>
            <a:ext cx="5113337" cy="5111750"/>
          </a:xfrm>
          <a:solidFill>
            <a:schemeClr val="accent1"/>
          </a:solidFill>
        </p:spPr>
        <p:txBody>
          <a:bodyPr/>
          <a:lstStyle/>
          <a:p>
            <a:endParaRPr lang="en-US"/>
          </a:p>
        </p:txBody>
      </p:sp>
      <p:sp>
        <p:nvSpPr>
          <p:cNvPr id="10" name="Picture Placeholder 4"/>
          <p:cNvSpPr>
            <a:spLocks noGrp="1"/>
          </p:cNvSpPr>
          <p:nvPr>
            <p:ph type="pic" sz="quarter" idx="12"/>
          </p:nvPr>
        </p:nvSpPr>
        <p:spPr>
          <a:xfrm>
            <a:off x="6863408" y="1008282"/>
            <a:ext cx="5113337" cy="5111750"/>
          </a:xfrm>
          <a:solidFill>
            <a:schemeClr val="accent1"/>
          </a:solidFill>
        </p:spPr>
        <p:txBody>
          <a:bodyPr/>
          <a:lstStyle/>
          <a:p>
            <a:endParaRPr lang="en-US"/>
          </a:p>
        </p:txBody>
      </p:sp>
      <p:sp>
        <p:nvSpPr>
          <p:cNvPr id="11" name="Picture Placeholder 4"/>
          <p:cNvSpPr>
            <a:spLocks noGrp="1"/>
          </p:cNvSpPr>
          <p:nvPr>
            <p:ph type="pic" sz="quarter" idx="13"/>
          </p:nvPr>
        </p:nvSpPr>
        <p:spPr>
          <a:xfrm>
            <a:off x="12265952" y="1008282"/>
            <a:ext cx="5113337" cy="5111750"/>
          </a:xfrm>
          <a:solidFill>
            <a:schemeClr val="accent1"/>
          </a:solidFill>
        </p:spPr>
        <p:txBody>
          <a:bodyPr/>
          <a:lstStyle/>
          <a:p>
            <a:endParaRPr lang="en-US"/>
          </a:p>
        </p:txBody>
      </p:sp>
      <p:sp>
        <p:nvSpPr>
          <p:cNvPr id="12" name="Picture Placeholder 4"/>
          <p:cNvSpPr>
            <a:spLocks noGrp="1"/>
          </p:cNvSpPr>
          <p:nvPr>
            <p:ph type="pic" sz="quarter" idx="14"/>
          </p:nvPr>
        </p:nvSpPr>
        <p:spPr>
          <a:xfrm>
            <a:off x="17668497" y="1008282"/>
            <a:ext cx="5113337" cy="5111750"/>
          </a:xfrm>
          <a:solidFill>
            <a:schemeClr val="accent1"/>
          </a:solidFill>
        </p:spPr>
        <p:txBody>
          <a:bodyPr/>
          <a:lstStyle/>
          <a:p>
            <a:endParaRPr lang="en-US"/>
          </a:p>
        </p:txBody>
      </p:sp>
      <p:sp>
        <p:nvSpPr>
          <p:cNvPr id="13" name="Picture Placeholder 4"/>
          <p:cNvSpPr>
            <a:spLocks noGrp="1"/>
          </p:cNvSpPr>
          <p:nvPr>
            <p:ph type="pic" sz="quarter" idx="15"/>
          </p:nvPr>
        </p:nvSpPr>
        <p:spPr>
          <a:xfrm>
            <a:off x="1460864" y="6497960"/>
            <a:ext cx="5113337" cy="5111750"/>
          </a:xfrm>
          <a:solidFill>
            <a:schemeClr val="accent1"/>
          </a:solidFill>
        </p:spPr>
        <p:txBody>
          <a:bodyPr/>
          <a:lstStyle/>
          <a:p>
            <a:endParaRPr lang="en-US"/>
          </a:p>
        </p:txBody>
      </p:sp>
      <p:sp>
        <p:nvSpPr>
          <p:cNvPr id="14" name="Picture Placeholder 4"/>
          <p:cNvSpPr>
            <a:spLocks noGrp="1"/>
          </p:cNvSpPr>
          <p:nvPr>
            <p:ph type="pic" sz="quarter" idx="16"/>
          </p:nvPr>
        </p:nvSpPr>
        <p:spPr>
          <a:xfrm>
            <a:off x="6863408" y="6497960"/>
            <a:ext cx="5113337" cy="5111750"/>
          </a:xfrm>
          <a:solidFill>
            <a:schemeClr val="accent1"/>
          </a:solidFill>
        </p:spPr>
        <p:txBody>
          <a:bodyPr/>
          <a:lstStyle/>
          <a:p>
            <a:endParaRPr lang="en-US"/>
          </a:p>
        </p:txBody>
      </p:sp>
      <p:sp>
        <p:nvSpPr>
          <p:cNvPr id="15" name="Picture Placeholder 4"/>
          <p:cNvSpPr>
            <a:spLocks noGrp="1"/>
          </p:cNvSpPr>
          <p:nvPr>
            <p:ph type="pic" sz="quarter" idx="17"/>
          </p:nvPr>
        </p:nvSpPr>
        <p:spPr>
          <a:xfrm>
            <a:off x="12265952" y="6497960"/>
            <a:ext cx="5113337" cy="5111750"/>
          </a:xfrm>
          <a:solidFill>
            <a:schemeClr val="accent1"/>
          </a:solidFill>
        </p:spPr>
        <p:txBody>
          <a:bodyPr/>
          <a:lstStyle/>
          <a:p>
            <a:endParaRPr lang="en-US"/>
          </a:p>
        </p:txBody>
      </p:sp>
      <p:sp>
        <p:nvSpPr>
          <p:cNvPr id="16" name="Picture Placeholder 4"/>
          <p:cNvSpPr>
            <a:spLocks noGrp="1"/>
          </p:cNvSpPr>
          <p:nvPr>
            <p:ph type="pic" sz="quarter" idx="18"/>
          </p:nvPr>
        </p:nvSpPr>
        <p:spPr>
          <a:xfrm>
            <a:off x="17668497" y="6497960"/>
            <a:ext cx="5113337" cy="5111750"/>
          </a:xfrm>
          <a:solidFill>
            <a:schemeClr val="accent1"/>
          </a:solidFill>
        </p:spPr>
        <p:txBody>
          <a:bodyPr/>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ank with photo">
    <p:spTree>
      <p:nvGrpSpPr>
        <p:cNvPr id="1" name=""/>
        <p:cNvGrpSpPr/>
        <p:nvPr/>
      </p:nvGrpSpPr>
      <p:grpSpPr>
        <a:xfrm>
          <a:off x="0" y="0"/>
          <a:ext cx="0" cy="0"/>
          <a:chOff x="0" y="0"/>
          <a:chExt cx="0" cy="0"/>
        </a:xfrm>
      </p:grpSpPr>
      <p:sp>
        <p:nvSpPr>
          <p:cNvPr id="5" name="Picture Placeholder 4"/>
          <p:cNvSpPr>
            <a:spLocks noGrp="1"/>
          </p:cNvSpPr>
          <p:nvPr>
            <p:ph type="pic" sz="quarter" idx="11"/>
          </p:nvPr>
        </p:nvSpPr>
        <p:spPr>
          <a:xfrm>
            <a:off x="1460864" y="1008282"/>
            <a:ext cx="5113337" cy="5111750"/>
          </a:xfrm>
          <a:solidFill>
            <a:schemeClr val="accent1"/>
          </a:solidFill>
        </p:spPr>
        <p:txBody>
          <a:bodyPr/>
          <a:lstStyle/>
          <a:p>
            <a:endParaRPr lang="en-US"/>
          </a:p>
        </p:txBody>
      </p:sp>
      <p:sp>
        <p:nvSpPr>
          <p:cNvPr id="10" name="Picture Placeholder 4"/>
          <p:cNvSpPr>
            <a:spLocks noGrp="1"/>
          </p:cNvSpPr>
          <p:nvPr>
            <p:ph type="pic" sz="quarter" idx="12"/>
          </p:nvPr>
        </p:nvSpPr>
        <p:spPr>
          <a:xfrm>
            <a:off x="6863408" y="1008282"/>
            <a:ext cx="5113337" cy="5111750"/>
          </a:xfrm>
          <a:solidFill>
            <a:schemeClr val="accent1"/>
          </a:solidFill>
        </p:spPr>
        <p:txBody>
          <a:bodyPr/>
          <a:lstStyle/>
          <a:p>
            <a:endParaRPr lang="en-US"/>
          </a:p>
        </p:txBody>
      </p:sp>
      <p:sp>
        <p:nvSpPr>
          <p:cNvPr id="11" name="Picture Placeholder 4"/>
          <p:cNvSpPr>
            <a:spLocks noGrp="1"/>
          </p:cNvSpPr>
          <p:nvPr>
            <p:ph type="pic" sz="quarter" idx="13"/>
          </p:nvPr>
        </p:nvSpPr>
        <p:spPr>
          <a:xfrm>
            <a:off x="12265952" y="1008282"/>
            <a:ext cx="5113337" cy="5111750"/>
          </a:xfrm>
          <a:solidFill>
            <a:schemeClr val="accent1"/>
          </a:solidFill>
        </p:spPr>
        <p:txBody>
          <a:bodyPr/>
          <a:lstStyle/>
          <a:p>
            <a:endParaRPr lang="en-US"/>
          </a:p>
        </p:txBody>
      </p:sp>
      <p:sp>
        <p:nvSpPr>
          <p:cNvPr id="12" name="Picture Placeholder 4"/>
          <p:cNvSpPr>
            <a:spLocks noGrp="1"/>
          </p:cNvSpPr>
          <p:nvPr>
            <p:ph type="pic" sz="quarter" idx="14"/>
          </p:nvPr>
        </p:nvSpPr>
        <p:spPr>
          <a:xfrm>
            <a:off x="17668497" y="1008282"/>
            <a:ext cx="5113337" cy="5111750"/>
          </a:xfrm>
          <a:solidFill>
            <a:schemeClr val="accent1"/>
          </a:solidFill>
        </p:spPr>
        <p:txBody>
          <a:bodyPr/>
          <a:lstStyle/>
          <a:p>
            <a:endParaRPr lang="en-US"/>
          </a:p>
        </p:txBody>
      </p:sp>
      <p:sp>
        <p:nvSpPr>
          <p:cNvPr id="13" name="Picture Placeholder 4"/>
          <p:cNvSpPr>
            <a:spLocks noGrp="1"/>
          </p:cNvSpPr>
          <p:nvPr>
            <p:ph type="pic" sz="quarter" idx="15"/>
          </p:nvPr>
        </p:nvSpPr>
        <p:spPr>
          <a:xfrm>
            <a:off x="1460864" y="6497960"/>
            <a:ext cx="5113337" cy="5111750"/>
          </a:xfrm>
          <a:solidFill>
            <a:schemeClr val="accent1"/>
          </a:solidFill>
        </p:spPr>
        <p:txBody>
          <a:bodyPr/>
          <a:lstStyle/>
          <a:p>
            <a:endParaRPr lang="en-US"/>
          </a:p>
        </p:txBody>
      </p:sp>
      <p:sp>
        <p:nvSpPr>
          <p:cNvPr id="14" name="Picture Placeholder 4"/>
          <p:cNvSpPr>
            <a:spLocks noGrp="1"/>
          </p:cNvSpPr>
          <p:nvPr>
            <p:ph type="pic" sz="quarter" idx="16"/>
          </p:nvPr>
        </p:nvSpPr>
        <p:spPr>
          <a:xfrm>
            <a:off x="6863408" y="6497960"/>
            <a:ext cx="5113337" cy="5111750"/>
          </a:xfrm>
          <a:solidFill>
            <a:schemeClr val="accent1"/>
          </a:solidFill>
        </p:spPr>
        <p:txBody>
          <a:bodyPr/>
          <a:lstStyle/>
          <a:p>
            <a:endParaRPr lang="en-US"/>
          </a:p>
        </p:txBody>
      </p:sp>
      <p:sp>
        <p:nvSpPr>
          <p:cNvPr id="15" name="Picture Placeholder 4"/>
          <p:cNvSpPr>
            <a:spLocks noGrp="1"/>
          </p:cNvSpPr>
          <p:nvPr>
            <p:ph type="pic" sz="quarter" idx="17"/>
          </p:nvPr>
        </p:nvSpPr>
        <p:spPr>
          <a:xfrm>
            <a:off x="12265952" y="6497960"/>
            <a:ext cx="5113337" cy="5111750"/>
          </a:xfrm>
          <a:solidFill>
            <a:schemeClr val="accent1"/>
          </a:solidFill>
        </p:spPr>
        <p:txBody>
          <a:bodyPr/>
          <a:lstStyle/>
          <a:p>
            <a:endParaRPr lang="en-US"/>
          </a:p>
        </p:txBody>
      </p:sp>
      <p:sp>
        <p:nvSpPr>
          <p:cNvPr id="16" name="Picture Placeholder 4"/>
          <p:cNvSpPr>
            <a:spLocks noGrp="1"/>
          </p:cNvSpPr>
          <p:nvPr>
            <p:ph type="pic" sz="quarter" idx="18"/>
          </p:nvPr>
        </p:nvSpPr>
        <p:spPr>
          <a:xfrm>
            <a:off x="17668497" y="6497960"/>
            <a:ext cx="5113337" cy="5111750"/>
          </a:xfrm>
          <a:solidFill>
            <a:schemeClr val="accent1"/>
          </a:solidFill>
        </p:spPr>
        <p:txBody>
          <a:bodyPr/>
          <a:lstStyle/>
          <a:p>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4075777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rgbClr val="FFFFFF"/>
        </a:solidFill>
        <a:effectLst/>
      </p:bgPr>
    </p:bg>
    <p:spTree>
      <p:nvGrpSpPr>
        <p:cNvPr id="1" name=""/>
        <p:cNvGrpSpPr/>
        <p:nvPr/>
      </p:nvGrpSpPr>
      <p:grpSpPr>
        <a:xfrm>
          <a:off x="0" y="0"/>
          <a:ext cx="0" cy="0"/>
          <a:chOff x="0" y="0"/>
          <a:chExt cx="0" cy="0"/>
        </a:xfrm>
      </p:grpSpPr>
      <p:sp>
        <p:nvSpPr>
          <p:cNvPr id="1026" name="Rectangle 2"/>
          <p:cNvSpPr>
            <a:spLocks noGrp="1"/>
          </p:cNvSpPr>
          <p:nvPr>
            <p:ph type="title"/>
          </p:nvPr>
        </p:nvSpPr>
        <p:spPr bwMode="auto">
          <a:xfrm>
            <a:off x="2120900" y="2278063"/>
            <a:ext cx="20627975" cy="2178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xmlns="" val="1"/>
            </a:ext>
          </a:extLst>
        </p:spPr>
        <p:txBody>
          <a:bodyPr vert="horz" wrap="square" lIns="38100" tIns="38100" rIns="38100" bIns="38100" numCol="1" anchor="t" anchorCtr="0" compatLnSpc="1">
            <a:prstTxWarp prst="textNoShape">
              <a:avLst/>
            </a:prstTxWarp>
          </a:bodyPr>
          <a:lstStyle/>
          <a:p>
            <a:pPr lvl="0"/>
            <a:r>
              <a:rPr lang="x-none" altLang="x-none">
                <a:sym typeface="Poppins Medium" charset="0"/>
              </a:rPr>
              <a:t>Click to edit Master title style</a:t>
            </a:r>
          </a:p>
        </p:txBody>
      </p:sp>
      <p:sp>
        <p:nvSpPr>
          <p:cNvPr id="1027" name="Rectangle 3"/>
          <p:cNvSpPr>
            <a:spLocks noGrp="1"/>
          </p:cNvSpPr>
          <p:nvPr>
            <p:ph type="body" idx="1"/>
          </p:nvPr>
        </p:nvSpPr>
        <p:spPr bwMode="auto">
          <a:xfrm>
            <a:off x="2271713" y="4670425"/>
            <a:ext cx="20477162" cy="7019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xmlns="" val="1"/>
            </a:ext>
          </a:extLst>
        </p:spPr>
        <p:txBody>
          <a:bodyPr vert="horz" wrap="square" lIns="38100" tIns="38100" rIns="38100" bIns="38100" numCol="1" anchor="t" anchorCtr="0" compatLnSpc="1">
            <a:prstTxWarp prst="textNoShape">
              <a:avLst/>
            </a:prstTxWarp>
          </a:bodyPr>
          <a:lstStyle/>
          <a:p>
            <a:pPr lvl="0"/>
            <a:r>
              <a:rPr lang="x-none" altLang="x-none">
                <a:sym typeface="Poppins" charset="0"/>
              </a:rPr>
              <a:t>Click to edit Master text styles</a:t>
            </a:r>
          </a:p>
          <a:p>
            <a:pPr lvl="1"/>
            <a:r>
              <a:rPr lang="x-none" altLang="x-none" dirty="0">
                <a:sym typeface="Poppins" charset="0"/>
              </a:rPr>
              <a:t>Second level</a:t>
            </a:r>
          </a:p>
          <a:p>
            <a:pPr lvl="2"/>
            <a:r>
              <a:rPr lang="x-none" altLang="x-none" dirty="0">
                <a:sym typeface="Poppins" charset="0"/>
              </a:rPr>
              <a:t>Third level</a:t>
            </a:r>
          </a:p>
          <a:p>
            <a:pPr lvl="3"/>
            <a:r>
              <a:rPr lang="x-none" altLang="x-none" dirty="0">
                <a:sym typeface="Poppins" charset="0"/>
              </a:rPr>
              <a:t>Fourth level</a:t>
            </a:r>
          </a:p>
          <a:p>
            <a:pPr lvl="4"/>
            <a:r>
              <a:rPr lang="x-none" altLang="x-none" dirty="0">
                <a:sym typeface="Poppins" charset="0"/>
              </a:rPr>
              <a:t>Fifth level</a:t>
            </a:r>
          </a:p>
        </p:txBody>
      </p:sp>
    </p:spTree>
  </p:cSld>
  <p:clrMap bg1="dk2" tx1="lt1" bg2="dk1" tx2="lt2" accent1="accent1" accent2="accent2" accent3="accent3" accent4="accent4" accent5="accent5" accent6="accent6" hlink="hlink" folHlink="folHlink"/>
  <p:sldLayoutIdLst>
    <p:sldLayoutId id="2147483790" r:id="rId1"/>
    <p:sldLayoutId id="2147483792" r:id="rId2"/>
    <p:sldLayoutId id="2147483793" r:id="rId3"/>
    <p:sldLayoutId id="2147483791" r:id="rId4"/>
  </p:sldLayoutIdLst>
  <p:txStyles>
    <p:titleStyle>
      <a:lvl1pPr algn="l" defTabSz="825500" rtl="0" eaLnBrk="0" fontAlgn="base" hangingPunct="0">
        <a:spcBef>
          <a:spcPct val="0"/>
        </a:spcBef>
        <a:spcAft>
          <a:spcPct val="0"/>
        </a:spcAft>
        <a:defRPr sz="10000" b="1" i="0" kern="1200">
          <a:solidFill>
            <a:schemeClr val="bg1"/>
          </a:solidFill>
          <a:latin typeface="Montserrat Semi" charset="0"/>
          <a:ea typeface="Montserrat Semi" charset="0"/>
          <a:cs typeface="Montserrat Semi" charset="0"/>
          <a:sym typeface="Poppins Medium" charset="0"/>
        </a:defRPr>
      </a:lvl1pPr>
      <a:lvl2pPr algn="l" defTabSz="825500" rtl="0" eaLnBrk="0" fontAlgn="base" hangingPunct="0">
        <a:spcBef>
          <a:spcPct val="0"/>
        </a:spcBef>
        <a:spcAft>
          <a:spcPct val="0"/>
        </a:spcAft>
        <a:defRPr sz="10000" b="1">
          <a:solidFill>
            <a:srgbClr val="272D30"/>
          </a:solidFill>
          <a:latin typeface="Open Sans Semibold" charset="0"/>
          <a:ea typeface="Open Sans Semibold" charset="0"/>
          <a:cs typeface="Open Sans Semibold" charset="0"/>
          <a:sym typeface="Poppins Medium" charset="0"/>
        </a:defRPr>
      </a:lvl2pPr>
      <a:lvl3pPr algn="l" defTabSz="825500" rtl="0" eaLnBrk="0" fontAlgn="base" hangingPunct="0">
        <a:spcBef>
          <a:spcPct val="0"/>
        </a:spcBef>
        <a:spcAft>
          <a:spcPct val="0"/>
        </a:spcAft>
        <a:defRPr sz="10000" b="1">
          <a:solidFill>
            <a:srgbClr val="272D30"/>
          </a:solidFill>
          <a:latin typeface="Open Sans Semibold" charset="0"/>
          <a:ea typeface="Open Sans Semibold" charset="0"/>
          <a:cs typeface="Open Sans Semibold" charset="0"/>
          <a:sym typeface="Poppins Medium" charset="0"/>
        </a:defRPr>
      </a:lvl3pPr>
      <a:lvl4pPr algn="l" defTabSz="825500" rtl="0" eaLnBrk="0" fontAlgn="base" hangingPunct="0">
        <a:spcBef>
          <a:spcPct val="0"/>
        </a:spcBef>
        <a:spcAft>
          <a:spcPct val="0"/>
        </a:spcAft>
        <a:defRPr sz="10000" b="1">
          <a:solidFill>
            <a:srgbClr val="272D30"/>
          </a:solidFill>
          <a:latin typeface="Open Sans Semibold" charset="0"/>
          <a:ea typeface="Open Sans Semibold" charset="0"/>
          <a:cs typeface="Open Sans Semibold" charset="0"/>
          <a:sym typeface="Poppins Medium" charset="0"/>
        </a:defRPr>
      </a:lvl4pPr>
      <a:lvl5pPr algn="l" defTabSz="825500" rtl="0" eaLnBrk="0" fontAlgn="base" hangingPunct="0">
        <a:spcBef>
          <a:spcPct val="0"/>
        </a:spcBef>
        <a:spcAft>
          <a:spcPct val="0"/>
        </a:spcAft>
        <a:defRPr sz="10000" b="1">
          <a:solidFill>
            <a:srgbClr val="272D30"/>
          </a:solidFill>
          <a:latin typeface="Open Sans Semibold" charset="0"/>
          <a:ea typeface="Open Sans Semibold" charset="0"/>
          <a:cs typeface="Open Sans Semibold" charset="0"/>
          <a:sym typeface="Poppins Medium" charset="0"/>
        </a:defRPr>
      </a:lvl5pPr>
      <a:lvl6pPr marL="457200" algn="l" defTabSz="825500" rtl="0" fontAlgn="base" hangingPunct="0">
        <a:lnSpc>
          <a:spcPct val="80000"/>
        </a:lnSpc>
        <a:spcBef>
          <a:spcPct val="0"/>
        </a:spcBef>
        <a:spcAft>
          <a:spcPct val="0"/>
        </a:spcAft>
        <a:defRPr sz="10000">
          <a:solidFill>
            <a:srgbClr val="272D30"/>
          </a:solidFill>
          <a:latin typeface="Poppins Medium" charset="0"/>
          <a:ea typeface="Poppins Medium" charset="0"/>
          <a:cs typeface="Poppins Medium" charset="0"/>
          <a:sym typeface="Poppins Medium" charset="0"/>
        </a:defRPr>
      </a:lvl6pPr>
      <a:lvl7pPr marL="914400" algn="l" defTabSz="825500" rtl="0" fontAlgn="base" hangingPunct="0">
        <a:lnSpc>
          <a:spcPct val="80000"/>
        </a:lnSpc>
        <a:spcBef>
          <a:spcPct val="0"/>
        </a:spcBef>
        <a:spcAft>
          <a:spcPct val="0"/>
        </a:spcAft>
        <a:defRPr sz="10000">
          <a:solidFill>
            <a:srgbClr val="272D30"/>
          </a:solidFill>
          <a:latin typeface="Poppins Medium" charset="0"/>
          <a:ea typeface="Poppins Medium" charset="0"/>
          <a:cs typeface="Poppins Medium" charset="0"/>
          <a:sym typeface="Poppins Medium" charset="0"/>
        </a:defRPr>
      </a:lvl7pPr>
      <a:lvl8pPr marL="1371600" algn="l" defTabSz="825500" rtl="0" fontAlgn="base" hangingPunct="0">
        <a:lnSpc>
          <a:spcPct val="80000"/>
        </a:lnSpc>
        <a:spcBef>
          <a:spcPct val="0"/>
        </a:spcBef>
        <a:spcAft>
          <a:spcPct val="0"/>
        </a:spcAft>
        <a:defRPr sz="10000">
          <a:solidFill>
            <a:srgbClr val="272D30"/>
          </a:solidFill>
          <a:latin typeface="Poppins Medium" charset="0"/>
          <a:ea typeface="Poppins Medium" charset="0"/>
          <a:cs typeface="Poppins Medium" charset="0"/>
          <a:sym typeface="Poppins Medium" charset="0"/>
        </a:defRPr>
      </a:lvl8pPr>
      <a:lvl9pPr marL="1828800" algn="l" defTabSz="825500" rtl="0" fontAlgn="base" hangingPunct="0">
        <a:lnSpc>
          <a:spcPct val="80000"/>
        </a:lnSpc>
        <a:spcBef>
          <a:spcPct val="0"/>
        </a:spcBef>
        <a:spcAft>
          <a:spcPct val="0"/>
        </a:spcAft>
        <a:defRPr sz="10000">
          <a:solidFill>
            <a:srgbClr val="272D30"/>
          </a:solidFill>
          <a:latin typeface="Poppins Medium" charset="0"/>
          <a:ea typeface="Poppins Medium" charset="0"/>
          <a:cs typeface="Poppins Medium" charset="0"/>
          <a:sym typeface="Poppins Medium" charset="0"/>
        </a:defRPr>
      </a:lvl9pPr>
    </p:titleStyle>
    <p:bodyStyle>
      <a:lvl1pPr algn="l" defTabSz="825500" rtl="0" eaLnBrk="0" fontAlgn="base" hangingPunct="0">
        <a:lnSpc>
          <a:spcPct val="180000"/>
        </a:lnSpc>
        <a:spcBef>
          <a:spcPct val="0"/>
        </a:spcBef>
        <a:spcAft>
          <a:spcPct val="0"/>
        </a:spcAft>
        <a:defRPr sz="2200" kern="1200">
          <a:solidFill>
            <a:schemeClr val="bg2"/>
          </a:solidFill>
          <a:latin typeface="Open Sans" charset="0"/>
          <a:ea typeface="Open Sans" charset="0"/>
          <a:cs typeface="Open Sans" charset="0"/>
          <a:sym typeface="Poppins" charset="0"/>
        </a:defRPr>
      </a:lvl1pPr>
      <a:lvl2pPr indent="228600" algn="l" defTabSz="825500" rtl="0" eaLnBrk="0" fontAlgn="base" hangingPunct="0">
        <a:lnSpc>
          <a:spcPct val="180000"/>
        </a:lnSpc>
        <a:spcBef>
          <a:spcPct val="0"/>
        </a:spcBef>
        <a:spcAft>
          <a:spcPct val="0"/>
        </a:spcAft>
        <a:defRPr sz="2200" kern="1200">
          <a:solidFill>
            <a:schemeClr val="bg2"/>
          </a:solidFill>
          <a:latin typeface="Open Sans" charset="0"/>
          <a:ea typeface="Open Sans" charset="0"/>
          <a:cs typeface="Open Sans" charset="0"/>
          <a:sym typeface="Poppins" charset="0"/>
        </a:defRPr>
      </a:lvl2pPr>
      <a:lvl3pPr indent="457200" algn="l" defTabSz="825500" rtl="0" eaLnBrk="0" fontAlgn="base" hangingPunct="0">
        <a:lnSpc>
          <a:spcPct val="180000"/>
        </a:lnSpc>
        <a:spcBef>
          <a:spcPct val="0"/>
        </a:spcBef>
        <a:spcAft>
          <a:spcPct val="0"/>
        </a:spcAft>
        <a:defRPr sz="2200" kern="1200">
          <a:solidFill>
            <a:schemeClr val="bg2"/>
          </a:solidFill>
          <a:latin typeface="Open Sans" charset="0"/>
          <a:ea typeface="Open Sans" charset="0"/>
          <a:cs typeface="Open Sans" charset="0"/>
          <a:sym typeface="Poppins" charset="0"/>
        </a:defRPr>
      </a:lvl3pPr>
      <a:lvl4pPr indent="685800" algn="l" defTabSz="825500" rtl="0" eaLnBrk="0" fontAlgn="base" hangingPunct="0">
        <a:lnSpc>
          <a:spcPct val="180000"/>
        </a:lnSpc>
        <a:spcBef>
          <a:spcPct val="0"/>
        </a:spcBef>
        <a:spcAft>
          <a:spcPct val="0"/>
        </a:spcAft>
        <a:defRPr sz="2200" kern="1200">
          <a:solidFill>
            <a:schemeClr val="bg2"/>
          </a:solidFill>
          <a:latin typeface="Open Sans" charset="0"/>
          <a:ea typeface="Open Sans" charset="0"/>
          <a:cs typeface="Open Sans" charset="0"/>
          <a:sym typeface="Poppins" charset="0"/>
        </a:defRPr>
      </a:lvl4pPr>
      <a:lvl5pPr indent="914400" algn="l" defTabSz="825500" rtl="0" eaLnBrk="0" fontAlgn="base" hangingPunct="0">
        <a:lnSpc>
          <a:spcPct val="180000"/>
        </a:lnSpc>
        <a:spcBef>
          <a:spcPct val="0"/>
        </a:spcBef>
        <a:spcAft>
          <a:spcPct val="0"/>
        </a:spcAft>
        <a:defRPr sz="2200" kern="1200">
          <a:solidFill>
            <a:schemeClr val="bg2"/>
          </a:solidFill>
          <a:latin typeface="Open Sans" charset="0"/>
          <a:ea typeface="Open Sans" charset="0"/>
          <a:cs typeface="Open Sans" charset="0"/>
          <a:sym typeface="Poppins"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hyperlink" Target="https://kotlinlang.org/docs/reference/coding-conventions.html" TargetMode="External"/><Relationship Id="rId3" Type="http://schemas.openxmlformats.org/officeDocument/2006/relationships/hyperlink" Target="https://github.com/square/retrofit" TargetMode="External"/><Relationship Id="rId7" Type="http://schemas.openxmlformats.org/officeDocument/2006/relationships/hyperlink" Target="https://firebase.google.com/docs/cloud-messaging" TargetMode="External"/><Relationship Id="rId2" Type="http://schemas.openxmlformats.org/officeDocument/2006/relationships/hyperlink" Target="https://github.com/PhilJay/MPAndroidChart" TargetMode="External"/><Relationship Id="rId1" Type="http://schemas.openxmlformats.org/officeDocument/2006/relationships/slideLayout" Target="../slideLayouts/slideLayout1.xml"/><Relationship Id="rId6" Type="http://schemas.openxmlformats.org/officeDocument/2006/relationships/hyperlink" Target="https://bumptech.github.io/glide/" TargetMode="External"/><Relationship Id="rId11" Type="http://schemas.openxmlformats.org/officeDocument/2006/relationships/hyperlink" Target="https://brandpalettes.com/twitter-colors/" TargetMode="External"/><Relationship Id="rId5" Type="http://schemas.openxmlformats.org/officeDocument/2006/relationships/hyperlink" Target="https://github.com/InsertKoinIO/koin" TargetMode="External"/><Relationship Id="rId10" Type="http://schemas.openxmlformats.org/officeDocument/2006/relationships/hyperlink" Target="https://developer.android.com/kotlin/coroutines?gclid=Cj0KCQiAtqL-BRC0ARIsAF4K3WHMgaSpWDKpwBFfk7PhtkFMz7S6h6Url5hs6LrKXKrlx1hZGCIsW6EaAvpnEALw_wcB&amp;gclsrc=aw.ds" TargetMode="External"/><Relationship Id="rId4" Type="http://schemas.openxmlformats.org/officeDocument/2006/relationships/hyperlink" Target="https://github.com/huanghaibin-dev/CalendarView" TargetMode="External"/><Relationship Id="rId9" Type="http://schemas.openxmlformats.org/officeDocument/2006/relationships/hyperlink" Target="https://developer.android.com/topic/libraries/architecture/livedata" TargetMode="External"/></Relationships>
</file>

<file path=ppt/slides/_rels/slide2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3"/>
          <p:cNvSpPr txBox="1">
            <a:spLocks/>
          </p:cNvSpPr>
          <p:nvPr/>
        </p:nvSpPr>
        <p:spPr bwMode="auto">
          <a:xfrm>
            <a:off x="2254896" y="2897560"/>
            <a:ext cx="9289089" cy="49685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lstStyle/>
          <a:p>
            <a:pPr eaLnBrk="1">
              <a:defRPr/>
            </a:pPr>
            <a:r>
              <a:rPr lang="en-US" altLang="x-none" sz="10000" b="1">
                <a:solidFill>
                  <a:srgbClr val="000000"/>
                </a:solidFill>
                <a:latin typeface="Montserrat Semi" charset="0"/>
                <a:ea typeface="Montserrat Semi" charset="0"/>
                <a:cs typeface="Montserrat Semi" charset="0"/>
                <a:sym typeface="Poppins Medium" charset="0"/>
              </a:rPr>
              <a:t>Mini project</a:t>
            </a:r>
          </a:p>
          <a:p>
            <a:pPr eaLnBrk="1">
              <a:defRPr/>
            </a:pPr>
            <a:r>
              <a:rPr lang="en-US" altLang="x-none" sz="10000" b="1">
                <a:solidFill>
                  <a:srgbClr val="000000"/>
                </a:solidFill>
                <a:latin typeface="Montserrat Semi" charset="0"/>
                <a:ea typeface="Montserrat Semi" charset="0"/>
                <a:cs typeface="Montserrat Semi" charset="0"/>
                <a:sym typeface="Poppins Medium" charset="0"/>
              </a:rPr>
              <a:t>Ứng dụng quản lí thực tập sinh</a:t>
            </a:r>
            <a:endParaRPr lang="x-none" altLang="x-none" sz="10000" b="1" dirty="0">
              <a:solidFill>
                <a:srgbClr val="000000"/>
              </a:solidFill>
              <a:latin typeface="Montserrat Semi" charset="0"/>
              <a:ea typeface="Montserrat Semi" charset="0"/>
              <a:cs typeface="Montserrat Semi" charset="0"/>
              <a:sym typeface="Poppins Medium" charset="0"/>
            </a:endParaRPr>
          </a:p>
        </p:txBody>
      </p:sp>
      <p:sp>
        <p:nvSpPr>
          <p:cNvPr id="3" name="Text Box 3"/>
          <p:cNvSpPr txBox="1">
            <a:spLocks/>
          </p:cNvSpPr>
          <p:nvPr/>
        </p:nvSpPr>
        <p:spPr bwMode="auto">
          <a:xfrm>
            <a:off x="2254896" y="8442176"/>
            <a:ext cx="6768630" cy="205189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lstStyle/>
          <a:p>
            <a:pPr eaLnBrk="1">
              <a:lnSpc>
                <a:spcPct val="120000"/>
              </a:lnSpc>
              <a:defRPr/>
            </a:pPr>
            <a:r>
              <a:rPr lang="en-US" altLang="x-none" sz="3200">
                <a:solidFill>
                  <a:srgbClr val="000000"/>
                </a:solidFill>
                <a:latin typeface="Montserrat Semi" charset="0"/>
                <a:ea typeface="Montserrat Semi" charset="0"/>
                <a:cs typeface="Montserrat Semi" charset="0"/>
                <a:sym typeface="Poppins Medium" charset="0"/>
              </a:rPr>
              <a:t>| Thực hiện bởi Thái Quốc Toàn (Eden)</a:t>
            </a:r>
          </a:p>
          <a:p>
            <a:pPr eaLnBrk="1">
              <a:lnSpc>
                <a:spcPct val="120000"/>
              </a:lnSpc>
              <a:defRPr/>
            </a:pPr>
            <a:r>
              <a:rPr lang="en-US" altLang="x-none" sz="3200">
                <a:solidFill>
                  <a:srgbClr val="000000"/>
                </a:solidFill>
                <a:latin typeface="Montserrat Semi" charset="0"/>
                <a:ea typeface="Montserrat Semi" charset="0"/>
                <a:cs typeface="Montserrat Semi" charset="0"/>
                <a:sym typeface="Poppins Medium" charset="0"/>
              </a:rPr>
              <a:t>   Android Internship</a:t>
            </a:r>
            <a:endParaRPr lang="x-none" altLang="x-none" sz="3200" dirty="0">
              <a:solidFill>
                <a:srgbClr val="000000"/>
              </a:solidFill>
              <a:latin typeface="Montserrat Semi" charset="0"/>
              <a:ea typeface="Montserrat Semi" charset="0"/>
              <a:cs typeface="Montserrat Semi" charset="0"/>
              <a:sym typeface="Poppins Medium" charset="0"/>
            </a:endParaRPr>
          </a:p>
        </p:txBody>
      </p:sp>
      <p:pic>
        <p:nvPicPr>
          <p:cNvPr id="9" name="Picture 8" descr="Icon&#10;&#10;Description automatically generated">
            <a:extLst>
              <a:ext uri="{FF2B5EF4-FFF2-40B4-BE49-F238E27FC236}">
                <a16:creationId xmlns:a16="http://schemas.microsoft.com/office/drawing/2014/main" id="{E3ED9EBD-50C4-4916-B01B-BE8E9A88CCC9}"/>
              </a:ext>
            </a:extLst>
          </p:cNvPr>
          <p:cNvPicPr>
            <a:picLocks noChangeAspect="1"/>
          </p:cNvPicPr>
          <p:nvPr/>
        </p:nvPicPr>
        <p:blipFill>
          <a:blip r:embed="rId2"/>
          <a:stretch>
            <a:fillRect/>
          </a:stretch>
        </p:blipFill>
        <p:spPr>
          <a:xfrm>
            <a:off x="13774810" y="1792504"/>
            <a:ext cx="9563374" cy="9563374"/>
          </a:xfrm>
          <a:prstGeom prst="rect">
            <a:avLst/>
          </a:prstGeom>
        </p:spPr>
      </p:pic>
    </p:spTree>
    <p:extLst>
      <p:ext uri="{BB962C8B-B14F-4D97-AF65-F5344CB8AC3E}">
        <p14:creationId xmlns:p14="http://schemas.microsoft.com/office/powerpoint/2010/main" val="20716740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bwMode="auto">
          <a:xfrm>
            <a:off x="598712" y="10818440"/>
            <a:ext cx="4104456" cy="2592288"/>
          </a:xfrm>
          <a:prstGeom prst="rect">
            <a:avLst/>
          </a:prstGeom>
          <a:solidFill>
            <a:srgbClr val="FFFFFF"/>
          </a:solidFill>
          <a:ln w="12700" cap="flat" cmpd="sng" algn="ctr">
            <a:noFill/>
            <a:prstDash val="solid"/>
            <a:miter lim="400000"/>
            <a:headEnd type="none" w="med" len="med"/>
            <a:tailEnd type="none" w="med" len="med"/>
          </a:ln>
          <a:effectLst/>
        </p:spPr>
        <p:txBody>
          <a:bodyPr vert="horz" wrap="square" lIns="38100" tIns="38100" rIns="38100" bIns="38100" numCol="1" rtlCol="0" anchor="ctr" anchorCtr="0" compatLnSpc="1">
            <a:prstTxWarp prst="textNoShape">
              <a:avLst/>
            </a:prstTxWarp>
            <a:spAutoFit/>
          </a:bodyPr>
          <a:lstStyle/>
          <a:p>
            <a:pPr marL="0" marR="0" indent="0" algn="l" defTabSz="825500" rtl="0" eaLnBrk="1" fontAlgn="base" latinLnBrk="0" hangingPunct="0">
              <a:lnSpc>
                <a:spcPct val="100000"/>
              </a:lnSpc>
              <a:spcBef>
                <a:spcPct val="0"/>
              </a:spcBef>
              <a:spcAft>
                <a:spcPct val="0"/>
              </a:spcAft>
              <a:buClrTx/>
              <a:buSzTx/>
              <a:buFontTx/>
              <a:buNone/>
              <a:tabLst/>
            </a:pPr>
            <a:endParaRPr kumimoji="0" lang="en-US" sz="2000" b="0" i="0" u="none" strike="noStrike" cap="none" normalizeH="0" baseline="0">
              <a:ln>
                <a:noFill/>
              </a:ln>
              <a:solidFill>
                <a:srgbClr val="74808C"/>
              </a:solidFill>
              <a:effectLst/>
              <a:latin typeface="Poppins" charset="0"/>
              <a:ea typeface="Poppins" charset="0"/>
              <a:cs typeface="Poppins" charset="0"/>
              <a:sym typeface="Poppins" charset="0"/>
            </a:endParaRPr>
          </a:p>
        </p:txBody>
      </p:sp>
      <p:sp>
        <p:nvSpPr>
          <p:cNvPr id="6145" name="Text Box 1"/>
          <p:cNvSpPr txBox="1">
            <a:spLocks/>
          </p:cNvSpPr>
          <p:nvPr/>
        </p:nvSpPr>
        <p:spPr bwMode="auto">
          <a:xfrm>
            <a:off x="22545675" y="12448902"/>
            <a:ext cx="895350" cy="385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spAutoFit/>
          </a:bodyPr>
          <a:lstStyle>
            <a:lvl1pPr>
              <a:defRPr sz="2000">
                <a:solidFill>
                  <a:srgbClr val="74808C"/>
                </a:solidFill>
                <a:latin typeface="Poppins" charset="0"/>
                <a:ea typeface="Poppins" charset="0"/>
                <a:cs typeface="Poppins" charset="0"/>
                <a:sym typeface="Poppins" charset="0"/>
              </a:defRPr>
            </a:lvl1pPr>
            <a:lvl2pPr marL="742950" indent="-285750">
              <a:defRPr sz="2000">
                <a:solidFill>
                  <a:srgbClr val="74808C"/>
                </a:solidFill>
                <a:latin typeface="Poppins" charset="0"/>
                <a:ea typeface="Poppins" charset="0"/>
                <a:cs typeface="Poppins" charset="0"/>
                <a:sym typeface="Poppins" charset="0"/>
              </a:defRPr>
            </a:lvl2pPr>
            <a:lvl3pPr marL="1143000" indent="-228600">
              <a:defRPr sz="2000">
                <a:solidFill>
                  <a:srgbClr val="74808C"/>
                </a:solidFill>
                <a:latin typeface="Poppins" charset="0"/>
                <a:ea typeface="Poppins" charset="0"/>
                <a:cs typeface="Poppins" charset="0"/>
                <a:sym typeface="Poppins" charset="0"/>
              </a:defRPr>
            </a:lvl3pPr>
            <a:lvl4pPr marL="1600200" indent="-228600">
              <a:defRPr sz="2000">
                <a:solidFill>
                  <a:srgbClr val="74808C"/>
                </a:solidFill>
                <a:latin typeface="Poppins" charset="0"/>
                <a:ea typeface="Poppins" charset="0"/>
                <a:cs typeface="Poppins" charset="0"/>
                <a:sym typeface="Poppins" charset="0"/>
              </a:defRPr>
            </a:lvl4pPr>
            <a:lvl5pPr marL="2057400" indent="-228600">
              <a:defRPr sz="2000">
                <a:solidFill>
                  <a:srgbClr val="74808C"/>
                </a:solidFill>
                <a:latin typeface="Poppins" charset="0"/>
                <a:ea typeface="Poppins" charset="0"/>
                <a:cs typeface="Poppins" charset="0"/>
                <a:sym typeface="Poppins" charset="0"/>
              </a:defRPr>
            </a:lvl5pPr>
            <a:lvl6pPr marL="2514600" indent="-228600" defTabSz="825500" eaLnBrk="0" fontAlgn="base" hangingPunct="0">
              <a:spcBef>
                <a:spcPct val="0"/>
              </a:spcBef>
              <a:spcAft>
                <a:spcPct val="0"/>
              </a:spcAft>
              <a:defRPr sz="2000">
                <a:solidFill>
                  <a:srgbClr val="74808C"/>
                </a:solidFill>
                <a:latin typeface="Poppins" charset="0"/>
                <a:ea typeface="Poppins" charset="0"/>
                <a:cs typeface="Poppins" charset="0"/>
                <a:sym typeface="Poppins" charset="0"/>
              </a:defRPr>
            </a:lvl6pPr>
            <a:lvl7pPr marL="2971800" indent="-228600" defTabSz="825500" eaLnBrk="0" fontAlgn="base" hangingPunct="0">
              <a:spcBef>
                <a:spcPct val="0"/>
              </a:spcBef>
              <a:spcAft>
                <a:spcPct val="0"/>
              </a:spcAft>
              <a:defRPr sz="2000">
                <a:solidFill>
                  <a:srgbClr val="74808C"/>
                </a:solidFill>
                <a:latin typeface="Poppins" charset="0"/>
                <a:ea typeface="Poppins" charset="0"/>
                <a:cs typeface="Poppins" charset="0"/>
                <a:sym typeface="Poppins" charset="0"/>
              </a:defRPr>
            </a:lvl7pPr>
            <a:lvl8pPr marL="3429000" indent="-228600" defTabSz="825500" eaLnBrk="0" fontAlgn="base" hangingPunct="0">
              <a:spcBef>
                <a:spcPct val="0"/>
              </a:spcBef>
              <a:spcAft>
                <a:spcPct val="0"/>
              </a:spcAft>
              <a:defRPr sz="2000">
                <a:solidFill>
                  <a:srgbClr val="74808C"/>
                </a:solidFill>
                <a:latin typeface="Poppins" charset="0"/>
                <a:ea typeface="Poppins" charset="0"/>
                <a:cs typeface="Poppins" charset="0"/>
                <a:sym typeface="Poppins" charset="0"/>
              </a:defRPr>
            </a:lvl8pPr>
            <a:lvl9pPr marL="3886200" indent="-228600" defTabSz="825500" eaLnBrk="0" fontAlgn="base" hangingPunct="0">
              <a:spcBef>
                <a:spcPct val="0"/>
              </a:spcBef>
              <a:spcAft>
                <a:spcPct val="0"/>
              </a:spcAft>
              <a:defRPr sz="2000">
                <a:solidFill>
                  <a:srgbClr val="74808C"/>
                </a:solidFill>
                <a:latin typeface="Poppins" charset="0"/>
                <a:ea typeface="Poppins" charset="0"/>
                <a:cs typeface="Poppins" charset="0"/>
                <a:sym typeface="Poppins" charset="0"/>
              </a:defRPr>
            </a:lvl9pPr>
          </a:lstStyle>
          <a:p>
            <a:pPr algn="ctr" eaLnBrk="1">
              <a:defRPr/>
            </a:pPr>
            <a:fld id="{50DB6F24-78AF-B74A-8CA2-6EFA4B1A3171}" type="slidenum">
              <a:rPr lang="x-none" altLang="x-none" smtClean="0">
                <a:solidFill>
                  <a:srgbClr val="9B9A9C"/>
                </a:solidFill>
                <a:latin typeface="Montserrat" charset="0"/>
                <a:ea typeface="Montserrat" charset="0"/>
                <a:cs typeface="Montserrat" charset="0"/>
              </a:rPr>
              <a:pPr algn="ctr" eaLnBrk="1">
                <a:defRPr/>
              </a:pPr>
              <a:t>10</a:t>
            </a:fld>
            <a:endParaRPr lang="x-none" altLang="x-none" dirty="0">
              <a:solidFill>
                <a:srgbClr val="9B9A9C"/>
              </a:solidFill>
              <a:latin typeface="Montserrat" charset="0"/>
              <a:ea typeface="Montserrat" charset="0"/>
              <a:cs typeface="Montserrat" charset="0"/>
            </a:endParaRPr>
          </a:p>
        </p:txBody>
      </p:sp>
      <p:grpSp>
        <p:nvGrpSpPr>
          <p:cNvPr id="2" name="Group 1"/>
          <p:cNvGrpSpPr/>
          <p:nvPr/>
        </p:nvGrpSpPr>
        <p:grpSpPr>
          <a:xfrm>
            <a:off x="10463958" y="1401204"/>
            <a:ext cx="12529392" cy="10595799"/>
            <a:chOff x="14405198" y="2681536"/>
            <a:chExt cx="7109619" cy="10189597"/>
          </a:xfrm>
        </p:grpSpPr>
        <p:sp>
          <p:nvSpPr>
            <p:cNvPr id="6" name="Text Box 3"/>
            <p:cNvSpPr txBox="1">
              <a:spLocks/>
            </p:cNvSpPr>
            <p:nvPr/>
          </p:nvSpPr>
          <p:spPr bwMode="auto">
            <a:xfrm>
              <a:off x="14405198" y="3203990"/>
              <a:ext cx="6840637" cy="26458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lstStyle/>
            <a:p>
              <a:pPr eaLnBrk="1">
                <a:defRPr/>
              </a:pPr>
              <a:r>
                <a:rPr lang="en-US" altLang="x-none" sz="7200" b="1">
                  <a:solidFill>
                    <a:srgbClr val="000000"/>
                  </a:solidFill>
                  <a:latin typeface="Montserrat Semi" charset="0"/>
                  <a:ea typeface="Montserrat Semi" charset="0"/>
                  <a:cs typeface="Montserrat Semi" charset="0"/>
                  <a:sym typeface="Poppins Medium" charset="0"/>
                </a:rPr>
                <a:t>Giao diện tạo một task</a:t>
              </a:r>
              <a:endParaRPr lang="x-none" altLang="x-none" sz="7200" b="1" dirty="0">
                <a:solidFill>
                  <a:srgbClr val="000000"/>
                </a:solidFill>
                <a:latin typeface="Montserrat Semi" charset="0"/>
                <a:ea typeface="Montserrat Semi" charset="0"/>
                <a:cs typeface="Montserrat Semi" charset="0"/>
                <a:sym typeface="Poppins Medium" charset="0"/>
              </a:endParaRPr>
            </a:p>
          </p:txBody>
        </p:sp>
        <p:sp>
          <p:nvSpPr>
            <p:cNvPr id="9" name="Rectangle 8"/>
            <p:cNvSpPr/>
            <p:nvPr/>
          </p:nvSpPr>
          <p:spPr bwMode="auto">
            <a:xfrm>
              <a:off x="14405198" y="5234355"/>
              <a:ext cx="7109619" cy="7636778"/>
            </a:xfrm>
            <a:prstGeom prst="rect">
              <a:avLst/>
            </a:prstGeom>
          </p:spPr>
          <p:txBody>
            <a:bodyPr wrap="square">
              <a:spAutoFit/>
            </a:bodyPr>
            <a:lstStyle/>
            <a:p>
              <a:pPr>
                <a:lnSpc>
                  <a:spcPct val="180000"/>
                </a:lnSpc>
                <a:defRPr/>
              </a:pPr>
              <a:r>
                <a:rPr lang="en-US" sz="3200">
                  <a:solidFill>
                    <a:srgbClr val="292829"/>
                  </a:solidFill>
                  <a:latin typeface="Open Sans" charset="0"/>
                  <a:ea typeface="Open Sans" charset="0"/>
                  <a:cs typeface="Open Sans" charset="0"/>
                </a:rPr>
                <a:t>Một task sẽ bao gồm các thông tin: deadline, nội dung và danh sách các intern sẽ thực hiện (tất cả các mục điều là bắt buộc).</a:t>
              </a:r>
            </a:p>
            <a:p>
              <a:pPr>
                <a:lnSpc>
                  <a:spcPct val="180000"/>
                </a:lnSpc>
                <a:defRPr/>
              </a:pPr>
              <a:r>
                <a:rPr lang="en-US" sz="3200">
                  <a:solidFill>
                    <a:srgbClr val="292829"/>
                  </a:solidFill>
                  <a:latin typeface="Open Sans" charset="0"/>
                  <a:ea typeface="Open Sans" charset="0"/>
                  <a:cs typeface="Open Sans" charset="0"/>
                </a:rPr>
                <a:t>Phần deadline phải thỏa điều kiện là không nhỏ hơn thời điểm hiện tại và phải lớn hơn hiện tại ít nhất 24h.</a:t>
              </a:r>
            </a:p>
            <a:p>
              <a:pPr>
                <a:lnSpc>
                  <a:spcPct val="180000"/>
                </a:lnSpc>
                <a:defRPr/>
              </a:pPr>
              <a:r>
                <a:rPr lang="en-US" sz="3200">
                  <a:solidFill>
                    <a:srgbClr val="292829"/>
                  </a:solidFill>
                  <a:latin typeface="Open Sans" charset="0"/>
                  <a:ea typeface="Open Sans" charset="0"/>
                  <a:cs typeface="Open Sans" charset="0"/>
                </a:rPr>
                <a:t>Trong màn hình, các phần chức năng bao gồm:</a:t>
              </a:r>
            </a:p>
            <a:p>
              <a:pPr marL="457200" indent="-457200">
                <a:lnSpc>
                  <a:spcPct val="180000"/>
                </a:lnSpc>
                <a:buFontTx/>
                <a:buChar char="-"/>
                <a:defRPr/>
              </a:pPr>
              <a:r>
                <a:rPr lang="en-US" sz="3200">
                  <a:solidFill>
                    <a:srgbClr val="292829"/>
                  </a:solidFill>
                  <a:latin typeface="Open Sans" charset="0"/>
                  <a:ea typeface="Open Sans" charset="0"/>
                  <a:cs typeface="Open Sans" charset="0"/>
                </a:rPr>
                <a:t>Vị trí 1 sẽ là nút lưu lại task.</a:t>
              </a:r>
            </a:p>
            <a:p>
              <a:pPr marL="457200" indent="-457200">
                <a:lnSpc>
                  <a:spcPct val="180000"/>
                </a:lnSpc>
                <a:buFontTx/>
                <a:buChar char="-"/>
                <a:defRPr/>
              </a:pPr>
              <a:r>
                <a:rPr lang="en-US" sz="3200">
                  <a:solidFill>
                    <a:srgbClr val="292829"/>
                  </a:solidFill>
                  <a:latin typeface="Open Sans" charset="0"/>
                  <a:ea typeface="Open Sans" charset="0"/>
                  <a:cs typeface="Open Sans" charset="0"/>
                </a:rPr>
                <a:t>Vị trí 2 sẽ là nơi chọn ngày hết hạn của task.</a:t>
              </a:r>
            </a:p>
            <a:p>
              <a:pPr marL="457200" indent="-457200">
                <a:lnSpc>
                  <a:spcPct val="180000"/>
                </a:lnSpc>
                <a:buFontTx/>
                <a:buChar char="-"/>
                <a:defRPr/>
              </a:pPr>
              <a:r>
                <a:rPr lang="en-US" sz="3200">
                  <a:solidFill>
                    <a:srgbClr val="292829"/>
                  </a:solidFill>
                  <a:latin typeface="Open Sans" charset="0"/>
                  <a:ea typeface="Open Sans" charset="0"/>
                  <a:cs typeface="Open Sans" charset="0"/>
                </a:rPr>
                <a:t>Vị trí 3 là nội dung của task.</a:t>
              </a:r>
            </a:p>
            <a:p>
              <a:pPr marL="457200" indent="-457200">
                <a:lnSpc>
                  <a:spcPct val="180000"/>
                </a:lnSpc>
                <a:buFontTx/>
                <a:buChar char="-"/>
                <a:defRPr/>
              </a:pPr>
              <a:r>
                <a:rPr lang="en-US" sz="3200">
                  <a:solidFill>
                    <a:srgbClr val="292829"/>
                  </a:solidFill>
                  <a:latin typeface="Open Sans" charset="0"/>
                  <a:ea typeface="Open Sans" charset="0"/>
                  <a:cs typeface="Open Sans" charset="0"/>
                </a:rPr>
                <a:t>Vị trí 4 khi chọn sẽ chuyển qua màn hình lựa chọn intern cho task.</a:t>
              </a:r>
              <a:endParaRPr lang="en-US" sz="3200" dirty="0">
                <a:solidFill>
                  <a:srgbClr val="292829"/>
                </a:solidFill>
                <a:latin typeface="Open Sans" charset="0"/>
                <a:ea typeface="Open Sans" charset="0"/>
                <a:cs typeface="Open Sans" charset="0"/>
              </a:endParaRPr>
            </a:p>
          </p:txBody>
        </p:sp>
        <p:sp>
          <p:nvSpPr>
            <p:cNvPr id="10" name="Text Box 2"/>
            <p:cNvSpPr txBox="1">
              <a:spLocks/>
            </p:cNvSpPr>
            <p:nvPr/>
          </p:nvSpPr>
          <p:spPr bwMode="auto">
            <a:xfrm>
              <a:off x="14406674" y="2681536"/>
              <a:ext cx="5592762" cy="354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nchor="ctr">
              <a:spAutoFit/>
            </a:bodyPr>
            <a:lstStyle/>
            <a:p>
              <a:pPr eaLnBrk="1">
                <a:defRPr/>
              </a:pPr>
              <a:r>
                <a:rPr lang="en-US" altLang="x-none" sz="1800" spc="300">
                  <a:solidFill>
                    <a:schemeClr val="accent3"/>
                  </a:solidFill>
                  <a:latin typeface="Montserrat" charset="0"/>
                  <a:ea typeface="Montserrat" charset="0"/>
                  <a:cs typeface="Montserrat" charset="0"/>
                  <a:sym typeface="Poppins SemiBold" charset="0"/>
                </a:rPr>
                <a:t>Quản lí thực tập sinh</a:t>
              </a:r>
              <a:endParaRPr lang="x-none" altLang="x-none" sz="1800" spc="300" dirty="0">
                <a:solidFill>
                  <a:schemeClr val="accent3"/>
                </a:solidFill>
                <a:latin typeface="Montserrat" charset="0"/>
                <a:ea typeface="Montserrat" charset="0"/>
                <a:cs typeface="Montserrat" charset="0"/>
                <a:sym typeface="Poppins SemiBold" charset="0"/>
              </a:endParaRPr>
            </a:p>
          </p:txBody>
        </p:sp>
      </p:grpSp>
      <p:pic>
        <p:nvPicPr>
          <p:cNvPr id="7" name="Picture 6" descr="Graphical user interface, text, application&#10;&#10;Description automatically generated">
            <a:extLst>
              <a:ext uri="{FF2B5EF4-FFF2-40B4-BE49-F238E27FC236}">
                <a16:creationId xmlns:a16="http://schemas.microsoft.com/office/drawing/2014/main" id="{6E265675-EE6A-4A9B-8ABA-E6E55B4F50BF}"/>
              </a:ext>
            </a:extLst>
          </p:cNvPr>
          <p:cNvPicPr>
            <a:picLocks noChangeAspect="1"/>
          </p:cNvPicPr>
          <p:nvPr/>
        </p:nvPicPr>
        <p:blipFill>
          <a:blip r:embed="rId2"/>
          <a:stretch>
            <a:fillRect/>
          </a:stretch>
        </p:blipFill>
        <p:spPr>
          <a:xfrm>
            <a:off x="2650940" y="1528152"/>
            <a:ext cx="5516433" cy="10659696"/>
          </a:xfrm>
          <a:prstGeom prst="rect">
            <a:avLst/>
          </a:prstGeom>
        </p:spPr>
      </p:pic>
    </p:spTree>
    <p:extLst>
      <p:ext uri="{BB962C8B-B14F-4D97-AF65-F5344CB8AC3E}">
        <p14:creationId xmlns:p14="http://schemas.microsoft.com/office/powerpoint/2010/main" val="32509075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bwMode="auto">
          <a:xfrm>
            <a:off x="598712" y="10818440"/>
            <a:ext cx="4104456" cy="2592288"/>
          </a:xfrm>
          <a:prstGeom prst="rect">
            <a:avLst/>
          </a:prstGeom>
          <a:solidFill>
            <a:srgbClr val="FFFFFF"/>
          </a:solidFill>
          <a:ln w="12700" cap="flat" cmpd="sng" algn="ctr">
            <a:noFill/>
            <a:prstDash val="solid"/>
            <a:miter lim="400000"/>
            <a:headEnd type="none" w="med" len="med"/>
            <a:tailEnd type="none" w="med" len="med"/>
          </a:ln>
          <a:effectLst/>
        </p:spPr>
        <p:txBody>
          <a:bodyPr vert="horz" wrap="square" lIns="38100" tIns="38100" rIns="38100" bIns="38100" numCol="1" rtlCol="0" anchor="ctr" anchorCtr="0" compatLnSpc="1">
            <a:prstTxWarp prst="textNoShape">
              <a:avLst/>
            </a:prstTxWarp>
            <a:spAutoFit/>
          </a:bodyPr>
          <a:lstStyle/>
          <a:p>
            <a:pPr marL="0" marR="0" indent="0" algn="l" defTabSz="825500" rtl="0" eaLnBrk="1" fontAlgn="base" latinLnBrk="0" hangingPunct="0">
              <a:lnSpc>
                <a:spcPct val="100000"/>
              </a:lnSpc>
              <a:spcBef>
                <a:spcPct val="0"/>
              </a:spcBef>
              <a:spcAft>
                <a:spcPct val="0"/>
              </a:spcAft>
              <a:buClrTx/>
              <a:buSzTx/>
              <a:buFontTx/>
              <a:buNone/>
              <a:tabLst/>
            </a:pPr>
            <a:endParaRPr kumimoji="0" lang="en-US" sz="2000" b="0" i="0" u="none" strike="noStrike" cap="none" normalizeH="0" baseline="0">
              <a:ln>
                <a:noFill/>
              </a:ln>
              <a:solidFill>
                <a:srgbClr val="74808C"/>
              </a:solidFill>
              <a:effectLst/>
              <a:latin typeface="Poppins" charset="0"/>
              <a:ea typeface="Poppins" charset="0"/>
              <a:cs typeface="Poppins" charset="0"/>
              <a:sym typeface="Poppins" charset="0"/>
            </a:endParaRPr>
          </a:p>
        </p:txBody>
      </p:sp>
      <p:sp>
        <p:nvSpPr>
          <p:cNvPr id="6145" name="Text Box 1"/>
          <p:cNvSpPr txBox="1">
            <a:spLocks/>
          </p:cNvSpPr>
          <p:nvPr/>
        </p:nvSpPr>
        <p:spPr bwMode="auto">
          <a:xfrm>
            <a:off x="22545675" y="12448902"/>
            <a:ext cx="895350" cy="385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spAutoFit/>
          </a:bodyPr>
          <a:lstStyle>
            <a:lvl1pPr>
              <a:defRPr sz="2000">
                <a:solidFill>
                  <a:srgbClr val="74808C"/>
                </a:solidFill>
                <a:latin typeface="Poppins" charset="0"/>
                <a:ea typeface="Poppins" charset="0"/>
                <a:cs typeface="Poppins" charset="0"/>
                <a:sym typeface="Poppins" charset="0"/>
              </a:defRPr>
            </a:lvl1pPr>
            <a:lvl2pPr marL="742950" indent="-285750">
              <a:defRPr sz="2000">
                <a:solidFill>
                  <a:srgbClr val="74808C"/>
                </a:solidFill>
                <a:latin typeface="Poppins" charset="0"/>
                <a:ea typeface="Poppins" charset="0"/>
                <a:cs typeface="Poppins" charset="0"/>
                <a:sym typeface="Poppins" charset="0"/>
              </a:defRPr>
            </a:lvl2pPr>
            <a:lvl3pPr marL="1143000" indent="-228600">
              <a:defRPr sz="2000">
                <a:solidFill>
                  <a:srgbClr val="74808C"/>
                </a:solidFill>
                <a:latin typeface="Poppins" charset="0"/>
                <a:ea typeface="Poppins" charset="0"/>
                <a:cs typeface="Poppins" charset="0"/>
                <a:sym typeface="Poppins" charset="0"/>
              </a:defRPr>
            </a:lvl3pPr>
            <a:lvl4pPr marL="1600200" indent="-228600">
              <a:defRPr sz="2000">
                <a:solidFill>
                  <a:srgbClr val="74808C"/>
                </a:solidFill>
                <a:latin typeface="Poppins" charset="0"/>
                <a:ea typeface="Poppins" charset="0"/>
                <a:cs typeface="Poppins" charset="0"/>
                <a:sym typeface="Poppins" charset="0"/>
              </a:defRPr>
            </a:lvl4pPr>
            <a:lvl5pPr marL="2057400" indent="-228600">
              <a:defRPr sz="2000">
                <a:solidFill>
                  <a:srgbClr val="74808C"/>
                </a:solidFill>
                <a:latin typeface="Poppins" charset="0"/>
                <a:ea typeface="Poppins" charset="0"/>
                <a:cs typeface="Poppins" charset="0"/>
                <a:sym typeface="Poppins" charset="0"/>
              </a:defRPr>
            </a:lvl5pPr>
            <a:lvl6pPr marL="2514600" indent="-228600" defTabSz="825500" eaLnBrk="0" fontAlgn="base" hangingPunct="0">
              <a:spcBef>
                <a:spcPct val="0"/>
              </a:spcBef>
              <a:spcAft>
                <a:spcPct val="0"/>
              </a:spcAft>
              <a:defRPr sz="2000">
                <a:solidFill>
                  <a:srgbClr val="74808C"/>
                </a:solidFill>
                <a:latin typeface="Poppins" charset="0"/>
                <a:ea typeface="Poppins" charset="0"/>
                <a:cs typeface="Poppins" charset="0"/>
                <a:sym typeface="Poppins" charset="0"/>
              </a:defRPr>
            </a:lvl6pPr>
            <a:lvl7pPr marL="2971800" indent="-228600" defTabSz="825500" eaLnBrk="0" fontAlgn="base" hangingPunct="0">
              <a:spcBef>
                <a:spcPct val="0"/>
              </a:spcBef>
              <a:spcAft>
                <a:spcPct val="0"/>
              </a:spcAft>
              <a:defRPr sz="2000">
                <a:solidFill>
                  <a:srgbClr val="74808C"/>
                </a:solidFill>
                <a:latin typeface="Poppins" charset="0"/>
                <a:ea typeface="Poppins" charset="0"/>
                <a:cs typeface="Poppins" charset="0"/>
                <a:sym typeface="Poppins" charset="0"/>
              </a:defRPr>
            </a:lvl7pPr>
            <a:lvl8pPr marL="3429000" indent="-228600" defTabSz="825500" eaLnBrk="0" fontAlgn="base" hangingPunct="0">
              <a:spcBef>
                <a:spcPct val="0"/>
              </a:spcBef>
              <a:spcAft>
                <a:spcPct val="0"/>
              </a:spcAft>
              <a:defRPr sz="2000">
                <a:solidFill>
                  <a:srgbClr val="74808C"/>
                </a:solidFill>
                <a:latin typeface="Poppins" charset="0"/>
                <a:ea typeface="Poppins" charset="0"/>
                <a:cs typeface="Poppins" charset="0"/>
                <a:sym typeface="Poppins" charset="0"/>
              </a:defRPr>
            </a:lvl8pPr>
            <a:lvl9pPr marL="3886200" indent="-228600" defTabSz="825500" eaLnBrk="0" fontAlgn="base" hangingPunct="0">
              <a:spcBef>
                <a:spcPct val="0"/>
              </a:spcBef>
              <a:spcAft>
                <a:spcPct val="0"/>
              </a:spcAft>
              <a:defRPr sz="2000">
                <a:solidFill>
                  <a:srgbClr val="74808C"/>
                </a:solidFill>
                <a:latin typeface="Poppins" charset="0"/>
                <a:ea typeface="Poppins" charset="0"/>
                <a:cs typeface="Poppins" charset="0"/>
                <a:sym typeface="Poppins" charset="0"/>
              </a:defRPr>
            </a:lvl9pPr>
          </a:lstStyle>
          <a:p>
            <a:pPr algn="ctr" eaLnBrk="1">
              <a:defRPr/>
            </a:pPr>
            <a:fld id="{50DB6F24-78AF-B74A-8CA2-6EFA4B1A3171}" type="slidenum">
              <a:rPr lang="x-none" altLang="x-none" smtClean="0">
                <a:solidFill>
                  <a:srgbClr val="9B9A9C"/>
                </a:solidFill>
                <a:latin typeface="Montserrat" charset="0"/>
                <a:ea typeface="Montserrat" charset="0"/>
                <a:cs typeface="Montserrat" charset="0"/>
              </a:rPr>
              <a:pPr algn="ctr" eaLnBrk="1">
                <a:defRPr/>
              </a:pPr>
              <a:t>11</a:t>
            </a:fld>
            <a:endParaRPr lang="x-none" altLang="x-none" dirty="0">
              <a:solidFill>
                <a:srgbClr val="9B9A9C"/>
              </a:solidFill>
              <a:latin typeface="Montserrat" charset="0"/>
              <a:ea typeface="Montserrat" charset="0"/>
              <a:cs typeface="Montserrat" charset="0"/>
            </a:endParaRPr>
          </a:p>
        </p:txBody>
      </p:sp>
      <p:grpSp>
        <p:nvGrpSpPr>
          <p:cNvPr id="2" name="Group 1"/>
          <p:cNvGrpSpPr/>
          <p:nvPr/>
        </p:nvGrpSpPr>
        <p:grpSpPr>
          <a:xfrm>
            <a:off x="10463958" y="1401204"/>
            <a:ext cx="12529392" cy="7936609"/>
            <a:chOff x="14405198" y="2681536"/>
            <a:chExt cx="7109619" cy="7632350"/>
          </a:xfrm>
        </p:grpSpPr>
        <p:sp>
          <p:nvSpPr>
            <p:cNvPr id="6" name="Text Box 3"/>
            <p:cNvSpPr txBox="1">
              <a:spLocks/>
            </p:cNvSpPr>
            <p:nvPr/>
          </p:nvSpPr>
          <p:spPr bwMode="auto">
            <a:xfrm>
              <a:off x="14405198" y="3203990"/>
              <a:ext cx="6840637" cy="26458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lstStyle/>
            <a:p>
              <a:pPr eaLnBrk="1">
                <a:defRPr/>
              </a:pPr>
              <a:r>
                <a:rPr lang="en-US" altLang="x-none" sz="7200" b="1">
                  <a:solidFill>
                    <a:srgbClr val="000000"/>
                  </a:solidFill>
                  <a:latin typeface="Montserrat Semi" charset="0"/>
                  <a:ea typeface="Montserrat Semi" charset="0"/>
                  <a:cs typeface="Montserrat Semi" charset="0"/>
                  <a:sym typeface="Poppins Medium" charset="0"/>
                </a:rPr>
                <a:t>Giao diện chọn intern thực hiện task</a:t>
              </a:r>
              <a:endParaRPr lang="x-none" altLang="x-none" sz="7200" b="1" dirty="0">
                <a:solidFill>
                  <a:srgbClr val="000000"/>
                </a:solidFill>
                <a:latin typeface="Montserrat Semi" charset="0"/>
                <a:ea typeface="Montserrat Semi" charset="0"/>
                <a:cs typeface="Montserrat Semi" charset="0"/>
                <a:sym typeface="Poppins Medium" charset="0"/>
              </a:endParaRPr>
            </a:p>
          </p:txBody>
        </p:sp>
        <p:sp>
          <p:nvSpPr>
            <p:cNvPr id="9" name="Rectangle 8"/>
            <p:cNvSpPr/>
            <p:nvPr/>
          </p:nvSpPr>
          <p:spPr bwMode="auto">
            <a:xfrm>
              <a:off x="14405198" y="5234355"/>
              <a:ext cx="7109619" cy="5079531"/>
            </a:xfrm>
            <a:prstGeom prst="rect">
              <a:avLst/>
            </a:prstGeom>
          </p:spPr>
          <p:txBody>
            <a:bodyPr wrap="square">
              <a:spAutoFit/>
            </a:bodyPr>
            <a:lstStyle/>
            <a:p>
              <a:pPr>
                <a:lnSpc>
                  <a:spcPct val="180000"/>
                </a:lnSpc>
                <a:defRPr/>
              </a:pPr>
              <a:r>
                <a:rPr lang="en-US" sz="3200">
                  <a:solidFill>
                    <a:srgbClr val="292829"/>
                  </a:solidFill>
                  <a:latin typeface="Open Sans" charset="0"/>
                  <a:ea typeface="Open Sans" charset="0"/>
                  <a:cs typeface="Open Sans" charset="0"/>
                </a:rPr>
                <a:t>Các intern hiển thị sẽ chỉ gồm các intern do mentor quản lí.</a:t>
              </a:r>
            </a:p>
            <a:p>
              <a:pPr>
                <a:lnSpc>
                  <a:spcPct val="180000"/>
                </a:lnSpc>
                <a:defRPr/>
              </a:pPr>
              <a:r>
                <a:rPr lang="en-US" sz="3200">
                  <a:solidFill>
                    <a:srgbClr val="292829"/>
                  </a:solidFill>
                  <a:latin typeface="Open Sans" charset="0"/>
                  <a:ea typeface="Open Sans" charset="0"/>
                  <a:cs typeface="Open Sans" charset="0"/>
                </a:rPr>
                <a:t>Các vị trí chức năng bao gồm:</a:t>
              </a:r>
            </a:p>
            <a:p>
              <a:pPr marL="457200" indent="-457200">
                <a:lnSpc>
                  <a:spcPct val="180000"/>
                </a:lnSpc>
                <a:buFontTx/>
                <a:buChar char="-"/>
                <a:defRPr/>
              </a:pPr>
              <a:r>
                <a:rPr lang="en-US" sz="3200">
                  <a:solidFill>
                    <a:srgbClr val="292829"/>
                  </a:solidFill>
                  <a:latin typeface="Open Sans" charset="0"/>
                  <a:ea typeface="Open Sans" charset="0"/>
                  <a:cs typeface="Open Sans" charset="0"/>
                </a:rPr>
                <a:t>Vị trí 1 là thanh tìm kiếm intern.</a:t>
              </a:r>
            </a:p>
            <a:p>
              <a:pPr marL="457200" indent="-457200">
                <a:lnSpc>
                  <a:spcPct val="180000"/>
                </a:lnSpc>
                <a:buFontTx/>
                <a:buChar char="-"/>
                <a:defRPr/>
              </a:pPr>
              <a:r>
                <a:rPr lang="en-US" sz="3200">
                  <a:solidFill>
                    <a:srgbClr val="292829"/>
                  </a:solidFill>
                  <a:latin typeface="Open Sans" charset="0"/>
                  <a:ea typeface="Open Sans" charset="0"/>
                  <a:cs typeface="Open Sans" charset="0"/>
                </a:rPr>
                <a:t>Vị trí 2 khi nhấn sẽ xóa intern đã chọn ra khỏi danh sách chọn.</a:t>
              </a:r>
            </a:p>
            <a:p>
              <a:pPr marL="457200" indent="-457200">
                <a:lnSpc>
                  <a:spcPct val="180000"/>
                </a:lnSpc>
                <a:buFontTx/>
                <a:buChar char="-"/>
                <a:defRPr/>
              </a:pPr>
              <a:r>
                <a:rPr lang="en-US" sz="3200">
                  <a:solidFill>
                    <a:srgbClr val="292829"/>
                  </a:solidFill>
                  <a:latin typeface="Open Sans" charset="0"/>
                  <a:ea typeface="Open Sans" charset="0"/>
                  <a:cs typeface="Open Sans" charset="0"/>
                </a:rPr>
                <a:t>Vị trí 3 khi nhấn chọn sẽ them intern vào danh sách, khi nhấn lại lần nữa sẽ xóa intern ra khỏi danh sách.</a:t>
              </a:r>
              <a:endParaRPr lang="en-US" sz="3200" dirty="0">
                <a:solidFill>
                  <a:srgbClr val="292829"/>
                </a:solidFill>
                <a:latin typeface="Open Sans" charset="0"/>
                <a:ea typeface="Open Sans" charset="0"/>
                <a:cs typeface="Open Sans" charset="0"/>
              </a:endParaRPr>
            </a:p>
          </p:txBody>
        </p:sp>
        <p:sp>
          <p:nvSpPr>
            <p:cNvPr id="10" name="Text Box 2"/>
            <p:cNvSpPr txBox="1">
              <a:spLocks/>
            </p:cNvSpPr>
            <p:nvPr/>
          </p:nvSpPr>
          <p:spPr bwMode="auto">
            <a:xfrm>
              <a:off x="14406674" y="2681536"/>
              <a:ext cx="5592762" cy="354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nchor="ctr">
              <a:spAutoFit/>
            </a:bodyPr>
            <a:lstStyle/>
            <a:p>
              <a:pPr eaLnBrk="1">
                <a:defRPr/>
              </a:pPr>
              <a:r>
                <a:rPr lang="en-US" altLang="x-none" sz="1800" spc="300">
                  <a:solidFill>
                    <a:schemeClr val="accent3"/>
                  </a:solidFill>
                  <a:latin typeface="Montserrat" charset="0"/>
                  <a:ea typeface="Montserrat" charset="0"/>
                  <a:cs typeface="Montserrat" charset="0"/>
                  <a:sym typeface="Poppins SemiBold" charset="0"/>
                </a:rPr>
                <a:t>Quản lí thực tập sinh</a:t>
              </a:r>
              <a:endParaRPr lang="x-none" altLang="x-none" sz="1800" spc="300" dirty="0">
                <a:solidFill>
                  <a:schemeClr val="accent3"/>
                </a:solidFill>
                <a:latin typeface="Montserrat" charset="0"/>
                <a:ea typeface="Montserrat" charset="0"/>
                <a:cs typeface="Montserrat" charset="0"/>
                <a:sym typeface="Poppins SemiBold" charset="0"/>
              </a:endParaRPr>
            </a:p>
          </p:txBody>
        </p:sp>
      </p:grpSp>
      <p:pic>
        <p:nvPicPr>
          <p:cNvPr id="4" name="Picture 3" descr="Graphical user interface, text, application, chat or text message&#10;&#10;Description automatically generated">
            <a:extLst>
              <a:ext uri="{FF2B5EF4-FFF2-40B4-BE49-F238E27FC236}">
                <a16:creationId xmlns:a16="http://schemas.microsoft.com/office/drawing/2014/main" id="{660061EE-B8D4-4BC8-89F0-ED6ACD0BB83E}"/>
              </a:ext>
            </a:extLst>
          </p:cNvPr>
          <p:cNvPicPr>
            <a:picLocks noChangeAspect="1"/>
          </p:cNvPicPr>
          <p:nvPr/>
        </p:nvPicPr>
        <p:blipFill>
          <a:blip r:embed="rId2"/>
          <a:stretch>
            <a:fillRect/>
          </a:stretch>
        </p:blipFill>
        <p:spPr>
          <a:xfrm>
            <a:off x="2650940" y="1529408"/>
            <a:ext cx="5491049" cy="10657184"/>
          </a:xfrm>
          <a:prstGeom prst="rect">
            <a:avLst/>
          </a:prstGeom>
        </p:spPr>
      </p:pic>
    </p:spTree>
    <p:extLst>
      <p:ext uri="{BB962C8B-B14F-4D97-AF65-F5344CB8AC3E}">
        <p14:creationId xmlns:p14="http://schemas.microsoft.com/office/powerpoint/2010/main" val="20151448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bwMode="auto">
          <a:xfrm>
            <a:off x="598712" y="10818440"/>
            <a:ext cx="4104456" cy="2592288"/>
          </a:xfrm>
          <a:prstGeom prst="rect">
            <a:avLst/>
          </a:prstGeom>
          <a:solidFill>
            <a:srgbClr val="FFFFFF"/>
          </a:solidFill>
          <a:ln w="12700" cap="flat" cmpd="sng" algn="ctr">
            <a:noFill/>
            <a:prstDash val="solid"/>
            <a:miter lim="400000"/>
            <a:headEnd type="none" w="med" len="med"/>
            <a:tailEnd type="none" w="med" len="med"/>
          </a:ln>
          <a:effectLst/>
        </p:spPr>
        <p:txBody>
          <a:bodyPr vert="horz" wrap="square" lIns="38100" tIns="38100" rIns="38100" bIns="38100" numCol="1" rtlCol="0" anchor="ctr" anchorCtr="0" compatLnSpc="1">
            <a:prstTxWarp prst="textNoShape">
              <a:avLst/>
            </a:prstTxWarp>
            <a:spAutoFit/>
          </a:bodyPr>
          <a:lstStyle/>
          <a:p>
            <a:pPr marL="0" marR="0" indent="0" algn="l" defTabSz="825500" rtl="0" eaLnBrk="1" fontAlgn="base" latinLnBrk="0" hangingPunct="0">
              <a:lnSpc>
                <a:spcPct val="100000"/>
              </a:lnSpc>
              <a:spcBef>
                <a:spcPct val="0"/>
              </a:spcBef>
              <a:spcAft>
                <a:spcPct val="0"/>
              </a:spcAft>
              <a:buClrTx/>
              <a:buSzTx/>
              <a:buFontTx/>
              <a:buNone/>
              <a:tabLst/>
            </a:pPr>
            <a:endParaRPr kumimoji="0" lang="en-US" sz="2000" b="0" i="0" u="none" strike="noStrike" cap="none" normalizeH="0" baseline="0">
              <a:ln>
                <a:noFill/>
              </a:ln>
              <a:solidFill>
                <a:srgbClr val="74808C"/>
              </a:solidFill>
              <a:effectLst/>
              <a:latin typeface="Poppins" charset="0"/>
              <a:ea typeface="Poppins" charset="0"/>
              <a:cs typeface="Poppins" charset="0"/>
              <a:sym typeface="Poppins" charset="0"/>
            </a:endParaRPr>
          </a:p>
        </p:txBody>
      </p:sp>
      <p:sp>
        <p:nvSpPr>
          <p:cNvPr id="6145" name="Text Box 1"/>
          <p:cNvSpPr txBox="1">
            <a:spLocks/>
          </p:cNvSpPr>
          <p:nvPr/>
        </p:nvSpPr>
        <p:spPr bwMode="auto">
          <a:xfrm>
            <a:off x="22545675" y="12448902"/>
            <a:ext cx="895350" cy="385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spAutoFit/>
          </a:bodyPr>
          <a:lstStyle>
            <a:lvl1pPr>
              <a:defRPr sz="2000">
                <a:solidFill>
                  <a:srgbClr val="74808C"/>
                </a:solidFill>
                <a:latin typeface="Poppins" charset="0"/>
                <a:ea typeface="Poppins" charset="0"/>
                <a:cs typeface="Poppins" charset="0"/>
                <a:sym typeface="Poppins" charset="0"/>
              </a:defRPr>
            </a:lvl1pPr>
            <a:lvl2pPr marL="742950" indent="-285750">
              <a:defRPr sz="2000">
                <a:solidFill>
                  <a:srgbClr val="74808C"/>
                </a:solidFill>
                <a:latin typeface="Poppins" charset="0"/>
                <a:ea typeface="Poppins" charset="0"/>
                <a:cs typeface="Poppins" charset="0"/>
                <a:sym typeface="Poppins" charset="0"/>
              </a:defRPr>
            </a:lvl2pPr>
            <a:lvl3pPr marL="1143000" indent="-228600">
              <a:defRPr sz="2000">
                <a:solidFill>
                  <a:srgbClr val="74808C"/>
                </a:solidFill>
                <a:latin typeface="Poppins" charset="0"/>
                <a:ea typeface="Poppins" charset="0"/>
                <a:cs typeface="Poppins" charset="0"/>
                <a:sym typeface="Poppins" charset="0"/>
              </a:defRPr>
            </a:lvl3pPr>
            <a:lvl4pPr marL="1600200" indent="-228600">
              <a:defRPr sz="2000">
                <a:solidFill>
                  <a:srgbClr val="74808C"/>
                </a:solidFill>
                <a:latin typeface="Poppins" charset="0"/>
                <a:ea typeface="Poppins" charset="0"/>
                <a:cs typeface="Poppins" charset="0"/>
                <a:sym typeface="Poppins" charset="0"/>
              </a:defRPr>
            </a:lvl4pPr>
            <a:lvl5pPr marL="2057400" indent="-228600">
              <a:defRPr sz="2000">
                <a:solidFill>
                  <a:srgbClr val="74808C"/>
                </a:solidFill>
                <a:latin typeface="Poppins" charset="0"/>
                <a:ea typeface="Poppins" charset="0"/>
                <a:cs typeface="Poppins" charset="0"/>
                <a:sym typeface="Poppins" charset="0"/>
              </a:defRPr>
            </a:lvl5pPr>
            <a:lvl6pPr marL="2514600" indent="-228600" defTabSz="825500" eaLnBrk="0" fontAlgn="base" hangingPunct="0">
              <a:spcBef>
                <a:spcPct val="0"/>
              </a:spcBef>
              <a:spcAft>
                <a:spcPct val="0"/>
              </a:spcAft>
              <a:defRPr sz="2000">
                <a:solidFill>
                  <a:srgbClr val="74808C"/>
                </a:solidFill>
                <a:latin typeface="Poppins" charset="0"/>
                <a:ea typeface="Poppins" charset="0"/>
                <a:cs typeface="Poppins" charset="0"/>
                <a:sym typeface="Poppins" charset="0"/>
              </a:defRPr>
            </a:lvl6pPr>
            <a:lvl7pPr marL="2971800" indent="-228600" defTabSz="825500" eaLnBrk="0" fontAlgn="base" hangingPunct="0">
              <a:spcBef>
                <a:spcPct val="0"/>
              </a:spcBef>
              <a:spcAft>
                <a:spcPct val="0"/>
              </a:spcAft>
              <a:defRPr sz="2000">
                <a:solidFill>
                  <a:srgbClr val="74808C"/>
                </a:solidFill>
                <a:latin typeface="Poppins" charset="0"/>
                <a:ea typeface="Poppins" charset="0"/>
                <a:cs typeface="Poppins" charset="0"/>
                <a:sym typeface="Poppins" charset="0"/>
              </a:defRPr>
            </a:lvl7pPr>
            <a:lvl8pPr marL="3429000" indent="-228600" defTabSz="825500" eaLnBrk="0" fontAlgn="base" hangingPunct="0">
              <a:spcBef>
                <a:spcPct val="0"/>
              </a:spcBef>
              <a:spcAft>
                <a:spcPct val="0"/>
              </a:spcAft>
              <a:defRPr sz="2000">
                <a:solidFill>
                  <a:srgbClr val="74808C"/>
                </a:solidFill>
                <a:latin typeface="Poppins" charset="0"/>
                <a:ea typeface="Poppins" charset="0"/>
                <a:cs typeface="Poppins" charset="0"/>
                <a:sym typeface="Poppins" charset="0"/>
              </a:defRPr>
            </a:lvl8pPr>
            <a:lvl9pPr marL="3886200" indent="-228600" defTabSz="825500" eaLnBrk="0" fontAlgn="base" hangingPunct="0">
              <a:spcBef>
                <a:spcPct val="0"/>
              </a:spcBef>
              <a:spcAft>
                <a:spcPct val="0"/>
              </a:spcAft>
              <a:defRPr sz="2000">
                <a:solidFill>
                  <a:srgbClr val="74808C"/>
                </a:solidFill>
                <a:latin typeface="Poppins" charset="0"/>
                <a:ea typeface="Poppins" charset="0"/>
                <a:cs typeface="Poppins" charset="0"/>
                <a:sym typeface="Poppins" charset="0"/>
              </a:defRPr>
            </a:lvl9pPr>
          </a:lstStyle>
          <a:p>
            <a:pPr algn="ctr" eaLnBrk="1">
              <a:defRPr/>
            </a:pPr>
            <a:fld id="{50DB6F24-78AF-B74A-8CA2-6EFA4B1A3171}" type="slidenum">
              <a:rPr lang="x-none" altLang="x-none" smtClean="0">
                <a:solidFill>
                  <a:srgbClr val="9B9A9C"/>
                </a:solidFill>
                <a:latin typeface="Montserrat" charset="0"/>
                <a:ea typeface="Montserrat" charset="0"/>
                <a:cs typeface="Montserrat" charset="0"/>
              </a:rPr>
              <a:pPr algn="ctr" eaLnBrk="1">
                <a:defRPr/>
              </a:pPr>
              <a:t>12</a:t>
            </a:fld>
            <a:endParaRPr lang="x-none" altLang="x-none" dirty="0">
              <a:solidFill>
                <a:srgbClr val="9B9A9C"/>
              </a:solidFill>
              <a:latin typeface="Montserrat" charset="0"/>
              <a:ea typeface="Montserrat" charset="0"/>
              <a:cs typeface="Montserrat" charset="0"/>
            </a:endParaRPr>
          </a:p>
        </p:txBody>
      </p:sp>
      <p:grpSp>
        <p:nvGrpSpPr>
          <p:cNvPr id="2" name="Group 1"/>
          <p:cNvGrpSpPr/>
          <p:nvPr/>
        </p:nvGrpSpPr>
        <p:grpSpPr>
          <a:xfrm>
            <a:off x="10463958" y="1401204"/>
            <a:ext cx="12529392" cy="9709402"/>
            <a:chOff x="14405198" y="2681536"/>
            <a:chExt cx="7109619" cy="9337181"/>
          </a:xfrm>
        </p:grpSpPr>
        <p:sp>
          <p:nvSpPr>
            <p:cNvPr id="6" name="Text Box 3"/>
            <p:cNvSpPr txBox="1">
              <a:spLocks/>
            </p:cNvSpPr>
            <p:nvPr/>
          </p:nvSpPr>
          <p:spPr bwMode="auto">
            <a:xfrm>
              <a:off x="14405198" y="3203990"/>
              <a:ext cx="6840637" cy="26458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lstStyle/>
            <a:p>
              <a:pPr eaLnBrk="1">
                <a:defRPr/>
              </a:pPr>
              <a:r>
                <a:rPr lang="en-US" altLang="x-none" sz="7200" b="1">
                  <a:solidFill>
                    <a:srgbClr val="000000"/>
                  </a:solidFill>
                  <a:latin typeface="Montserrat Semi" charset="0"/>
                  <a:ea typeface="Montserrat Semi" charset="0"/>
                  <a:cs typeface="Montserrat Semi" charset="0"/>
                  <a:sym typeface="Poppins Medium" charset="0"/>
                </a:rPr>
                <a:t>Giao diện tìm kiếm người dùng</a:t>
              </a:r>
              <a:endParaRPr lang="x-none" altLang="x-none" sz="7200" b="1" dirty="0">
                <a:solidFill>
                  <a:srgbClr val="000000"/>
                </a:solidFill>
                <a:latin typeface="Montserrat Semi" charset="0"/>
                <a:ea typeface="Montserrat Semi" charset="0"/>
                <a:cs typeface="Montserrat Semi" charset="0"/>
                <a:sym typeface="Poppins Medium" charset="0"/>
              </a:endParaRPr>
            </a:p>
          </p:txBody>
        </p:sp>
        <p:sp>
          <p:nvSpPr>
            <p:cNvPr id="9" name="Rectangle 8"/>
            <p:cNvSpPr/>
            <p:nvPr/>
          </p:nvSpPr>
          <p:spPr bwMode="auto">
            <a:xfrm>
              <a:off x="14405198" y="5234355"/>
              <a:ext cx="7109619" cy="6784362"/>
            </a:xfrm>
            <a:prstGeom prst="rect">
              <a:avLst/>
            </a:prstGeom>
          </p:spPr>
          <p:txBody>
            <a:bodyPr wrap="square">
              <a:spAutoFit/>
            </a:bodyPr>
            <a:lstStyle/>
            <a:p>
              <a:pPr>
                <a:lnSpc>
                  <a:spcPct val="180000"/>
                </a:lnSpc>
                <a:defRPr/>
              </a:pPr>
              <a:r>
                <a:rPr lang="en-US" sz="3200">
                  <a:solidFill>
                    <a:srgbClr val="292829"/>
                  </a:solidFill>
                  <a:latin typeface="Open Sans" charset="0"/>
                  <a:ea typeface="Open Sans" charset="0"/>
                  <a:cs typeface="Open Sans" charset="0"/>
                </a:rPr>
                <a:t>Với giao diện dành cho tài khoản mentor sẽ bao gồm hai tab, một tab hiển thị tất cả các intern (quản lí và chưa quản lí) và tab hiển thị danh sách intern mình quản lí.</a:t>
              </a:r>
            </a:p>
            <a:p>
              <a:pPr>
                <a:lnSpc>
                  <a:spcPct val="180000"/>
                </a:lnSpc>
                <a:defRPr/>
              </a:pPr>
              <a:r>
                <a:rPr lang="en-US" sz="3200">
                  <a:solidFill>
                    <a:srgbClr val="292829"/>
                  </a:solidFill>
                  <a:latin typeface="Open Sans" charset="0"/>
                  <a:ea typeface="Open Sans" charset="0"/>
                  <a:cs typeface="Open Sans" charset="0"/>
                </a:rPr>
                <a:t>Các vị trí nhấn chức năng bao gồm:</a:t>
              </a:r>
            </a:p>
            <a:p>
              <a:pPr marL="457200" indent="-457200">
                <a:lnSpc>
                  <a:spcPct val="180000"/>
                </a:lnSpc>
                <a:buFontTx/>
                <a:buChar char="-"/>
                <a:defRPr/>
              </a:pPr>
              <a:r>
                <a:rPr lang="en-US" sz="3200">
                  <a:solidFill>
                    <a:srgbClr val="292829"/>
                  </a:solidFill>
                  <a:latin typeface="Open Sans" charset="0"/>
                  <a:ea typeface="Open Sans" charset="0"/>
                  <a:cs typeface="Open Sans" charset="0"/>
                </a:rPr>
                <a:t>Vị trí 1 sẽ mở ra màn hình tìm kiếm và hiển thị kết quả.</a:t>
              </a:r>
            </a:p>
            <a:p>
              <a:pPr marL="457200" indent="-457200">
                <a:lnSpc>
                  <a:spcPct val="180000"/>
                </a:lnSpc>
                <a:buFontTx/>
                <a:buChar char="-"/>
                <a:defRPr/>
              </a:pPr>
              <a:r>
                <a:rPr lang="en-US" sz="3200">
                  <a:solidFill>
                    <a:srgbClr val="292829"/>
                  </a:solidFill>
                  <a:latin typeface="Open Sans" charset="0"/>
                  <a:ea typeface="Open Sans" charset="0"/>
                  <a:cs typeface="Open Sans" charset="0"/>
                </a:rPr>
                <a:t>Vị trí 2 là tab tất cả intern.</a:t>
              </a:r>
            </a:p>
            <a:p>
              <a:pPr marL="457200" indent="-457200">
                <a:lnSpc>
                  <a:spcPct val="180000"/>
                </a:lnSpc>
                <a:buFontTx/>
                <a:buChar char="-"/>
                <a:defRPr/>
              </a:pPr>
              <a:r>
                <a:rPr lang="en-US" sz="3200">
                  <a:solidFill>
                    <a:srgbClr val="292829"/>
                  </a:solidFill>
                  <a:latin typeface="Open Sans" charset="0"/>
                  <a:ea typeface="Open Sans" charset="0"/>
                  <a:cs typeface="Open Sans" charset="0"/>
                </a:rPr>
                <a:t>Vị trí 3 là tab intern do mentor quản lí.</a:t>
              </a:r>
            </a:p>
            <a:p>
              <a:pPr marL="457200" indent="-457200">
                <a:lnSpc>
                  <a:spcPct val="180000"/>
                </a:lnSpc>
                <a:buFontTx/>
                <a:buChar char="-"/>
                <a:defRPr/>
              </a:pPr>
              <a:r>
                <a:rPr lang="en-US" sz="3200">
                  <a:solidFill>
                    <a:srgbClr val="292829"/>
                  </a:solidFill>
                  <a:latin typeface="Open Sans" charset="0"/>
                  <a:ea typeface="Open Sans" charset="0"/>
                  <a:cs typeface="Open Sans" charset="0"/>
                </a:rPr>
                <a:t>Vị trí 4 là nút thêm intern vào danh sách mình quản lí.</a:t>
              </a:r>
              <a:endParaRPr lang="en-US" sz="3200" dirty="0">
                <a:solidFill>
                  <a:srgbClr val="292829"/>
                </a:solidFill>
                <a:latin typeface="Open Sans" charset="0"/>
                <a:ea typeface="Open Sans" charset="0"/>
                <a:cs typeface="Open Sans" charset="0"/>
              </a:endParaRPr>
            </a:p>
          </p:txBody>
        </p:sp>
        <p:sp>
          <p:nvSpPr>
            <p:cNvPr id="10" name="Text Box 2"/>
            <p:cNvSpPr txBox="1">
              <a:spLocks/>
            </p:cNvSpPr>
            <p:nvPr/>
          </p:nvSpPr>
          <p:spPr bwMode="auto">
            <a:xfrm>
              <a:off x="14406674" y="2681536"/>
              <a:ext cx="5592762" cy="354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nchor="ctr">
              <a:spAutoFit/>
            </a:bodyPr>
            <a:lstStyle/>
            <a:p>
              <a:pPr eaLnBrk="1">
                <a:defRPr/>
              </a:pPr>
              <a:r>
                <a:rPr lang="en-US" altLang="x-none" sz="1800" spc="300">
                  <a:solidFill>
                    <a:schemeClr val="accent3"/>
                  </a:solidFill>
                  <a:latin typeface="Montserrat" charset="0"/>
                  <a:ea typeface="Montserrat" charset="0"/>
                  <a:cs typeface="Montserrat" charset="0"/>
                  <a:sym typeface="Poppins SemiBold" charset="0"/>
                </a:rPr>
                <a:t>Quản lí thực tập sinh</a:t>
              </a:r>
              <a:endParaRPr lang="x-none" altLang="x-none" sz="1800" spc="300" dirty="0">
                <a:solidFill>
                  <a:schemeClr val="accent3"/>
                </a:solidFill>
                <a:latin typeface="Montserrat" charset="0"/>
                <a:ea typeface="Montserrat" charset="0"/>
                <a:cs typeface="Montserrat" charset="0"/>
                <a:sym typeface="Poppins SemiBold" charset="0"/>
              </a:endParaRPr>
            </a:p>
          </p:txBody>
        </p:sp>
      </p:grpSp>
      <p:pic>
        <p:nvPicPr>
          <p:cNvPr id="5" name="Picture 4" descr="Graphical user interface, text, application, chat or text message&#10;&#10;Description automatically generated">
            <a:extLst>
              <a:ext uri="{FF2B5EF4-FFF2-40B4-BE49-F238E27FC236}">
                <a16:creationId xmlns:a16="http://schemas.microsoft.com/office/drawing/2014/main" id="{F77AD2CA-C417-431C-BEE1-9AF1B47D56F0}"/>
              </a:ext>
            </a:extLst>
          </p:cNvPr>
          <p:cNvPicPr>
            <a:picLocks noChangeAspect="1"/>
          </p:cNvPicPr>
          <p:nvPr/>
        </p:nvPicPr>
        <p:blipFill>
          <a:blip r:embed="rId2"/>
          <a:stretch>
            <a:fillRect/>
          </a:stretch>
        </p:blipFill>
        <p:spPr>
          <a:xfrm>
            <a:off x="2650940" y="1605348"/>
            <a:ext cx="5262289" cy="10244338"/>
          </a:xfrm>
          <a:prstGeom prst="rect">
            <a:avLst/>
          </a:prstGeom>
        </p:spPr>
      </p:pic>
    </p:spTree>
    <p:extLst>
      <p:ext uri="{BB962C8B-B14F-4D97-AF65-F5344CB8AC3E}">
        <p14:creationId xmlns:p14="http://schemas.microsoft.com/office/powerpoint/2010/main" val="36364916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bwMode="auto">
          <a:xfrm>
            <a:off x="598712" y="10818440"/>
            <a:ext cx="4104456" cy="2592288"/>
          </a:xfrm>
          <a:prstGeom prst="rect">
            <a:avLst/>
          </a:prstGeom>
          <a:solidFill>
            <a:srgbClr val="FFFFFF"/>
          </a:solidFill>
          <a:ln w="12700" cap="flat" cmpd="sng" algn="ctr">
            <a:noFill/>
            <a:prstDash val="solid"/>
            <a:miter lim="400000"/>
            <a:headEnd type="none" w="med" len="med"/>
            <a:tailEnd type="none" w="med" len="med"/>
          </a:ln>
          <a:effectLst/>
        </p:spPr>
        <p:txBody>
          <a:bodyPr vert="horz" wrap="square" lIns="38100" tIns="38100" rIns="38100" bIns="38100" numCol="1" rtlCol="0" anchor="ctr" anchorCtr="0" compatLnSpc="1">
            <a:prstTxWarp prst="textNoShape">
              <a:avLst/>
            </a:prstTxWarp>
            <a:spAutoFit/>
          </a:bodyPr>
          <a:lstStyle/>
          <a:p>
            <a:pPr marL="0" marR="0" indent="0" algn="l" defTabSz="825500" rtl="0" eaLnBrk="1" fontAlgn="base" latinLnBrk="0" hangingPunct="0">
              <a:lnSpc>
                <a:spcPct val="100000"/>
              </a:lnSpc>
              <a:spcBef>
                <a:spcPct val="0"/>
              </a:spcBef>
              <a:spcAft>
                <a:spcPct val="0"/>
              </a:spcAft>
              <a:buClrTx/>
              <a:buSzTx/>
              <a:buFontTx/>
              <a:buNone/>
              <a:tabLst/>
            </a:pPr>
            <a:endParaRPr kumimoji="0" lang="en-US" sz="2000" b="0" i="0" u="none" strike="noStrike" cap="none" normalizeH="0" baseline="0">
              <a:ln>
                <a:noFill/>
              </a:ln>
              <a:solidFill>
                <a:srgbClr val="74808C"/>
              </a:solidFill>
              <a:effectLst/>
              <a:latin typeface="Poppins" charset="0"/>
              <a:ea typeface="Poppins" charset="0"/>
              <a:cs typeface="Poppins" charset="0"/>
              <a:sym typeface="Poppins" charset="0"/>
            </a:endParaRPr>
          </a:p>
        </p:txBody>
      </p:sp>
      <p:sp>
        <p:nvSpPr>
          <p:cNvPr id="6145" name="Text Box 1"/>
          <p:cNvSpPr txBox="1">
            <a:spLocks/>
          </p:cNvSpPr>
          <p:nvPr/>
        </p:nvSpPr>
        <p:spPr bwMode="auto">
          <a:xfrm>
            <a:off x="22545675" y="12448902"/>
            <a:ext cx="895350" cy="385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spAutoFit/>
          </a:bodyPr>
          <a:lstStyle>
            <a:lvl1pPr>
              <a:defRPr sz="2000">
                <a:solidFill>
                  <a:srgbClr val="74808C"/>
                </a:solidFill>
                <a:latin typeface="Poppins" charset="0"/>
                <a:ea typeface="Poppins" charset="0"/>
                <a:cs typeface="Poppins" charset="0"/>
                <a:sym typeface="Poppins" charset="0"/>
              </a:defRPr>
            </a:lvl1pPr>
            <a:lvl2pPr marL="742950" indent="-285750">
              <a:defRPr sz="2000">
                <a:solidFill>
                  <a:srgbClr val="74808C"/>
                </a:solidFill>
                <a:latin typeface="Poppins" charset="0"/>
                <a:ea typeface="Poppins" charset="0"/>
                <a:cs typeface="Poppins" charset="0"/>
                <a:sym typeface="Poppins" charset="0"/>
              </a:defRPr>
            </a:lvl2pPr>
            <a:lvl3pPr marL="1143000" indent="-228600">
              <a:defRPr sz="2000">
                <a:solidFill>
                  <a:srgbClr val="74808C"/>
                </a:solidFill>
                <a:latin typeface="Poppins" charset="0"/>
                <a:ea typeface="Poppins" charset="0"/>
                <a:cs typeface="Poppins" charset="0"/>
                <a:sym typeface="Poppins" charset="0"/>
              </a:defRPr>
            </a:lvl3pPr>
            <a:lvl4pPr marL="1600200" indent="-228600">
              <a:defRPr sz="2000">
                <a:solidFill>
                  <a:srgbClr val="74808C"/>
                </a:solidFill>
                <a:latin typeface="Poppins" charset="0"/>
                <a:ea typeface="Poppins" charset="0"/>
                <a:cs typeface="Poppins" charset="0"/>
                <a:sym typeface="Poppins" charset="0"/>
              </a:defRPr>
            </a:lvl4pPr>
            <a:lvl5pPr marL="2057400" indent="-228600">
              <a:defRPr sz="2000">
                <a:solidFill>
                  <a:srgbClr val="74808C"/>
                </a:solidFill>
                <a:latin typeface="Poppins" charset="0"/>
                <a:ea typeface="Poppins" charset="0"/>
                <a:cs typeface="Poppins" charset="0"/>
                <a:sym typeface="Poppins" charset="0"/>
              </a:defRPr>
            </a:lvl5pPr>
            <a:lvl6pPr marL="2514600" indent="-228600" defTabSz="825500" eaLnBrk="0" fontAlgn="base" hangingPunct="0">
              <a:spcBef>
                <a:spcPct val="0"/>
              </a:spcBef>
              <a:spcAft>
                <a:spcPct val="0"/>
              </a:spcAft>
              <a:defRPr sz="2000">
                <a:solidFill>
                  <a:srgbClr val="74808C"/>
                </a:solidFill>
                <a:latin typeface="Poppins" charset="0"/>
                <a:ea typeface="Poppins" charset="0"/>
                <a:cs typeface="Poppins" charset="0"/>
                <a:sym typeface="Poppins" charset="0"/>
              </a:defRPr>
            </a:lvl6pPr>
            <a:lvl7pPr marL="2971800" indent="-228600" defTabSz="825500" eaLnBrk="0" fontAlgn="base" hangingPunct="0">
              <a:spcBef>
                <a:spcPct val="0"/>
              </a:spcBef>
              <a:spcAft>
                <a:spcPct val="0"/>
              </a:spcAft>
              <a:defRPr sz="2000">
                <a:solidFill>
                  <a:srgbClr val="74808C"/>
                </a:solidFill>
                <a:latin typeface="Poppins" charset="0"/>
                <a:ea typeface="Poppins" charset="0"/>
                <a:cs typeface="Poppins" charset="0"/>
                <a:sym typeface="Poppins" charset="0"/>
              </a:defRPr>
            </a:lvl7pPr>
            <a:lvl8pPr marL="3429000" indent="-228600" defTabSz="825500" eaLnBrk="0" fontAlgn="base" hangingPunct="0">
              <a:spcBef>
                <a:spcPct val="0"/>
              </a:spcBef>
              <a:spcAft>
                <a:spcPct val="0"/>
              </a:spcAft>
              <a:defRPr sz="2000">
                <a:solidFill>
                  <a:srgbClr val="74808C"/>
                </a:solidFill>
                <a:latin typeface="Poppins" charset="0"/>
                <a:ea typeface="Poppins" charset="0"/>
                <a:cs typeface="Poppins" charset="0"/>
                <a:sym typeface="Poppins" charset="0"/>
              </a:defRPr>
            </a:lvl8pPr>
            <a:lvl9pPr marL="3886200" indent="-228600" defTabSz="825500" eaLnBrk="0" fontAlgn="base" hangingPunct="0">
              <a:spcBef>
                <a:spcPct val="0"/>
              </a:spcBef>
              <a:spcAft>
                <a:spcPct val="0"/>
              </a:spcAft>
              <a:defRPr sz="2000">
                <a:solidFill>
                  <a:srgbClr val="74808C"/>
                </a:solidFill>
                <a:latin typeface="Poppins" charset="0"/>
                <a:ea typeface="Poppins" charset="0"/>
                <a:cs typeface="Poppins" charset="0"/>
                <a:sym typeface="Poppins" charset="0"/>
              </a:defRPr>
            </a:lvl9pPr>
          </a:lstStyle>
          <a:p>
            <a:pPr algn="ctr" eaLnBrk="1">
              <a:defRPr/>
            </a:pPr>
            <a:fld id="{50DB6F24-78AF-B74A-8CA2-6EFA4B1A3171}" type="slidenum">
              <a:rPr lang="x-none" altLang="x-none" smtClean="0">
                <a:solidFill>
                  <a:srgbClr val="9B9A9C"/>
                </a:solidFill>
                <a:latin typeface="Montserrat" charset="0"/>
                <a:ea typeface="Montserrat" charset="0"/>
                <a:cs typeface="Montserrat" charset="0"/>
              </a:rPr>
              <a:pPr algn="ctr" eaLnBrk="1">
                <a:defRPr/>
              </a:pPr>
              <a:t>13</a:t>
            </a:fld>
            <a:endParaRPr lang="x-none" altLang="x-none" dirty="0">
              <a:solidFill>
                <a:srgbClr val="9B9A9C"/>
              </a:solidFill>
              <a:latin typeface="Montserrat" charset="0"/>
              <a:ea typeface="Montserrat" charset="0"/>
              <a:cs typeface="Montserrat" charset="0"/>
            </a:endParaRPr>
          </a:p>
        </p:txBody>
      </p:sp>
      <p:grpSp>
        <p:nvGrpSpPr>
          <p:cNvPr id="2" name="Group 1"/>
          <p:cNvGrpSpPr/>
          <p:nvPr/>
        </p:nvGrpSpPr>
        <p:grpSpPr>
          <a:xfrm>
            <a:off x="13344128" y="1401204"/>
            <a:ext cx="9649222" cy="8823006"/>
            <a:chOff x="14405198" y="2681536"/>
            <a:chExt cx="7109619" cy="8484766"/>
          </a:xfrm>
        </p:grpSpPr>
        <p:sp>
          <p:nvSpPr>
            <p:cNvPr id="6" name="Text Box 3"/>
            <p:cNvSpPr txBox="1">
              <a:spLocks/>
            </p:cNvSpPr>
            <p:nvPr/>
          </p:nvSpPr>
          <p:spPr bwMode="auto">
            <a:xfrm>
              <a:off x="14405198" y="3203990"/>
              <a:ext cx="6840637" cy="26458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lstStyle/>
            <a:p>
              <a:pPr eaLnBrk="1">
                <a:defRPr/>
              </a:pPr>
              <a:r>
                <a:rPr lang="en-US" altLang="x-none" sz="7200" b="1">
                  <a:solidFill>
                    <a:srgbClr val="000000"/>
                  </a:solidFill>
                  <a:latin typeface="Montserrat Semi" charset="0"/>
                  <a:ea typeface="Montserrat Semi" charset="0"/>
                  <a:cs typeface="Montserrat Semi" charset="0"/>
                  <a:sym typeface="Poppins Medium" charset="0"/>
                </a:rPr>
                <a:t>Giao diện tìm kiếm người dùng</a:t>
              </a:r>
              <a:endParaRPr lang="x-none" altLang="x-none" sz="7200" b="1" dirty="0">
                <a:solidFill>
                  <a:srgbClr val="000000"/>
                </a:solidFill>
                <a:latin typeface="Montserrat Semi" charset="0"/>
                <a:ea typeface="Montserrat Semi" charset="0"/>
                <a:cs typeface="Montserrat Semi" charset="0"/>
                <a:sym typeface="Poppins Medium" charset="0"/>
              </a:endParaRPr>
            </a:p>
          </p:txBody>
        </p:sp>
        <p:sp>
          <p:nvSpPr>
            <p:cNvPr id="9" name="Rectangle 8"/>
            <p:cNvSpPr/>
            <p:nvPr/>
          </p:nvSpPr>
          <p:spPr bwMode="auto">
            <a:xfrm>
              <a:off x="14405198" y="5234355"/>
              <a:ext cx="7109619" cy="5931947"/>
            </a:xfrm>
            <a:prstGeom prst="rect">
              <a:avLst/>
            </a:prstGeom>
          </p:spPr>
          <p:txBody>
            <a:bodyPr wrap="square">
              <a:spAutoFit/>
            </a:bodyPr>
            <a:lstStyle/>
            <a:p>
              <a:pPr>
                <a:lnSpc>
                  <a:spcPct val="180000"/>
                </a:lnSpc>
                <a:defRPr/>
              </a:pPr>
              <a:r>
                <a:rPr lang="en-US" sz="3200">
                  <a:solidFill>
                    <a:srgbClr val="292829"/>
                  </a:solidFill>
                  <a:latin typeface="Open Sans" charset="0"/>
                  <a:ea typeface="Open Sans" charset="0"/>
                  <a:cs typeface="Open Sans" charset="0"/>
                </a:rPr>
                <a:t>Sử dụng tìm kiếm bất kỳ người dùng nào theo tên hiển thị hoặc tên người dung.</a:t>
              </a:r>
            </a:p>
            <a:p>
              <a:pPr>
                <a:lnSpc>
                  <a:spcPct val="180000"/>
                </a:lnSpc>
                <a:defRPr/>
              </a:pPr>
              <a:r>
                <a:rPr lang="en-US" sz="3200">
                  <a:solidFill>
                    <a:srgbClr val="292829"/>
                  </a:solidFill>
                  <a:latin typeface="Open Sans" charset="0"/>
                  <a:ea typeface="Open Sans" charset="0"/>
                  <a:cs typeface="Open Sans" charset="0"/>
                </a:rPr>
                <a:t>Các vị trí chức năng bao gồm:</a:t>
              </a:r>
            </a:p>
            <a:p>
              <a:pPr>
                <a:lnSpc>
                  <a:spcPct val="180000"/>
                </a:lnSpc>
                <a:defRPr/>
              </a:pPr>
              <a:r>
                <a:rPr lang="en-US" sz="3200">
                  <a:solidFill>
                    <a:srgbClr val="292829"/>
                  </a:solidFill>
                  <a:latin typeface="Open Sans" charset="0"/>
                  <a:ea typeface="Open Sans" charset="0"/>
                  <a:cs typeface="Open Sans" charset="0"/>
                </a:rPr>
                <a:t>Vị trí 1 là thanh tìm kiếm.</a:t>
              </a:r>
            </a:p>
            <a:p>
              <a:pPr>
                <a:lnSpc>
                  <a:spcPct val="180000"/>
                </a:lnSpc>
                <a:defRPr/>
              </a:pPr>
              <a:r>
                <a:rPr lang="en-US" sz="3200">
                  <a:solidFill>
                    <a:srgbClr val="292829"/>
                  </a:solidFill>
                  <a:latin typeface="Open Sans" charset="0"/>
                  <a:ea typeface="Open Sans" charset="0"/>
                  <a:cs typeface="Open Sans" charset="0"/>
                </a:rPr>
                <a:t>Vị trí 2 khi nhấn sẽ thoát khỏi màn hình tìm kiếm.</a:t>
              </a:r>
            </a:p>
            <a:p>
              <a:pPr>
                <a:lnSpc>
                  <a:spcPct val="180000"/>
                </a:lnSpc>
                <a:defRPr/>
              </a:pPr>
              <a:r>
                <a:rPr lang="en-US" sz="3200">
                  <a:solidFill>
                    <a:srgbClr val="292829"/>
                  </a:solidFill>
                  <a:latin typeface="Open Sans" charset="0"/>
                  <a:ea typeface="Open Sans" charset="0"/>
                  <a:cs typeface="Open Sans" charset="0"/>
                </a:rPr>
                <a:t>Vị trí 3 nhấn vào sẽ mở màn hình thông tin cá nhân người dung.</a:t>
              </a:r>
              <a:endParaRPr lang="en-US" sz="3200" dirty="0">
                <a:solidFill>
                  <a:srgbClr val="292829"/>
                </a:solidFill>
                <a:latin typeface="Open Sans" charset="0"/>
                <a:ea typeface="Open Sans" charset="0"/>
                <a:cs typeface="Open Sans" charset="0"/>
              </a:endParaRPr>
            </a:p>
          </p:txBody>
        </p:sp>
        <p:sp>
          <p:nvSpPr>
            <p:cNvPr id="10" name="Text Box 2"/>
            <p:cNvSpPr txBox="1">
              <a:spLocks/>
            </p:cNvSpPr>
            <p:nvPr/>
          </p:nvSpPr>
          <p:spPr bwMode="auto">
            <a:xfrm>
              <a:off x="14406674" y="2681536"/>
              <a:ext cx="5592762" cy="354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nchor="ctr">
              <a:spAutoFit/>
            </a:bodyPr>
            <a:lstStyle/>
            <a:p>
              <a:pPr eaLnBrk="1">
                <a:defRPr/>
              </a:pPr>
              <a:r>
                <a:rPr lang="en-US" altLang="x-none" sz="1800" spc="300">
                  <a:solidFill>
                    <a:schemeClr val="accent3"/>
                  </a:solidFill>
                  <a:latin typeface="Montserrat" charset="0"/>
                  <a:ea typeface="Montserrat" charset="0"/>
                  <a:cs typeface="Montserrat" charset="0"/>
                  <a:sym typeface="Poppins SemiBold" charset="0"/>
                </a:rPr>
                <a:t>Quản lí thực tập sinh</a:t>
              </a:r>
              <a:endParaRPr lang="x-none" altLang="x-none" sz="1800" spc="300" dirty="0">
                <a:solidFill>
                  <a:schemeClr val="accent3"/>
                </a:solidFill>
                <a:latin typeface="Montserrat" charset="0"/>
                <a:ea typeface="Montserrat" charset="0"/>
                <a:cs typeface="Montserrat" charset="0"/>
                <a:sym typeface="Poppins SemiBold" charset="0"/>
              </a:endParaRPr>
            </a:p>
          </p:txBody>
        </p:sp>
      </p:grpSp>
      <p:pic>
        <p:nvPicPr>
          <p:cNvPr id="5" name="Picture 4" descr="Graphical user interface, text, application&#10;&#10;Description automatically generated">
            <a:extLst>
              <a:ext uri="{FF2B5EF4-FFF2-40B4-BE49-F238E27FC236}">
                <a16:creationId xmlns:a16="http://schemas.microsoft.com/office/drawing/2014/main" id="{A41AC2FA-DF4A-4E30-A1BE-9968F30ACBA3}"/>
              </a:ext>
            </a:extLst>
          </p:cNvPr>
          <p:cNvPicPr>
            <a:picLocks noChangeAspect="1"/>
          </p:cNvPicPr>
          <p:nvPr/>
        </p:nvPicPr>
        <p:blipFill>
          <a:blip r:embed="rId2"/>
          <a:stretch>
            <a:fillRect/>
          </a:stretch>
        </p:blipFill>
        <p:spPr>
          <a:xfrm>
            <a:off x="6415933" y="1540848"/>
            <a:ext cx="5409785" cy="10311906"/>
          </a:xfrm>
          <a:prstGeom prst="rect">
            <a:avLst/>
          </a:prstGeom>
        </p:spPr>
      </p:pic>
      <p:pic>
        <p:nvPicPr>
          <p:cNvPr id="12" name="Picture 11" descr="Graphical user interface, text, application, chat or text message&#10;&#10;Description automatically generated">
            <a:extLst>
              <a:ext uri="{FF2B5EF4-FFF2-40B4-BE49-F238E27FC236}">
                <a16:creationId xmlns:a16="http://schemas.microsoft.com/office/drawing/2014/main" id="{71823925-38D4-4CDA-B029-45348B8D4B14}"/>
              </a:ext>
            </a:extLst>
          </p:cNvPr>
          <p:cNvPicPr>
            <a:picLocks noChangeAspect="1"/>
          </p:cNvPicPr>
          <p:nvPr/>
        </p:nvPicPr>
        <p:blipFill>
          <a:blip r:embed="rId3"/>
          <a:stretch>
            <a:fillRect/>
          </a:stretch>
        </p:blipFill>
        <p:spPr>
          <a:xfrm>
            <a:off x="1235570" y="1585266"/>
            <a:ext cx="5274181" cy="10267488"/>
          </a:xfrm>
          <a:prstGeom prst="rect">
            <a:avLst/>
          </a:prstGeom>
        </p:spPr>
      </p:pic>
    </p:spTree>
    <p:extLst>
      <p:ext uri="{BB962C8B-B14F-4D97-AF65-F5344CB8AC3E}">
        <p14:creationId xmlns:p14="http://schemas.microsoft.com/office/powerpoint/2010/main" val="34837072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bwMode="auto">
          <a:xfrm>
            <a:off x="598712" y="10818440"/>
            <a:ext cx="4104456" cy="2592288"/>
          </a:xfrm>
          <a:prstGeom prst="rect">
            <a:avLst/>
          </a:prstGeom>
          <a:solidFill>
            <a:srgbClr val="FFFFFF"/>
          </a:solidFill>
          <a:ln w="12700" cap="flat" cmpd="sng" algn="ctr">
            <a:noFill/>
            <a:prstDash val="solid"/>
            <a:miter lim="400000"/>
            <a:headEnd type="none" w="med" len="med"/>
            <a:tailEnd type="none" w="med" len="med"/>
          </a:ln>
          <a:effectLst/>
        </p:spPr>
        <p:txBody>
          <a:bodyPr vert="horz" wrap="square" lIns="38100" tIns="38100" rIns="38100" bIns="38100" numCol="1" rtlCol="0" anchor="ctr" anchorCtr="0" compatLnSpc="1">
            <a:prstTxWarp prst="textNoShape">
              <a:avLst/>
            </a:prstTxWarp>
            <a:spAutoFit/>
          </a:bodyPr>
          <a:lstStyle/>
          <a:p>
            <a:pPr marL="0" marR="0" indent="0" algn="l" defTabSz="825500" rtl="0" eaLnBrk="1" fontAlgn="base" latinLnBrk="0" hangingPunct="0">
              <a:lnSpc>
                <a:spcPct val="100000"/>
              </a:lnSpc>
              <a:spcBef>
                <a:spcPct val="0"/>
              </a:spcBef>
              <a:spcAft>
                <a:spcPct val="0"/>
              </a:spcAft>
              <a:buClrTx/>
              <a:buSzTx/>
              <a:buFontTx/>
              <a:buNone/>
              <a:tabLst/>
            </a:pPr>
            <a:endParaRPr kumimoji="0" lang="en-US" sz="2000" b="0" i="0" u="none" strike="noStrike" cap="none" normalizeH="0" baseline="0">
              <a:ln>
                <a:noFill/>
              </a:ln>
              <a:solidFill>
                <a:srgbClr val="74808C"/>
              </a:solidFill>
              <a:effectLst/>
              <a:latin typeface="Poppins" charset="0"/>
              <a:ea typeface="Poppins" charset="0"/>
              <a:cs typeface="Poppins" charset="0"/>
              <a:sym typeface="Poppins" charset="0"/>
            </a:endParaRPr>
          </a:p>
        </p:txBody>
      </p:sp>
      <p:sp>
        <p:nvSpPr>
          <p:cNvPr id="6145" name="Text Box 1"/>
          <p:cNvSpPr txBox="1">
            <a:spLocks/>
          </p:cNvSpPr>
          <p:nvPr/>
        </p:nvSpPr>
        <p:spPr bwMode="auto">
          <a:xfrm>
            <a:off x="22545675" y="12448902"/>
            <a:ext cx="895350" cy="385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spAutoFit/>
          </a:bodyPr>
          <a:lstStyle>
            <a:lvl1pPr>
              <a:defRPr sz="2000">
                <a:solidFill>
                  <a:srgbClr val="74808C"/>
                </a:solidFill>
                <a:latin typeface="Poppins" charset="0"/>
                <a:ea typeface="Poppins" charset="0"/>
                <a:cs typeface="Poppins" charset="0"/>
                <a:sym typeface="Poppins" charset="0"/>
              </a:defRPr>
            </a:lvl1pPr>
            <a:lvl2pPr marL="742950" indent="-285750">
              <a:defRPr sz="2000">
                <a:solidFill>
                  <a:srgbClr val="74808C"/>
                </a:solidFill>
                <a:latin typeface="Poppins" charset="0"/>
                <a:ea typeface="Poppins" charset="0"/>
                <a:cs typeface="Poppins" charset="0"/>
                <a:sym typeface="Poppins" charset="0"/>
              </a:defRPr>
            </a:lvl2pPr>
            <a:lvl3pPr marL="1143000" indent="-228600">
              <a:defRPr sz="2000">
                <a:solidFill>
                  <a:srgbClr val="74808C"/>
                </a:solidFill>
                <a:latin typeface="Poppins" charset="0"/>
                <a:ea typeface="Poppins" charset="0"/>
                <a:cs typeface="Poppins" charset="0"/>
                <a:sym typeface="Poppins" charset="0"/>
              </a:defRPr>
            </a:lvl3pPr>
            <a:lvl4pPr marL="1600200" indent="-228600">
              <a:defRPr sz="2000">
                <a:solidFill>
                  <a:srgbClr val="74808C"/>
                </a:solidFill>
                <a:latin typeface="Poppins" charset="0"/>
                <a:ea typeface="Poppins" charset="0"/>
                <a:cs typeface="Poppins" charset="0"/>
                <a:sym typeface="Poppins" charset="0"/>
              </a:defRPr>
            </a:lvl4pPr>
            <a:lvl5pPr marL="2057400" indent="-228600">
              <a:defRPr sz="2000">
                <a:solidFill>
                  <a:srgbClr val="74808C"/>
                </a:solidFill>
                <a:latin typeface="Poppins" charset="0"/>
                <a:ea typeface="Poppins" charset="0"/>
                <a:cs typeface="Poppins" charset="0"/>
                <a:sym typeface="Poppins" charset="0"/>
              </a:defRPr>
            </a:lvl5pPr>
            <a:lvl6pPr marL="2514600" indent="-228600" defTabSz="825500" eaLnBrk="0" fontAlgn="base" hangingPunct="0">
              <a:spcBef>
                <a:spcPct val="0"/>
              </a:spcBef>
              <a:spcAft>
                <a:spcPct val="0"/>
              </a:spcAft>
              <a:defRPr sz="2000">
                <a:solidFill>
                  <a:srgbClr val="74808C"/>
                </a:solidFill>
                <a:latin typeface="Poppins" charset="0"/>
                <a:ea typeface="Poppins" charset="0"/>
                <a:cs typeface="Poppins" charset="0"/>
                <a:sym typeface="Poppins" charset="0"/>
              </a:defRPr>
            </a:lvl6pPr>
            <a:lvl7pPr marL="2971800" indent="-228600" defTabSz="825500" eaLnBrk="0" fontAlgn="base" hangingPunct="0">
              <a:spcBef>
                <a:spcPct val="0"/>
              </a:spcBef>
              <a:spcAft>
                <a:spcPct val="0"/>
              </a:spcAft>
              <a:defRPr sz="2000">
                <a:solidFill>
                  <a:srgbClr val="74808C"/>
                </a:solidFill>
                <a:latin typeface="Poppins" charset="0"/>
                <a:ea typeface="Poppins" charset="0"/>
                <a:cs typeface="Poppins" charset="0"/>
                <a:sym typeface="Poppins" charset="0"/>
              </a:defRPr>
            </a:lvl7pPr>
            <a:lvl8pPr marL="3429000" indent="-228600" defTabSz="825500" eaLnBrk="0" fontAlgn="base" hangingPunct="0">
              <a:spcBef>
                <a:spcPct val="0"/>
              </a:spcBef>
              <a:spcAft>
                <a:spcPct val="0"/>
              </a:spcAft>
              <a:defRPr sz="2000">
                <a:solidFill>
                  <a:srgbClr val="74808C"/>
                </a:solidFill>
                <a:latin typeface="Poppins" charset="0"/>
                <a:ea typeface="Poppins" charset="0"/>
                <a:cs typeface="Poppins" charset="0"/>
                <a:sym typeface="Poppins" charset="0"/>
              </a:defRPr>
            </a:lvl8pPr>
            <a:lvl9pPr marL="3886200" indent="-228600" defTabSz="825500" eaLnBrk="0" fontAlgn="base" hangingPunct="0">
              <a:spcBef>
                <a:spcPct val="0"/>
              </a:spcBef>
              <a:spcAft>
                <a:spcPct val="0"/>
              </a:spcAft>
              <a:defRPr sz="2000">
                <a:solidFill>
                  <a:srgbClr val="74808C"/>
                </a:solidFill>
                <a:latin typeface="Poppins" charset="0"/>
                <a:ea typeface="Poppins" charset="0"/>
                <a:cs typeface="Poppins" charset="0"/>
                <a:sym typeface="Poppins" charset="0"/>
              </a:defRPr>
            </a:lvl9pPr>
          </a:lstStyle>
          <a:p>
            <a:pPr algn="ctr" eaLnBrk="1">
              <a:defRPr/>
            </a:pPr>
            <a:fld id="{50DB6F24-78AF-B74A-8CA2-6EFA4B1A3171}" type="slidenum">
              <a:rPr lang="x-none" altLang="x-none" smtClean="0">
                <a:solidFill>
                  <a:srgbClr val="9B9A9C"/>
                </a:solidFill>
                <a:latin typeface="Montserrat" charset="0"/>
                <a:ea typeface="Montserrat" charset="0"/>
                <a:cs typeface="Montserrat" charset="0"/>
              </a:rPr>
              <a:pPr algn="ctr" eaLnBrk="1">
                <a:defRPr/>
              </a:pPr>
              <a:t>14</a:t>
            </a:fld>
            <a:endParaRPr lang="x-none" altLang="x-none" dirty="0">
              <a:solidFill>
                <a:srgbClr val="9B9A9C"/>
              </a:solidFill>
              <a:latin typeface="Montserrat" charset="0"/>
              <a:ea typeface="Montserrat" charset="0"/>
              <a:cs typeface="Montserrat" charset="0"/>
            </a:endParaRPr>
          </a:p>
        </p:txBody>
      </p:sp>
      <p:grpSp>
        <p:nvGrpSpPr>
          <p:cNvPr id="2" name="Group 1"/>
          <p:cNvGrpSpPr/>
          <p:nvPr/>
        </p:nvGrpSpPr>
        <p:grpSpPr>
          <a:xfrm>
            <a:off x="12486373" y="1544134"/>
            <a:ext cx="10954652" cy="10595799"/>
            <a:chOff x="14405198" y="2681536"/>
            <a:chExt cx="7109619" cy="10189597"/>
          </a:xfrm>
        </p:grpSpPr>
        <p:sp>
          <p:nvSpPr>
            <p:cNvPr id="6" name="Text Box 3"/>
            <p:cNvSpPr txBox="1">
              <a:spLocks/>
            </p:cNvSpPr>
            <p:nvPr/>
          </p:nvSpPr>
          <p:spPr bwMode="auto">
            <a:xfrm>
              <a:off x="14405198" y="3203990"/>
              <a:ext cx="6840637" cy="26458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lstStyle/>
            <a:p>
              <a:pPr eaLnBrk="1">
                <a:defRPr/>
              </a:pPr>
              <a:r>
                <a:rPr lang="en-US" altLang="x-none" sz="7200" b="1">
                  <a:solidFill>
                    <a:srgbClr val="000000"/>
                  </a:solidFill>
                  <a:latin typeface="Montserrat Semi" charset="0"/>
                  <a:ea typeface="Montserrat Semi" charset="0"/>
                  <a:cs typeface="Montserrat Semi" charset="0"/>
                  <a:sym typeface="Poppins Medium" charset="0"/>
                </a:rPr>
                <a:t>Giao diện thông tin cá nhân</a:t>
              </a:r>
              <a:endParaRPr lang="x-none" altLang="x-none" sz="7200" b="1" dirty="0">
                <a:solidFill>
                  <a:srgbClr val="000000"/>
                </a:solidFill>
                <a:latin typeface="Montserrat Semi" charset="0"/>
                <a:ea typeface="Montserrat Semi" charset="0"/>
                <a:cs typeface="Montserrat Semi" charset="0"/>
                <a:sym typeface="Poppins Medium" charset="0"/>
              </a:endParaRPr>
            </a:p>
          </p:txBody>
        </p:sp>
        <p:sp>
          <p:nvSpPr>
            <p:cNvPr id="9" name="Rectangle 8"/>
            <p:cNvSpPr/>
            <p:nvPr/>
          </p:nvSpPr>
          <p:spPr bwMode="auto">
            <a:xfrm>
              <a:off x="14405198" y="5234355"/>
              <a:ext cx="7109619" cy="7636778"/>
            </a:xfrm>
            <a:prstGeom prst="rect">
              <a:avLst/>
            </a:prstGeom>
          </p:spPr>
          <p:txBody>
            <a:bodyPr wrap="square">
              <a:spAutoFit/>
            </a:bodyPr>
            <a:lstStyle/>
            <a:p>
              <a:pPr>
                <a:lnSpc>
                  <a:spcPct val="180000"/>
                </a:lnSpc>
                <a:defRPr/>
              </a:pPr>
              <a:r>
                <a:rPr lang="en-US" sz="3200">
                  <a:solidFill>
                    <a:srgbClr val="292829"/>
                  </a:solidFill>
                  <a:latin typeface="Open Sans" charset="0"/>
                  <a:ea typeface="Open Sans" charset="0"/>
                  <a:cs typeface="Open Sans" charset="0"/>
                </a:rPr>
                <a:t>Giao diện sẽ hiển thị thông tin cá nhân tài khoản.</a:t>
              </a:r>
            </a:p>
            <a:p>
              <a:pPr>
                <a:lnSpc>
                  <a:spcPct val="180000"/>
                </a:lnSpc>
                <a:defRPr/>
              </a:pPr>
              <a:r>
                <a:rPr lang="en-US" sz="3200">
                  <a:solidFill>
                    <a:srgbClr val="292829"/>
                  </a:solidFill>
                  <a:latin typeface="Open Sans" charset="0"/>
                  <a:ea typeface="Open Sans" charset="0"/>
                  <a:cs typeface="Open Sans" charset="0"/>
                </a:rPr>
                <a:t>Với mentor sẽ chỉ có phần thông tin cá nhân.</a:t>
              </a:r>
            </a:p>
            <a:p>
              <a:pPr>
                <a:lnSpc>
                  <a:spcPct val="180000"/>
                </a:lnSpc>
                <a:defRPr/>
              </a:pPr>
              <a:r>
                <a:rPr lang="en-US" sz="3200">
                  <a:solidFill>
                    <a:srgbClr val="292829"/>
                  </a:solidFill>
                  <a:latin typeface="Open Sans" charset="0"/>
                  <a:ea typeface="Open Sans" charset="0"/>
                  <a:cs typeface="Open Sans" charset="0"/>
                </a:rPr>
                <a:t>Với intern sẽ có them phần thống kê và phần hồ sơ đánh giá.</a:t>
              </a:r>
            </a:p>
            <a:p>
              <a:pPr>
                <a:lnSpc>
                  <a:spcPct val="180000"/>
                </a:lnSpc>
                <a:defRPr/>
              </a:pPr>
              <a:r>
                <a:rPr lang="en-US" sz="3200">
                  <a:solidFill>
                    <a:srgbClr val="292829"/>
                  </a:solidFill>
                  <a:latin typeface="Open Sans" charset="0"/>
                  <a:ea typeface="Open Sans" charset="0"/>
                  <a:cs typeface="Open Sans" charset="0"/>
                </a:rPr>
                <a:t>Các vị trí chức năng bao gồm:</a:t>
              </a:r>
            </a:p>
            <a:p>
              <a:pPr marL="457200" indent="-457200">
                <a:lnSpc>
                  <a:spcPct val="180000"/>
                </a:lnSpc>
                <a:buFontTx/>
                <a:buChar char="-"/>
                <a:defRPr/>
              </a:pPr>
              <a:r>
                <a:rPr lang="en-US" sz="3200">
                  <a:solidFill>
                    <a:srgbClr val="292829"/>
                  </a:solidFill>
                  <a:latin typeface="Open Sans" charset="0"/>
                  <a:ea typeface="Open Sans" charset="0"/>
                  <a:cs typeface="Open Sans" charset="0"/>
                </a:rPr>
                <a:t>Vị trí 1 khi nhấn sẽ chuyển sang màn hình hồ sơ đánh giá của intern.</a:t>
              </a:r>
            </a:p>
            <a:p>
              <a:pPr marL="457200" indent="-457200">
                <a:lnSpc>
                  <a:spcPct val="180000"/>
                </a:lnSpc>
                <a:buFontTx/>
                <a:buChar char="-"/>
                <a:defRPr/>
              </a:pPr>
              <a:r>
                <a:rPr lang="en-US" sz="3200">
                  <a:solidFill>
                    <a:srgbClr val="292829"/>
                  </a:solidFill>
                  <a:latin typeface="Open Sans" charset="0"/>
                  <a:ea typeface="Open Sans" charset="0"/>
                  <a:cs typeface="Open Sans" charset="0"/>
                </a:rPr>
                <a:t>Vị trí 2 là các tab hiển thị thông tin thống kê.</a:t>
              </a:r>
            </a:p>
            <a:p>
              <a:pPr marL="457200" indent="-457200">
                <a:lnSpc>
                  <a:spcPct val="180000"/>
                </a:lnSpc>
                <a:buFontTx/>
                <a:buChar char="-"/>
                <a:defRPr/>
              </a:pPr>
              <a:r>
                <a:rPr lang="en-US" sz="3200">
                  <a:solidFill>
                    <a:srgbClr val="292829"/>
                  </a:solidFill>
                  <a:latin typeface="Open Sans" charset="0"/>
                  <a:ea typeface="Open Sans" charset="0"/>
                  <a:cs typeface="Open Sans" charset="0"/>
                </a:rPr>
                <a:t>Vị trí 3 là biểu đồ thống kê.</a:t>
              </a:r>
              <a:endParaRPr lang="en-US" sz="3200" dirty="0">
                <a:solidFill>
                  <a:srgbClr val="292829"/>
                </a:solidFill>
                <a:latin typeface="Open Sans" charset="0"/>
                <a:ea typeface="Open Sans" charset="0"/>
                <a:cs typeface="Open Sans" charset="0"/>
              </a:endParaRPr>
            </a:p>
          </p:txBody>
        </p:sp>
        <p:sp>
          <p:nvSpPr>
            <p:cNvPr id="10" name="Text Box 2"/>
            <p:cNvSpPr txBox="1">
              <a:spLocks/>
            </p:cNvSpPr>
            <p:nvPr/>
          </p:nvSpPr>
          <p:spPr bwMode="auto">
            <a:xfrm>
              <a:off x="14406674" y="2681536"/>
              <a:ext cx="5592762" cy="354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nchor="ctr">
              <a:spAutoFit/>
            </a:bodyPr>
            <a:lstStyle/>
            <a:p>
              <a:pPr eaLnBrk="1">
                <a:defRPr/>
              </a:pPr>
              <a:r>
                <a:rPr lang="en-US" altLang="x-none" sz="1800" spc="300">
                  <a:solidFill>
                    <a:schemeClr val="accent3"/>
                  </a:solidFill>
                  <a:latin typeface="Montserrat" charset="0"/>
                  <a:ea typeface="Montserrat" charset="0"/>
                  <a:cs typeface="Montserrat" charset="0"/>
                  <a:sym typeface="Poppins SemiBold" charset="0"/>
                </a:rPr>
                <a:t>Quản lí thực tập sinh</a:t>
              </a:r>
              <a:endParaRPr lang="x-none" altLang="x-none" sz="1800" spc="300" dirty="0">
                <a:solidFill>
                  <a:schemeClr val="accent3"/>
                </a:solidFill>
                <a:latin typeface="Montserrat" charset="0"/>
                <a:ea typeface="Montserrat" charset="0"/>
                <a:cs typeface="Montserrat" charset="0"/>
                <a:sym typeface="Poppins SemiBold" charset="0"/>
              </a:endParaRPr>
            </a:p>
          </p:txBody>
        </p:sp>
      </p:grpSp>
      <p:pic>
        <p:nvPicPr>
          <p:cNvPr id="4" name="Picture 3" descr="Graphical user interface, application&#10;&#10;Description automatically generated">
            <a:extLst>
              <a:ext uri="{FF2B5EF4-FFF2-40B4-BE49-F238E27FC236}">
                <a16:creationId xmlns:a16="http://schemas.microsoft.com/office/drawing/2014/main" id="{122A8D21-440D-4410-8318-C801EE503363}"/>
              </a:ext>
            </a:extLst>
          </p:cNvPr>
          <p:cNvPicPr>
            <a:picLocks noChangeAspect="1"/>
          </p:cNvPicPr>
          <p:nvPr/>
        </p:nvPicPr>
        <p:blipFill>
          <a:blip r:embed="rId2"/>
          <a:stretch>
            <a:fillRect/>
          </a:stretch>
        </p:blipFill>
        <p:spPr>
          <a:xfrm>
            <a:off x="6432743" y="2177026"/>
            <a:ext cx="4794452" cy="9361948"/>
          </a:xfrm>
          <a:prstGeom prst="rect">
            <a:avLst/>
          </a:prstGeom>
        </p:spPr>
      </p:pic>
      <p:pic>
        <p:nvPicPr>
          <p:cNvPr id="7" name="Picture 6">
            <a:extLst>
              <a:ext uri="{FF2B5EF4-FFF2-40B4-BE49-F238E27FC236}">
                <a16:creationId xmlns:a16="http://schemas.microsoft.com/office/drawing/2014/main" id="{879FE5ED-B36B-4CFB-B74F-EE869A843587}"/>
              </a:ext>
            </a:extLst>
          </p:cNvPr>
          <p:cNvPicPr>
            <a:picLocks noChangeAspect="1"/>
          </p:cNvPicPr>
          <p:nvPr/>
        </p:nvPicPr>
        <p:blipFill>
          <a:blip r:embed="rId3"/>
          <a:stretch>
            <a:fillRect/>
          </a:stretch>
        </p:blipFill>
        <p:spPr>
          <a:xfrm>
            <a:off x="1167894" y="2201367"/>
            <a:ext cx="4794452" cy="9303519"/>
          </a:xfrm>
          <a:prstGeom prst="rect">
            <a:avLst/>
          </a:prstGeom>
        </p:spPr>
      </p:pic>
    </p:spTree>
    <p:extLst>
      <p:ext uri="{BB962C8B-B14F-4D97-AF65-F5344CB8AC3E}">
        <p14:creationId xmlns:p14="http://schemas.microsoft.com/office/powerpoint/2010/main" val="18744030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bwMode="auto">
          <a:xfrm>
            <a:off x="598712" y="10818440"/>
            <a:ext cx="4104456" cy="2592288"/>
          </a:xfrm>
          <a:prstGeom prst="rect">
            <a:avLst/>
          </a:prstGeom>
          <a:solidFill>
            <a:srgbClr val="FFFFFF"/>
          </a:solidFill>
          <a:ln w="12700" cap="flat" cmpd="sng" algn="ctr">
            <a:noFill/>
            <a:prstDash val="solid"/>
            <a:miter lim="400000"/>
            <a:headEnd type="none" w="med" len="med"/>
            <a:tailEnd type="none" w="med" len="med"/>
          </a:ln>
          <a:effectLst/>
        </p:spPr>
        <p:txBody>
          <a:bodyPr vert="horz" wrap="square" lIns="38100" tIns="38100" rIns="38100" bIns="38100" numCol="1" rtlCol="0" anchor="ctr" anchorCtr="0" compatLnSpc="1">
            <a:prstTxWarp prst="textNoShape">
              <a:avLst/>
            </a:prstTxWarp>
            <a:spAutoFit/>
          </a:bodyPr>
          <a:lstStyle/>
          <a:p>
            <a:pPr marL="0" marR="0" indent="0" algn="l" defTabSz="825500" rtl="0" eaLnBrk="1" fontAlgn="base" latinLnBrk="0" hangingPunct="0">
              <a:lnSpc>
                <a:spcPct val="100000"/>
              </a:lnSpc>
              <a:spcBef>
                <a:spcPct val="0"/>
              </a:spcBef>
              <a:spcAft>
                <a:spcPct val="0"/>
              </a:spcAft>
              <a:buClrTx/>
              <a:buSzTx/>
              <a:buFontTx/>
              <a:buNone/>
              <a:tabLst/>
            </a:pPr>
            <a:endParaRPr kumimoji="0" lang="en-US" sz="2000" b="0" i="0" u="none" strike="noStrike" cap="none" normalizeH="0" baseline="0">
              <a:ln>
                <a:noFill/>
              </a:ln>
              <a:solidFill>
                <a:srgbClr val="74808C"/>
              </a:solidFill>
              <a:effectLst/>
              <a:latin typeface="Poppins" charset="0"/>
              <a:ea typeface="Poppins" charset="0"/>
              <a:cs typeface="Poppins" charset="0"/>
              <a:sym typeface="Poppins" charset="0"/>
            </a:endParaRPr>
          </a:p>
        </p:txBody>
      </p:sp>
      <p:sp>
        <p:nvSpPr>
          <p:cNvPr id="6145" name="Text Box 1"/>
          <p:cNvSpPr txBox="1">
            <a:spLocks/>
          </p:cNvSpPr>
          <p:nvPr/>
        </p:nvSpPr>
        <p:spPr bwMode="auto">
          <a:xfrm>
            <a:off x="22545675" y="12448902"/>
            <a:ext cx="895350" cy="385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spAutoFit/>
          </a:bodyPr>
          <a:lstStyle>
            <a:lvl1pPr>
              <a:defRPr sz="2000">
                <a:solidFill>
                  <a:srgbClr val="74808C"/>
                </a:solidFill>
                <a:latin typeface="Poppins" charset="0"/>
                <a:ea typeface="Poppins" charset="0"/>
                <a:cs typeface="Poppins" charset="0"/>
                <a:sym typeface="Poppins" charset="0"/>
              </a:defRPr>
            </a:lvl1pPr>
            <a:lvl2pPr marL="742950" indent="-285750">
              <a:defRPr sz="2000">
                <a:solidFill>
                  <a:srgbClr val="74808C"/>
                </a:solidFill>
                <a:latin typeface="Poppins" charset="0"/>
                <a:ea typeface="Poppins" charset="0"/>
                <a:cs typeface="Poppins" charset="0"/>
                <a:sym typeface="Poppins" charset="0"/>
              </a:defRPr>
            </a:lvl2pPr>
            <a:lvl3pPr marL="1143000" indent="-228600">
              <a:defRPr sz="2000">
                <a:solidFill>
                  <a:srgbClr val="74808C"/>
                </a:solidFill>
                <a:latin typeface="Poppins" charset="0"/>
                <a:ea typeface="Poppins" charset="0"/>
                <a:cs typeface="Poppins" charset="0"/>
                <a:sym typeface="Poppins" charset="0"/>
              </a:defRPr>
            </a:lvl3pPr>
            <a:lvl4pPr marL="1600200" indent="-228600">
              <a:defRPr sz="2000">
                <a:solidFill>
                  <a:srgbClr val="74808C"/>
                </a:solidFill>
                <a:latin typeface="Poppins" charset="0"/>
                <a:ea typeface="Poppins" charset="0"/>
                <a:cs typeface="Poppins" charset="0"/>
                <a:sym typeface="Poppins" charset="0"/>
              </a:defRPr>
            </a:lvl4pPr>
            <a:lvl5pPr marL="2057400" indent="-228600">
              <a:defRPr sz="2000">
                <a:solidFill>
                  <a:srgbClr val="74808C"/>
                </a:solidFill>
                <a:latin typeface="Poppins" charset="0"/>
                <a:ea typeface="Poppins" charset="0"/>
                <a:cs typeface="Poppins" charset="0"/>
                <a:sym typeface="Poppins" charset="0"/>
              </a:defRPr>
            </a:lvl5pPr>
            <a:lvl6pPr marL="2514600" indent="-228600" defTabSz="825500" eaLnBrk="0" fontAlgn="base" hangingPunct="0">
              <a:spcBef>
                <a:spcPct val="0"/>
              </a:spcBef>
              <a:spcAft>
                <a:spcPct val="0"/>
              </a:spcAft>
              <a:defRPr sz="2000">
                <a:solidFill>
                  <a:srgbClr val="74808C"/>
                </a:solidFill>
                <a:latin typeface="Poppins" charset="0"/>
                <a:ea typeface="Poppins" charset="0"/>
                <a:cs typeface="Poppins" charset="0"/>
                <a:sym typeface="Poppins" charset="0"/>
              </a:defRPr>
            </a:lvl6pPr>
            <a:lvl7pPr marL="2971800" indent="-228600" defTabSz="825500" eaLnBrk="0" fontAlgn="base" hangingPunct="0">
              <a:spcBef>
                <a:spcPct val="0"/>
              </a:spcBef>
              <a:spcAft>
                <a:spcPct val="0"/>
              </a:spcAft>
              <a:defRPr sz="2000">
                <a:solidFill>
                  <a:srgbClr val="74808C"/>
                </a:solidFill>
                <a:latin typeface="Poppins" charset="0"/>
                <a:ea typeface="Poppins" charset="0"/>
                <a:cs typeface="Poppins" charset="0"/>
                <a:sym typeface="Poppins" charset="0"/>
              </a:defRPr>
            </a:lvl7pPr>
            <a:lvl8pPr marL="3429000" indent="-228600" defTabSz="825500" eaLnBrk="0" fontAlgn="base" hangingPunct="0">
              <a:spcBef>
                <a:spcPct val="0"/>
              </a:spcBef>
              <a:spcAft>
                <a:spcPct val="0"/>
              </a:spcAft>
              <a:defRPr sz="2000">
                <a:solidFill>
                  <a:srgbClr val="74808C"/>
                </a:solidFill>
                <a:latin typeface="Poppins" charset="0"/>
                <a:ea typeface="Poppins" charset="0"/>
                <a:cs typeface="Poppins" charset="0"/>
                <a:sym typeface="Poppins" charset="0"/>
              </a:defRPr>
            </a:lvl8pPr>
            <a:lvl9pPr marL="3886200" indent="-228600" defTabSz="825500" eaLnBrk="0" fontAlgn="base" hangingPunct="0">
              <a:spcBef>
                <a:spcPct val="0"/>
              </a:spcBef>
              <a:spcAft>
                <a:spcPct val="0"/>
              </a:spcAft>
              <a:defRPr sz="2000">
                <a:solidFill>
                  <a:srgbClr val="74808C"/>
                </a:solidFill>
                <a:latin typeface="Poppins" charset="0"/>
                <a:ea typeface="Poppins" charset="0"/>
                <a:cs typeface="Poppins" charset="0"/>
                <a:sym typeface="Poppins" charset="0"/>
              </a:defRPr>
            </a:lvl9pPr>
          </a:lstStyle>
          <a:p>
            <a:pPr algn="ctr" eaLnBrk="1">
              <a:defRPr/>
            </a:pPr>
            <a:fld id="{50DB6F24-78AF-B74A-8CA2-6EFA4B1A3171}" type="slidenum">
              <a:rPr lang="x-none" altLang="x-none" smtClean="0">
                <a:solidFill>
                  <a:srgbClr val="9B9A9C"/>
                </a:solidFill>
                <a:latin typeface="Montserrat" charset="0"/>
                <a:ea typeface="Montserrat" charset="0"/>
                <a:cs typeface="Montserrat" charset="0"/>
              </a:rPr>
              <a:pPr algn="ctr" eaLnBrk="1">
                <a:defRPr/>
              </a:pPr>
              <a:t>15</a:t>
            </a:fld>
            <a:endParaRPr lang="x-none" altLang="x-none" dirty="0">
              <a:solidFill>
                <a:srgbClr val="9B9A9C"/>
              </a:solidFill>
              <a:latin typeface="Montserrat" charset="0"/>
              <a:ea typeface="Montserrat" charset="0"/>
              <a:cs typeface="Montserrat" charset="0"/>
            </a:endParaRPr>
          </a:p>
        </p:txBody>
      </p:sp>
      <p:grpSp>
        <p:nvGrpSpPr>
          <p:cNvPr id="2" name="Group 1"/>
          <p:cNvGrpSpPr/>
          <p:nvPr/>
        </p:nvGrpSpPr>
        <p:grpSpPr>
          <a:xfrm>
            <a:off x="12486373" y="1544134"/>
            <a:ext cx="10954652" cy="9709402"/>
            <a:chOff x="14405198" y="2681536"/>
            <a:chExt cx="7109619" cy="9337181"/>
          </a:xfrm>
        </p:grpSpPr>
        <p:sp>
          <p:nvSpPr>
            <p:cNvPr id="6" name="Text Box 3"/>
            <p:cNvSpPr txBox="1">
              <a:spLocks/>
            </p:cNvSpPr>
            <p:nvPr/>
          </p:nvSpPr>
          <p:spPr bwMode="auto">
            <a:xfrm>
              <a:off x="14405198" y="3203990"/>
              <a:ext cx="6840637" cy="26458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lstStyle/>
            <a:p>
              <a:pPr eaLnBrk="1">
                <a:defRPr/>
              </a:pPr>
              <a:r>
                <a:rPr lang="en-US" altLang="x-none" sz="7200" b="1">
                  <a:solidFill>
                    <a:srgbClr val="000000"/>
                  </a:solidFill>
                  <a:latin typeface="Montserrat Semi" charset="0"/>
                  <a:ea typeface="Montserrat Semi" charset="0"/>
                  <a:cs typeface="Montserrat Semi" charset="0"/>
                  <a:sym typeface="Poppins Medium" charset="0"/>
                </a:rPr>
                <a:t>Giao diện hồ sơ đánh giá</a:t>
              </a:r>
              <a:endParaRPr lang="x-none" altLang="x-none" sz="7200" b="1" dirty="0">
                <a:solidFill>
                  <a:srgbClr val="000000"/>
                </a:solidFill>
                <a:latin typeface="Montserrat Semi" charset="0"/>
                <a:ea typeface="Montserrat Semi" charset="0"/>
                <a:cs typeface="Montserrat Semi" charset="0"/>
                <a:sym typeface="Poppins Medium" charset="0"/>
              </a:endParaRPr>
            </a:p>
          </p:txBody>
        </p:sp>
        <p:sp>
          <p:nvSpPr>
            <p:cNvPr id="9" name="Rectangle 8"/>
            <p:cNvSpPr/>
            <p:nvPr/>
          </p:nvSpPr>
          <p:spPr bwMode="auto">
            <a:xfrm>
              <a:off x="14405198" y="5234355"/>
              <a:ext cx="7109619" cy="6784362"/>
            </a:xfrm>
            <a:prstGeom prst="rect">
              <a:avLst/>
            </a:prstGeom>
          </p:spPr>
          <p:txBody>
            <a:bodyPr wrap="square">
              <a:spAutoFit/>
            </a:bodyPr>
            <a:lstStyle/>
            <a:p>
              <a:pPr>
                <a:lnSpc>
                  <a:spcPct val="180000"/>
                </a:lnSpc>
                <a:defRPr/>
              </a:pPr>
              <a:r>
                <a:rPr lang="en-US" sz="3200">
                  <a:solidFill>
                    <a:srgbClr val="292829"/>
                  </a:solidFill>
                  <a:latin typeface="Open Sans" charset="0"/>
                  <a:ea typeface="Open Sans" charset="0"/>
                  <a:cs typeface="Open Sans" charset="0"/>
                </a:rPr>
                <a:t>Trong phần hồ sơ đánh giá sẽ hiển thị tất cả các đánh giá của các mentor dành cho intern bao gồm: khoảng thời gian, nhận xét.</a:t>
              </a:r>
            </a:p>
            <a:p>
              <a:pPr>
                <a:lnSpc>
                  <a:spcPct val="180000"/>
                </a:lnSpc>
                <a:defRPr/>
              </a:pPr>
              <a:r>
                <a:rPr lang="en-US" sz="3200">
                  <a:solidFill>
                    <a:srgbClr val="292829"/>
                  </a:solidFill>
                  <a:latin typeface="Open Sans" charset="0"/>
                  <a:ea typeface="Open Sans" charset="0"/>
                  <a:cs typeface="Open Sans" charset="0"/>
                </a:rPr>
                <a:t>Các vị trí nhấn bao gồm:</a:t>
              </a:r>
            </a:p>
            <a:p>
              <a:pPr>
                <a:lnSpc>
                  <a:spcPct val="180000"/>
                </a:lnSpc>
                <a:defRPr/>
              </a:pPr>
              <a:r>
                <a:rPr lang="en-US" sz="3200">
                  <a:solidFill>
                    <a:srgbClr val="292829"/>
                  </a:solidFill>
                  <a:latin typeface="Open Sans" charset="0"/>
                  <a:ea typeface="Open Sans" charset="0"/>
                  <a:cs typeface="Open Sans" charset="0"/>
                </a:rPr>
                <a:t>- Vị trí 1 sẽ mở màn hình them đánh giá vào hồ sơ của intern.</a:t>
              </a:r>
            </a:p>
            <a:p>
              <a:pPr>
                <a:lnSpc>
                  <a:spcPct val="180000"/>
                </a:lnSpc>
                <a:defRPr/>
              </a:pPr>
              <a:r>
                <a:rPr lang="en-US" sz="3200">
                  <a:solidFill>
                    <a:srgbClr val="292829"/>
                  </a:solidFill>
                  <a:latin typeface="Open Sans" charset="0"/>
                  <a:ea typeface="Open Sans" charset="0"/>
                  <a:cs typeface="Open Sans" charset="0"/>
                </a:rPr>
                <a:t>* Chỉ có mentor quản lí intern mới thêm đánh giá được, các mentor không quản lí chỉ có thể xem.</a:t>
              </a:r>
              <a:endParaRPr lang="en-US" sz="3200" dirty="0">
                <a:solidFill>
                  <a:srgbClr val="292829"/>
                </a:solidFill>
                <a:latin typeface="Open Sans" charset="0"/>
                <a:ea typeface="Open Sans" charset="0"/>
                <a:cs typeface="Open Sans" charset="0"/>
              </a:endParaRPr>
            </a:p>
          </p:txBody>
        </p:sp>
        <p:sp>
          <p:nvSpPr>
            <p:cNvPr id="10" name="Text Box 2"/>
            <p:cNvSpPr txBox="1">
              <a:spLocks/>
            </p:cNvSpPr>
            <p:nvPr/>
          </p:nvSpPr>
          <p:spPr bwMode="auto">
            <a:xfrm>
              <a:off x="14406674" y="2681536"/>
              <a:ext cx="5592762" cy="354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nchor="ctr">
              <a:spAutoFit/>
            </a:bodyPr>
            <a:lstStyle/>
            <a:p>
              <a:pPr eaLnBrk="1">
                <a:defRPr/>
              </a:pPr>
              <a:r>
                <a:rPr lang="en-US" altLang="x-none" sz="1800" spc="300">
                  <a:solidFill>
                    <a:schemeClr val="accent3"/>
                  </a:solidFill>
                  <a:latin typeface="Montserrat" charset="0"/>
                  <a:ea typeface="Montserrat" charset="0"/>
                  <a:cs typeface="Montserrat" charset="0"/>
                  <a:sym typeface="Poppins SemiBold" charset="0"/>
                </a:rPr>
                <a:t>Quản lí thực tập sinh</a:t>
              </a:r>
              <a:endParaRPr lang="x-none" altLang="x-none" sz="1800" spc="300" dirty="0">
                <a:solidFill>
                  <a:schemeClr val="accent3"/>
                </a:solidFill>
                <a:latin typeface="Montserrat" charset="0"/>
                <a:ea typeface="Montserrat" charset="0"/>
                <a:cs typeface="Montserrat" charset="0"/>
                <a:sym typeface="Poppins SemiBold" charset="0"/>
              </a:endParaRPr>
            </a:p>
          </p:txBody>
        </p:sp>
      </p:grpSp>
      <p:pic>
        <p:nvPicPr>
          <p:cNvPr id="11" name="Picture 10" descr="Graphical user interface, application&#10;&#10;Description automatically generated">
            <a:extLst>
              <a:ext uri="{FF2B5EF4-FFF2-40B4-BE49-F238E27FC236}">
                <a16:creationId xmlns:a16="http://schemas.microsoft.com/office/drawing/2014/main" id="{B46AAD0B-B098-4CAD-B7DF-92CD0104EF08}"/>
              </a:ext>
            </a:extLst>
          </p:cNvPr>
          <p:cNvPicPr>
            <a:picLocks noChangeAspect="1"/>
          </p:cNvPicPr>
          <p:nvPr/>
        </p:nvPicPr>
        <p:blipFill>
          <a:blip r:embed="rId2"/>
          <a:stretch>
            <a:fillRect/>
          </a:stretch>
        </p:blipFill>
        <p:spPr>
          <a:xfrm>
            <a:off x="1357428" y="2249488"/>
            <a:ext cx="4596256" cy="9001000"/>
          </a:xfrm>
          <a:prstGeom prst="rect">
            <a:avLst/>
          </a:prstGeom>
        </p:spPr>
      </p:pic>
      <p:pic>
        <p:nvPicPr>
          <p:cNvPr id="13" name="Picture 12" descr="Graphical user interface, text, application, chat or text message&#10;&#10;Description automatically generated">
            <a:extLst>
              <a:ext uri="{FF2B5EF4-FFF2-40B4-BE49-F238E27FC236}">
                <a16:creationId xmlns:a16="http://schemas.microsoft.com/office/drawing/2014/main" id="{211E3935-D960-4EBB-8278-8A668CB0CD6B}"/>
              </a:ext>
            </a:extLst>
          </p:cNvPr>
          <p:cNvPicPr>
            <a:picLocks noChangeAspect="1"/>
          </p:cNvPicPr>
          <p:nvPr/>
        </p:nvPicPr>
        <p:blipFill>
          <a:blip r:embed="rId3"/>
          <a:stretch>
            <a:fillRect/>
          </a:stretch>
        </p:blipFill>
        <p:spPr>
          <a:xfrm>
            <a:off x="6000577" y="2249488"/>
            <a:ext cx="4588745" cy="9001000"/>
          </a:xfrm>
          <a:prstGeom prst="rect">
            <a:avLst/>
          </a:prstGeom>
        </p:spPr>
      </p:pic>
    </p:spTree>
    <p:extLst>
      <p:ext uri="{BB962C8B-B14F-4D97-AF65-F5344CB8AC3E}">
        <p14:creationId xmlns:p14="http://schemas.microsoft.com/office/powerpoint/2010/main" val="19460201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bwMode="auto">
          <a:xfrm>
            <a:off x="598712" y="10818440"/>
            <a:ext cx="4104456" cy="2592288"/>
          </a:xfrm>
          <a:prstGeom prst="rect">
            <a:avLst/>
          </a:prstGeom>
          <a:solidFill>
            <a:srgbClr val="FFFFFF"/>
          </a:solidFill>
          <a:ln w="12700" cap="flat" cmpd="sng" algn="ctr">
            <a:noFill/>
            <a:prstDash val="solid"/>
            <a:miter lim="400000"/>
            <a:headEnd type="none" w="med" len="med"/>
            <a:tailEnd type="none" w="med" len="med"/>
          </a:ln>
          <a:effectLst/>
        </p:spPr>
        <p:txBody>
          <a:bodyPr vert="horz" wrap="square" lIns="38100" tIns="38100" rIns="38100" bIns="38100" numCol="1" rtlCol="0" anchor="ctr" anchorCtr="0" compatLnSpc="1">
            <a:prstTxWarp prst="textNoShape">
              <a:avLst/>
            </a:prstTxWarp>
            <a:spAutoFit/>
          </a:bodyPr>
          <a:lstStyle/>
          <a:p>
            <a:pPr marL="0" marR="0" indent="0" algn="l" defTabSz="825500" rtl="0" eaLnBrk="1" fontAlgn="base" latinLnBrk="0" hangingPunct="0">
              <a:lnSpc>
                <a:spcPct val="100000"/>
              </a:lnSpc>
              <a:spcBef>
                <a:spcPct val="0"/>
              </a:spcBef>
              <a:spcAft>
                <a:spcPct val="0"/>
              </a:spcAft>
              <a:buClrTx/>
              <a:buSzTx/>
              <a:buFontTx/>
              <a:buNone/>
              <a:tabLst/>
            </a:pPr>
            <a:endParaRPr kumimoji="0" lang="en-US" sz="2000" b="0" i="0" u="none" strike="noStrike" cap="none" normalizeH="0" baseline="0">
              <a:ln>
                <a:noFill/>
              </a:ln>
              <a:solidFill>
                <a:srgbClr val="74808C"/>
              </a:solidFill>
              <a:effectLst/>
              <a:latin typeface="Poppins" charset="0"/>
              <a:ea typeface="Poppins" charset="0"/>
              <a:cs typeface="Poppins" charset="0"/>
              <a:sym typeface="Poppins" charset="0"/>
            </a:endParaRPr>
          </a:p>
        </p:txBody>
      </p:sp>
      <p:sp>
        <p:nvSpPr>
          <p:cNvPr id="6145" name="Text Box 1"/>
          <p:cNvSpPr txBox="1">
            <a:spLocks/>
          </p:cNvSpPr>
          <p:nvPr/>
        </p:nvSpPr>
        <p:spPr bwMode="auto">
          <a:xfrm>
            <a:off x="22545675" y="12448902"/>
            <a:ext cx="895350" cy="385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spAutoFit/>
          </a:bodyPr>
          <a:lstStyle>
            <a:lvl1pPr>
              <a:defRPr sz="2000">
                <a:solidFill>
                  <a:srgbClr val="74808C"/>
                </a:solidFill>
                <a:latin typeface="Poppins" charset="0"/>
                <a:ea typeface="Poppins" charset="0"/>
                <a:cs typeface="Poppins" charset="0"/>
                <a:sym typeface="Poppins" charset="0"/>
              </a:defRPr>
            </a:lvl1pPr>
            <a:lvl2pPr marL="742950" indent="-285750">
              <a:defRPr sz="2000">
                <a:solidFill>
                  <a:srgbClr val="74808C"/>
                </a:solidFill>
                <a:latin typeface="Poppins" charset="0"/>
                <a:ea typeface="Poppins" charset="0"/>
                <a:cs typeface="Poppins" charset="0"/>
                <a:sym typeface="Poppins" charset="0"/>
              </a:defRPr>
            </a:lvl2pPr>
            <a:lvl3pPr marL="1143000" indent="-228600">
              <a:defRPr sz="2000">
                <a:solidFill>
                  <a:srgbClr val="74808C"/>
                </a:solidFill>
                <a:latin typeface="Poppins" charset="0"/>
                <a:ea typeface="Poppins" charset="0"/>
                <a:cs typeface="Poppins" charset="0"/>
                <a:sym typeface="Poppins" charset="0"/>
              </a:defRPr>
            </a:lvl3pPr>
            <a:lvl4pPr marL="1600200" indent="-228600">
              <a:defRPr sz="2000">
                <a:solidFill>
                  <a:srgbClr val="74808C"/>
                </a:solidFill>
                <a:latin typeface="Poppins" charset="0"/>
                <a:ea typeface="Poppins" charset="0"/>
                <a:cs typeface="Poppins" charset="0"/>
                <a:sym typeface="Poppins" charset="0"/>
              </a:defRPr>
            </a:lvl4pPr>
            <a:lvl5pPr marL="2057400" indent="-228600">
              <a:defRPr sz="2000">
                <a:solidFill>
                  <a:srgbClr val="74808C"/>
                </a:solidFill>
                <a:latin typeface="Poppins" charset="0"/>
                <a:ea typeface="Poppins" charset="0"/>
                <a:cs typeface="Poppins" charset="0"/>
                <a:sym typeface="Poppins" charset="0"/>
              </a:defRPr>
            </a:lvl5pPr>
            <a:lvl6pPr marL="2514600" indent="-228600" defTabSz="825500" eaLnBrk="0" fontAlgn="base" hangingPunct="0">
              <a:spcBef>
                <a:spcPct val="0"/>
              </a:spcBef>
              <a:spcAft>
                <a:spcPct val="0"/>
              </a:spcAft>
              <a:defRPr sz="2000">
                <a:solidFill>
                  <a:srgbClr val="74808C"/>
                </a:solidFill>
                <a:latin typeface="Poppins" charset="0"/>
                <a:ea typeface="Poppins" charset="0"/>
                <a:cs typeface="Poppins" charset="0"/>
                <a:sym typeface="Poppins" charset="0"/>
              </a:defRPr>
            </a:lvl6pPr>
            <a:lvl7pPr marL="2971800" indent="-228600" defTabSz="825500" eaLnBrk="0" fontAlgn="base" hangingPunct="0">
              <a:spcBef>
                <a:spcPct val="0"/>
              </a:spcBef>
              <a:spcAft>
                <a:spcPct val="0"/>
              </a:spcAft>
              <a:defRPr sz="2000">
                <a:solidFill>
                  <a:srgbClr val="74808C"/>
                </a:solidFill>
                <a:latin typeface="Poppins" charset="0"/>
                <a:ea typeface="Poppins" charset="0"/>
                <a:cs typeface="Poppins" charset="0"/>
                <a:sym typeface="Poppins" charset="0"/>
              </a:defRPr>
            </a:lvl7pPr>
            <a:lvl8pPr marL="3429000" indent="-228600" defTabSz="825500" eaLnBrk="0" fontAlgn="base" hangingPunct="0">
              <a:spcBef>
                <a:spcPct val="0"/>
              </a:spcBef>
              <a:spcAft>
                <a:spcPct val="0"/>
              </a:spcAft>
              <a:defRPr sz="2000">
                <a:solidFill>
                  <a:srgbClr val="74808C"/>
                </a:solidFill>
                <a:latin typeface="Poppins" charset="0"/>
                <a:ea typeface="Poppins" charset="0"/>
                <a:cs typeface="Poppins" charset="0"/>
                <a:sym typeface="Poppins" charset="0"/>
              </a:defRPr>
            </a:lvl8pPr>
            <a:lvl9pPr marL="3886200" indent="-228600" defTabSz="825500" eaLnBrk="0" fontAlgn="base" hangingPunct="0">
              <a:spcBef>
                <a:spcPct val="0"/>
              </a:spcBef>
              <a:spcAft>
                <a:spcPct val="0"/>
              </a:spcAft>
              <a:defRPr sz="2000">
                <a:solidFill>
                  <a:srgbClr val="74808C"/>
                </a:solidFill>
                <a:latin typeface="Poppins" charset="0"/>
                <a:ea typeface="Poppins" charset="0"/>
                <a:cs typeface="Poppins" charset="0"/>
                <a:sym typeface="Poppins" charset="0"/>
              </a:defRPr>
            </a:lvl9pPr>
          </a:lstStyle>
          <a:p>
            <a:pPr algn="ctr" eaLnBrk="1">
              <a:defRPr/>
            </a:pPr>
            <a:fld id="{50DB6F24-78AF-B74A-8CA2-6EFA4B1A3171}" type="slidenum">
              <a:rPr lang="x-none" altLang="x-none" smtClean="0">
                <a:solidFill>
                  <a:srgbClr val="9B9A9C"/>
                </a:solidFill>
                <a:latin typeface="Montserrat" charset="0"/>
                <a:ea typeface="Montserrat" charset="0"/>
                <a:cs typeface="Montserrat" charset="0"/>
              </a:rPr>
              <a:pPr algn="ctr" eaLnBrk="1">
                <a:defRPr/>
              </a:pPr>
              <a:t>16</a:t>
            </a:fld>
            <a:endParaRPr lang="x-none" altLang="x-none" dirty="0">
              <a:solidFill>
                <a:srgbClr val="9B9A9C"/>
              </a:solidFill>
              <a:latin typeface="Montserrat" charset="0"/>
              <a:ea typeface="Montserrat" charset="0"/>
              <a:cs typeface="Montserrat" charset="0"/>
            </a:endParaRPr>
          </a:p>
        </p:txBody>
      </p:sp>
      <p:grpSp>
        <p:nvGrpSpPr>
          <p:cNvPr id="2" name="Group 1"/>
          <p:cNvGrpSpPr/>
          <p:nvPr/>
        </p:nvGrpSpPr>
        <p:grpSpPr>
          <a:xfrm>
            <a:off x="9599712" y="881336"/>
            <a:ext cx="14401600" cy="12368592"/>
            <a:chOff x="14405198" y="2681536"/>
            <a:chExt cx="7109619" cy="11894428"/>
          </a:xfrm>
        </p:grpSpPr>
        <p:sp>
          <p:nvSpPr>
            <p:cNvPr id="6" name="Text Box 3"/>
            <p:cNvSpPr txBox="1">
              <a:spLocks/>
            </p:cNvSpPr>
            <p:nvPr/>
          </p:nvSpPr>
          <p:spPr bwMode="auto">
            <a:xfrm>
              <a:off x="14405198" y="3203990"/>
              <a:ext cx="6840637" cy="26458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lstStyle/>
            <a:p>
              <a:pPr eaLnBrk="1">
                <a:defRPr/>
              </a:pPr>
              <a:r>
                <a:rPr lang="en-US" altLang="x-none" sz="7200" b="1">
                  <a:solidFill>
                    <a:srgbClr val="000000"/>
                  </a:solidFill>
                  <a:latin typeface="Montserrat Semi" charset="0"/>
                  <a:ea typeface="Montserrat Semi" charset="0"/>
                  <a:cs typeface="Montserrat Semi" charset="0"/>
                  <a:sym typeface="Poppins Medium" charset="0"/>
                </a:rPr>
                <a:t>Giao diện tạo đánh giá</a:t>
              </a:r>
              <a:endParaRPr lang="x-none" altLang="x-none" sz="7200" b="1" dirty="0">
                <a:solidFill>
                  <a:srgbClr val="000000"/>
                </a:solidFill>
                <a:latin typeface="Montserrat Semi" charset="0"/>
                <a:ea typeface="Montserrat Semi" charset="0"/>
                <a:cs typeface="Montserrat Semi" charset="0"/>
                <a:sym typeface="Poppins Medium" charset="0"/>
              </a:endParaRPr>
            </a:p>
          </p:txBody>
        </p:sp>
        <p:sp>
          <p:nvSpPr>
            <p:cNvPr id="9" name="Rectangle 8"/>
            <p:cNvSpPr/>
            <p:nvPr/>
          </p:nvSpPr>
          <p:spPr bwMode="auto">
            <a:xfrm>
              <a:off x="14405198" y="5234355"/>
              <a:ext cx="7109619" cy="9341609"/>
            </a:xfrm>
            <a:prstGeom prst="rect">
              <a:avLst/>
            </a:prstGeom>
          </p:spPr>
          <p:txBody>
            <a:bodyPr wrap="square">
              <a:spAutoFit/>
            </a:bodyPr>
            <a:lstStyle/>
            <a:p>
              <a:pPr>
                <a:lnSpc>
                  <a:spcPct val="180000"/>
                </a:lnSpc>
                <a:defRPr/>
              </a:pPr>
              <a:r>
                <a:rPr lang="en-US" sz="3200">
                  <a:solidFill>
                    <a:srgbClr val="292829"/>
                  </a:solidFill>
                  <a:latin typeface="Open Sans" charset="0"/>
                  <a:ea typeface="Open Sans" charset="0"/>
                  <a:cs typeface="Open Sans" charset="0"/>
                </a:rPr>
                <a:t>Phần đánh giá sẽ cho điểm dựa trên các tiêu chí và nhận xét nếu có (khoảng thời gian và điểm các tiêu chí là bắt buộc).</a:t>
              </a:r>
            </a:p>
            <a:p>
              <a:pPr>
                <a:lnSpc>
                  <a:spcPct val="180000"/>
                </a:lnSpc>
                <a:defRPr/>
              </a:pPr>
              <a:r>
                <a:rPr lang="en-US" sz="3200">
                  <a:solidFill>
                    <a:srgbClr val="292829"/>
                  </a:solidFill>
                  <a:latin typeface="Open Sans" charset="0"/>
                  <a:ea typeface="Open Sans" charset="0"/>
                  <a:cs typeface="Open Sans" charset="0"/>
                </a:rPr>
                <a:t>Khoảng thời gian phải thỏa điều kiện: không được lớn hơn thời gian hiện tại. Ngày bắt đầu phải nhỏ hơn ngày kết thúc ít nhất 30 ngày.</a:t>
              </a:r>
            </a:p>
            <a:p>
              <a:pPr>
                <a:lnSpc>
                  <a:spcPct val="180000"/>
                </a:lnSpc>
                <a:defRPr/>
              </a:pPr>
              <a:r>
                <a:rPr lang="en-US" sz="3200">
                  <a:solidFill>
                    <a:srgbClr val="292829"/>
                  </a:solidFill>
                  <a:latin typeface="Open Sans" charset="0"/>
                  <a:ea typeface="Open Sans" charset="0"/>
                  <a:cs typeface="Open Sans" charset="0"/>
                </a:rPr>
                <a:t>Các vị trí nhấn chức năng bao gồm:</a:t>
              </a:r>
            </a:p>
            <a:p>
              <a:pPr>
                <a:lnSpc>
                  <a:spcPct val="180000"/>
                </a:lnSpc>
                <a:defRPr/>
              </a:pPr>
              <a:r>
                <a:rPr lang="en-US" sz="3200">
                  <a:solidFill>
                    <a:srgbClr val="292829"/>
                  </a:solidFill>
                  <a:latin typeface="Open Sans" charset="0"/>
                  <a:ea typeface="Open Sans" charset="0"/>
                  <a:cs typeface="Open Sans" charset="0"/>
                </a:rPr>
                <a:t>Vị trí 1 sẽ hủy tạo đánh giá.</a:t>
              </a:r>
            </a:p>
            <a:p>
              <a:pPr>
                <a:lnSpc>
                  <a:spcPct val="180000"/>
                </a:lnSpc>
                <a:defRPr/>
              </a:pPr>
              <a:r>
                <a:rPr lang="en-US" sz="3200">
                  <a:solidFill>
                    <a:srgbClr val="292829"/>
                  </a:solidFill>
                  <a:latin typeface="Open Sans" charset="0"/>
                  <a:ea typeface="Open Sans" charset="0"/>
                  <a:cs typeface="Open Sans" charset="0"/>
                </a:rPr>
                <a:t>Vị trí 2 sẽ lưu lại đánh giá.</a:t>
              </a:r>
            </a:p>
            <a:p>
              <a:pPr>
                <a:lnSpc>
                  <a:spcPct val="180000"/>
                </a:lnSpc>
                <a:defRPr/>
              </a:pPr>
              <a:r>
                <a:rPr lang="en-US" sz="3200">
                  <a:solidFill>
                    <a:srgbClr val="292829"/>
                  </a:solidFill>
                  <a:latin typeface="Open Sans" charset="0"/>
                  <a:ea typeface="Open Sans" charset="0"/>
                  <a:cs typeface="Open Sans" charset="0"/>
                </a:rPr>
                <a:t>Vị trí 3 khi chọn sẽ hiển thị bảng chọn thời gian.</a:t>
              </a:r>
            </a:p>
            <a:p>
              <a:pPr>
                <a:lnSpc>
                  <a:spcPct val="180000"/>
                </a:lnSpc>
                <a:defRPr/>
              </a:pPr>
              <a:r>
                <a:rPr lang="en-US" sz="3200">
                  <a:solidFill>
                    <a:srgbClr val="292829"/>
                  </a:solidFill>
                  <a:latin typeface="Open Sans" charset="0"/>
                  <a:ea typeface="Open Sans" charset="0"/>
                  <a:cs typeface="Open Sans" charset="0"/>
                </a:rPr>
                <a:t>Vị trí 4 sẽ mở thang điểm để chọn (0 - 10).</a:t>
              </a:r>
            </a:p>
            <a:p>
              <a:pPr>
                <a:lnSpc>
                  <a:spcPct val="180000"/>
                </a:lnSpc>
                <a:defRPr/>
              </a:pPr>
              <a:r>
                <a:rPr lang="en-US" sz="3200">
                  <a:solidFill>
                    <a:srgbClr val="292829"/>
                  </a:solidFill>
                  <a:latin typeface="Open Sans" charset="0"/>
                  <a:ea typeface="Open Sans" charset="0"/>
                  <a:cs typeface="Open Sans" charset="0"/>
                </a:rPr>
                <a:t>Vị trí 5 là nơi thêm nhận xét.</a:t>
              </a:r>
              <a:endParaRPr lang="en-US" sz="3200" dirty="0">
                <a:solidFill>
                  <a:srgbClr val="292829"/>
                </a:solidFill>
                <a:latin typeface="Open Sans" charset="0"/>
                <a:ea typeface="Open Sans" charset="0"/>
                <a:cs typeface="Open Sans" charset="0"/>
              </a:endParaRPr>
            </a:p>
          </p:txBody>
        </p:sp>
        <p:sp>
          <p:nvSpPr>
            <p:cNvPr id="10" name="Text Box 2"/>
            <p:cNvSpPr txBox="1">
              <a:spLocks/>
            </p:cNvSpPr>
            <p:nvPr/>
          </p:nvSpPr>
          <p:spPr bwMode="auto">
            <a:xfrm>
              <a:off x="14406674" y="2681536"/>
              <a:ext cx="5592762" cy="354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nchor="ctr">
              <a:spAutoFit/>
            </a:bodyPr>
            <a:lstStyle/>
            <a:p>
              <a:pPr eaLnBrk="1">
                <a:defRPr/>
              </a:pPr>
              <a:r>
                <a:rPr lang="en-US" altLang="x-none" sz="1800" spc="300">
                  <a:solidFill>
                    <a:schemeClr val="accent3"/>
                  </a:solidFill>
                  <a:latin typeface="Montserrat" charset="0"/>
                  <a:ea typeface="Montserrat" charset="0"/>
                  <a:cs typeface="Montserrat" charset="0"/>
                  <a:sym typeface="Poppins SemiBold" charset="0"/>
                </a:rPr>
                <a:t>Quản lí thực tập sinh</a:t>
              </a:r>
              <a:endParaRPr lang="x-none" altLang="x-none" sz="1800" spc="300" dirty="0">
                <a:solidFill>
                  <a:schemeClr val="accent3"/>
                </a:solidFill>
                <a:latin typeface="Montserrat" charset="0"/>
                <a:ea typeface="Montserrat" charset="0"/>
                <a:cs typeface="Montserrat" charset="0"/>
                <a:sym typeface="Poppins SemiBold" charset="0"/>
              </a:endParaRPr>
            </a:p>
          </p:txBody>
        </p:sp>
      </p:grpSp>
      <p:pic>
        <p:nvPicPr>
          <p:cNvPr id="4" name="Picture 3" descr="Graphical user interface, text, application&#10;&#10;Description automatically generated">
            <a:extLst>
              <a:ext uri="{FF2B5EF4-FFF2-40B4-BE49-F238E27FC236}">
                <a16:creationId xmlns:a16="http://schemas.microsoft.com/office/drawing/2014/main" id="{106BA1EF-7B4D-42D6-959C-18B18147901D}"/>
              </a:ext>
            </a:extLst>
          </p:cNvPr>
          <p:cNvPicPr>
            <a:picLocks noChangeAspect="1"/>
          </p:cNvPicPr>
          <p:nvPr/>
        </p:nvPicPr>
        <p:blipFill>
          <a:blip r:embed="rId2"/>
          <a:stretch>
            <a:fillRect/>
          </a:stretch>
        </p:blipFill>
        <p:spPr>
          <a:xfrm>
            <a:off x="2327665" y="1679176"/>
            <a:ext cx="5328592" cy="10357648"/>
          </a:xfrm>
          <a:prstGeom prst="rect">
            <a:avLst/>
          </a:prstGeom>
        </p:spPr>
      </p:pic>
    </p:spTree>
    <p:extLst>
      <p:ext uri="{BB962C8B-B14F-4D97-AF65-F5344CB8AC3E}">
        <p14:creationId xmlns:p14="http://schemas.microsoft.com/office/powerpoint/2010/main" val="8933717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bwMode="auto">
          <a:xfrm>
            <a:off x="598712" y="10818440"/>
            <a:ext cx="4104456" cy="2592288"/>
          </a:xfrm>
          <a:prstGeom prst="rect">
            <a:avLst/>
          </a:prstGeom>
          <a:solidFill>
            <a:srgbClr val="FFFFFF"/>
          </a:solidFill>
          <a:ln w="12700" cap="flat" cmpd="sng" algn="ctr">
            <a:noFill/>
            <a:prstDash val="solid"/>
            <a:miter lim="400000"/>
            <a:headEnd type="none" w="med" len="med"/>
            <a:tailEnd type="none" w="med" len="med"/>
          </a:ln>
          <a:effectLst/>
        </p:spPr>
        <p:txBody>
          <a:bodyPr vert="horz" wrap="square" lIns="38100" tIns="38100" rIns="38100" bIns="38100" numCol="1" rtlCol="0" anchor="ctr" anchorCtr="0" compatLnSpc="1">
            <a:prstTxWarp prst="textNoShape">
              <a:avLst/>
            </a:prstTxWarp>
            <a:spAutoFit/>
          </a:bodyPr>
          <a:lstStyle/>
          <a:p>
            <a:pPr marL="0" marR="0" indent="0" algn="l" defTabSz="825500" rtl="0" eaLnBrk="1" fontAlgn="base" latinLnBrk="0" hangingPunct="0">
              <a:lnSpc>
                <a:spcPct val="100000"/>
              </a:lnSpc>
              <a:spcBef>
                <a:spcPct val="0"/>
              </a:spcBef>
              <a:spcAft>
                <a:spcPct val="0"/>
              </a:spcAft>
              <a:buClrTx/>
              <a:buSzTx/>
              <a:buFontTx/>
              <a:buNone/>
              <a:tabLst/>
            </a:pPr>
            <a:endParaRPr kumimoji="0" lang="en-US" sz="2000" b="0" i="0" u="none" strike="noStrike" cap="none" normalizeH="0" baseline="0">
              <a:ln>
                <a:noFill/>
              </a:ln>
              <a:solidFill>
                <a:srgbClr val="74808C"/>
              </a:solidFill>
              <a:effectLst/>
              <a:latin typeface="Poppins" charset="0"/>
              <a:ea typeface="Poppins" charset="0"/>
              <a:cs typeface="Poppins" charset="0"/>
              <a:sym typeface="Poppins" charset="0"/>
            </a:endParaRPr>
          </a:p>
        </p:txBody>
      </p:sp>
      <p:sp>
        <p:nvSpPr>
          <p:cNvPr id="6145" name="Text Box 1"/>
          <p:cNvSpPr txBox="1">
            <a:spLocks/>
          </p:cNvSpPr>
          <p:nvPr/>
        </p:nvSpPr>
        <p:spPr bwMode="auto">
          <a:xfrm>
            <a:off x="22545675" y="12448902"/>
            <a:ext cx="895350" cy="385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spAutoFit/>
          </a:bodyPr>
          <a:lstStyle>
            <a:lvl1pPr>
              <a:defRPr sz="2000">
                <a:solidFill>
                  <a:srgbClr val="74808C"/>
                </a:solidFill>
                <a:latin typeface="Poppins" charset="0"/>
                <a:ea typeface="Poppins" charset="0"/>
                <a:cs typeface="Poppins" charset="0"/>
                <a:sym typeface="Poppins" charset="0"/>
              </a:defRPr>
            </a:lvl1pPr>
            <a:lvl2pPr marL="742950" indent="-285750">
              <a:defRPr sz="2000">
                <a:solidFill>
                  <a:srgbClr val="74808C"/>
                </a:solidFill>
                <a:latin typeface="Poppins" charset="0"/>
                <a:ea typeface="Poppins" charset="0"/>
                <a:cs typeface="Poppins" charset="0"/>
                <a:sym typeface="Poppins" charset="0"/>
              </a:defRPr>
            </a:lvl2pPr>
            <a:lvl3pPr marL="1143000" indent="-228600">
              <a:defRPr sz="2000">
                <a:solidFill>
                  <a:srgbClr val="74808C"/>
                </a:solidFill>
                <a:latin typeface="Poppins" charset="0"/>
                <a:ea typeface="Poppins" charset="0"/>
                <a:cs typeface="Poppins" charset="0"/>
                <a:sym typeface="Poppins" charset="0"/>
              </a:defRPr>
            </a:lvl3pPr>
            <a:lvl4pPr marL="1600200" indent="-228600">
              <a:defRPr sz="2000">
                <a:solidFill>
                  <a:srgbClr val="74808C"/>
                </a:solidFill>
                <a:latin typeface="Poppins" charset="0"/>
                <a:ea typeface="Poppins" charset="0"/>
                <a:cs typeface="Poppins" charset="0"/>
                <a:sym typeface="Poppins" charset="0"/>
              </a:defRPr>
            </a:lvl4pPr>
            <a:lvl5pPr marL="2057400" indent="-228600">
              <a:defRPr sz="2000">
                <a:solidFill>
                  <a:srgbClr val="74808C"/>
                </a:solidFill>
                <a:latin typeface="Poppins" charset="0"/>
                <a:ea typeface="Poppins" charset="0"/>
                <a:cs typeface="Poppins" charset="0"/>
                <a:sym typeface="Poppins" charset="0"/>
              </a:defRPr>
            </a:lvl5pPr>
            <a:lvl6pPr marL="2514600" indent="-228600" defTabSz="825500" eaLnBrk="0" fontAlgn="base" hangingPunct="0">
              <a:spcBef>
                <a:spcPct val="0"/>
              </a:spcBef>
              <a:spcAft>
                <a:spcPct val="0"/>
              </a:spcAft>
              <a:defRPr sz="2000">
                <a:solidFill>
                  <a:srgbClr val="74808C"/>
                </a:solidFill>
                <a:latin typeface="Poppins" charset="0"/>
                <a:ea typeface="Poppins" charset="0"/>
                <a:cs typeface="Poppins" charset="0"/>
                <a:sym typeface="Poppins" charset="0"/>
              </a:defRPr>
            </a:lvl6pPr>
            <a:lvl7pPr marL="2971800" indent="-228600" defTabSz="825500" eaLnBrk="0" fontAlgn="base" hangingPunct="0">
              <a:spcBef>
                <a:spcPct val="0"/>
              </a:spcBef>
              <a:spcAft>
                <a:spcPct val="0"/>
              </a:spcAft>
              <a:defRPr sz="2000">
                <a:solidFill>
                  <a:srgbClr val="74808C"/>
                </a:solidFill>
                <a:latin typeface="Poppins" charset="0"/>
                <a:ea typeface="Poppins" charset="0"/>
                <a:cs typeface="Poppins" charset="0"/>
                <a:sym typeface="Poppins" charset="0"/>
              </a:defRPr>
            </a:lvl7pPr>
            <a:lvl8pPr marL="3429000" indent="-228600" defTabSz="825500" eaLnBrk="0" fontAlgn="base" hangingPunct="0">
              <a:spcBef>
                <a:spcPct val="0"/>
              </a:spcBef>
              <a:spcAft>
                <a:spcPct val="0"/>
              </a:spcAft>
              <a:defRPr sz="2000">
                <a:solidFill>
                  <a:srgbClr val="74808C"/>
                </a:solidFill>
                <a:latin typeface="Poppins" charset="0"/>
                <a:ea typeface="Poppins" charset="0"/>
                <a:cs typeface="Poppins" charset="0"/>
                <a:sym typeface="Poppins" charset="0"/>
              </a:defRPr>
            </a:lvl8pPr>
            <a:lvl9pPr marL="3886200" indent="-228600" defTabSz="825500" eaLnBrk="0" fontAlgn="base" hangingPunct="0">
              <a:spcBef>
                <a:spcPct val="0"/>
              </a:spcBef>
              <a:spcAft>
                <a:spcPct val="0"/>
              </a:spcAft>
              <a:defRPr sz="2000">
                <a:solidFill>
                  <a:srgbClr val="74808C"/>
                </a:solidFill>
                <a:latin typeface="Poppins" charset="0"/>
                <a:ea typeface="Poppins" charset="0"/>
                <a:cs typeface="Poppins" charset="0"/>
                <a:sym typeface="Poppins" charset="0"/>
              </a:defRPr>
            </a:lvl9pPr>
          </a:lstStyle>
          <a:p>
            <a:pPr algn="ctr" eaLnBrk="1">
              <a:defRPr/>
            </a:pPr>
            <a:fld id="{50DB6F24-78AF-B74A-8CA2-6EFA4B1A3171}" type="slidenum">
              <a:rPr lang="x-none" altLang="x-none" smtClean="0">
                <a:solidFill>
                  <a:srgbClr val="9B9A9C"/>
                </a:solidFill>
                <a:latin typeface="Montserrat" charset="0"/>
                <a:ea typeface="Montserrat" charset="0"/>
                <a:cs typeface="Montserrat" charset="0"/>
              </a:rPr>
              <a:pPr algn="ctr" eaLnBrk="1">
                <a:defRPr/>
              </a:pPr>
              <a:t>17</a:t>
            </a:fld>
            <a:endParaRPr lang="x-none" altLang="x-none" dirty="0">
              <a:solidFill>
                <a:srgbClr val="9B9A9C"/>
              </a:solidFill>
              <a:latin typeface="Montserrat" charset="0"/>
              <a:ea typeface="Montserrat" charset="0"/>
              <a:cs typeface="Montserrat" charset="0"/>
            </a:endParaRPr>
          </a:p>
        </p:txBody>
      </p:sp>
      <p:grpSp>
        <p:nvGrpSpPr>
          <p:cNvPr id="2" name="Group 1"/>
          <p:cNvGrpSpPr/>
          <p:nvPr/>
        </p:nvGrpSpPr>
        <p:grpSpPr>
          <a:xfrm>
            <a:off x="10967864" y="1434555"/>
            <a:ext cx="10441159" cy="9709402"/>
            <a:chOff x="14405198" y="2681536"/>
            <a:chExt cx="6840637" cy="9337181"/>
          </a:xfrm>
        </p:grpSpPr>
        <p:sp>
          <p:nvSpPr>
            <p:cNvPr id="6" name="Text Box 3"/>
            <p:cNvSpPr txBox="1">
              <a:spLocks/>
            </p:cNvSpPr>
            <p:nvPr/>
          </p:nvSpPr>
          <p:spPr bwMode="auto">
            <a:xfrm>
              <a:off x="14405198" y="3203990"/>
              <a:ext cx="6840637" cy="26458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lstStyle/>
            <a:p>
              <a:pPr eaLnBrk="1">
                <a:defRPr/>
              </a:pPr>
              <a:r>
                <a:rPr lang="en-US" altLang="x-none" sz="7200" b="1">
                  <a:solidFill>
                    <a:srgbClr val="000000"/>
                  </a:solidFill>
                  <a:latin typeface="Montserrat Semi" charset="0"/>
                  <a:ea typeface="Montserrat Semi" charset="0"/>
                  <a:cs typeface="Montserrat Semi" charset="0"/>
                  <a:sym typeface="Poppins Medium" charset="0"/>
                </a:rPr>
                <a:t>Giao diện lịch</a:t>
              </a:r>
              <a:endParaRPr lang="x-none" altLang="x-none" sz="7200" b="1" dirty="0">
                <a:solidFill>
                  <a:srgbClr val="000000"/>
                </a:solidFill>
                <a:latin typeface="Montserrat Semi" charset="0"/>
                <a:ea typeface="Montserrat Semi" charset="0"/>
                <a:cs typeface="Montserrat Semi" charset="0"/>
                <a:sym typeface="Poppins Medium" charset="0"/>
              </a:endParaRPr>
            </a:p>
          </p:txBody>
        </p:sp>
        <p:sp>
          <p:nvSpPr>
            <p:cNvPr id="9" name="Rectangle 8"/>
            <p:cNvSpPr/>
            <p:nvPr/>
          </p:nvSpPr>
          <p:spPr bwMode="auto">
            <a:xfrm>
              <a:off x="14405198" y="5234355"/>
              <a:ext cx="6840637" cy="6784362"/>
            </a:xfrm>
            <a:prstGeom prst="rect">
              <a:avLst/>
            </a:prstGeom>
          </p:spPr>
          <p:txBody>
            <a:bodyPr wrap="square">
              <a:spAutoFit/>
            </a:bodyPr>
            <a:lstStyle/>
            <a:p>
              <a:pPr>
                <a:lnSpc>
                  <a:spcPct val="180000"/>
                </a:lnSpc>
                <a:defRPr/>
              </a:pPr>
              <a:r>
                <a:rPr lang="en-US" sz="3200">
                  <a:solidFill>
                    <a:srgbClr val="292829"/>
                  </a:solidFill>
                  <a:latin typeface="Open Sans" charset="0"/>
                  <a:ea typeface="Open Sans" charset="0"/>
                  <a:cs typeface="Open Sans" charset="0"/>
                </a:rPr>
                <a:t>Giao diện này sẽ hiển thị các task ứng với ngày hết hạn.</a:t>
              </a:r>
            </a:p>
            <a:p>
              <a:pPr>
                <a:lnSpc>
                  <a:spcPct val="180000"/>
                </a:lnSpc>
                <a:defRPr/>
              </a:pPr>
              <a:r>
                <a:rPr lang="en-US" sz="3200">
                  <a:solidFill>
                    <a:srgbClr val="292829"/>
                  </a:solidFill>
                  <a:latin typeface="Open Sans" charset="0"/>
                  <a:ea typeface="Open Sans" charset="0"/>
                  <a:cs typeface="Open Sans" charset="0"/>
                </a:rPr>
                <a:t>Khi chọn một ngày trên lịch sẽ hiển thị tất cả các task có deadline vào ngày đó.</a:t>
              </a:r>
            </a:p>
            <a:p>
              <a:pPr>
                <a:lnSpc>
                  <a:spcPct val="180000"/>
                </a:lnSpc>
                <a:defRPr/>
              </a:pPr>
              <a:r>
                <a:rPr lang="en-US" sz="3200">
                  <a:solidFill>
                    <a:srgbClr val="292829"/>
                  </a:solidFill>
                  <a:latin typeface="Open Sans" charset="0"/>
                  <a:ea typeface="Open Sans" charset="0"/>
                  <a:cs typeface="Open Sans" charset="0"/>
                </a:rPr>
                <a:t>Vị trí các chức năng bao gồm:</a:t>
              </a:r>
            </a:p>
            <a:p>
              <a:pPr>
                <a:lnSpc>
                  <a:spcPct val="180000"/>
                </a:lnSpc>
                <a:defRPr/>
              </a:pPr>
              <a:r>
                <a:rPr lang="en-US" sz="3200">
                  <a:solidFill>
                    <a:srgbClr val="292829"/>
                  </a:solidFill>
                  <a:latin typeface="Open Sans" charset="0"/>
                  <a:ea typeface="Open Sans" charset="0"/>
                  <a:cs typeface="Open Sans" charset="0"/>
                </a:rPr>
                <a:t>Vị trí 1 là các ngày có thể chọn.</a:t>
              </a:r>
            </a:p>
            <a:p>
              <a:pPr>
                <a:lnSpc>
                  <a:spcPct val="180000"/>
                </a:lnSpc>
                <a:defRPr/>
              </a:pPr>
              <a:r>
                <a:rPr lang="en-US" sz="3200">
                  <a:solidFill>
                    <a:srgbClr val="292829"/>
                  </a:solidFill>
                  <a:latin typeface="Open Sans" charset="0"/>
                  <a:ea typeface="Open Sans" charset="0"/>
                  <a:cs typeface="Open Sans" charset="0"/>
                </a:rPr>
                <a:t>Vị trí 2 là các item task với nội dung rút gọn và ngày hết hạn. Khi nhấn vào sẽ mở màn hình hiển thị thông tin chi tiết của task.</a:t>
              </a:r>
              <a:endParaRPr lang="en-US" sz="3200" dirty="0">
                <a:solidFill>
                  <a:srgbClr val="292829"/>
                </a:solidFill>
                <a:latin typeface="Open Sans" charset="0"/>
                <a:ea typeface="Open Sans" charset="0"/>
                <a:cs typeface="Open Sans" charset="0"/>
              </a:endParaRPr>
            </a:p>
          </p:txBody>
        </p:sp>
        <p:sp>
          <p:nvSpPr>
            <p:cNvPr id="10" name="Text Box 2"/>
            <p:cNvSpPr txBox="1">
              <a:spLocks/>
            </p:cNvSpPr>
            <p:nvPr/>
          </p:nvSpPr>
          <p:spPr bwMode="auto">
            <a:xfrm>
              <a:off x="14406674" y="2681536"/>
              <a:ext cx="5592762" cy="354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nchor="ctr">
              <a:spAutoFit/>
            </a:bodyPr>
            <a:lstStyle/>
            <a:p>
              <a:pPr eaLnBrk="1">
                <a:defRPr/>
              </a:pPr>
              <a:r>
                <a:rPr lang="en-US" altLang="x-none" sz="1800" spc="300">
                  <a:solidFill>
                    <a:schemeClr val="accent3"/>
                  </a:solidFill>
                  <a:latin typeface="Montserrat" charset="0"/>
                  <a:ea typeface="Montserrat" charset="0"/>
                  <a:cs typeface="Montserrat" charset="0"/>
                  <a:sym typeface="Poppins SemiBold" charset="0"/>
                </a:rPr>
                <a:t>Quản lí thực tập sinh</a:t>
              </a:r>
              <a:endParaRPr lang="x-none" altLang="x-none" sz="1800" spc="300" dirty="0">
                <a:solidFill>
                  <a:schemeClr val="accent3"/>
                </a:solidFill>
                <a:latin typeface="Montserrat" charset="0"/>
                <a:ea typeface="Montserrat" charset="0"/>
                <a:cs typeface="Montserrat" charset="0"/>
                <a:sym typeface="Poppins SemiBold" charset="0"/>
              </a:endParaRPr>
            </a:p>
          </p:txBody>
        </p:sp>
      </p:grpSp>
      <p:pic>
        <p:nvPicPr>
          <p:cNvPr id="5" name="Picture 4" descr="Calendar&#10;&#10;Description automatically generated">
            <a:extLst>
              <a:ext uri="{FF2B5EF4-FFF2-40B4-BE49-F238E27FC236}">
                <a16:creationId xmlns:a16="http://schemas.microsoft.com/office/drawing/2014/main" id="{F7B00D76-7E20-4062-B754-C9219BCBD9FE}"/>
              </a:ext>
            </a:extLst>
          </p:cNvPr>
          <p:cNvPicPr>
            <a:picLocks noChangeAspect="1"/>
          </p:cNvPicPr>
          <p:nvPr/>
        </p:nvPicPr>
        <p:blipFill>
          <a:blip r:embed="rId2"/>
          <a:stretch>
            <a:fillRect/>
          </a:stretch>
        </p:blipFill>
        <p:spPr>
          <a:xfrm>
            <a:off x="2650940" y="1434555"/>
            <a:ext cx="5544616" cy="10858206"/>
          </a:xfrm>
          <a:prstGeom prst="rect">
            <a:avLst/>
          </a:prstGeom>
        </p:spPr>
      </p:pic>
    </p:spTree>
    <p:extLst>
      <p:ext uri="{BB962C8B-B14F-4D97-AF65-F5344CB8AC3E}">
        <p14:creationId xmlns:p14="http://schemas.microsoft.com/office/powerpoint/2010/main" val="27133719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bwMode="auto">
          <a:xfrm>
            <a:off x="598712" y="10818440"/>
            <a:ext cx="4104456" cy="2592288"/>
          </a:xfrm>
          <a:prstGeom prst="rect">
            <a:avLst/>
          </a:prstGeom>
          <a:solidFill>
            <a:srgbClr val="FFFFFF"/>
          </a:solidFill>
          <a:ln w="12700" cap="flat" cmpd="sng" algn="ctr">
            <a:noFill/>
            <a:prstDash val="solid"/>
            <a:miter lim="400000"/>
            <a:headEnd type="none" w="med" len="med"/>
            <a:tailEnd type="none" w="med" len="med"/>
          </a:ln>
          <a:effectLst/>
        </p:spPr>
        <p:txBody>
          <a:bodyPr vert="horz" wrap="square" lIns="38100" tIns="38100" rIns="38100" bIns="38100" numCol="1" rtlCol="0" anchor="ctr" anchorCtr="0" compatLnSpc="1">
            <a:prstTxWarp prst="textNoShape">
              <a:avLst/>
            </a:prstTxWarp>
            <a:spAutoFit/>
          </a:bodyPr>
          <a:lstStyle/>
          <a:p>
            <a:pPr marL="0" marR="0" indent="0" algn="l" defTabSz="825500" rtl="0" eaLnBrk="1" fontAlgn="base" latinLnBrk="0" hangingPunct="0">
              <a:lnSpc>
                <a:spcPct val="100000"/>
              </a:lnSpc>
              <a:spcBef>
                <a:spcPct val="0"/>
              </a:spcBef>
              <a:spcAft>
                <a:spcPct val="0"/>
              </a:spcAft>
              <a:buClrTx/>
              <a:buSzTx/>
              <a:buFontTx/>
              <a:buNone/>
              <a:tabLst/>
            </a:pPr>
            <a:endParaRPr kumimoji="0" lang="en-US" sz="2000" b="0" i="0" u="none" strike="noStrike" cap="none" normalizeH="0" baseline="0">
              <a:ln>
                <a:noFill/>
              </a:ln>
              <a:solidFill>
                <a:srgbClr val="74808C"/>
              </a:solidFill>
              <a:effectLst/>
              <a:latin typeface="Poppins" charset="0"/>
              <a:ea typeface="Poppins" charset="0"/>
              <a:cs typeface="Poppins" charset="0"/>
              <a:sym typeface="Poppins" charset="0"/>
            </a:endParaRPr>
          </a:p>
        </p:txBody>
      </p:sp>
      <p:sp>
        <p:nvSpPr>
          <p:cNvPr id="6145" name="Text Box 1"/>
          <p:cNvSpPr txBox="1">
            <a:spLocks/>
          </p:cNvSpPr>
          <p:nvPr/>
        </p:nvSpPr>
        <p:spPr bwMode="auto">
          <a:xfrm>
            <a:off x="22545675" y="12448902"/>
            <a:ext cx="895350" cy="385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spAutoFit/>
          </a:bodyPr>
          <a:lstStyle>
            <a:lvl1pPr>
              <a:defRPr sz="2000">
                <a:solidFill>
                  <a:srgbClr val="74808C"/>
                </a:solidFill>
                <a:latin typeface="Poppins" charset="0"/>
                <a:ea typeface="Poppins" charset="0"/>
                <a:cs typeface="Poppins" charset="0"/>
                <a:sym typeface="Poppins" charset="0"/>
              </a:defRPr>
            </a:lvl1pPr>
            <a:lvl2pPr marL="742950" indent="-285750">
              <a:defRPr sz="2000">
                <a:solidFill>
                  <a:srgbClr val="74808C"/>
                </a:solidFill>
                <a:latin typeface="Poppins" charset="0"/>
                <a:ea typeface="Poppins" charset="0"/>
                <a:cs typeface="Poppins" charset="0"/>
                <a:sym typeface="Poppins" charset="0"/>
              </a:defRPr>
            </a:lvl2pPr>
            <a:lvl3pPr marL="1143000" indent="-228600">
              <a:defRPr sz="2000">
                <a:solidFill>
                  <a:srgbClr val="74808C"/>
                </a:solidFill>
                <a:latin typeface="Poppins" charset="0"/>
                <a:ea typeface="Poppins" charset="0"/>
                <a:cs typeface="Poppins" charset="0"/>
                <a:sym typeface="Poppins" charset="0"/>
              </a:defRPr>
            </a:lvl3pPr>
            <a:lvl4pPr marL="1600200" indent="-228600">
              <a:defRPr sz="2000">
                <a:solidFill>
                  <a:srgbClr val="74808C"/>
                </a:solidFill>
                <a:latin typeface="Poppins" charset="0"/>
                <a:ea typeface="Poppins" charset="0"/>
                <a:cs typeface="Poppins" charset="0"/>
                <a:sym typeface="Poppins" charset="0"/>
              </a:defRPr>
            </a:lvl4pPr>
            <a:lvl5pPr marL="2057400" indent="-228600">
              <a:defRPr sz="2000">
                <a:solidFill>
                  <a:srgbClr val="74808C"/>
                </a:solidFill>
                <a:latin typeface="Poppins" charset="0"/>
                <a:ea typeface="Poppins" charset="0"/>
                <a:cs typeface="Poppins" charset="0"/>
                <a:sym typeface="Poppins" charset="0"/>
              </a:defRPr>
            </a:lvl5pPr>
            <a:lvl6pPr marL="2514600" indent="-228600" defTabSz="825500" eaLnBrk="0" fontAlgn="base" hangingPunct="0">
              <a:spcBef>
                <a:spcPct val="0"/>
              </a:spcBef>
              <a:spcAft>
                <a:spcPct val="0"/>
              </a:spcAft>
              <a:defRPr sz="2000">
                <a:solidFill>
                  <a:srgbClr val="74808C"/>
                </a:solidFill>
                <a:latin typeface="Poppins" charset="0"/>
                <a:ea typeface="Poppins" charset="0"/>
                <a:cs typeface="Poppins" charset="0"/>
                <a:sym typeface="Poppins" charset="0"/>
              </a:defRPr>
            </a:lvl6pPr>
            <a:lvl7pPr marL="2971800" indent="-228600" defTabSz="825500" eaLnBrk="0" fontAlgn="base" hangingPunct="0">
              <a:spcBef>
                <a:spcPct val="0"/>
              </a:spcBef>
              <a:spcAft>
                <a:spcPct val="0"/>
              </a:spcAft>
              <a:defRPr sz="2000">
                <a:solidFill>
                  <a:srgbClr val="74808C"/>
                </a:solidFill>
                <a:latin typeface="Poppins" charset="0"/>
                <a:ea typeface="Poppins" charset="0"/>
                <a:cs typeface="Poppins" charset="0"/>
                <a:sym typeface="Poppins" charset="0"/>
              </a:defRPr>
            </a:lvl7pPr>
            <a:lvl8pPr marL="3429000" indent="-228600" defTabSz="825500" eaLnBrk="0" fontAlgn="base" hangingPunct="0">
              <a:spcBef>
                <a:spcPct val="0"/>
              </a:spcBef>
              <a:spcAft>
                <a:spcPct val="0"/>
              </a:spcAft>
              <a:defRPr sz="2000">
                <a:solidFill>
                  <a:srgbClr val="74808C"/>
                </a:solidFill>
                <a:latin typeface="Poppins" charset="0"/>
                <a:ea typeface="Poppins" charset="0"/>
                <a:cs typeface="Poppins" charset="0"/>
                <a:sym typeface="Poppins" charset="0"/>
              </a:defRPr>
            </a:lvl8pPr>
            <a:lvl9pPr marL="3886200" indent="-228600" defTabSz="825500" eaLnBrk="0" fontAlgn="base" hangingPunct="0">
              <a:spcBef>
                <a:spcPct val="0"/>
              </a:spcBef>
              <a:spcAft>
                <a:spcPct val="0"/>
              </a:spcAft>
              <a:defRPr sz="2000">
                <a:solidFill>
                  <a:srgbClr val="74808C"/>
                </a:solidFill>
                <a:latin typeface="Poppins" charset="0"/>
                <a:ea typeface="Poppins" charset="0"/>
                <a:cs typeface="Poppins" charset="0"/>
                <a:sym typeface="Poppins" charset="0"/>
              </a:defRPr>
            </a:lvl9pPr>
          </a:lstStyle>
          <a:p>
            <a:pPr algn="ctr" eaLnBrk="1">
              <a:defRPr/>
            </a:pPr>
            <a:fld id="{50DB6F24-78AF-B74A-8CA2-6EFA4B1A3171}" type="slidenum">
              <a:rPr lang="x-none" altLang="x-none" smtClean="0">
                <a:solidFill>
                  <a:srgbClr val="9B9A9C"/>
                </a:solidFill>
                <a:latin typeface="Montserrat" charset="0"/>
                <a:ea typeface="Montserrat" charset="0"/>
                <a:cs typeface="Montserrat" charset="0"/>
              </a:rPr>
              <a:pPr algn="ctr" eaLnBrk="1">
                <a:defRPr/>
              </a:pPr>
              <a:t>18</a:t>
            </a:fld>
            <a:endParaRPr lang="x-none" altLang="x-none" dirty="0">
              <a:solidFill>
                <a:srgbClr val="9B9A9C"/>
              </a:solidFill>
              <a:latin typeface="Montserrat" charset="0"/>
              <a:ea typeface="Montserrat" charset="0"/>
              <a:cs typeface="Montserrat" charset="0"/>
            </a:endParaRPr>
          </a:p>
        </p:txBody>
      </p:sp>
      <p:grpSp>
        <p:nvGrpSpPr>
          <p:cNvPr id="2" name="Group 1"/>
          <p:cNvGrpSpPr/>
          <p:nvPr/>
        </p:nvGrpSpPr>
        <p:grpSpPr>
          <a:xfrm>
            <a:off x="12924215" y="1857907"/>
            <a:ext cx="10441159" cy="9709402"/>
            <a:chOff x="14405198" y="2681536"/>
            <a:chExt cx="6840637" cy="9337181"/>
          </a:xfrm>
        </p:grpSpPr>
        <p:sp>
          <p:nvSpPr>
            <p:cNvPr id="6" name="Text Box 3"/>
            <p:cNvSpPr txBox="1">
              <a:spLocks/>
            </p:cNvSpPr>
            <p:nvPr/>
          </p:nvSpPr>
          <p:spPr bwMode="auto">
            <a:xfrm>
              <a:off x="14405198" y="3203990"/>
              <a:ext cx="6840637" cy="26458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lstStyle/>
            <a:p>
              <a:pPr eaLnBrk="1">
                <a:defRPr/>
              </a:pPr>
              <a:r>
                <a:rPr lang="en-US" altLang="x-none" sz="7200" b="1">
                  <a:solidFill>
                    <a:srgbClr val="000000"/>
                  </a:solidFill>
                  <a:latin typeface="Montserrat Semi" charset="0"/>
                  <a:ea typeface="Montserrat Semi" charset="0"/>
                  <a:cs typeface="Montserrat Semi" charset="0"/>
                  <a:sym typeface="Poppins Medium" charset="0"/>
                </a:rPr>
                <a:t>Giao diện thông tin cá nhân</a:t>
              </a:r>
              <a:endParaRPr lang="x-none" altLang="x-none" sz="7200" b="1" dirty="0">
                <a:solidFill>
                  <a:srgbClr val="000000"/>
                </a:solidFill>
                <a:latin typeface="Montserrat Semi" charset="0"/>
                <a:ea typeface="Montserrat Semi" charset="0"/>
                <a:cs typeface="Montserrat Semi" charset="0"/>
                <a:sym typeface="Poppins Medium" charset="0"/>
              </a:endParaRPr>
            </a:p>
          </p:txBody>
        </p:sp>
        <p:sp>
          <p:nvSpPr>
            <p:cNvPr id="9" name="Rectangle 8"/>
            <p:cNvSpPr/>
            <p:nvPr/>
          </p:nvSpPr>
          <p:spPr bwMode="auto">
            <a:xfrm>
              <a:off x="14405198" y="5234355"/>
              <a:ext cx="6840637" cy="6784362"/>
            </a:xfrm>
            <a:prstGeom prst="rect">
              <a:avLst/>
            </a:prstGeom>
          </p:spPr>
          <p:txBody>
            <a:bodyPr wrap="square">
              <a:spAutoFit/>
            </a:bodyPr>
            <a:lstStyle/>
            <a:p>
              <a:pPr>
                <a:lnSpc>
                  <a:spcPct val="180000"/>
                </a:lnSpc>
                <a:defRPr/>
              </a:pPr>
              <a:r>
                <a:rPr lang="en-US" sz="3200">
                  <a:solidFill>
                    <a:srgbClr val="292829"/>
                  </a:solidFill>
                  <a:latin typeface="Open Sans" charset="0"/>
                  <a:ea typeface="Open Sans" charset="0"/>
                  <a:cs typeface="Open Sans" charset="0"/>
                </a:rPr>
                <a:t>Giao diện này hiển thị thông tin người dùng và các chức năng cá nhân.</a:t>
              </a:r>
            </a:p>
            <a:p>
              <a:pPr>
                <a:lnSpc>
                  <a:spcPct val="180000"/>
                </a:lnSpc>
                <a:defRPr/>
              </a:pPr>
              <a:r>
                <a:rPr lang="en-US" sz="3200">
                  <a:solidFill>
                    <a:srgbClr val="292829"/>
                  </a:solidFill>
                  <a:latin typeface="Open Sans" charset="0"/>
                  <a:ea typeface="Open Sans" charset="0"/>
                  <a:cs typeface="Open Sans" charset="0"/>
                </a:rPr>
                <a:t>Các vị trí chức năng bao gồm:</a:t>
              </a:r>
            </a:p>
            <a:p>
              <a:pPr marL="457200" indent="-457200">
                <a:lnSpc>
                  <a:spcPct val="180000"/>
                </a:lnSpc>
                <a:buFontTx/>
                <a:buChar char="-"/>
                <a:defRPr/>
              </a:pPr>
              <a:r>
                <a:rPr lang="en-US" sz="3200">
                  <a:solidFill>
                    <a:srgbClr val="292829"/>
                  </a:solidFill>
                  <a:latin typeface="Open Sans" charset="0"/>
                  <a:ea typeface="Open Sans" charset="0"/>
                  <a:cs typeface="Open Sans" charset="0"/>
                </a:rPr>
                <a:t>Vị trí 1 sẽ mở lựa chọn đăng xuất tài khoản.</a:t>
              </a:r>
            </a:p>
            <a:p>
              <a:pPr marL="457200" indent="-457200">
                <a:lnSpc>
                  <a:spcPct val="180000"/>
                </a:lnSpc>
                <a:buFontTx/>
                <a:buChar char="-"/>
                <a:defRPr/>
              </a:pPr>
              <a:r>
                <a:rPr lang="en-US" sz="3200">
                  <a:solidFill>
                    <a:srgbClr val="292829"/>
                  </a:solidFill>
                  <a:latin typeface="Open Sans" charset="0"/>
                  <a:ea typeface="Open Sans" charset="0"/>
                  <a:cs typeface="Open Sans" charset="0"/>
                </a:rPr>
                <a:t>Vị trí 2 khi nhấn sẽ chuyển qua màn hình chỉnh sửa thông tin.</a:t>
              </a:r>
            </a:p>
            <a:p>
              <a:pPr marL="457200" indent="-457200">
                <a:lnSpc>
                  <a:spcPct val="180000"/>
                </a:lnSpc>
                <a:buFontTx/>
                <a:buChar char="-"/>
                <a:defRPr/>
              </a:pPr>
              <a:r>
                <a:rPr lang="en-US" sz="3200">
                  <a:solidFill>
                    <a:srgbClr val="292829"/>
                  </a:solidFill>
                  <a:latin typeface="Open Sans" charset="0"/>
                  <a:ea typeface="Open Sans" charset="0"/>
                  <a:cs typeface="Open Sans" charset="0"/>
                </a:rPr>
                <a:t>Vị trí 3 nhấn vào sẽ đăng xuất tài khoản.</a:t>
              </a:r>
            </a:p>
            <a:p>
              <a:pPr marL="457200" indent="-457200">
                <a:lnSpc>
                  <a:spcPct val="180000"/>
                </a:lnSpc>
                <a:buFontTx/>
                <a:buChar char="-"/>
                <a:defRPr/>
              </a:pPr>
              <a:r>
                <a:rPr lang="en-US" sz="3200">
                  <a:solidFill>
                    <a:srgbClr val="292829"/>
                  </a:solidFill>
                  <a:latin typeface="Open Sans" charset="0"/>
                  <a:ea typeface="Open Sans" charset="0"/>
                  <a:cs typeface="Open Sans" charset="0"/>
                </a:rPr>
                <a:t>Vị trí 4 là đóng thông báo.</a:t>
              </a:r>
              <a:endParaRPr lang="en-US" sz="3200" dirty="0">
                <a:solidFill>
                  <a:srgbClr val="292829"/>
                </a:solidFill>
                <a:latin typeface="Open Sans" charset="0"/>
                <a:ea typeface="Open Sans" charset="0"/>
                <a:cs typeface="Open Sans" charset="0"/>
              </a:endParaRPr>
            </a:p>
          </p:txBody>
        </p:sp>
        <p:sp>
          <p:nvSpPr>
            <p:cNvPr id="10" name="Text Box 2"/>
            <p:cNvSpPr txBox="1">
              <a:spLocks/>
            </p:cNvSpPr>
            <p:nvPr/>
          </p:nvSpPr>
          <p:spPr bwMode="auto">
            <a:xfrm>
              <a:off x="14406674" y="2681536"/>
              <a:ext cx="5592762" cy="354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nchor="ctr">
              <a:spAutoFit/>
            </a:bodyPr>
            <a:lstStyle/>
            <a:p>
              <a:pPr eaLnBrk="1">
                <a:defRPr/>
              </a:pPr>
              <a:r>
                <a:rPr lang="en-US" altLang="x-none" sz="1800" spc="300">
                  <a:solidFill>
                    <a:schemeClr val="accent3"/>
                  </a:solidFill>
                  <a:latin typeface="Montserrat" charset="0"/>
                  <a:ea typeface="Montserrat" charset="0"/>
                  <a:cs typeface="Montserrat" charset="0"/>
                  <a:sym typeface="Poppins SemiBold" charset="0"/>
                </a:rPr>
                <a:t>Quản lí thực tập sinh</a:t>
              </a:r>
              <a:endParaRPr lang="x-none" altLang="x-none" sz="1800" spc="300" dirty="0">
                <a:solidFill>
                  <a:schemeClr val="accent3"/>
                </a:solidFill>
                <a:latin typeface="Montserrat" charset="0"/>
                <a:ea typeface="Montserrat" charset="0"/>
                <a:cs typeface="Montserrat" charset="0"/>
                <a:sym typeface="Poppins SemiBold" charset="0"/>
              </a:endParaRPr>
            </a:p>
          </p:txBody>
        </p:sp>
      </p:grpSp>
      <p:pic>
        <p:nvPicPr>
          <p:cNvPr id="4" name="Picture 3" descr="Graphical user interface, text, application, chat or text message&#10;&#10;Description automatically generated">
            <a:extLst>
              <a:ext uri="{FF2B5EF4-FFF2-40B4-BE49-F238E27FC236}">
                <a16:creationId xmlns:a16="http://schemas.microsoft.com/office/drawing/2014/main" id="{AE60FA51-2B79-4365-8A90-A50823B33F41}"/>
              </a:ext>
            </a:extLst>
          </p:cNvPr>
          <p:cNvPicPr>
            <a:picLocks noChangeAspect="1"/>
          </p:cNvPicPr>
          <p:nvPr/>
        </p:nvPicPr>
        <p:blipFill>
          <a:blip r:embed="rId2"/>
          <a:stretch>
            <a:fillRect/>
          </a:stretch>
        </p:blipFill>
        <p:spPr>
          <a:xfrm>
            <a:off x="6250913" y="2219205"/>
            <a:ext cx="4800368" cy="9352597"/>
          </a:xfrm>
          <a:prstGeom prst="rect">
            <a:avLst/>
          </a:prstGeom>
        </p:spPr>
      </p:pic>
      <p:pic>
        <p:nvPicPr>
          <p:cNvPr id="8" name="Picture 7" descr="Graphical user interface, text, application, chat or text message&#10;&#10;Description automatically generated">
            <a:extLst>
              <a:ext uri="{FF2B5EF4-FFF2-40B4-BE49-F238E27FC236}">
                <a16:creationId xmlns:a16="http://schemas.microsoft.com/office/drawing/2014/main" id="{4D594D59-4C47-42C0-AC87-849444148097}"/>
              </a:ext>
            </a:extLst>
          </p:cNvPr>
          <p:cNvPicPr>
            <a:picLocks noChangeAspect="1"/>
          </p:cNvPicPr>
          <p:nvPr/>
        </p:nvPicPr>
        <p:blipFill>
          <a:blip r:embed="rId3"/>
          <a:stretch>
            <a:fillRect/>
          </a:stretch>
        </p:blipFill>
        <p:spPr>
          <a:xfrm>
            <a:off x="1018626" y="2203404"/>
            <a:ext cx="4798040" cy="9352597"/>
          </a:xfrm>
          <a:prstGeom prst="rect">
            <a:avLst/>
          </a:prstGeom>
        </p:spPr>
      </p:pic>
    </p:spTree>
    <p:extLst>
      <p:ext uri="{BB962C8B-B14F-4D97-AF65-F5344CB8AC3E}">
        <p14:creationId xmlns:p14="http://schemas.microsoft.com/office/powerpoint/2010/main" val="30747906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bwMode="auto">
          <a:xfrm>
            <a:off x="598712" y="10818440"/>
            <a:ext cx="4104456" cy="2592288"/>
          </a:xfrm>
          <a:prstGeom prst="rect">
            <a:avLst/>
          </a:prstGeom>
          <a:solidFill>
            <a:srgbClr val="FFFFFF"/>
          </a:solidFill>
          <a:ln w="12700" cap="flat" cmpd="sng" algn="ctr">
            <a:noFill/>
            <a:prstDash val="solid"/>
            <a:miter lim="400000"/>
            <a:headEnd type="none" w="med" len="med"/>
            <a:tailEnd type="none" w="med" len="med"/>
          </a:ln>
          <a:effectLst/>
        </p:spPr>
        <p:txBody>
          <a:bodyPr vert="horz" wrap="square" lIns="38100" tIns="38100" rIns="38100" bIns="38100" numCol="1" rtlCol="0" anchor="ctr" anchorCtr="0" compatLnSpc="1">
            <a:prstTxWarp prst="textNoShape">
              <a:avLst/>
            </a:prstTxWarp>
            <a:spAutoFit/>
          </a:bodyPr>
          <a:lstStyle/>
          <a:p>
            <a:pPr marL="0" marR="0" indent="0" algn="l" defTabSz="825500" rtl="0" eaLnBrk="1" fontAlgn="base" latinLnBrk="0" hangingPunct="0">
              <a:lnSpc>
                <a:spcPct val="100000"/>
              </a:lnSpc>
              <a:spcBef>
                <a:spcPct val="0"/>
              </a:spcBef>
              <a:spcAft>
                <a:spcPct val="0"/>
              </a:spcAft>
              <a:buClrTx/>
              <a:buSzTx/>
              <a:buFontTx/>
              <a:buNone/>
              <a:tabLst/>
            </a:pPr>
            <a:endParaRPr kumimoji="0" lang="en-US" sz="2000" b="0" i="0" u="none" strike="noStrike" cap="none" normalizeH="0" baseline="0">
              <a:ln>
                <a:noFill/>
              </a:ln>
              <a:solidFill>
                <a:srgbClr val="74808C"/>
              </a:solidFill>
              <a:effectLst/>
              <a:latin typeface="Poppins" charset="0"/>
              <a:ea typeface="Poppins" charset="0"/>
              <a:cs typeface="Poppins" charset="0"/>
              <a:sym typeface="Poppins" charset="0"/>
            </a:endParaRPr>
          </a:p>
        </p:txBody>
      </p:sp>
      <p:sp>
        <p:nvSpPr>
          <p:cNvPr id="6145" name="Text Box 1"/>
          <p:cNvSpPr txBox="1">
            <a:spLocks/>
          </p:cNvSpPr>
          <p:nvPr/>
        </p:nvSpPr>
        <p:spPr bwMode="auto">
          <a:xfrm>
            <a:off x="22545675" y="12448902"/>
            <a:ext cx="895350" cy="385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spAutoFit/>
          </a:bodyPr>
          <a:lstStyle>
            <a:lvl1pPr>
              <a:defRPr sz="2000">
                <a:solidFill>
                  <a:srgbClr val="74808C"/>
                </a:solidFill>
                <a:latin typeface="Poppins" charset="0"/>
                <a:ea typeface="Poppins" charset="0"/>
                <a:cs typeface="Poppins" charset="0"/>
                <a:sym typeface="Poppins" charset="0"/>
              </a:defRPr>
            </a:lvl1pPr>
            <a:lvl2pPr marL="742950" indent="-285750">
              <a:defRPr sz="2000">
                <a:solidFill>
                  <a:srgbClr val="74808C"/>
                </a:solidFill>
                <a:latin typeface="Poppins" charset="0"/>
                <a:ea typeface="Poppins" charset="0"/>
                <a:cs typeface="Poppins" charset="0"/>
                <a:sym typeface="Poppins" charset="0"/>
              </a:defRPr>
            </a:lvl2pPr>
            <a:lvl3pPr marL="1143000" indent="-228600">
              <a:defRPr sz="2000">
                <a:solidFill>
                  <a:srgbClr val="74808C"/>
                </a:solidFill>
                <a:latin typeface="Poppins" charset="0"/>
                <a:ea typeface="Poppins" charset="0"/>
                <a:cs typeface="Poppins" charset="0"/>
                <a:sym typeface="Poppins" charset="0"/>
              </a:defRPr>
            </a:lvl3pPr>
            <a:lvl4pPr marL="1600200" indent="-228600">
              <a:defRPr sz="2000">
                <a:solidFill>
                  <a:srgbClr val="74808C"/>
                </a:solidFill>
                <a:latin typeface="Poppins" charset="0"/>
                <a:ea typeface="Poppins" charset="0"/>
                <a:cs typeface="Poppins" charset="0"/>
                <a:sym typeface="Poppins" charset="0"/>
              </a:defRPr>
            </a:lvl4pPr>
            <a:lvl5pPr marL="2057400" indent="-228600">
              <a:defRPr sz="2000">
                <a:solidFill>
                  <a:srgbClr val="74808C"/>
                </a:solidFill>
                <a:latin typeface="Poppins" charset="0"/>
                <a:ea typeface="Poppins" charset="0"/>
                <a:cs typeface="Poppins" charset="0"/>
                <a:sym typeface="Poppins" charset="0"/>
              </a:defRPr>
            </a:lvl5pPr>
            <a:lvl6pPr marL="2514600" indent="-228600" defTabSz="825500" eaLnBrk="0" fontAlgn="base" hangingPunct="0">
              <a:spcBef>
                <a:spcPct val="0"/>
              </a:spcBef>
              <a:spcAft>
                <a:spcPct val="0"/>
              </a:spcAft>
              <a:defRPr sz="2000">
                <a:solidFill>
                  <a:srgbClr val="74808C"/>
                </a:solidFill>
                <a:latin typeface="Poppins" charset="0"/>
                <a:ea typeface="Poppins" charset="0"/>
                <a:cs typeface="Poppins" charset="0"/>
                <a:sym typeface="Poppins" charset="0"/>
              </a:defRPr>
            </a:lvl6pPr>
            <a:lvl7pPr marL="2971800" indent="-228600" defTabSz="825500" eaLnBrk="0" fontAlgn="base" hangingPunct="0">
              <a:spcBef>
                <a:spcPct val="0"/>
              </a:spcBef>
              <a:spcAft>
                <a:spcPct val="0"/>
              </a:spcAft>
              <a:defRPr sz="2000">
                <a:solidFill>
                  <a:srgbClr val="74808C"/>
                </a:solidFill>
                <a:latin typeface="Poppins" charset="0"/>
                <a:ea typeface="Poppins" charset="0"/>
                <a:cs typeface="Poppins" charset="0"/>
                <a:sym typeface="Poppins" charset="0"/>
              </a:defRPr>
            </a:lvl7pPr>
            <a:lvl8pPr marL="3429000" indent="-228600" defTabSz="825500" eaLnBrk="0" fontAlgn="base" hangingPunct="0">
              <a:spcBef>
                <a:spcPct val="0"/>
              </a:spcBef>
              <a:spcAft>
                <a:spcPct val="0"/>
              </a:spcAft>
              <a:defRPr sz="2000">
                <a:solidFill>
                  <a:srgbClr val="74808C"/>
                </a:solidFill>
                <a:latin typeface="Poppins" charset="0"/>
                <a:ea typeface="Poppins" charset="0"/>
                <a:cs typeface="Poppins" charset="0"/>
                <a:sym typeface="Poppins" charset="0"/>
              </a:defRPr>
            </a:lvl8pPr>
            <a:lvl9pPr marL="3886200" indent="-228600" defTabSz="825500" eaLnBrk="0" fontAlgn="base" hangingPunct="0">
              <a:spcBef>
                <a:spcPct val="0"/>
              </a:spcBef>
              <a:spcAft>
                <a:spcPct val="0"/>
              </a:spcAft>
              <a:defRPr sz="2000">
                <a:solidFill>
                  <a:srgbClr val="74808C"/>
                </a:solidFill>
                <a:latin typeface="Poppins" charset="0"/>
                <a:ea typeface="Poppins" charset="0"/>
                <a:cs typeface="Poppins" charset="0"/>
                <a:sym typeface="Poppins" charset="0"/>
              </a:defRPr>
            </a:lvl9pPr>
          </a:lstStyle>
          <a:p>
            <a:pPr algn="ctr" eaLnBrk="1">
              <a:defRPr/>
            </a:pPr>
            <a:fld id="{50DB6F24-78AF-B74A-8CA2-6EFA4B1A3171}" type="slidenum">
              <a:rPr lang="x-none" altLang="x-none" smtClean="0">
                <a:solidFill>
                  <a:srgbClr val="9B9A9C"/>
                </a:solidFill>
                <a:latin typeface="Montserrat" charset="0"/>
                <a:ea typeface="Montserrat" charset="0"/>
                <a:cs typeface="Montserrat" charset="0"/>
              </a:rPr>
              <a:pPr algn="ctr" eaLnBrk="1">
                <a:defRPr/>
              </a:pPr>
              <a:t>19</a:t>
            </a:fld>
            <a:endParaRPr lang="x-none" altLang="x-none" dirty="0">
              <a:solidFill>
                <a:srgbClr val="9B9A9C"/>
              </a:solidFill>
              <a:latin typeface="Montserrat" charset="0"/>
              <a:ea typeface="Montserrat" charset="0"/>
              <a:cs typeface="Montserrat" charset="0"/>
            </a:endParaRPr>
          </a:p>
        </p:txBody>
      </p:sp>
      <p:grpSp>
        <p:nvGrpSpPr>
          <p:cNvPr id="2" name="Group 1"/>
          <p:cNvGrpSpPr/>
          <p:nvPr/>
        </p:nvGrpSpPr>
        <p:grpSpPr>
          <a:xfrm>
            <a:off x="11058702" y="1857907"/>
            <a:ext cx="10441159" cy="10595799"/>
            <a:chOff x="14405198" y="2681536"/>
            <a:chExt cx="6840637" cy="10189597"/>
          </a:xfrm>
        </p:grpSpPr>
        <p:sp>
          <p:nvSpPr>
            <p:cNvPr id="6" name="Text Box 3"/>
            <p:cNvSpPr txBox="1">
              <a:spLocks/>
            </p:cNvSpPr>
            <p:nvPr/>
          </p:nvSpPr>
          <p:spPr bwMode="auto">
            <a:xfrm>
              <a:off x="14405198" y="3203990"/>
              <a:ext cx="6840637" cy="26458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lstStyle/>
            <a:p>
              <a:pPr eaLnBrk="1">
                <a:defRPr/>
              </a:pPr>
              <a:r>
                <a:rPr lang="en-US" altLang="x-none" sz="7200" b="1">
                  <a:solidFill>
                    <a:srgbClr val="000000"/>
                  </a:solidFill>
                  <a:latin typeface="Montserrat Semi" charset="0"/>
                  <a:ea typeface="Montserrat Semi" charset="0"/>
                  <a:cs typeface="Montserrat Semi" charset="0"/>
                  <a:sym typeface="Poppins Medium" charset="0"/>
                </a:rPr>
                <a:t>Giao diện thông tin cá nhân</a:t>
              </a:r>
              <a:endParaRPr lang="x-none" altLang="x-none" sz="7200" b="1" dirty="0">
                <a:solidFill>
                  <a:srgbClr val="000000"/>
                </a:solidFill>
                <a:latin typeface="Montserrat Semi" charset="0"/>
                <a:ea typeface="Montserrat Semi" charset="0"/>
                <a:cs typeface="Montserrat Semi" charset="0"/>
                <a:sym typeface="Poppins Medium" charset="0"/>
              </a:endParaRPr>
            </a:p>
          </p:txBody>
        </p:sp>
        <p:sp>
          <p:nvSpPr>
            <p:cNvPr id="9" name="Rectangle 8"/>
            <p:cNvSpPr/>
            <p:nvPr/>
          </p:nvSpPr>
          <p:spPr bwMode="auto">
            <a:xfrm>
              <a:off x="14405198" y="5234355"/>
              <a:ext cx="6840637" cy="7636778"/>
            </a:xfrm>
            <a:prstGeom prst="rect">
              <a:avLst/>
            </a:prstGeom>
          </p:spPr>
          <p:txBody>
            <a:bodyPr wrap="square">
              <a:spAutoFit/>
            </a:bodyPr>
            <a:lstStyle/>
            <a:p>
              <a:pPr>
                <a:lnSpc>
                  <a:spcPct val="180000"/>
                </a:lnSpc>
                <a:defRPr/>
              </a:pPr>
              <a:r>
                <a:rPr lang="en-US" sz="3200">
                  <a:solidFill>
                    <a:srgbClr val="292829"/>
                  </a:solidFill>
                  <a:latin typeface="Open Sans" charset="0"/>
                  <a:ea typeface="Open Sans" charset="0"/>
                  <a:cs typeface="Open Sans" charset="0"/>
                </a:rPr>
                <a:t>Với tài khoản đăng nhập là intern, phần thông tin cá nhân sẽ có thêm phần thông tin thống kê và hồ sơ đánh giá.</a:t>
              </a:r>
            </a:p>
            <a:p>
              <a:pPr>
                <a:lnSpc>
                  <a:spcPct val="180000"/>
                </a:lnSpc>
                <a:defRPr/>
              </a:pPr>
              <a:r>
                <a:rPr lang="en-US" sz="3200">
                  <a:solidFill>
                    <a:srgbClr val="292829"/>
                  </a:solidFill>
                  <a:latin typeface="Open Sans" charset="0"/>
                  <a:ea typeface="Open Sans" charset="0"/>
                  <a:cs typeface="Open Sans" charset="0"/>
                </a:rPr>
                <a:t>Các vị trí chức năng gồm: </a:t>
              </a:r>
            </a:p>
            <a:p>
              <a:pPr marL="457200" indent="-457200">
                <a:lnSpc>
                  <a:spcPct val="180000"/>
                </a:lnSpc>
                <a:buFontTx/>
                <a:buChar char="-"/>
                <a:defRPr/>
              </a:pPr>
              <a:r>
                <a:rPr lang="en-US" sz="3200">
                  <a:solidFill>
                    <a:srgbClr val="292829"/>
                  </a:solidFill>
                  <a:latin typeface="Open Sans" charset="0"/>
                  <a:ea typeface="Open Sans" charset="0"/>
                  <a:cs typeface="Open Sans" charset="0"/>
                </a:rPr>
                <a:t>Vị trí 1 sẽ mở màn hình chỉnh sửa thông tin cá nhân.</a:t>
              </a:r>
            </a:p>
            <a:p>
              <a:pPr marL="457200" indent="-457200">
                <a:lnSpc>
                  <a:spcPct val="180000"/>
                </a:lnSpc>
                <a:buFontTx/>
                <a:buChar char="-"/>
                <a:defRPr/>
              </a:pPr>
              <a:r>
                <a:rPr lang="en-US" sz="3200">
                  <a:solidFill>
                    <a:srgbClr val="292829"/>
                  </a:solidFill>
                  <a:latin typeface="Open Sans" charset="0"/>
                  <a:ea typeface="Open Sans" charset="0"/>
                  <a:cs typeface="Open Sans" charset="0"/>
                </a:rPr>
                <a:t>Vị trí 2 sẽ mở màn hình hồ sơ đánh giá.</a:t>
              </a:r>
            </a:p>
            <a:p>
              <a:pPr marL="457200" indent="-457200">
                <a:lnSpc>
                  <a:spcPct val="180000"/>
                </a:lnSpc>
                <a:buFontTx/>
                <a:buChar char="-"/>
                <a:defRPr/>
              </a:pPr>
              <a:r>
                <a:rPr lang="en-US" sz="3200">
                  <a:solidFill>
                    <a:srgbClr val="292829"/>
                  </a:solidFill>
                  <a:latin typeface="Open Sans" charset="0"/>
                  <a:ea typeface="Open Sans" charset="0"/>
                  <a:cs typeface="Open Sans" charset="0"/>
                </a:rPr>
                <a:t>Vị trí 3 là biểu đồ thống kê, các thống kê sẽ về điểm đánh giá các tiêu chí từ mentor và các mức điểm khi hoàn thành task.</a:t>
              </a:r>
              <a:endParaRPr lang="en-US" sz="3200" dirty="0">
                <a:solidFill>
                  <a:srgbClr val="292829"/>
                </a:solidFill>
                <a:latin typeface="Open Sans" charset="0"/>
                <a:ea typeface="Open Sans" charset="0"/>
                <a:cs typeface="Open Sans" charset="0"/>
              </a:endParaRPr>
            </a:p>
          </p:txBody>
        </p:sp>
        <p:sp>
          <p:nvSpPr>
            <p:cNvPr id="10" name="Text Box 2"/>
            <p:cNvSpPr txBox="1">
              <a:spLocks/>
            </p:cNvSpPr>
            <p:nvPr/>
          </p:nvSpPr>
          <p:spPr bwMode="auto">
            <a:xfrm>
              <a:off x="14406674" y="2681536"/>
              <a:ext cx="5592762" cy="354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nchor="ctr">
              <a:spAutoFit/>
            </a:bodyPr>
            <a:lstStyle/>
            <a:p>
              <a:pPr eaLnBrk="1">
                <a:defRPr/>
              </a:pPr>
              <a:r>
                <a:rPr lang="en-US" altLang="x-none" sz="1800" spc="300">
                  <a:solidFill>
                    <a:schemeClr val="accent3"/>
                  </a:solidFill>
                  <a:latin typeface="Montserrat" charset="0"/>
                  <a:ea typeface="Montserrat" charset="0"/>
                  <a:cs typeface="Montserrat" charset="0"/>
                  <a:sym typeface="Poppins SemiBold" charset="0"/>
                </a:rPr>
                <a:t>Quản lí thực tập sinh</a:t>
              </a:r>
              <a:endParaRPr lang="x-none" altLang="x-none" sz="1800" spc="300" dirty="0">
                <a:solidFill>
                  <a:schemeClr val="accent3"/>
                </a:solidFill>
                <a:latin typeface="Montserrat" charset="0"/>
                <a:ea typeface="Montserrat" charset="0"/>
                <a:cs typeface="Montserrat" charset="0"/>
                <a:sym typeface="Poppins SemiBold" charset="0"/>
              </a:endParaRPr>
            </a:p>
          </p:txBody>
        </p:sp>
      </p:grpSp>
      <p:pic>
        <p:nvPicPr>
          <p:cNvPr id="4" name="Picture 3" descr="Graphical user interface, application&#10;&#10;Description automatically generated">
            <a:extLst>
              <a:ext uri="{FF2B5EF4-FFF2-40B4-BE49-F238E27FC236}">
                <a16:creationId xmlns:a16="http://schemas.microsoft.com/office/drawing/2014/main" id="{BEFA7964-0238-4715-AA98-A1668394B7D1}"/>
              </a:ext>
            </a:extLst>
          </p:cNvPr>
          <p:cNvPicPr>
            <a:picLocks noChangeAspect="1"/>
          </p:cNvPicPr>
          <p:nvPr/>
        </p:nvPicPr>
        <p:blipFill>
          <a:blip r:embed="rId2"/>
          <a:stretch>
            <a:fillRect/>
          </a:stretch>
        </p:blipFill>
        <p:spPr>
          <a:xfrm>
            <a:off x="2895026" y="1857907"/>
            <a:ext cx="5253305" cy="10257195"/>
          </a:xfrm>
          <a:prstGeom prst="rect">
            <a:avLst/>
          </a:prstGeom>
        </p:spPr>
      </p:pic>
    </p:spTree>
    <p:extLst>
      <p:ext uri="{BB962C8B-B14F-4D97-AF65-F5344CB8AC3E}">
        <p14:creationId xmlns:p14="http://schemas.microsoft.com/office/powerpoint/2010/main" val="40783994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Text Box 1"/>
          <p:cNvSpPr txBox="1">
            <a:spLocks/>
          </p:cNvSpPr>
          <p:nvPr/>
        </p:nvSpPr>
        <p:spPr bwMode="auto">
          <a:xfrm>
            <a:off x="22545675" y="12448902"/>
            <a:ext cx="895350" cy="385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spAutoFit/>
          </a:bodyPr>
          <a:lstStyle>
            <a:lvl1pPr>
              <a:defRPr sz="2000">
                <a:solidFill>
                  <a:srgbClr val="74808C"/>
                </a:solidFill>
                <a:latin typeface="Poppins" charset="0"/>
                <a:ea typeface="Poppins" charset="0"/>
                <a:cs typeface="Poppins" charset="0"/>
                <a:sym typeface="Poppins" charset="0"/>
              </a:defRPr>
            </a:lvl1pPr>
            <a:lvl2pPr marL="742950" indent="-285750">
              <a:defRPr sz="2000">
                <a:solidFill>
                  <a:srgbClr val="74808C"/>
                </a:solidFill>
                <a:latin typeface="Poppins" charset="0"/>
                <a:ea typeface="Poppins" charset="0"/>
                <a:cs typeface="Poppins" charset="0"/>
                <a:sym typeface="Poppins" charset="0"/>
              </a:defRPr>
            </a:lvl2pPr>
            <a:lvl3pPr marL="1143000" indent="-228600">
              <a:defRPr sz="2000">
                <a:solidFill>
                  <a:srgbClr val="74808C"/>
                </a:solidFill>
                <a:latin typeface="Poppins" charset="0"/>
                <a:ea typeface="Poppins" charset="0"/>
                <a:cs typeface="Poppins" charset="0"/>
                <a:sym typeface="Poppins" charset="0"/>
              </a:defRPr>
            </a:lvl3pPr>
            <a:lvl4pPr marL="1600200" indent="-228600">
              <a:defRPr sz="2000">
                <a:solidFill>
                  <a:srgbClr val="74808C"/>
                </a:solidFill>
                <a:latin typeface="Poppins" charset="0"/>
                <a:ea typeface="Poppins" charset="0"/>
                <a:cs typeface="Poppins" charset="0"/>
                <a:sym typeface="Poppins" charset="0"/>
              </a:defRPr>
            </a:lvl4pPr>
            <a:lvl5pPr marL="2057400" indent="-228600">
              <a:defRPr sz="2000">
                <a:solidFill>
                  <a:srgbClr val="74808C"/>
                </a:solidFill>
                <a:latin typeface="Poppins" charset="0"/>
                <a:ea typeface="Poppins" charset="0"/>
                <a:cs typeface="Poppins" charset="0"/>
                <a:sym typeface="Poppins" charset="0"/>
              </a:defRPr>
            </a:lvl5pPr>
            <a:lvl6pPr marL="2514600" indent="-228600" defTabSz="825500" eaLnBrk="0" fontAlgn="base" hangingPunct="0">
              <a:spcBef>
                <a:spcPct val="0"/>
              </a:spcBef>
              <a:spcAft>
                <a:spcPct val="0"/>
              </a:spcAft>
              <a:defRPr sz="2000">
                <a:solidFill>
                  <a:srgbClr val="74808C"/>
                </a:solidFill>
                <a:latin typeface="Poppins" charset="0"/>
                <a:ea typeface="Poppins" charset="0"/>
                <a:cs typeface="Poppins" charset="0"/>
                <a:sym typeface="Poppins" charset="0"/>
              </a:defRPr>
            </a:lvl6pPr>
            <a:lvl7pPr marL="2971800" indent="-228600" defTabSz="825500" eaLnBrk="0" fontAlgn="base" hangingPunct="0">
              <a:spcBef>
                <a:spcPct val="0"/>
              </a:spcBef>
              <a:spcAft>
                <a:spcPct val="0"/>
              </a:spcAft>
              <a:defRPr sz="2000">
                <a:solidFill>
                  <a:srgbClr val="74808C"/>
                </a:solidFill>
                <a:latin typeface="Poppins" charset="0"/>
                <a:ea typeface="Poppins" charset="0"/>
                <a:cs typeface="Poppins" charset="0"/>
                <a:sym typeface="Poppins" charset="0"/>
              </a:defRPr>
            </a:lvl7pPr>
            <a:lvl8pPr marL="3429000" indent="-228600" defTabSz="825500" eaLnBrk="0" fontAlgn="base" hangingPunct="0">
              <a:spcBef>
                <a:spcPct val="0"/>
              </a:spcBef>
              <a:spcAft>
                <a:spcPct val="0"/>
              </a:spcAft>
              <a:defRPr sz="2000">
                <a:solidFill>
                  <a:srgbClr val="74808C"/>
                </a:solidFill>
                <a:latin typeface="Poppins" charset="0"/>
                <a:ea typeface="Poppins" charset="0"/>
                <a:cs typeface="Poppins" charset="0"/>
                <a:sym typeface="Poppins" charset="0"/>
              </a:defRPr>
            </a:lvl8pPr>
            <a:lvl9pPr marL="3886200" indent="-228600" defTabSz="825500" eaLnBrk="0" fontAlgn="base" hangingPunct="0">
              <a:spcBef>
                <a:spcPct val="0"/>
              </a:spcBef>
              <a:spcAft>
                <a:spcPct val="0"/>
              </a:spcAft>
              <a:defRPr sz="2000">
                <a:solidFill>
                  <a:srgbClr val="74808C"/>
                </a:solidFill>
                <a:latin typeface="Poppins" charset="0"/>
                <a:ea typeface="Poppins" charset="0"/>
                <a:cs typeface="Poppins" charset="0"/>
                <a:sym typeface="Poppins" charset="0"/>
              </a:defRPr>
            </a:lvl9pPr>
          </a:lstStyle>
          <a:p>
            <a:pPr algn="ctr" eaLnBrk="1">
              <a:defRPr/>
            </a:pPr>
            <a:fld id="{50DB6F24-78AF-B74A-8CA2-6EFA4B1A3171}" type="slidenum">
              <a:rPr lang="x-none" altLang="x-none" smtClean="0">
                <a:solidFill>
                  <a:srgbClr val="9B9A9C"/>
                </a:solidFill>
                <a:latin typeface="Montserrat" charset="0"/>
                <a:ea typeface="Montserrat" charset="0"/>
                <a:cs typeface="Montserrat" charset="0"/>
              </a:rPr>
              <a:pPr algn="ctr" eaLnBrk="1">
                <a:defRPr/>
              </a:pPr>
              <a:t>2</a:t>
            </a:fld>
            <a:endParaRPr lang="x-none" altLang="x-none" dirty="0">
              <a:solidFill>
                <a:srgbClr val="9B9A9C"/>
              </a:solidFill>
              <a:latin typeface="Montserrat" charset="0"/>
              <a:ea typeface="Montserrat" charset="0"/>
              <a:cs typeface="Montserrat" charset="0"/>
            </a:endParaRPr>
          </a:p>
        </p:txBody>
      </p:sp>
      <p:grpSp>
        <p:nvGrpSpPr>
          <p:cNvPr id="4" name="Group 3"/>
          <p:cNvGrpSpPr/>
          <p:nvPr/>
        </p:nvGrpSpPr>
        <p:grpSpPr>
          <a:xfrm>
            <a:off x="2614936" y="2465512"/>
            <a:ext cx="9462001" cy="2637427"/>
            <a:chOff x="2778125" y="1721542"/>
            <a:chExt cx="9462001" cy="2637427"/>
          </a:xfrm>
        </p:grpSpPr>
        <p:sp>
          <p:nvSpPr>
            <p:cNvPr id="2" name="Rectangle 1"/>
            <p:cNvSpPr/>
            <p:nvPr/>
          </p:nvSpPr>
          <p:spPr bwMode="auto">
            <a:xfrm>
              <a:off x="2778125" y="3239047"/>
              <a:ext cx="8837811" cy="1119922"/>
            </a:xfrm>
            <a:prstGeom prst="rect">
              <a:avLst/>
            </a:prstGeom>
          </p:spPr>
          <p:txBody>
            <a:bodyPr wrap="square">
              <a:spAutoFit/>
            </a:bodyPr>
            <a:lstStyle/>
            <a:p>
              <a:pPr>
                <a:lnSpc>
                  <a:spcPct val="180000"/>
                </a:lnSpc>
                <a:defRPr/>
              </a:pPr>
              <a:r>
                <a:rPr lang="en-US">
                  <a:solidFill>
                    <a:srgbClr val="292829"/>
                  </a:solidFill>
                  <a:latin typeface="Open Sans" charset="0"/>
                  <a:ea typeface="Open Sans" charset="0"/>
                  <a:cs typeface="Open Sans" charset="0"/>
                </a:rPr>
                <a:t>Các loại công nghệ chính sử dụng trong quá trình thực hiện mini project (không kể các công nghệ nền tảng IDE hỗ trợ sẵn)</a:t>
              </a:r>
              <a:endParaRPr lang="en-US" dirty="0">
                <a:solidFill>
                  <a:srgbClr val="292829"/>
                </a:solidFill>
                <a:latin typeface="Open Sans" charset="0"/>
                <a:ea typeface="Open Sans" charset="0"/>
                <a:cs typeface="Open Sans" charset="0"/>
              </a:endParaRPr>
            </a:p>
          </p:txBody>
        </p:sp>
        <p:sp>
          <p:nvSpPr>
            <p:cNvPr id="18" name="Text Box 3"/>
            <p:cNvSpPr txBox="1">
              <a:spLocks/>
            </p:cNvSpPr>
            <p:nvPr/>
          </p:nvSpPr>
          <p:spPr bwMode="auto">
            <a:xfrm>
              <a:off x="2807201" y="2383506"/>
              <a:ext cx="9432925" cy="1006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lstStyle/>
            <a:p>
              <a:pPr eaLnBrk="1">
                <a:lnSpc>
                  <a:spcPct val="120000"/>
                </a:lnSpc>
                <a:defRPr/>
              </a:pPr>
              <a:r>
                <a:rPr lang="en-US" altLang="x-none" sz="4400" b="1">
                  <a:solidFill>
                    <a:srgbClr val="000000"/>
                  </a:solidFill>
                  <a:latin typeface="Montserrat Semi" charset="0"/>
                  <a:ea typeface="Montserrat Semi" charset="0"/>
                  <a:cs typeface="Montserrat Semi" charset="0"/>
                  <a:sym typeface="Poppins Medium" charset="0"/>
                </a:rPr>
                <a:t>Công nghệ sử dụng</a:t>
              </a:r>
              <a:endParaRPr lang="x-none" altLang="x-none" sz="4400" b="1" dirty="0">
                <a:solidFill>
                  <a:srgbClr val="000000"/>
                </a:solidFill>
                <a:latin typeface="Montserrat Semi" charset="0"/>
                <a:ea typeface="Montserrat Semi" charset="0"/>
                <a:cs typeface="Montserrat Semi" charset="0"/>
                <a:sym typeface="Poppins Medium" charset="0"/>
              </a:endParaRPr>
            </a:p>
          </p:txBody>
        </p:sp>
        <p:sp>
          <p:nvSpPr>
            <p:cNvPr id="19" name="Text Box 3"/>
            <p:cNvSpPr txBox="1">
              <a:spLocks/>
            </p:cNvSpPr>
            <p:nvPr/>
          </p:nvSpPr>
          <p:spPr bwMode="auto">
            <a:xfrm>
              <a:off x="2827839" y="1721542"/>
              <a:ext cx="9412287" cy="1006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lstStyle/>
            <a:p>
              <a:pPr eaLnBrk="1">
                <a:lnSpc>
                  <a:spcPct val="120000"/>
                </a:lnSpc>
                <a:defRPr/>
              </a:pPr>
              <a:r>
                <a:rPr lang="en-US" altLang="x-none" sz="2800" b="1" dirty="0">
                  <a:solidFill>
                    <a:schemeClr val="accent3"/>
                  </a:solidFill>
                  <a:latin typeface="Montserrat Semi" charset="0"/>
                  <a:ea typeface="Montserrat Semi" charset="0"/>
                  <a:cs typeface="Montserrat Semi" charset="0"/>
                  <a:sym typeface="Poppins Medium" charset="0"/>
                </a:rPr>
                <a:t>.01</a:t>
              </a:r>
              <a:endParaRPr lang="x-none" altLang="x-none" sz="2800" b="1" dirty="0">
                <a:solidFill>
                  <a:schemeClr val="accent3"/>
                </a:solidFill>
                <a:latin typeface="Montserrat Semi" charset="0"/>
                <a:ea typeface="Montserrat Semi" charset="0"/>
                <a:cs typeface="Montserrat Semi" charset="0"/>
                <a:sym typeface="Poppins Medium" charset="0"/>
              </a:endParaRPr>
            </a:p>
          </p:txBody>
        </p:sp>
      </p:grpSp>
      <p:grpSp>
        <p:nvGrpSpPr>
          <p:cNvPr id="20" name="Group 19"/>
          <p:cNvGrpSpPr/>
          <p:nvPr/>
        </p:nvGrpSpPr>
        <p:grpSpPr>
          <a:xfrm>
            <a:off x="2629473" y="6930008"/>
            <a:ext cx="9462001" cy="2083429"/>
            <a:chOff x="2778125" y="1721542"/>
            <a:chExt cx="9462001" cy="2083429"/>
          </a:xfrm>
        </p:grpSpPr>
        <p:sp>
          <p:nvSpPr>
            <p:cNvPr id="21" name="Rectangle 20"/>
            <p:cNvSpPr/>
            <p:nvPr/>
          </p:nvSpPr>
          <p:spPr bwMode="auto">
            <a:xfrm>
              <a:off x="2778125" y="3239047"/>
              <a:ext cx="8837811" cy="565924"/>
            </a:xfrm>
            <a:prstGeom prst="rect">
              <a:avLst/>
            </a:prstGeom>
          </p:spPr>
          <p:txBody>
            <a:bodyPr wrap="square">
              <a:spAutoFit/>
            </a:bodyPr>
            <a:lstStyle/>
            <a:p>
              <a:pPr>
                <a:lnSpc>
                  <a:spcPct val="180000"/>
                </a:lnSpc>
                <a:defRPr/>
              </a:pPr>
              <a:r>
                <a:rPr lang="en-US">
                  <a:solidFill>
                    <a:srgbClr val="292829"/>
                  </a:solidFill>
                  <a:latin typeface="Open Sans" charset="0"/>
                  <a:ea typeface="Open Sans" charset="0"/>
                  <a:cs typeface="Open Sans" charset="0"/>
                </a:rPr>
                <a:t>Cấu trúc các bảng lưu trữ</a:t>
              </a:r>
              <a:endParaRPr lang="en-US" dirty="0">
                <a:solidFill>
                  <a:srgbClr val="292829"/>
                </a:solidFill>
                <a:latin typeface="Open Sans" charset="0"/>
                <a:ea typeface="Open Sans" charset="0"/>
                <a:cs typeface="Open Sans" charset="0"/>
              </a:endParaRPr>
            </a:p>
          </p:txBody>
        </p:sp>
        <p:sp>
          <p:nvSpPr>
            <p:cNvPr id="22" name="Text Box 3"/>
            <p:cNvSpPr txBox="1">
              <a:spLocks/>
            </p:cNvSpPr>
            <p:nvPr/>
          </p:nvSpPr>
          <p:spPr bwMode="auto">
            <a:xfrm>
              <a:off x="2807201" y="2383506"/>
              <a:ext cx="9432925" cy="1006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lstStyle/>
            <a:p>
              <a:pPr eaLnBrk="1">
                <a:lnSpc>
                  <a:spcPct val="120000"/>
                </a:lnSpc>
                <a:defRPr/>
              </a:pPr>
              <a:r>
                <a:rPr lang="en-US" altLang="x-none" sz="4400" b="1">
                  <a:solidFill>
                    <a:srgbClr val="000000"/>
                  </a:solidFill>
                  <a:latin typeface="Montserrat Semi" charset="0"/>
                  <a:ea typeface="Montserrat Semi" charset="0"/>
                  <a:cs typeface="Montserrat Semi" charset="0"/>
                  <a:sym typeface="Poppins Medium" charset="0"/>
                </a:rPr>
                <a:t>Cấu trúc Database</a:t>
              </a:r>
              <a:endParaRPr lang="x-none" altLang="x-none" sz="4400" b="1" dirty="0">
                <a:solidFill>
                  <a:srgbClr val="000000"/>
                </a:solidFill>
                <a:latin typeface="Montserrat Semi" charset="0"/>
                <a:ea typeface="Montserrat Semi" charset="0"/>
                <a:cs typeface="Montserrat Semi" charset="0"/>
                <a:sym typeface="Poppins Medium" charset="0"/>
              </a:endParaRPr>
            </a:p>
          </p:txBody>
        </p:sp>
        <p:sp>
          <p:nvSpPr>
            <p:cNvPr id="23" name="Text Box 3"/>
            <p:cNvSpPr txBox="1">
              <a:spLocks/>
            </p:cNvSpPr>
            <p:nvPr/>
          </p:nvSpPr>
          <p:spPr bwMode="auto">
            <a:xfrm>
              <a:off x="2827839" y="1721542"/>
              <a:ext cx="9412287" cy="1006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lstStyle/>
            <a:p>
              <a:pPr eaLnBrk="1">
                <a:lnSpc>
                  <a:spcPct val="120000"/>
                </a:lnSpc>
                <a:defRPr/>
              </a:pPr>
              <a:r>
                <a:rPr lang="en-US" altLang="x-none" sz="2800" b="1" dirty="0">
                  <a:solidFill>
                    <a:schemeClr val="accent3"/>
                  </a:solidFill>
                  <a:latin typeface="Montserrat Semi" charset="0"/>
                  <a:ea typeface="Montserrat Semi" charset="0"/>
                  <a:cs typeface="Montserrat Semi" charset="0"/>
                  <a:sym typeface="Poppins Medium" charset="0"/>
                </a:rPr>
                <a:t>.02</a:t>
              </a:r>
              <a:endParaRPr lang="x-none" altLang="x-none" sz="2800" b="1" dirty="0">
                <a:solidFill>
                  <a:schemeClr val="accent3"/>
                </a:solidFill>
                <a:latin typeface="Montserrat Semi" charset="0"/>
                <a:ea typeface="Montserrat Semi" charset="0"/>
                <a:cs typeface="Montserrat Semi" charset="0"/>
                <a:sym typeface="Poppins Medium" charset="0"/>
              </a:endParaRPr>
            </a:p>
          </p:txBody>
        </p:sp>
      </p:grpSp>
      <p:grpSp>
        <p:nvGrpSpPr>
          <p:cNvPr id="24" name="Group 23"/>
          <p:cNvGrpSpPr/>
          <p:nvPr/>
        </p:nvGrpSpPr>
        <p:grpSpPr>
          <a:xfrm>
            <a:off x="13108931" y="2465512"/>
            <a:ext cx="9462001" cy="2637427"/>
            <a:chOff x="2778125" y="1721542"/>
            <a:chExt cx="9462001" cy="2637427"/>
          </a:xfrm>
        </p:grpSpPr>
        <p:sp>
          <p:nvSpPr>
            <p:cNvPr id="25" name="Rectangle 24"/>
            <p:cNvSpPr/>
            <p:nvPr/>
          </p:nvSpPr>
          <p:spPr bwMode="auto">
            <a:xfrm>
              <a:off x="2778125" y="3239047"/>
              <a:ext cx="8837811" cy="1119922"/>
            </a:xfrm>
            <a:prstGeom prst="rect">
              <a:avLst/>
            </a:prstGeom>
          </p:spPr>
          <p:txBody>
            <a:bodyPr wrap="square">
              <a:spAutoFit/>
            </a:bodyPr>
            <a:lstStyle/>
            <a:p>
              <a:pPr>
                <a:lnSpc>
                  <a:spcPct val="180000"/>
                </a:lnSpc>
                <a:defRPr/>
              </a:pPr>
              <a:r>
                <a:rPr lang="en-US">
                  <a:solidFill>
                    <a:srgbClr val="292829"/>
                  </a:solidFill>
                  <a:latin typeface="Open Sans" charset="0"/>
                  <a:ea typeface="Open Sans" charset="0"/>
                  <a:cs typeface="Open Sans" charset="0"/>
                </a:rPr>
                <a:t>Các màn hình trong ứng dụng và đặc tả chức năng cho các thành phần có thể tương tác</a:t>
              </a:r>
              <a:endParaRPr lang="en-US" dirty="0">
                <a:solidFill>
                  <a:srgbClr val="292829"/>
                </a:solidFill>
                <a:latin typeface="Open Sans" charset="0"/>
                <a:ea typeface="Open Sans" charset="0"/>
                <a:cs typeface="Open Sans" charset="0"/>
              </a:endParaRPr>
            </a:p>
          </p:txBody>
        </p:sp>
        <p:sp>
          <p:nvSpPr>
            <p:cNvPr id="26" name="Text Box 3"/>
            <p:cNvSpPr txBox="1">
              <a:spLocks/>
            </p:cNvSpPr>
            <p:nvPr/>
          </p:nvSpPr>
          <p:spPr bwMode="auto">
            <a:xfrm>
              <a:off x="2807201" y="2383506"/>
              <a:ext cx="9432925" cy="1006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lstStyle/>
            <a:p>
              <a:pPr eaLnBrk="1">
                <a:lnSpc>
                  <a:spcPct val="120000"/>
                </a:lnSpc>
                <a:defRPr/>
              </a:pPr>
              <a:r>
                <a:rPr lang="en-US" altLang="x-none" sz="4400" b="1">
                  <a:solidFill>
                    <a:srgbClr val="000000"/>
                  </a:solidFill>
                  <a:latin typeface="Montserrat Semi" charset="0"/>
                  <a:ea typeface="Montserrat Semi" charset="0"/>
                  <a:cs typeface="Montserrat Semi" charset="0"/>
                  <a:sym typeface="Poppins Medium" charset="0"/>
                </a:rPr>
                <a:t>Phần hiện thực ứng dụng</a:t>
              </a:r>
              <a:endParaRPr lang="x-none" altLang="x-none" sz="4400" b="1" dirty="0">
                <a:solidFill>
                  <a:srgbClr val="000000"/>
                </a:solidFill>
                <a:latin typeface="Montserrat Semi" charset="0"/>
                <a:ea typeface="Montserrat Semi" charset="0"/>
                <a:cs typeface="Montserrat Semi" charset="0"/>
                <a:sym typeface="Poppins Medium" charset="0"/>
              </a:endParaRPr>
            </a:p>
          </p:txBody>
        </p:sp>
        <p:sp>
          <p:nvSpPr>
            <p:cNvPr id="27" name="Text Box 3"/>
            <p:cNvSpPr txBox="1">
              <a:spLocks/>
            </p:cNvSpPr>
            <p:nvPr/>
          </p:nvSpPr>
          <p:spPr bwMode="auto">
            <a:xfrm>
              <a:off x="2827839" y="1721542"/>
              <a:ext cx="9412287" cy="1006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lstStyle/>
            <a:p>
              <a:pPr eaLnBrk="1">
                <a:lnSpc>
                  <a:spcPct val="120000"/>
                </a:lnSpc>
                <a:defRPr/>
              </a:pPr>
              <a:r>
                <a:rPr lang="en-US" altLang="x-none" sz="2800" b="1" dirty="0">
                  <a:solidFill>
                    <a:schemeClr val="accent3"/>
                  </a:solidFill>
                  <a:latin typeface="Montserrat Semi" charset="0"/>
                  <a:ea typeface="Montserrat Semi" charset="0"/>
                  <a:cs typeface="Montserrat Semi" charset="0"/>
                  <a:sym typeface="Poppins Medium" charset="0"/>
                </a:rPr>
                <a:t>.03</a:t>
              </a:r>
              <a:endParaRPr lang="x-none" altLang="x-none" sz="2800" b="1" dirty="0">
                <a:solidFill>
                  <a:schemeClr val="accent3"/>
                </a:solidFill>
                <a:latin typeface="Montserrat Semi" charset="0"/>
                <a:ea typeface="Montserrat Semi" charset="0"/>
                <a:cs typeface="Montserrat Semi" charset="0"/>
                <a:sym typeface="Poppins Medium" charset="0"/>
              </a:endParaRPr>
            </a:p>
          </p:txBody>
        </p:sp>
      </p:grpSp>
      <p:grpSp>
        <p:nvGrpSpPr>
          <p:cNvPr id="28" name="Group 27"/>
          <p:cNvGrpSpPr/>
          <p:nvPr/>
        </p:nvGrpSpPr>
        <p:grpSpPr>
          <a:xfrm>
            <a:off x="13123468" y="6930008"/>
            <a:ext cx="9462001" cy="2083429"/>
            <a:chOff x="2778125" y="1721542"/>
            <a:chExt cx="9462001" cy="2083429"/>
          </a:xfrm>
        </p:grpSpPr>
        <p:sp>
          <p:nvSpPr>
            <p:cNvPr id="29" name="Rectangle 28"/>
            <p:cNvSpPr/>
            <p:nvPr/>
          </p:nvSpPr>
          <p:spPr bwMode="auto">
            <a:xfrm>
              <a:off x="2778125" y="3239047"/>
              <a:ext cx="8837811" cy="565924"/>
            </a:xfrm>
            <a:prstGeom prst="rect">
              <a:avLst/>
            </a:prstGeom>
          </p:spPr>
          <p:txBody>
            <a:bodyPr wrap="square">
              <a:spAutoFit/>
            </a:bodyPr>
            <a:lstStyle/>
            <a:p>
              <a:pPr>
                <a:lnSpc>
                  <a:spcPct val="180000"/>
                </a:lnSpc>
                <a:defRPr/>
              </a:pPr>
              <a:r>
                <a:rPr lang="en-US">
                  <a:solidFill>
                    <a:srgbClr val="292829"/>
                  </a:solidFill>
                  <a:latin typeface="Open Sans" charset="0"/>
                  <a:ea typeface="Open Sans" charset="0"/>
                  <a:cs typeface="Open Sans" charset="0"/>
                </a:rPr>
                <a:t>Bao gồm các liên kết đến các thư viện, cách sử dụng và các tài liệu thiết kế UI</a:t>
              </a:r>
              <a:endParaRPr lang="en-US" dirty="0">
                <a:solidFill>
                  <a:srgbClr val="292829"/>
                </a:solidFill>
                <a:latin typeface="Open Sans" charset="0"/>
                <a:ea typeface="Open Sans" charset="0"/>
                <a:cs typeface="Open Sans" charset="0"/>
              </a:endParaRPr>
            </a:p>
          </p:txBody>
        </p:sp>
        <p:sp>
          <p:nvSpPr>
            <p:cNvPr id="30" name="Text Box 3"/>
            <p:cNvSpPr txBox="1">
              <a:spLocks/>
            </p:cNvSpPr>
            <p:nvPr/>
          </p:nvSpPr>
          <p:spPr bwMode="auto">
            <a:xfrm>
              <a:off x="2807201" y="2383506"/>
              <a:ext cx="9432925" cy="1006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lstStyle/>
            <a:p>
              <a:pPr eaLnBrk="1">
                <a:lnSpc>
                  <a:spcPct val="120000"/>
                </a:lnSpc>
                <a:defRPr/>
              </a:pPr>
              <a:r>
                <a:rPr lang="en-US" altLang="x-none" sz="4400" b="1">
                  <a:solidFill>
                    <a:srgbClr val="000000"/>
                  </a:solidFill>
                  <a:latin typeface="Montserrat Semi" charset="0"/>
                  <a:ea typeface="Montserrat Semi" charset="0"/>
                  <a:cs typeface="Montserrat Semi" charset="0"/>
                  <a:sym typeface="Poppins Medium" charset="0"/>
                </a:rPr>
                <a:t>Các liên kết tài liệu tham khảo</a:t>
              </a:r>
              <a:endParaRPr lang="x-none" altLang="x-none" sz="4400" b="1" dirty="0">
                <a:solidFill>
                  <a:srgbClr val="000000"/>
                </a:solidFill>
                <a:latin typeface="Montserrat Semi" charset="0"/>
                <a:ea typeface="Montserrat Semi" charset="0"/>
                <a:cs typeface="Montserrat Semi" charset="0"/>
                <a:sym typeface="Poppins Medium" charset="0"/>
              </a:endParaRPr>
            </a:p>
          </p:txBody>
        </p:sp>
        <p:sp>
          <p:nvSpPr>
            <p:cNvPr id="31" name="Text Box 3"/>
            <p:cNvSpPr txBox="1">
              <a:spLocks/>
            </p:cNvSpPr>
            <p:nvPr/>
          </p:nvSpPr>
          <p:spPr bwMode="auto">
            <a:xfrm>
              <a:off x="2827839" y="1721542"/>
              <a:ext cx="9412287" cy="1006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lstStyle/>
            <a:p>
              <a:pPr eaLnBrk="1">
                <a:lnSpc>
                  <a:spcPct val="120000"/>
                </a:lnSpc>
                <a:defRPr/>
              </a:pPr>
              <a:r>
                <a:rPr lang="en-US" altLang="x-none" sz="2800" b="1" dirty="0">
                  <a:solidFill>
                    <a:schemeClr val="accent3"/>
                  </a:solidFill>
                  <a:latin typeface="Montserrat Semi" charset="0"/>
                  <a:ea typeface="Montserrat Semi" charset="0"/>
                  <a:cs typeface="Montserrat Semi" charset="0"/>
                  <a:sym typeface="Poppins Medium" charset="0"/>
                </a:rPr>
                <a:t>.04</a:t>
              </a:r>
              <a:endParaRPr lang="x-none" altLang="x-none" sz="2800" b="1" dirty="0">
                <a:solidFill>
                  <a:schemeClr val="accent3"/>
                </a:solidFill>
                <a:latin typeface="Montserrat Semi" charset="0"/>
                <a:ea typeface="Montserrat Semi" charset="0"/>
                <a:cs typeface="Montserrat Semi" charset="0"/>
                <a:sym typeface="Poppins Medium" charset="0"/>
              </a:endParaRPr>
            </a:p>
          </p:txBody>
        </p:sp>
      </p:grpSp>
    </p:spTree>
    <p:extLst>
      <p:ext uri="{BB962C8B-B14F-4D97-AF65-F5344CB8AC3E}">
        <p14:creationId xmlns:p14="http://schemas.microsoft.com/office/powerpoint/2010/main" val="13657367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bwMode="auto">
          <a:xfrm>
            <a:off x="598712" y="10818440"/>
            <a:ext cx="4104456" cy="2592288"/>
          </a:xfrm>
          <a:prstGeom prst="rect">
            <a:avLst/>
          </a:prstGeom>
          <a:solidFill>
            <a:srgbClr val="FFFFFF"/>
          </a:solidFill>
          <a:ln w="12700" cap="flat" cmpd="sng" algn="ctr">
            <a:noFill/>
            <a:prstDash val="solid"/>
            <a:miter lim="400000"/>
            <a:headEnd type="none" w="med" len="med"/>
            <a:tailEnd type="none" w="med" len="med"/>
          </a:ln>
          <a:effectLst/>
        </p:spPr>
        <p:txBody>
          <a:bodyPr vert="horz" wrap="square" lIns="38100" tIns="38100" rIns="38100" bIns="38100" numCol="1" rtlCol="0" anchor="ctr" anchorCtr="0" compatLnSpc="1">
            <a:prstTxWarp prst="textNoShape">
              <a:avLst/>
            </a:prstTxWarp>
            <a:spAutoFit/>
          </a:bodyPr>
          <a:lstStyle/>
          <a:p>
            <a:pPr marL="0" marR="0" indent="0" algn="l" defTabSz="825500" rtl="0" eaLnBrk="1" fontAlgn="base" latinLnBrk="0" hangingPunct="0">
              <a:lnSpc>
                <a:spcPct val="100000"/>
              </a:lnSpc>
              <a:spcBef>
                <a:spcPct val="0"/>
              </a:spcBef>
              <a:spcAft>
                <a:spcPct val="0"/>
              </a:spcAft>
              <a:buClrTx/>
              <a:buSzTx/>
              <a:buFontTx/>
              <a:buNone/>
              <a:tabLst/>
            </a:pPr>
            <a:endParaRPr kumimoji="0" lang="en-US" sz="2000" b="0" i="0" u="none" strike="noStrike" cap="none" normalizeH="0" baseline="0">
              <a:ln>
                <a:noFill/>
              </a:ln>
              <a:solidFill>
                <a:srgbClr val="74808C"/>
              </a:solidFill>
              <a:effectLst/>
              <a:latin typeface="Poppins" charset="0"/>
              <a:ea typeface="Poppins" charset="0"/>
              <a:cs typeface="Poppins" charset="0"/>
              <a:sym typeface="Poppins" charset="0"/>
            </a:endParaRPr>
          </a:p>
        </p:txBody>
      </p:sp>
      <p:sp>
        <p:nvSpPr>
          <p:cNvPr id="6145" name="Text Box 1"/>
          <p:cNvSpPr txBox="1">
            <a:spLocks/>
          </p:cNvSpPr>
          <p:nvPr/>
        </p:nvSpPr>
        <p:spPr bwMode="auto">
          <a:xfrm>
            <a:off x="22545675" y="12448902"/>
            <a:ext cx="895350" cy="385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spAutoFit/>
          </a:bodyPr>
          <a:lstStyle>
            <a:lvl1pPr>
              <a:defRPr sz="2000">
                <a:solidFill>
                  <a:srgbClr val="74808C"/>
                </a:solidFill>
                <a:latin typeface="Poppins" charset="0"/>
                <a:ea typeface="Poppins" charset="0"/>
                <a:cs typeface="Poppins" charset="0"/>
                <a:sym typeface="Poppins" charset="0"/>
              </a:defRPr>
            </a:lvl1pPr>
            <a:lvl2pPr marL="742950" indent="-285750">
              <a:defRPr sz="2000">
                <a:solidFill>
                  <a:srgbClr val="74808C"/>
                </a:solidFill>
                <a:latin typeface="Poppins" charset="0"/>
                <a:ea typeface="Poppins" charset="0"/>
                <a:cs typeface="Poppins" charset="0"/>
                <a:sym typeface="Poppins" charset="0"/>
              </a:defRPr>
            </a:lvl2pPr>
            <a:lvl3pPr marL="1143000" indent="-228600">
              <a:defRPr sz="2000">
                <a:solidFill>
                  <a:srgbClr val="74808C"/>
                </a:solidFill>
                <a:latin typeface="Poppins" charset="0"/>
                <a:ea typeface="Poppins" charset="0"/>
                <a:cs typeface="Poppins" charset="0"/>
                <a:sym typeface="Poppins" charset="0"/>
              </a:defRPr>
            </a:lvl3pPr>
            <a:lvl4pPr marL="1600200" indent="-228600">
              <a:defRPr sz="2000">
                <a:solidFill>
                  <a:srgbClr val="74808C"/>
                </a:solidFill>
                <a:latin typeface="Poppins" charset="0"/>
                <a:ea typeface="Poppins" charset="0"/>
                <a:cs typeface="Poppins" charset="0"/>
                <a:sym typeface="Poppins" charset="0"/>
              </a:defRPr>
            </a:lvl4pPr>
            <a:lvl5pPr marL="2057400" indent="-228600">
              <a:defRPr sz="2000">
                <a:solidFill>
                  <a:srgbClr val="74808C"/>
                </a:solidFill>
                <a:latin typeface="Poppins" charset="0"/>
                <a:ea typeface="Poppins" charset="0"/>
                <a:cs typeface="Poppins" charset="0"/>
                <a:sym typeface="Poppins" charset="0"/>
              </a:defRPr>
            </a:lvl5pPr>
            <a:lvl6pPr marL="2514600" indent="-228600" defTabSz="825500" eaLnBrk="0" fontAlgn="base" hangingPunct="0">
              <a:spcBef>
                <a:spcPct val="0"/>
              </a:spcBef>
              <a:spcAft>
                <a:spcPct val="0"/>
              </a:spcAft>
              <a:defRPr sz="2000">
                <a:solidFill>
                  <a:srgbClr val="74808C"/>
                </a:solidFill>
                <a:latin typeface="Poppins" charset="0"/>
                <a:ea typeface="Poppins" charset="0"/>
                <a:cs typeface="Poppins" charset="0"/>
                <a:sym typeface="Poppins" charset="0"/>
              </a:defRPr>
            </a:lvl6pPr>
            <a:lvl7pPr marL="2971800" indent="-228600" defTabSz="825500" eaLnBrk="0" fontAlgn="base" hangingPunct="0">
              <a:spcBef>
                <a:spcPct val="0"/>
              </a:spcBef>
              <a:spcAft>
                <a:spcPct val="0"/>
              </a:spcAft>
              <a:defRPr sz="2000">
                <a:solidFill>
                  <a:srgbClr val="74808C"/>
                </a:solidFill>
                <a:latin typeface="Poppins" charset="0"/>
                <a:ea typeface="Poppins" charset="0"/>
                <a:cs typeface="Poppins" charset="0"/>
                <a:sym typeface="Poppins" charset="0"/>
              </a:defRPr>
            </a:lvl7pPr>
            <a:lvl8pPr marL="3429000" indent="-228600" defTabSz="825500" eaLnBrk="0" fontAlgn="base" hangingPunct="0">
              <a:spcBef>
                <a:spcPct val="0"/>
              </a:spcBef>
              <a:spcAft>
                <a:spcPct val="0"/>
              </a:spcAft>
              <a:defRPr sz="2000">
                <a:solidFill>
                  <a:srgbClr val="74808C"/>
                </a:solidFill>
                <a:latin typeface="Poppins" charset="0"/>
                <a:ea typeface="Poppins" charset="0"/>
                <a:cs typeface="Poppins" charset="0"/>
                <a:sym typeface="Poppins" charset="0"/>
              </a:defRPr>
            </a:lvl8pPr>
            <a:lvl9pPr marL="3886200" indent="-228600" defTabSz="825500" eaLnBrk="0" fontAlgn="base" hangingPunct="0">
              <a:spcBef>
                <a:spcPct val="0"/>
              </a:spcBef>
              <a:spcAft>
                <a:spcPct val="0"/>
              </a:spcAft>
              <a:defRPr sz="2000">
                <a:solidFill>
                  <a:srgbClr val="74808C"/>
                </a:solidFill>
                <a:latin typeface="Poppins" charset="0"/>
                <a:ea typeface="Poppins" charset="0"/>
                <a:cs typeface="Poppins" charset="0"/>
                <a:sym typeface="Poppins" charset="0"/>
              </a:defRPr>
            </a:lvl9pPr>
          </a:lstStyle>
          <a:p>
            <a:pPr algn="ctr" eaLnBrk="1">
              <a:defRPr/>
            </a:pPr>
            <a:fld id="{50DB6F24-78AF-B74A-8CA2-6EFA4B1A3171}" type="slidenum">
              <a:rPr lang="x-none" altLang="x-none" smtClean="0">
                <a:solidFill>
                  <a:srgbClr val="9B9A9C"/>
                </a:solidFill>
                <a:latin typeface="Montserrat" charset="0"/>
                <a:ea typeface="Montserrat" charset="0"/>
                <a:cs typeface="Montserrat" charset="0"/>
              </a:rPr>
              <a:pPr algn="ctr" eaLnBrk="1">
                <a:defRPr/>
              </a:pPr>
              <a:t>20</a:t>
            </a:fld>
            <a:endParaRPr lang="x-none" altLang="x-none" dirty="0">
              <a:solidFill>
                <a:srgbClr val="9B9A9C"/>
              </a:solidFill>
              <a:latin typeface="Montserrat" charset="0"/>
              <a:ea typeface="Montserrat" charset="0"/>
              <a:cs typeface="Montserrat" charset="0"/>
            </a:endParaRPr>
          </a:p>
        </p:txBody>
      </p:sp>
      <p:grpSp>
        <p:nvGrpSpPr>
          <p:cNvPr id="2" name="Group 1"/>
          <p:cNvGrpSpPr/>
          <p:nvPr/>
        </p:nvGrpSpPr>
        <p:grpSpPr>
          <a:xfrm>
            <a:off x="12924215" y="1857907"/>
            <a:ext cx="10441159" cy="9709402"/>
            <a:chOff x="14405198" y="2681536"/>
            <a:chExt cx="6840637" cy="9337181"/>
          </a:xfrm>
        </p:grpSpPr>
        <p:sp>
          <p:nvSpPr>
            <p:cNvPr id="6" name="Text Box 3"/>
            <p:cNvSpPr txBox="1">
              <a:spLocks/>
            </p:cNvSpPr>
            <p:nvPr/>
          </p:nvSpPr>
          <p:spPr bwMode="auto">
            <a:xfrm>
              <a:off x="14405198" y="3203990"/>
              <a:ext cx="6840637" cy="26458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lstStyle/>
            <a:p>
              <a:pPr eaLnBrk="1">
                <a:defRPr/>
              </a:pPr>
              <a:r>
                <a:rPr lang="en-US" altLang="x-none" sz="7200" b="1">
                  <a:solidFill>
                    <a:srgbClr val="000000"/>
                  </a:solidFill>
                  <a:latin typeface="Montserrat Semi" charset="0"/>
                  <a:ea typeface="Montserrat Semi" charset="0"/>
                  <a:cs typeface="Montserrat Semi" charset="0"/>
                  <a:sym typeface="Poppins Medium" charset="0"/>
                </a:rPr>
                <a:t>Giao diện chỉnh sửa thông tin cá nhân</a:t>
              </a:r>
              <a:endParaRPr lang="x-none" altLang="x-none" sz="7200" b="1" dirty="0">
                <a:solidFill>
                  <a:srgbClr val="000000"/>
                </a:solidFill>
                <a:latin typeface="Montserrat Semi" charset="0"/>
                <a:ea typeface="Montserrat Semi" charset="0"/>
                <a:cs typeface="Montserrat Semi" charset="0"/>
                <a:sym typeface="Poppins Medium" charset="0"/>
              </a:endParaRPr>
            </a:p>
          </p:txBody>
        </p:sp>
        <p:sp>
          <p:nvSpPr>
            <p:cNvPr id="9" name="Rectangle 8"/>
            <p:cNvSpPr/>
            <p:nvPr/>
          </p:nvSpPr>
          <p:spPr bwMode="auto">
            <a:xfrm>
              <a:off x="14405198" y="5234355"/>
              <a:ext cx="6840637" cy="6784362"/>
            </a:xfrm>
            <a:prstGeom prst="rect">
              <a:avLst/>
            </a:prstGeom>
          </p:spPr>
          <p:txBody>
            <a:bodyPr wrap="square">
              <a:spAutoFit/>
            </a:bodyPr>
            <a:lstStyle/>
            <a:p>
              <a:pPr>
                <a:lnSpc>
                  <a:spcPct val="180000"/>
                </a:lnSpc>
                <a:defRPr/>
              </a:pPr>
              <a:r>
                <a:rPr lang="en-US" sz="3200">
                  <a:solidFill>
                    <a:srgbClr val="292829"/>
                  </a:solidFill>
                  <a:latin typeface="Open Sans" charset="0"/>
                  <a:ea typeface="Open Sans" charset="0"/>
                  <a:cs typeface="Open Sans" charset="0"/>
                </a:rPr>
                <a:t>Các thông tin được chỉnh sửa bao gồm: ảnh đại diện, tên hiển thị, vị trí làm việc, email.</a:t>
              </a:r>
            </a:p>
            <a:p>
              <a:pPr>
                <a:lnSpc>
                  <a:spcPct val="180000"/>
                </a:lnSpc>
                <a:defRPr/>
              </a:pPr>
              <a:r>
                <a:rPr lang="en-US" sz="3200">
                  <a:solidFill>
                    <a:srgbClr val="292829"/>
                  </a:solidFill>
                  <a:latin typeface="Open Sans" charset="0"/>
                  <a:ea typeface="Open Sans" charset="0"/>
                  <a:cs typeface="Open Sans" charset="0"/>
                </a:rPr>
                <a:t>Các vùng có thể nhấn gồm:</a:t>
              </a:r>
            </a:p>
            <a:p>
              <a:pPr marL="457200" indent="-457200">
                <a:lnSpc>
                  <a:spcPct val="180000"/>
                </a:lnSpc>
                <a:buFontTx/>
                <a:buChar char="-"/>
                <a:defRPr/>
              </a:pPr>
              <a:r>
                <a:rPr lang="en-US" sz="3200">
                  <a:solidFill>
                    <a:srgbClr val="292829"/>
                  </a:solidFill>
                  <a:latin typeface="Open Sans" charset="0"/>
                  <a:ea typeface="Open Sans" charset="0"/>
                  <a:cs typeface="Open Sans" charset="0"/>
                </a:rPr>
                <a:t>Vị trí 1 sẽ hủy chỉnh sửa.</a:t>
              </a:r>
            </a:p>
            <a:p>
              <a:pPr marL="457200" indent="-457200">
                <a:lnSpc>
                  <a:spcPct val="180000"/>
                </a:lnSpc>
                <a:buFontTx/>
                <a:buChar char="-"/>
                <a:defRPr/>
              </a:pPr>
              <a:r>
                <a:rPr lang="en-US" sz="3200">
                  <a:solidFill>
                    <a:srgbClr val="292829"/>
                  </a:solidFill>
                  <a:latin typeface="Open Sans" charset="0"/>
                  <a:ea typeface="Open Sans" charset="0"/>
                  <a:cs typeface="Open Sans" charset="0"/>
                </a:rPr>
                <a:t>Vị trí 2 sẽ lưu lại chỉnh sửa.</a:t>
              </a:r>
            </a:p>
            <a:p>
              <a:pPr marL="457200" indent="-457200">
                <a:lnSpc>
                  <a:spcPct val="180000"/>
                </a:lnSpc>
                <a:buFontTx/>
                <a:buChar char="-"/>
                <a:defRPr/>
              </a:pPr>
              <a:r>
                <a:rPr lang="en-US" sz="3200">
                  <a:solidFill>
                    <a:srgbClr val="292829"/>
                  </a:solidFill>
                  <a:latin typeface="Open Sans" charset="0"/>
                  <a:ea typeface="Open Sans" charset="0"/>
                  <a:cs typeface="Open Sans" charset="0"/>
                </a:rPr>
                <a:t>Vị trí 3 là mở camera để chụp ảnh.</a:t>
              </a:r>
            </a:p>
            <a:p>
              <a:pPr marL="457200" indent="-457200">
                <a:lnSpc>
                  <a:spcPct val="180000"/>
                </a:lnSpc>
                <a:buFontTx/>
                <a:buChar char="-"/>
                <a:defRPr/>
              </a:pPr>
              <a:r>
                <a:rPr lang="en-US" sz="3200">
                  <a:solidFill>
                    <a:srgbClr val="292829"/>
                  </a:solidFill>
                  <a:latin typeface="Open Sans" charset="0"/>
                  <a:ea typeface="Open Sans" charset="0"/>
                  <a:cs typeface="Open Sans" charset="0"/>
                </a:rPr>
                <a:t>Vị trí 4 sẽ mở thư viện để chọn ảnh.</a:t>
              </a:r>
            </a:p>
            <a:p>
              <a:pPr marL="457200" indent="-457200">
                <a:lnSpc>
                  <a:spcPct val="180000"/>
                </a:lnSpc>
                <a:buFontTx/>
                <a:buChar char="-"/>
                <a:defRPr/>
              </a:pPr>
              <a:r>
                <a:rPr lang="en-US" sz="3200">
                  <a:solidFill>
                    <a:srgbClr val="292829"/>
                  </a:solidFill>
                  <a:latin typeface="Open Sans" charset="0"/>
                  <a:ea typeface="Open Sans" charset="0"/>
                  <a:cs typeface="Open Sans" charset="0"/>
                </a:rPr>
                <a:t>Vị trí 5 là đóng lựa chọn.</a:t>
              </a:r>
              <a:endParaRPr lang="en-US" sz="3200" dirty="0">
                <a:solidFill>
                  <a:srgbClr val="292829"/>
                </a:solidFill>
                <a:latin typeface="Open Sans" charset="0"/>
                <a:ea typeface="Open Sans" charset="0"/>
                <a:cs typeface="Open Sans" charset="0"/>
              </a:endParaRPr>
            </a:p>
          </p:txBody>
        </p:sp>
        <p:sp>
          <p:nvSpPr>
            <p:cNvPr id="10" name="Text Box 2"/>
            <p:cNvSpPr txBox="1">
              <a:spLocks/>
            </p:cNvSpPr>
            <p:nvPr/>
          </p:nvSpPr>
          <p:spPr bwMode="auto">
            <a:xfrm>
              <a:off x="14406674" y="2681536"/>
              <a:ext cx="5592762" cy="354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nchor="ctr">
              <a:spAutoFit/>
            </a:bodyPr>
            <a:lstStyle/>
            <a:p>
              <a:pPr eaLnBrk="1">
                <a:defRPr/>
              </a:pPr>
              <a:r>
                <a:rPr lang="en-US" altLang="x-none" sz="1800" spc="300">
                  <a:solidFill>
                    <a:schemeClr val="accent3"/>
                  </a:solidFill>
                  <a:latin typeface="Montserrat" charset="0"/>
                  <a:ea typeface="Montserrat" charset="0"/>
                  <a:cs typeface="Montserrat" charset="0"/>
                  <a:sym typeface="Poppins SemiBold" charset="0"/>
                </a:rPr>
                <a:t>Quản lí thực tập sinh</a:t>
              </a:r>
              <a:endParaRPr lang="x-none" altLang="x-none" sz="1800" spc="300" dirty="0">
                <a:solidFill>
                  <a:schemeClr val="accent3"/>
                </a:solidFill>
                <a:latin typeface="Montserrat" charset="0"/>
                <a:ea typeface="Montserrat" charset="0"/>
                <a:cs typeface="Montserrat" charset="0"/>
                <a:sym typeface="Poppins SemiBold" charset="0"/>
              </a:endParaRPr>
            </a:p>
          </p:txBody>
        </p:sp>
      </p:grpSp>
      <p:pic>
        <p:nvPicPr>
          <p:cNvPr id="5" name="Picture 4" descr="Graphical user interface, application&#10;&#10;Description automatically generated">
            <a:extLst>
              <a:ext uri="{FF2B5EF4-FFF2-40B4-BE49-F238E27FC236}">
                <a16:creationId xmlns:a16="http://schemas.microsoft.com/office/drawing/2014/main" id="{034AEACA-BE70-405B-A800-E0A0AA25660A}"/>
              </a:ext>
            </a:extLst>
          </p:cNvPr>
          <p:cNvPicPr>
            <a:picLocks noChangeAspect="1"/>
          </p:cNvPicPr>
          <p:nvPr/>
        </p:nvPicPr>
        <p:blipFill>
          <a:blip r:embed="rId2"/>
          <a:stretch>
            <a:fillRect/>
          </a:stretch>
        </p:blipFill>
        <p:spPr>
          <a:xfrm>
            <a:off x="6387148" y="1889129"/>
            <a:ext cx="4853087" cy="9433368"/>
          </a:xfrm>
          <a:prstGeom prst="rect">
            <a:avLst/>
          </a:prstGeom>
        </p:spPr>
      </p:pic>
      <p:pic>
        <p:nvPicPr>
          <p:cNvPr id="7" name="Picture 6">
            <a:extLst>
              <a:ext uri="{FF2B5EF4-FFF2-40B4-BE49-F238E27FC236}">
                <a16:creationId xmlns:a16="http://schemas.microsoft.com/office/drawing/2014/main" id="{DEB637B7-3C9E-4587-83AD-091CF64E6374}"/>
              </a:ext>
            </a:extLst>
          </p:cNvPr>
          <p:cNvPicPr>
            <a:picLocks noChangeAspect="1"/>
          </p:cNvPicPr>
          <p:nvPr/>
        </p:nvPicPr>
        <p:blipFill>
          <a:blip r:embed="rId3"/>
          <a:stretch>
            <a:fillRect/>
          </a:stretch>
        </p:blipFill>
        <p:spPr>
          <a:xfrm>
            <a:off x="1266510" y="1889130"/>
            <a:ext cx="4876818" cy="9433367"/>
          </a:xfrm>
          <a:prstGeom prst="rect">
            <a:avLst/>
          </a:prstGeom>
        </p:spPr>
      </p:pic>
    </p:spTree>
    <p:extLst>
      <p:ext uri="{BB962C8B-B14F-4D97-AF65-F5344CB8AC3E}">
        <p14:creationId xmlns:p14="http://schemas.microsoft.com/office/powerpoint/2010/main" val="32203596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bwMode="auto">
          <a:xfrm>
            <a:off x="598712" y="10818440"/>
            <a:ext cx="4104456" cy="2592288"/>
          </a:xfrm>
          <a:prstGeom prst="rect">
            <a:avLst/>
          </a:prstGeom>
          <a:solidFill>
            <a:srgbClr val="FFFFFF"/>
          </a:solidFill>
          <a:ln w="12700" cap="flat" cmpd="sng" algn="ctr">
            <a:noFill/>
            <a:prstDash val="solid"/>
            <a:miter lim="400000"/>
            <a:headEnd type="none" w="med" len="med"/>
            <a:tailEnd type="none" w="med" len="med"/>
          </a:ln>
          <a:effectLst/>
        </p:spPr>
        <p:txBody>
          <a:bodyPr vert="horz" wrap="square" lIns="38100" tIns="38100" rIns="38100" bIns="38100" numCol="1" rtlCol="0" anchor="ctr" anchorCtr="0" compatLnSpc="1">
            <a:prstTxWarp prst="textNoShape">
              <a:avLst/>
            </a:prstTxWarp>
            <a:spAutoFit/>
          </a:bodyPr>
          <a:lstStyle/>
          <a:p>
            <a:pPr marL="0" marR="0" indent="0" algn="l" defTabSz="825500" rtl="0" eaLnBrk="1" fontAlgn="base" latinLnBrk="0" hangingPunct="0">
              <a:lnSpc>
                <a:spcPct val="100000"/>
              </a:lnSpc>
              <a:spcBef>
                <a:spcPct val="0"/>
              </a:spcBef>
              <a:spcAft>
                <a:spcPct val="0"/>
              </a:spcAft>
              <a:buClrTx/>
              <a:buSzTx/>
              <a:buFontTx/>
              <a:buNone/>
              <a:tabLst/>
            </a:pPr>
            <a:endParaRPr kumimoji="0" lang="en-US" sz="2000" b="0" i="0" u="none" strike="noStrike" cap="none" normalizeH="0" baseline="0">
              <a:ln>
                <a:noFill/>
              </a:ln>
              <a:solidFill>
                <a:srgbClr val="74808C"/>
              </a:solidFill>
              <a:effectLst/>
              <a:latin typeface="Poppins" charset="0"/>
              <a:ea typeface="Poppins" charset="0"/>
              <a:cs typeface="Poppins" charset="0"/>
              <a:sym typeface="Poppins" charset="0"/>
            </a:endParaRPr>
          </a:p>
        </p:txBody>
      </p:sp>
      <p:sp>
        <p:nvSpPr>
          <p:cNvPr id="6145" name="Text Box 1"/>
          <p:cNvSpPr txBox="1">
            <a:spLocks/>
          </p:cNvSpPr>
          <p:nvPr/>
        </p:nvSpPr>
        <p:spPr bwMode="auto">
          <a:xfrm>
            <a:off x="22545675" y="12448902"/>
            <a:ext cx="895350" cy="385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spAutoFit/>
          </a:bodyPr>
          <a:lstStyle>
            <a:lvl1pPr>
              <a:defRPr sz="2000">
                <a:solidFill>
                  <a:srgbClr val="74808C"/>
                </a:solidFill>
                <a:latin typeface="Poppins" charset="0"/>
                <a:ea typeface="Poppins" charset="0"/>
                <a:cs typeface="Poppins" charset="0"/>
                <a:sym typeface="Poppins" charset="0"/>
              </a:defRPr>
            </a:lvl1pPr>
            <a:lvl2pPr marL="742950" indent="-285750">
              <a:defRPr sz="2000">
                <a:solidFill>
                  <a:srgbClr val="74808C"/>
                </a:solidFill>
                <a:latin typeface="Poppins" charset="0"/>
                <a:ea typeface="Poppins" charset="0"/>
                <a:cs typeface="Poppins" charset="0"/>
                <a:sym typeface="Poppins" charset="0"/>
              </a:defRPr>
            </a:lvl2pPr>
            <a:lvl3pPr marL="1143000" indent="-228600">
              <a:defRPr sz="2000">
                <a:solidFill>
                  <a:srgbClr val="74808C"/>
                </a:solidFill>
                <a:latin typeface="Poppins" charset="0"/>
                <a:ea typeface="Poppins" charset="0"/>
                <a:cs typeface="Poppins" charset="0"/>
                <a:sym typeface="Poppins" charset="0"/>
              </a:defRPr>
            </a:lvl3pPr>
            <a:lvl4pPr marL="1600200" indent="-228600">
              <a:defRPr sz="2000">
                <a:solidFill>
                  <a:srgbClr val="74808C"/>
                </a:solidFill>
                <a:latin typeface="Poppins" charset="0"/>
                <a:ea typeface="Poppins" charset="0"/>
                <a:cs typeface="Poppins" charset="0"/>
                <a:sym typeface="Poppins" charset="0"/>
              </a:defRPr>
            </a:lvl4pPr>
            <a:lvl5pPr marL="2057400" indent="-228600">
              <a:defRPr sz="2000">
                <a:solidFill>
                  <a:srgbClr val="74808C"/>
                </a:solidFill>
                <a:latin typeface="Poppins" charset="0"/>
                <a:ea typeface="Poppins" charset="0"/>
                <a:cs typeface="Poppins" charset="0"/>
                <a:sym typeface="Poppins" charset="0"/>
              </a:defRPr>
            </a:lvl5pPr>
            <a:lvl6pPr marL="2514600" indent="-228600" defTabSz="825500" eaLnBrk="0" fontAlgn="base" hangingPunct="0">
              <a:spcBef>
                <a:spcPct val="0"/>
              </a:spcBef>
              <a:spcAft>
                <a:spcPct val="0"/>
              </a:spcAft>
              <a:defRPr sz="2000">
                <a:solidFill>
                  <a:srgbClr val="74808C"/>
                </a:solidFill>
                <a:latin typeface="Poppins" charset="0"/>
                <a:ea typeface="Poppins" charset="0"/>
                <a:cs typeface="Poppins" charset="0"/>
                <a:sym typeface="Poppins" charset="0"/>
              </a:defRPr>
            </a:lvl6pPr>
            <a:lvl7pPr marL="2971800" indent="-228600" defTabSz="825500" eaLnBrk="0" fontAlgn="base" hangingPunct="0">
              <a:spcBef>
                <a:spcPct val="0"/>
              </a:spcBef>
              <a:spcAft>
                <a:spcPct val="0"/>
              </a:spcAft>
              <a:defRPr sz="2000">
                <a:solidFill>
                  <a:srgbClr val="74808C"/>
                </a:solidFill>
                <a:latin typeface="Poppins" charset="0"/>
                <a:ea typeface="Poppins" charset="0"/>
                <a:cs typeface="Poppins" charset="0"/>
                <a:sym typeface="Poppins" charset="0"/>
              </a:defRPr>
            </a:lvl7pPr>
            <a:lvl8pPr marL="3429000" indent="-228600" defTabSz="825500" eaLnBrk="0" fontAlgn="base" hangingPunct="0">
              <a:spcBef>
                <a:spcPct val="0"/>
              </a:spcBef>
              <a:spcAft>
                <a:spcPct val="0"/>
              </a:spcAft>
              <a:defRPr sz="2000">
                <a:solidFill>
                  <a:srgbClr val="74808C"/>
                </a:solidFill>
                <a:latin typeface="Poppins" charset="0"/>
                <a:ea typeface="Poppins" charset="0"/>
                <a:cs typeface="Poppins" charset="0"/>
                <a:sym typeface="Poppins" charset="0"/>
              </a:defRPr>
            </a:lvl8pPr>
            <a:lvl9pPr marL="3886200" indent="-228600" defTabSz="825500" eaLnBrk="0" fontAlgn="base" hangingPunct="0">
              <a:spcBef>
                <a:spcPct val="0"/>
              </a:spcBef>
              <a:spcAft>
                <a:spcPct val="0"/>
              </a:spcAft>
              <a:defRPr sz="2000">
                <a:solidFill>
                  <a:srgbClr val="74808C"/>
                </a:solidFill>
                <a:latin typeface="Poppins" charset="0"/>
                <a:ea typeface="Poppins" charset="0"/>
                <a:cs typeface="Poppins" charset="0"/>
                <a:sym typeface="Poppins" charset="0"/>
              </a:defRPr>
            </a:lvl9pPr>
          </a:lstStyle>
          <a:p>
            <a:pPr algn="ctr" eaLnBrk="1">
              <a:defRPr/>
            </a:pPr>
            <a:fld id="{50DB6F24-78AF-B74A-8CA2-6EFA4B1A3171}" type="slidenum">
              <a:rPr lang="x-none" altLang="x-none" smtClean="0">
                <a:solidFill>
                  <a:srgbClr val="9B9A9C"/>
                </a:solidFill>
                <a:latin typeface="Montserrat" charset="0"/>
                <a:ea typeface="Montserrat" charset="0"/>
                <a:cs typeface="Montserrat" charset="0"/>
              </a:rPr>
              <a:pPr algn="ctr" eaLnBrk="1">
                <a:defRPr/>
              </a:pPr>
              <a:t>21</a:t>
            </a:fld>
            <a:endParaRPr lang="x-none" altLang="x-none" dirty="0">
              <a:solidFill>
                <a:srgbClr val="9B9A9C"/>
              </a:solidFill>
              <a:latin typeface="Montserrat" charset="0"/>
              <a:ea typeface="Montserrat" charset="0"/>
              <a:cs typeface="Montserrat" charset="0"/>
            </a:endParaRPr>
          </a:p>
        </p:txBody>
      </p:sp>
      <p:grpSp>
        <p:nvGrpSpPr>
          <p:cNvPr id="2" name="Group 1"/>
          <p:cNvGrpSpPr/>
          <p:nvPr/>
        </p:nvGrpSpPr>
        <p:grpSpPr>
          <a:xfrm>
            <a:off x="10054241" y="1518785"/>
            <a:ext cx="13261607" cy="10595799"/>
            <a:chOff x="14405198" y="2681536"/>
            <a:chExt cx="6840637" cy="10189597"/>
          </a:xfrm>
        </p:grpSpPr>
        <p:sp>
          <p:nvSpPr>
            <p:cNvPr id="6" name="Text Box 3"/>
            <p:cNvSpPr txBox="1">
              <a:spLocks/>
            </p:cNvSpPr>
            <p:nvPr/>
          </p:nvSpPr>
          <p:spPr bwMode="auto">
            <a:xfrm>
              <a:off x="14405198" y="3203990"/>
              <a:ext cx="6840637" cy="26458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lstStyle/>
            <a:p>
              <a:pPr eaLnBrk="1">
                <a:defRPr/>
              </a:pPr>
              <a:r>
                <a:rPr lang="en-US" altLang="x-none" sz="7200" b="1">
                  <a:solidFill>
                    <a:srgbClr val="000000"/>
                  </a:solidFill>
                  <a:latin typeface="Montserrat Semi" charset="0"/>
                  <a:ea typeface="Montserrat Semi" charset="0"/>
                  <a:cs typeface="Montserrat Semi" charset="0"/>
                  <a:sym typeface="Poppins Medium" charset="0"/>
                </a:rPr>
                <a:t>Giao diện trang chủ khi đăng nhập với tài khoản intern</a:t>
              </a:r>
              <a:endParaRPr lang="x-none" altLang="x-none" sz="7200" b="1" dirty="0">
                <a:solidFill>
                  <a:srgbClr val="000000"/>
                </a:solidFill>
                <a:latin typeface="Montserrat Semi" charset="0"/>
                <a:ea typeface="Montserrat Semi" charset="0"/>
                <a:cs typeface="Montserrat Semi" charset="0"/>
                <a:sym typeface="Poppins Medium" charset="0"/>
              </a:endParaRPr>
            </a:p>
          </p:txBody>
        </p:sp>
        <p:sp>
          <p:nvSpPr>
            <p:cNvPr id="9" name="Rectangle 8"/>
            <p:cNvSpPr/>
            <p:nvPr/>
          </p:nvSpPr>
          <p:spPr bwMode="auto">
            <a:xfrm>
              <a:off x="14405198" y="5234355"/>
              <a:ext cx="6840637" cy="7636778"/>
            </a:xfrm>
            <a:prstGeom prst="rect">
              <a:avLst/>
            </a:prstGeom>
          </p:spPr>
          <p:txBody>
            <a:bodyPr wrap="square">
              <a:spAutoFit/>
            </a:bodyPr>
            <a:lstStyle/>
            <a:p>
              <a:pPr>
                <a:lnSpc>
                  <a:spcPct val="180000"/>
                </a:lnSpc>
                <a:defRPr/>
              </a:pPr>
              <a:r>
                <a:rPr lang="en-US" sz="3200">
                  <a:solidFill>
                    <a:srgbClr val="292829"/>
                  </a:solidFill>
                  <a:latin typeface="Open Sans" charset="0"/>
                  <a:ea typeface="Open Sans" charset="0"/>
                  <a:cs typeface="Open Sans" charset="0"/>
                </a:rPr>
                <a:t>Giao diện này sẽ hiển thị toàn bộ các task mà mentor tạo có chỉ định intern.</a:t>
              </a:r>
            </a:p>
            <a:p>
              <a:pPr>
                <a:lnSpc>
                  <a:spcPct val="180000"/>
                </a:lnSpc>
                <a:defRPr/>
              </a:pPr>
              <a:r>
                <a:rPr lang="en-US" sz="3200">
                  <a:solidFill>
                    <a:srgbClr val="292829"/>
                  </a:solidFill>
                  <a:latin typeface="Open Sans" charset="0"/>
                  <a:ea typeface="Open Sans" charset="0"/>
                  <a:cs typeface="Open Sans" charset="0"/>
                </a:rPr>
                <a:t>Các item task sẽ hiển thị các thông tin: mô tả rút gọn, ngày hết hạn và trạng thái (đã nộp/chưa nộp).</a:t>
              </a:r>
            </a:p>
            <a:p>
              <a:pPr>
                <a:lnSpc>
                  <a:spcPct val="180000"/>
                </a:lnSpc>
                <a:defRPr/>
              </a:pPr>
              <a:r>
                <a:rPr lang="en-US" sz="3200">
                  <a:solidFill>
                    <a:srgbClr val="292829"/>
                  </a:solidFill>
                  <a:latin typeface="Open Sans" charset="0"/>
                  <a:ea typeface="Open Sans" charset="0"/>
                  <a:cs typeface="Open Sans" charset="0"/>
                </a:rPr>
                <a:t>Các vùng chức năng gồm:</a:t>
              </a:r>
            </a:p>
            <a:p>
              <a:pPr marL="457200" indent="-457200">
                <a:lnSpc>
                  <a:spcPct val="180000"/>
                </a:lnSpc>
                <a:buFontTx/>
                <a:buChar char="-"/>
                <a:defRPr/>
              </a:pPr>
              <a:r>
                <a:rPr lang="en-US" sz="3200">
                  <a:solidFill>
                    <a:srgbClr val="292829"/>
                  </a:solidFill>
                  <a:latin typeface="Open Sans" charset="0"/>
                  <a:ea typeface="Open Sans" charset="0"/>
                  <a:cs typeface="Open Sans" charset="0"/>
                </a:rPr>
                <a:t>Vị trí 1 sẽ hiển thị các thông báo (khi một task được tạo có chỉ định intern, một thông báo sẽ được gửi đến điện thoại của intern).</a:t>
              </a:r>
            </a:p>
            <a:p>
              <a:pPr marL="457200" indent="-457200">
                <a:lnSpc>
                  <a:spcPct val="180000"/>
                </a:lnSpc>
                <a:buFontTx/>
                <a:buChar char="-"/>
                <a:defRPr/>
              </a:pPr>
              <a:r>
                <a:rPr lang="en-US" sz="3200">
                  <a:solidFill>
                    <a:srgbClr val="292829"/>
                  </a:solidFill>
                  <a:latin typeface="Open Sans" charset="0"/>
                  <a:ea typeface="Open Sans" charset="0"/>
                  <a:cs typeface="Open Sans" charset="0"/>
                </a:rPr>
                <a:t>Vị trí 2 là thanh tìm kiếm task.</a:t>
              </a:r>
            </a:p>
            <a:p>
              <a:pPr marL="457200" indent="-457200">
                <a:lnSpc>
                  <a:spcPct val="180000"/>
                </a:lnSpc>
                <a:buFontTx/>
                <a:buChar char="-"/>
                <a:defRPr/>
              </a:pPr>
              <a:r>
                <a:rPr lang="en-US" sz="3200">
                  <a:solidFill>
                    <a:srgbClr val="292829"/>
                  </a:solidFill>
                  <a:latin typeface="Open Sans" charset="0"/>
                  <a:ea typeface="Open Sans" charset="0"/>
                  <a:cs typeface="Open Sans" charset="0"/>
                </a:rPr>
                <a:t>Vị trí 3 khi nhấn vào sẽ hiển thị thông tin chi tiết task.</a:t>
              </a:r>
              <a:endParaRPr lang="en-US" sz="3200" dirty="0">
                <a:solidFill>
                  <a:srgbClr val="292829"/>
                </a:solidFill>
                <a:latin typeface="Open Sans" charset="0"/>
                <a:ea typeface="Open Sans" charset="0"/>
                <a:cs typeface="Open Sans" charset="0"/>
              </a:endParaRPr>
            </a:p>
          </p:txBody>
        </p:sp>
        <p:sp>
          <p:nvSpPr>
            <p:cNvPr id="10" name="Text Box 2"/>
            <p:cNvSpPr txBox="1">
              <a:spLocks/>
            </p:cNvSpPr>
            <p:nvPr/>
          </p:nvSpPr>
          <p:spPr bwMode="auto">
            <a:xfrm>
              <a:off x="14406674" y="2681536"/>
              <a:ext cx="5592762" cy="354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nchor="ctr">
              <a:spAutoFit/>
            </a:bodyPr>
            <a:lstStyle/>
            <a:p>
              <a:pPr eaLnBrk="1">
                <a:defRPr/>
              </a:pPr>
              <a:r>
                <a:rPr lang="en-US" altLang="x-none" sz="1800" spc="300">
                  <a:solidFill>
                    <a:schemeClr val="accent3"/>
                  </a:solidFill>
                  <a:latin typeface="Montserrat" charset="0"/>
                  <a:ea typeface="Montserrat" charset="0"/>
                  <a:cs typeface="Montserrat" charset="0"/>
                  <a:sym typeface="Poppins SemiBold" charset="0"/>
                </a:rPr>
                <a:t>Quản lí thực tập sinh</a:t>
              </a:r>
              <a:endParaRPr lang="x-none" altLang="x-none" sz="1800" spc="300" dirty="0">
                <a:solidFill>
                  <a:schemeClr val="accent3"/>
                </a:solidFill>
                <a:latin typeface="Montserrat" charset="0"/>
                <a:ea typeface="Montserrat" charset="0"/>
                <a:cs typeface="Montserrat" charset="0"/>
                <a:sym typeface="Poppins SemiBold" charset="0"/>
              </a:endParaRPr>
            </a:p>
          </p:txBody>
        </p:sp>
      </p:grpSp>
      <p:pic>
        <p:nvPicPr>
          <p:cNvPr id="4" name="Picture 3" descr="Graphical user interface, text, application, chat or text message&#10;&#10;Description automatically generated">
            <a:extLst>
              <a:ext uri="{FF2B5EF4-FFF2-40B4-BE49-F238E27FC236}">
                <a16:creationId xmlns:a16="http://schemas.microsoft.com/office/drawing/2014/main" id="{31D39314-811C-4563-AD24-27A730444C87}"/>
              </a:ext>
            </a:extLst>
          </p:cNvPr>
          <p:cNvPicPr>
            <a:picLocks noChangeAspect="1"/>
          </p:cNvPicPr>
          <p:nvPr/>
        </p:nvPicPr>
        <p:blipFill>
          <a:blip r:embed="rId2"/>
          <a:stretch>
            <a:fillRect/>
          </a:stretch>
        </p:blipFill>
        <p:spPr>
          <a:xfrm>
            <a:off x="2902968" y="2409099"/>
            <a:ext cx="4847017" cy="9464590"/>
          </a:xfrm>
          <a:prstGeom prst="rect">
            <a:avLst/>
          </a:prstGeom>
        </p:spPr>
      </p:pic>
    </p:spTree>
    <p:extLst>
      <p:ext uri="{BB962C8B-B14F-4D97-AF65-F5344CB8AC3E}">
        <p14:creationId xmlns:p14="http://schemas.microsoft.com/office/powerpoint/2010/main" val="40069181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bwMode="auto">
          <a:xfrm>
            <a:off x="598712" y="10818440"/>
            <a:ext cx="4104456" cy="2592288"/>
          </a:xfrm>
          <a:prstGeom prst="rect">
            <a:avLst/>
          </a:prstGeom>
          <a:solidFill>
            <a:srgbClr val="FFFFFF"/>
          </a:solidFill>
          <a:ln w="12700" cap="flat" cmpd="sng" algn="ctr">
            <a:noFill/>
            <a:prstDash val="solid"/>
            <a:miter lim="400000"/>
            <a:headEnd type="none" w="med" len="med"/>
            <a:tailEnd type="none" w="med" len="med"/>
          </a:ln>
          <a:effectLst/>
        </p:spPr>
        <p:txBody>
          <a:bodyPr vert="horz" wrap="square" lIns="38100" tIns="38100" rIns="38100" bIns="38100" numCol="1" rtlCol="0" anchor="ctr" anchorCtr="0" compatLnSpc="1">
            <a:prstTxWarp prst="textNoShape">
              <a:avLst/>
            </a:prstTxWarp>
            <a:spAutoFit/>
          </a:bodyPr>
          <a:lstStyle/>
          <a:p>
            <a:pPr marL="0" marR="0" indent="0" algn="l" defTabSz="825500" rtl="0" eaLnBrk="1" fontAlgn="base" latinLnBrk="0" hangingPunct="0">
              <a:lnSpc>
                <a:spcPct val="100000"/>
              </a:lnSpc>
              <a:spcBef>
                <a:spcPct val="0"/>
              </a:spcBef>
              <a:spcAft>
                <a:spcPct val="0"/>
              </a:spcAft>
              <a:buClrTx/>
              <a:buSzTx/>
              <a:buFontTx/>
              <a:buNone/>
              <a:tabLst/>
            </a:pPr>
            <a:endParaRPr kumimoji="0" lang="en-US" sz="2000" b="0" i="0" u="none" strike="noStrike" cap="none" normalizeH="0" baseline="0">
              <a:ln>
                <a:noFill/>
              </a:ln>
              <a:solidFill>
                <a:srgbClr val="74808C"/>
              </a:solidFill>
              <a:effectLst/>
              <a:latin typeface="Poppins" charset="0"/>
              <a:ea typeface="Poppins" charset="0"/>
              <a:cs typeface="Poppins" charset="0"/>
              <a:sym typeface="Poppins" charset="0"/>
            </a:endParaRPr>
          </a:p>
        </p:txBody>
      </p:sp>
      <p:sp>
        <p:nvSpPr>
          <p:cNvPr id="6145" name="Text Box 1"/>
          <p:cNvSpPr txBox="1">
            <a:spLocks/>
          </p:cNvSpPr>
          <p:nvPr/>
        </p:nvSpPr>
        <p:spPr bwMode="auto">
          <a:xfrm>
            <a:off x="22545675" y="12448902"/>
            <a:ext cx="895350" cy="385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spAutoFit/>
          </a:bodyPr>
          <a:lstStyle>
            <a:lvl1pPr>
              <a:defRPr sz="2000">
                <a:solidFill>
                  <a:srgbClr val="74808C"/>
                </a:solidFill>
                <a:latin typeface="Poppins" charset="0"/>
                <a:ea typeface="Poppins" charset="0"/>
                <a:cs typeface="Poppins" charset="0"/>
                <a:sym typeface="Poppins" charset="0"/>
              </a:defRPr>
            </a:lvl1pPr>
            <a:lvl2pPr marL="742950" indent="-285750">
              <a:defRPr sz="2000">
                <a:solidFill>
                  <a:srgbClr val="74808C"/>
                </a:solidFill>
                <a:latin typeface="Poppins" charset="0"/>
                <a:ea typeface="Poppins" charset="0"/>
                <a:cs typeface="Poppins" charset="0"/>
                <a:sym typeface="Poppins" charset="0"/>
              </a:defRPr>
            </a:lvl2pPr>
            <a:lvl3pPr marL="1143000" indent="-228600">
              <a:defRPr sz="2000">
                <a:solidFill>
                  <a:srgbClr val="74808C"/>
                </a:solidFill>
                <a:latin typeface="Poppins" charset="0"/>
                <a:ea typeface="Poppins" charset="0"/>
                <a:cs typeface="Poppins" charset="0"/>
                <a:sym typeface="Poppins" charset="0"/>
              </a:defRPr>
            </a:lvl3pPr>
            <a:lvl4pPr marL="1600200" indent="-228600">
              <a:defRPr sz="2000">
                <a:solidFill>
                  <a:srgbClr val="74808C"/>
                </a:solidFill>
                <a:latin typeface="Poppins" charset="0"/>
                <a:ea typeface="Poppins" charset="0"/>
                <a:cs typeface="Poppins" charset="0"/>
                <a:sym typeface="Poppins" charset="0"/>
              </a:defRPr>
            </a:lvl4pPr>
            <a:lvl5pPr marL="2057400" indent="-228600">
              <a:defRPr sz="2000">
                <a:solidFill>
                  <a:srgbClr val="74808C"/>
                </a:solidFill>
                <a:latin typeface="Poppins" charset="0"/>
                <a:ea typeface="Poppins" charset="0"/>
                <a:cs typeface="Poppins" charset="0"/>
                <a:sym typeface="Poppins" charset="0"/>
              </a:defRPr>
            </a:lvl5pPr>
            <a:lvl6pPr marL="2514600" indent="-228600" defTabSz="825500" eaLnBrk="0" fontAlgn="base" hangingPunct="0">
              <a:spcBef>
                <a:spcPct val="0"/>
              </a:spcBef>
              <a:spcAft>
                <a:spcPct val="0"/>
              </a:spcAft>
              <a:defRPr sz="2000">
                <a:solidFill>
                  <a:srgbClr val="74808C"/>
                </a:solidFill>
                <a:latin typeface="Poppins" charset="0"/>
                <a:ea typeface="Poppins" charset="0"/>
                <a:cs typeface="Poppins" charset="0"/>
                <a:sym typeface="Poppins" charset="0"/>
              </a:defRPr>
            </a:lvl6pPr>
            <a:lvl7pPr marL="2971800" indent="-228600" defTabSz="825500" eaLnBrk="0" fontAlgn="base" hangingPunct="0">
              <a:spcBef>
                <a:spcPct val="0"/>
              </a:spcBef>
              <a:spcAft>
                <a:spcPct val="0"/>
              </a:spcAft>
              <a:defRPr sz="2000">
                <a:solidFill>
                  <a:srgbClr val="74808C"/>
                </a:solidFill>
                <a:latin typeface="Poppins" charset="0"/>
                <a:ea typeface="Poppins" charset="0"/>
                <a:cs typeface="Poppins" charset="0"/>
                <a:sym typeface="Poppins" charset="0"/>
              </a:defRPr>
            </a:lvl7pPr>
            <a:lvl8pPr marL="3429000" indent="-228600" defTabSz="825500" eaLnBrk="0" fontAlgn="base" hangingPunct="0">
              <a:spcBef>
                <a:spcPct val="0"/>
              </a:spcBef>
              <a:spcAft>
                <a:spcPct val="0"/>
              </a:spcAft>
              <a:defRPr sz="2000">
                <a:solidFill>
                  <a:srgbClr val="74808C"/>
                </a:solidFill>
                <a:latin typeface="Poppins" charset="0"/>
                <a:ea typeface="Poppins" charset="0"/>
                <a:cs typeface="Poppins" charset="0"/>
                <a:sym typeface="Poppins" charset="0"/>
              </a:defRPr>
            </a:lvl8pPr>
            <a:lvl9pPr marL="3886200" indent="-228600" defTabSz="825500" eaLnBrk="0" fontAlgn="base" hangingPunct="0">
              <a:spcBef>
                <a:spcPct val="0"/>
              </a:spcBef>
              <a:spcAft>
                <a:spcPct val="0"/>
              </a:spcAft>
              <a:defRPr sz="2000">
                <a:solidFill>
                  <a:srgbClr val="74808C"/>
                </a:solidFill>
                <a:latin typeface="Poppins" charset="0"/>
                <a:ea typeface="Poppins" charset="0"/>
                <a:cs typeface="Poppins" charset="0"/>
                <a:sym typeface="Poppins" charset="0"/>
              </a:defRPr>
            </a:lvl9pPr>
          </a:lstStyle>
          <a:p>
            <a:pPr algn="ctr" eaLnBrk="1">
              <a:defRPr/>
            </a:pPr>
            <a:fld id="{50DB6F24-78AF-B74A-8CA2-6EFA4B1A3171}" type="slidenum">
              <a:rPr lang="x-none" altLang="x-none" smtClean="0">
                <a:solidFill>
                  <a:srgbClr val="9B9A9C"/>
                </a:solidFill>
                <a:latin typeface="Montserrat" charset="0"/>
                <a:ea typeface="Montserrat" charset="0"/>
                <a:cs typeface="Montserrat" charset="0"/>
              </a:rPr>
              <a:pPr algn="ctr" eaLnBrk="1">
                <a:defRPr/>
              </a:pPr>
              <a:t>22</a:t>
            </a:fld>
            <a:endParaRPr lang="x-none" altLang="x-none" dirty="0">
              <a:solidFill>
                <a:srgbClr val="9B9A9C"/>
              </a:solidFill>
              <a:latin typeface="Montserrat" charset="0"/>
              <a:ea typeface="Montserrat" charset="0"/>
              <a:cs typeface="Montserrat" charset="0"/>
            </a:endParaRPr>
          </a:p>
        </p:txBody>
      </p:sp>
      <p:grpSp>
        <p:nvGrpSpPr>
          <p:cNvPr id="2" name="Group 1"/>
          <p:cNvGrpSpPr/>
          <p:nvPr/>
        </p:nvGrpSpPr>
        <p:grpSpPr>
          <a:xfrm>
            <a:off x="10054242" y="1518785"/>
            <a:ext cx="12491434" cy="10595799"/>
            <a:chOff x="14405198" y="2681536"/>
            <a:chExt cx="6840637" cy="10189597"/>
          </a:xfrm>
        </p:grpSpPr>
        <p:sp>
          <p:nvSpPr>
            <p:cNvPr id="6" name="Text Box 3"/>
            <p:cNvSpPr txBox="1">
              <a:spLocks/>
            </p:cNvSpPr>
            <p:nvPr/>
          </p:nvSpPr>
          <p:spPr bwMode="auto">
            <a:xfrm>
              <a:off x="14405198" y="3203990"/>
              <a:ext cx="6840637" cy="26458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lstStyle/>
            <a:p>
              <a:pPr eaLnBrk="1">
                <a:defRPr/>
              </a:pPr>
              <a:r>
                <a:rPr lang="en-US" altLang="x-none" sz="7200" b="1">
                  <a:solidFill>
                    <a:srgbClr val="000000"/>
                  </a:solidFill>
                  <a:latin typeface="Montserrat Semi" charset="0"/>
                  <a:ea typeface="Montserrat Semi" charset="0"/>
                  <a:cs typeface="Montserrat Semi" charset="0"/>
                  <a:sym typeface="Poppins Medium" charset="0"/>
                </a:rPr>
                <a:t>Giao diện chi tiết task (intern)</a:t>
              </a:r>
              <a:endParaRPr lang="x-none" altLang="x-none" sz="7200" b="1" dirty="0">
                <a:solidFill>
                  <a:srgbClr val="000000"/>
                </a:solidFill>
                <a:latin typeface="Montserrat Semi" charset="0"/>
                <a:ea typeface="Montserrat Semi" charset="0"/>
                <a:cs typeface="Montserrat Semi" charset="0"/>
                <a:sym typeface="Poppins Medium" charset="0"/>
              </a:endParaRPr>
            </a:p>
          </p:txBody>
        </p:sp>
        <p:sp>
          <p:nvSpPr>
            <p:cNvPr id="9" name="Rectangle 8"/>
            <p:cNvSpPr/>
            <p:nvPr/>
          </p:nvSpPr>
          <p:spPr bwMode="auto">
            <a:xfrm>
              <a:off x="14405198" y="5234355"/>
              <a:ext cx="6840637" cy="7636778"/>
            </a:xfrm>
            <a:prstGeom prst="rect">
              <a:avLst/>
            </a:prstGeom>
          </p:spPr>
          <p:txBody>
            <a:bodyPr wrap="square">
              <a:spAutoFit/>
            </a:bodyPr>
            <a:lstStyle/>
            <a:p>
              <a:pPr>
                <a:lnSpc>
                  <a:spcPct val="180000"/>
                </a:lnSpc>
                <a:defRPr/>
              </a:pPr>
              <a:r>
                <a:rPr lang="en-US" sz="3200">
                  <a:solidFill>
                    <a:srgbClr val="292829"/>
                  </a:solidFill>
                  <a:latin typeface="Open Sans" charset="0"/>
                  <a:ea typeface="Open Sans" charset="0"/>
                  <a:cs typeface="Open Sans" charset="0"/>
                </a:rPr>
                <a:t>Giao diện hiển thị thông tin chi tiết về task dành cho intern. Các thông tin hiển thị gồm: ngày hết hạn, nội dung task, điểm đạt được và nhận xét từ mentor.</a:t>
              </a:r>
            </a:p>
            <a:p>
              <a:pPr>
                <a:lnSpc>
                  <a:spcPct val="180000"/>
                </a:lnSpc>
                <a:defRPr/>
              </a:pPr>
              <a:r>
                <a:rPr lang="en-US" sz="3200">
                  <a:solidFill>
                    <a:srgbClr val="292829"/>
                  </a:solidFill>
                  <a:latin typeface="Open Sans" charset="0"/>
                  <a:ea typeface="Open Sans" charset="0"/>
                  <a:cs typeface="Open Sans" charset="0"/>
                </a:rPr>
                <a:t>Các bị trí chức năng gồm:</a:t>
              </a:r>
            </a:p>
            <a:p>
              <a:pPr marL="457200" indent="-457200">
                <a:lnSpc>
                  <a:spcPct val="180000"/>
                </a:lnSpc>
                <a:buFontTx/>
                <a:buChar char="-"/>
                <a:defRPr/>
              </a:pPr>
              <a:r>
                <a:rPr lang="en-US" sz="3200">
                  <a:solidFill>
                    <a:srgbClr val="292829"/>
                  </a:solidFill>
                  <a:latin typeface="Open Sans" charset="0"/>
                  <a:ea typeface="Open Sans" charset="0"/>
                  <a:cs typeface="Open Sans" charset="0"/>
                </a:rPr>
                <a:t>Vị trí 1 sẽ hiển thị điểm khi mentor đã review (mặc định khi tạo sẽ là 0).</a:t>
              </a:r>
            </a:p>
            <a:p>
              <a:pPr marL="457200" indent="-457200">
                <a:lnSpc>
                  <a:spcPct val="180000"/>
                </a:lnSpc>
                <a:buFontTx/>
                <a:buChar char="-"/>
                <a:defRPr/>
              </a:pPr>
              <a:r>
                <a:rPr lang="en-US" sz="3200">
                  <a:solidFill>
                    <a:srgbClr val="292829"/>
                  </a:solidFill>
                  <a:latin typeface="Open Sans" charset="0"/>
                  <a:ea typeface="Open Sans" charset="0"/>
                  <a:cs typeface="Open Sans" charset="0"/>
                </a:rPr>
                <a:t>Vị trí 2 hiển thị nhận xét từ mentor.</a:t>
              </a:r>
            </a:p>
            <a:p>
              <a:pPr marL="457200" indent="-457200">
                <a:lnSpc>
                  <a:spcPct val="180000"/>
                </a:lnSpc>
                <a:buFontTx/>
                <a:buChar char="-"/>
                <a:defRPr/>
              </a:pPr>
              <a:r>
                <a:rPr lang="en-US" sz="3200">
                  <a:solidFill>
                    <a:srgbClr val="292829"/>
                  </a:solidFill>
                  <a:latin typeface="Open Sans" charset="0"/>
                  <a:ea typeface="Open Sans" charset="0"/>
                  <a:cs typeface="Open Sans" charset="0"/>
                </a:rPr>
                <a:t>Vị trí 3 là nút để intern nộp task, khi đã nộp sẽ không thể chỉnh sửa và nút này sẽ bị khóa lại.</a:t>
              </a:r>
              <a:endParaRPr lang="en-US" sz="3200" dirty="0">
                <a:solidFill>
                  <a:srgbClr val="292829"/>
                </a:solidFill>
                <a:latin typeface="Open Sans" charset="0"/>
                <a:ea typeface="Open Sans" charset="0"/>
                <a:cs typeface="Open Sans" charset="0"/>
              </a:endParaRPr>
            </a:p>
          </p:txBody>
        </p:sp>
        <p:sp>
          <p:nvSpPr>
            <p:cNvPr id="10" name="Text Box 2"/>
            <p:cNvSpPr txBox="1">
              <a:spLocks/>
            </p:cNvSpPr>
            <p:nvPr/>
          </p:nvSpPr>
          <p:spPr bwMode="auto">
            <a:xfrm>
              <a:off x="14406674" y="2681536"/>
              <a:ext cx="5592762" cy="354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nchor="ctr">
              <a:spAutoFit/>
            </a:bodyPr>
            <a:lstStyle/>
            <a:p>
              <a:pPr eaLnBrk="1">
                <a:defRPr/>
              </a:pPr>
              <a:r>
                <a:rPr lang="en-US" altLang="x-none" sz="1800" spc="300">
                  <a:solidFill>
                    <a:schemeClr val="accent3"/>
                  </a:solidFill>
                  <a:latin typeface="Montserrat" charset="0"/>
                  <a:ea typeface="Montserrat" charset="0"/>
                  <a:cs typeface="Montserrat" charset="0"/>
                  <a:sym typeface="Poppins SemiBold" charset="0"/>
                </a:rPr>
                <a:t>Quản lí thực tập sinh</a:t>
              </a:r>
              <a:endParaRPr lang="x-none" altLang="x-none" sz="1800" spc="300" dirty="0">
                <a:solidFill>
                  <a:schemeClr val="accent3"/>
                </a:solidFill>
                <a:latin typeface="Montserrat" charset="0"/>
                <a:ea typeface="Montserrat" charset="0"/>
                <a:cs typeface="Montserrat" charset="0"/>
                <a:sym typeface="Poppins SemiBold" charset="0"/>
              </a:endParaRPr>
            </a:p>
          </p:txBody>
        </p:sp>
      </p:grpSp>
      <p:pic>
        <p:nvPicPr>
          <p:cNvPr id="5" name="Picture 4" descr="Text&#10;&#10;Description automatically generated">
            <a:extLst>
              <a:ext uri="{FF2B5EF4-FFF2-40B4-BE49-F238E27FC236}">
                <a16:creationId xmlns:a16="http://schemas.microsoft.com/office/drawing/2014/main" id="{06E65F7C-47E3-4A11-9FB5-C95CE2BB267D}"/>
              </a:ext>
            </a:extLst>
          </p:cNvPr>
          <p:cNvPicPr>
            <a:picLocks noChangeAspect="1"/>
          </p:cNvPicPr>
          <p:nvPr/>
        </p:nvPicPr>
        <p:blipFill>
          <a:blip r:embed="rId2"/>
          <a:stretch>
            <a:fillRect/>
          </a:stretch>
        </p:blipFill>
        <p:spPr>
          <a:xfrm>
            <a:off x="2326904" y="1886909"/>
            <a:ext cx="5256584" cy="10294144"/>
          </a:xfrm>
          <a:prstGeom prst="rect">
            <a:avLst/>
          </a:prstGeom>
        </p:spPr>
      </p:pic>
    </p:spTree>
    <p:extLst>
      <p:ext uri="{BB962C8B-B14F-4D97-AF65-F5344CB8AC3E}">
        <p14:creationId xmlns:p14="http://schemas.microsoft.com/office/powerpoint/2010/main" val="18224202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bwMode="auto">
          <a:xfrm>
            <a:off x="598712" y="10818440"/>
            <a:ext cx="4104456" cy="2592288"/>
          </a:xfrm>
          <a:prstGeom prst="rect">
            <a:avLst/>
          </a:prstGeom>
          <a:solidFill>
            <a:srgbClr val="FFFFFF"/>
          </a:solidFill>
          <a:ln w="12700" cap="flat" cmpd="sng" algn="ctr">
            <a:noFill/>
            <a:prstDash val="solid"/>
            <a:miter lim="400000"/>
            <a:headEnd type="none" w="med" len="med"/>
            <a:tailEnd type="none" w="med" len="med"/>
          </a:ln>
          <a:effectLst/>
        </p:spPr>
        <p:txBody>
          <a:bodyPr vert="horz" wrap="square" lIns="38100" tIns="38100" rIns="38100" bIns="38100" numCol="1" rtlCol="0" anchor="ctr" anchorCtr="0" compatLnSpc="1">
            <a:prstTxWarp prst="textNoShape">
              <a:avLst/>
            </a:prstTxWarp>
            <a:spAutoFit/>
          </a:bodyPr>
          <a:lstStyle/>
          <a:p>
            <a:pPr marL="0" marR="0" indent="0" algn="l" defTabSz="825500" rtl="0" eaLnBrk="1" fontAlgn="base" latinLnBrk="0" hangingPunct="0">
              <a:lnSpc>
                <a:spcPct val="100000"/>
              </a:lnSpc>
              <a:spcBef>
                <a:spcPct val="0"/>
              </a:spcBef>
              <a:spcAft>
                <a:spcPct val="0"/>
              </a:spcAft>
              <a:buClrTx/>
              <a:buSzTx/>
              <a:buFontTx/>
              <a:buNone/>
              <a:tabLst/>
            </a:pPr>
            <a:endParaRPr kumimoji="0" lang="en-US" sz="2000" b="0" i="0" u="none" strike="noStrike" cap="none" normalizeH="0" baseline="0">
              <a:ln>
                <a:noFill/>
              </a:ln>
              <a:solidFill>
                <a:srgbClr val="74808C"/>
              </a:solidFill>
              <a:effectLst/>
              <a:latin typeface="Poppins" charset="0"/>
              <a:ea typeface="Poppins" charset="0"/>
              <a:cs typeface="Poppins" charset="0"/>
              <a:sym typeface="Poppins" charset="0"/>
            </a:endParaRPr>
          </a:p>
        </p:txBody>
      </p:sp>
      <p:sp>
        <p:nvSpPr>
          <p:cNvPr id="6145" name="Text Box 1"/>
          <p:cNvSpPr txBox="1">
            <a:spLocks/>
          </p:cNvSpPr>
          <p:nvPr/>
        </p:nvSpPr>
        <p:spPr bwMode="auto">
          <a:xfrm>
            <a:off x="22545675" y="12448902"/>
            <a:ext cx="895350" cy="385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spAutoFit/>
          </a:bodyPr>
          <a:lstStyle>
            <a:lvl1pPr>
              <a:defRPr sz="2000">
                <a:solidFill>
                  <a:srgbClr val="74808C"/>
                </a:solidFill>
                <a:latin typeface="Poppins" charset="0"/>
                <a:ea typeface="Poppins" charset="0"/>
                <a:cs typeface="Poppins" charset="0"/>
                <a:sym typeface="Poppins" charset="0"/>
              </a:defRPr>
            </a:lvl1pPr>
            <a:lvl2pPr marL="742950" indent="-285750">
              <a:defRPr sz="2000">
                <a:solidFill>
                  <a:srgbClr val="74808C"/>
                </a:solidFill>
                <a:latin typeface="Poppins" charset="0"/>
                <a:ea typeface="Poppins" charset="0"/>
                <a:cs typeface="Poppins" charset="0"/>
                <a:sym typeface="Poppins" charset="0"/>
              </a:defRPr>
            </a:lvl2pPr>
            <a:lvl3pPr marL="1143000" indent="-228600">
              <a:defRPr sz="2000">
                <a:solidFill>
                  <a:srgbClr val="74808C"/>
                </a:solidFill>
                <a:latin typeface="Poppins" charset="0"/>
                <a:ea typeface="Poppins" charset="0"/>
                <a:cs typeface="Poppins" charset="0"/>
                <a:sym typeface="Poppins" charset="0"/>
              </a:defRPr>
            </a:lvl3pPr>
            <a:lvl4pPr marL="1600200" indent="-228600">
              <a:defRPr sz="2000">
                <a:solidFill>
                  <a:srgbClr val="74808C"/>
                </a:solidFill>
                <a:latin typeface="Poppins" charset="0"/>
                <a:ea typeface="Poppins" charset="0"/>
                <a:cs typeface="Poppins" charset="0"/>
                <a:sym typeface="Poppins" charset="0"/>
              </a:defRPr>
            </a:lvl4pPr>
            <a:lvl5pPr marL="2057400" indent="-228600">
              <a:defRPr sz="2000">
                <a:solidFill>
                  <a:srgbClr val="74808C"/>
                </a:solidFill>
                <a:latin typeface="Poppins" charset="0"/>
                <a:ea typeface="Poppins" charset="0"/>
                <a:cs typeface="Poppins" charset="0"/>
                <a:sym typeface="Poppins" charset="0"/>
              </a:defRPr>
            </a:lvl5pPr>
            <a:lvl6pPr marL="2514600" indent="-228600" defTabSz="825500" eaLnBrk="0" fontAlgn="base" hangingPunct="0">
              <a:spcBef>
                <a:spcPct val="0"/>
              </a:spcBef>
              <a:spcAft>
                <a:spcPct val="0"/>
              </a:spcAft>
              <a:defRPr sz="2000">
                <a:solidFill>
                  <a:srgbClr val="74808C"/>
                </a:solidFill>
                <a:latin typeface="Poppins" charset="0"/>
                <a:ea typeface="Poppins" charset="0"/>
                <a:cs typeface="Poppins" charset="0"/>
                <a:sym typeface="Poppins" charset="0"/>
              </a:defRPr>
            </a:lvl6pPr>
            <a:lvl7pPr marL="2971800" indent="-228600" defTabSz="825500" eaLnBrk="0" fontAlgn="base" hangingPunct="0">
              <a:spcBef>
                <a:spcPct val="0"/>
              </a:spcBef>
              <a:spcAft>
                <a:spcPct val="0"/>
              </a:spcAft>
              <a:defRPr sz="2000">
                <a:solidFill>
                  <a:srgbClr val="74808C"/>
                </a:solidFill>
                <a:latin typeface="Poppins" charset="0"/>
                <a:ea typeface="Poppins" charset="0"/>
                <a:cs typeface="Poppins" charset="0"/>
                <a:sym typeface="Poppins" charset="0"/>
              </a:defRPr>
            </a:lvl7pPr>
            <a:lvl8pPr marL="3429000" indent="-228600" defTabSz="825500" eaLnBrk="0" fontAlgn="base" hangingPunct="0">
              <a:spcBef>
                <a:spcPct val="0"/>
              </a:spcBef>
              <a:spcAft>
                <a:spcPct val="0"/>
              </a:spcAft>
              <a:defRPr sz="2000">
                <a:solidFill>
                  <a:srgbClr val="74808C"/>
                </a:solidFill>
                <a:latin typeface="Poppins" charset="0"/>
                <a:ea typeface="Poppins" charset="0"/>
                <a:cs typeface="Poppins" charset="0"/>
                <a:sym typeface="Poppins" charset="0"/>
              </a:defRPr>
            </a:lvl8pPr>
            <a:lvl9pPr marL="3886200" indent="-228600" defTabSz="825500" eaLnBrk="0" fontAlgn="base" hangingPunct="0">
              <a:spcBef>
                <a:spcPct val="0"/>
              </a:spcBef>
              <a:spcAft>
                <a:spcPct val="0"/>
              </a:spcAft>
              <a:defRPr sz="2000">
                <a:solidFill>
                  <a:srgbClr val="74808C"/>
                </a:solidFill>
                <a:latin typeface="Poppins" charset="0"/>
                <a:ea typeface="Poppins" charset="0"/>
                <a:cs typeface="Poppins" charset="0"/>
                <a:sym typeface="Poppins" charset="0"/>
              </a:defRPr>
            </a:lvl9pPr>
          </a:lstStyle>
          <a:p>
            <a:pPr algn="ctr" eaLnBrk="1">
              <a:defRPr/>
            </a:pPr>
            <a:fld id="{50DB6F24-78AF-B74A-8CA2-6EFA4B1A3171}" type="slidenum">
              <a:rPr lang="x-none" altLang="x-none" smtClean="0">
                <a:solidFill>
                  <a:srgbClr val="9B9A9C"/>
                </a:solidFill>
                <a:latin typeface="Montserrat" charset="0"/>
                <a:ea typeface="Montserrat" charset="0"/>
                <a:cs typeface="Montserrat" charset="0"/>
              </a:rPr>
              <a:pPr algn="ctr" eaLnBrk="1">
                <a:defRPr/>
              </a:pPr>
              <a:t>23</a:t>
            </a:fld>
            <a:endParaRPr lang="x-none" altLang="x-none" dirty="0">
              <a:solidFill>
                <a:srgbClr val="9B9A9C"/>
              </a:solidFill>
              <a:latin typeface="Montserrat" charset="0"/>
              <a:ea typeface="Montserrat" charset="0"/>
              <a:cs typeface="Montserrat" charset="0"/>
            </a:endParaRPr>
          </a:p>
        </p:txBody>
      </p:sp>
      <p:grpSp>
        <p:nvGrpSpPr>
          <p:cNvPr id="2" name="Group 1"/>
          <p:cNvGrpSpPr/>
          <p:nvPr/>
        </p:nvGrpSpPr>
        <p:grpSpPr>
          <a:xfrm>
            <a:off x="10054242" y="1518785"/>
            <a:ext cx="12491434" cy="10645569"/>
            <a:chOff x="14405198" y="2681536"/>
            <a:chExt cx="6840637" cy="10237459"/>
          </a:xfrm>
        </p:grpSpPr>
        <p:sp>
          <p:nvSpPr>
            <p:cNvPr id="6" name="Text Box 3"/>
            <p:cNvSpPr txBox="1">
              <a:spLocks/>
            </p:cNvSpPr>
            <p:nvPr/>
          </p:nvSpPr>
          <p:spPr bwMode="auto">
            <a:xfrm>
              <a:off x="14405198" y="3203991"/>
              <a:ext cx="6840637" cy="1565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lstStyle/>
            <a:p>
              <a:pPr eaLnBrk="1">
                <a:defRPr/>
              </a:pPr>
              <a:r>
                <a:rPr lang="en-US" altLang="x-none" sz="7200" b="1">
                  <a:solidFill>
                    <a:srgbClr val="000000"/>
                  </a:solidFill>
                  <a:latin typeface="Montserrat Semi" charset="0"/>
                  <a:ea typeface="Montserrat Semi" charset="0"/>
                  <a:cs typeface="Montserrat Semi" charset="0"/>
                  <a:sym typeface="Poppins Medium" charset="0"/>
                </a:rPr>
                <a:t>Giao diện nộp task</a:t>
              </a:r>
              <a:endParaRPr lang="x-none" altLang="x-none" sz="7200" b="1" dirty="0">
                <a:solidFill>
                  <a:srgbClr val="000000"/>
                </a:solidFill>
                <a:latin typeface="Montserrat Semi" charset="0"/>
                <a:ea typeface="Montserrat Semi" charset="0"/>
                <a:cs typeface="Montserrat Semi" charset="0"/>
                <a:sym typeface="Poppins Medium" charset="0"/>
              </a:endParaRPr>
            </a:p>
          </p:txBody>
        </p:sp>
        <p:sp>
          <p:nvSpPr>
            <p:cNvPr id="9" name="Rectangle 8"/>
            <p:cNvSpPr/>
            <p:nvPr/>
          </p:nvSpPr>
          <p:spPr bwMode="auto">
            <a:xfrm>
              <a:off x="14405198" y="4429802"/>
              <a:ext cx="6840637" cy="8489193"/>
            </a:xfrm>
            <a:prstGeom prst="rect">
              <a:avLst/>
            </a:prstGeom>
          </p:spPr>
          <p:txBody>
            <a:bodyPr wrap="square">
              <a:spAutoFit/>
            </a:bodyPr>
            <a:lstStyle/>
            <a:p>
              <a:pPr>
                <a:lnSpc>
                  <a:spcPct val="180000"/>
                </a:lnSpc>
                <a:defRPr/>
              </a:pPr>
              <a:r>
                <a:rPr lang="en-US" sz="3200">
                  <a:solidFill>
                    <a:srgbClr val="292829"/>
                  </a:solidFill>
                  <a:latin typeface="Open Sans" charset="0"/>
                  <a:ea typeface="Open Sans" charset="0"/>
                  <a:cs typeface="Open Sans" charset="0"/>
                </a:rPr>
                <a:t>Tại giao diện này, intern nhập nội dung bài làm và hình ảnh đính kèm.</a:t>
              </a:r>
            </a:p>
            <a:p>
              <a:pPr>
                <a:lnSpc>
                  <a:spcPct val="180000"/>
                </a:lnSpc>
                <a:defRPr/>
              </a:pPr>
              <a:r>
                <a:rPr lang="en-US" sz="3200">
                  <a:solidFill>
                    <a:srgbClr val="292829"/>
                  </a:solidFill>
                  <a:latin typeface="Open Sans" charset="0"/>
                  <a:ea typeface="Open Sans" charset="0"/>
                  <a:cs typeface="Open Sans" charset="0"/>
                </a:rPr>
                <a:t>Các vị trí chức năng gồm: </a:t>
              </a:r>
            </a:p>
            <a:p>
              <a:pPr marL="457200" indent="-457200">
                <a:lnSpc>
                  <a:spcPct val="180000"/>
                </a:lnSpc>
                <a:buFontTx/>
                <a:buChar char="-"/>
                <a:defRPr/>
              </a:pPr>
              <a:r>
                <a:rPr lang="en-US" sz="3200">
                  <a:solidFill>
                    <a:srgbClr val="292829"/>
                  </a:solidFill>
                  <a:latin typeface="Open Sans" charset="0"/>
                  <a:ea typeface="Open Sans" charset="0"/>
                  <a:cs typeface="Open Sans" charset="0"/>
                </a:rPr>
                <a:t>Vị trí 1 khi nhấn sẽ lưu lại bài nộp.</a:t>
              </a:r>
            </a:p>
            <a:p>
              <a:pPr marL="457200" indent="-457200">
                <a:lnSpc>
                  <a:spcPct val="180000"/>
                </a:lnSpc>
                <a:buFontTx/>
                <a:buChar char="-"/>
                <a:defRPr/>
              </a:pPr>
              <a:r>
                <a:rPr lang="en-US" sz="3200">
                  <a:solidFill>
                    <a:srgbClr val="292829"/>
                  </a:solidFill>
                  <a:latin typeface="Open Sans" charset="0"/>
                  <a:ea typeface="Open Sans" charset="0"/>
                  <a:cs typeface="Open Sans" charset="0"/>
                </a:rPr>
                <a:t>Vị trí 2 là ô để nhập nội dung bài nộp.</a:t>
              </a:r>
            </a:p>
            <a:p>
              <a:pPr marL="457200" indent="-457200">
                <a:lnSpc>
                  <a:spcPct val="180000"/>
                </a:lnSpc>
                <a:buFontTx/>
                <a:buChar char="-"/>
                <a:defRPr/>
              </a:pPr>
              <a:r>
                <a:rPr lang="en-US" sz="3200">
                  <a:solidFill>
                    <a:srgbClr val="292829"/>
                  </a:solidFill>
                  <a:latin typeface="Open Sans" charset="0"/>
                  <a:ea typeface="Open Sans" charset="0"/>
                  <a:cs typeface="Open Sans" charset="0"/>
                </a:rPr>
                <a:t>Vị trí 3 khi nhấn sẽ mở bảng chọn nguồn lấy ảnh.</a:t>
              </a:r>
            </a:p>
            <a:p>
              <a:pPr marL="457200" indent="-457200">
                <a:lnSpc>
                  <a:spcPct val="180000"/>
                </a:lnSpc>
                <a:buFontTx/>
                <a:buChar char="-"/>
                <a:defRPr/>
              </a:pPr>
              <a:r>
                <a:rPr lang="en-US" sz="3200">
                  <a:solidFill>
                    <a:srgbClr val="292829"/>
                  </a:solidFill>
                  <a:latin typeface="Open Sans" charset="0"/>
                  <a:ea typeface="Open Sans" charset="0"/>
                  <a:cs typeface="Open Sans" charset="0"/>
                </a:rPr>
                <a:t>Vị trí 4 là mở camera để chụp ảnh (chỉ cho phép lấy 1 ảnh với lựa chọn này).</a:t>
              </a:r>
            </a:p>
            <a:p>
              <a:pPr marL="457200" indent="-457200">
                <a:lnSpc>
                  <a:spcPct val="180000"/>
                </a:lnSpc>
                <a:buFontTx/>
                <a:buChar char="-"/>
                <a:defRPr/>
              </a:pPr>
              <a:r>
                <a:rPr lang="en-US" sz="3200">
                  <a:solidFill>
                    <a:srgbClr val="292829"/>
                  </a:solidFill>
                  <a:latin typeface="Open Sans" charset="0"/>
                  <a:ea typeface="Open Sans" charset="0"/>
                  <a:cs typeface="Open Sans" charset="0"/>
                </a:rPr>
                <a:t>Vị trí 5 là mở thư viện để lấy ảnh (cho phép lấy nhiều ảnh).</a:t>
              </a:r>
            </a:p>
            <a:p>
              <a:pPr marL="457200" indent="-457200">
                <a:lnSpc>
                  <a:spcPct val="180000"/>
                </a:lnSpc>
                <a:buFontTx/>
                <a:buChar char="-"/>
                <a:defRPr/>
              </a:pPr>
              <a:r>
                <a:rPr lang="en-US" sz="3200">
                  <a:solidFill>
                    <a:srgbClr val="292829"/>
                  </a:solidFill>
                  <a:latin typeface="Open Sans" charset="0"/>
                  <a:ea typeface="Open Sans" charset="0"/>
                  <a:cs typeface="Open Sans" charset="0"/>
                </a:rPr>
                <a:t>Vị trí 6 là đóng bảng lựa chọn.</a:t>
              </a:r>
              <a:endParaRPr lang="en-US" sz="3200" dirty="0">
                <a:solidFill>
                  <a:srgbClr val="292829"/>
                </a:solidFill>
                <a:latin typeface="Open Sans" charset="0"/>
                <a:ea typeface="Open Sans" charset="0"/>
                <a:cs typeface="Open Sans" charset="0"/>
              </a:endParaRPr>
            </a:p>
          </p:txBody>
        </p:sp>
        <p:sp>
          <p:nvSpPr>
            <p:cNvPr id="10" name="Text Box 2"/>
            <p:cNvSpPr txBox="1">
              <a:spLocks/>
            </p:cNvSpPr>
            <p:nvPr/>
          </p:nvSpPr>
          <p:spPr bwMode="auto">
            <a:xfrm>
              <a:off x="14406674" y="2681536"/>
              <a:ext cx="5592762" cy="354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nchor="ctr">
              <a:spAutoFit/>
            </a:bodyPr>
            <a:lstStyle/>
            <a:p>
              <a:pPr eaLnBrk="1">
                <a:defRPr/>
              </a:pPr>
              <a:r>
                <a:rPr lang="en-US" altLang="x-none" sz="1800" spc="300">
                  <a:solidFill>
                    <a:schemeClr val="accent3"/>
                  </a:solidFill>
                  <a:latin typeface="Montserrat" charset="0"/>
                  <a:ea typeface="Montserrat" charset="0"/>
                  <a:cs typeface="Montserrat" charset="0"/>
                  <a:sym typeface="Poppins SemiBold" charset="0"/>
                </a:rPr>
                <a:t>Quản lí thực tập sinh</a:t>
              </a:r>
              <a:endParaRPr lang="x-none" altLang="x-none" sz="1800" spc="300" dirty="0">
                <a:solidFill>
                  <a:schemeClr val="accent3"/>
                </a:solidFill>
                <a:latin typeface="Montserrat" charset="0"/>
                <a:ea typeface="Montserrat" charset="0"/>
                <a:cs typeface="Montserrat" charset="0"/>
                <a:sym typeface="Poppins SemiBold" charset="0"/>
              </a:endParaRPr>
            </a:p>
          </p:txBody>
        </p:sp>
      </p:grpSp>
      <p:pic>
        <p:nvPicPr>
          <p:cNvPr id="4" name="Picture 3" descr="Graphical user interface, application&#10;&#10;Description automatically generated">
            <a:extLst>
              <a:ext uri="{FF2B5EF4-FFF2-40B4-BE49-F238E27FC236}">
                <a16:creationId xmlns:a16="http://schemas.microsoft.com/office/drawing/2014/main" id="{EFFEF125-6E3C-4268-8D60-9BE84F3BF451}"/>
              </a:ext>
            </a:extLst>
          </p:cNvPr>
          <p:cNvPicPr>
            <a:picLocks noChangeAspect="1"/>
          </p:cNvPicPr>
          <p:nvPr/>
        </p:nvPicPr>
        <p:blipFill>
          <a:blip r:embed="rId2"/>
          <a:stretch>
            <a:fillRect/>
          </a:stretch>
        </p:blipFill>
        <p:spPr>
          <a:xfrm>
            <a:off x="2632413" y="1702847"/>
            <a:ext cx="5313116" cy="10373977"/>
          </a:xfrm>
          <a:prstGeom prst="rect">
            <a:avLst/>
          </a:prstGeom>
        </p:spPr>
      </p:pic>
    </p:spTree>
    <p:extLst>
      <p:ext uri="{BB962C8B-B14F-4D97-AF65-F5344CB8AC3E}">
        <p14:creationId xmlns:p14="http://schemas.microsoft.com/office/powerpoint/2010/main" val="6018070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bwMode="auto">
          <a:xfrm>
            <a:off x="598712" y="10818440"/>
            <a:ext cx="4104456" cy="2592288"/>
          </a:xfrm>
          <a:prstGeom prst="rect">
            <a:avLst/>
          </a:prstGeom>
          <a:solidFill>
            <a:srgbClr val="FFFFFF"/>
          </a:solidFill>
          <a:ln w="12700" cap="flat" cmpd="sng" algn="ctr">
            <a:noFill/>
            <a:prstDash val="solid"/>
            <a:miter lim="400000"/>
            <a:headEnd type="none" w="med" len="med"/>
            <a:tailEnd type="none" w="med" len="med"/>
          </a:ln>
          <a:effectLst/>
        </p:spPr>
        <p:txBody>
          <a:bodyPr vert="horz" wrap="square" lIns="38100" tIns="38100" rIns="38100" bIns="38100" numCol="1" rtlCol="0" anchor="ctr" anchorCtr="0" compatLnSpc="1">
            <a:prstTxWarp prst="textNoShape">
              <a:avLst/>
            </a:prstTxWarp>
            <a:spAutoFit/>
          </a:bodyPr>
          <a:lstStyle/>
          <a:p>
            <a:pPr marL="0" marR="0" indent="0" algn="l" defTabSz="825500" rtl="0" eaLnBrk="1" fontAlgn="base" latinLnBrk="0" hangingPunct="0">
              <a:lnSpc>
                <a:spcPct val="100000"/>
              </a:lnSpc>
              <a:spcBef>
                <a:spcPct val="0"/>
              </a:spcBef>
              <a:spcAft>
                <a:spcPct val="0"/>
              </a:spcAft>
              <a:buClrTx/>
              <a:buSzTx/>
              <a:buFontTx/>
              <a:buNone/>
              <a:tabLst/>
            </a:pPr>
            <a:endParaRPr kumimoji="0" lang="en-US" sz="2000" b="0" i="0" u="none" strike="noStrike" cap="none" normalizeH="0" baseline="0">
              <a:ln>
                <a:noFill/>
              </a:ln>
              <a:solidFill>
                <a:srgbClr val="74808C"/>
              </a:solidFill>
              <a:effectLst/>
              <a:latin typeface="Poppins" charset="0"/>
              <a:ea typeface="Poppins" charset="0"/>
              <a:cs typeface="Poppins" charset="0"/>
              <a:sym typeface="Poppins" charset="0"/>
            </a:endParaRPr>
          </a:p>
        </p:txBody>
      </p:sp>
      <p:sp>
        <p:nvSpPr>
          <p:cNvPr id="6145" name="Text Box 1"/>
          <p:cNvSpPr txBox="1">
            <a:spLocks/>
          </p:cNvSpPr>
          <p:nvPr/>
        </p:nvSpPr>
        <p:spPr bwMode="auto">
          <a:xfrm>
            <a:off x="22545675" y="12448902"/>
            <a:ext cx="895350" cy="385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spAutoFit/>
          </a:bodyPr>
          <a:lstStyle>
            <a:lvl1pPr>
              <a:defRPr sz="2000">
                <a:solidFill>
                  <a:srgbClr val="74808C"/>
                </a:solidFill>
                <a:latin typeface="Poppins" charset="0"/>
                <a:ea typeface="Poppins" charset="0"/>
                <a:cs typeface="Poppins" charset="0"/>
                <a:sym typeface="Poppins" charset="0"/>
              </a:defRPr>
            </a:lvl1pPr>
            <a:lvl2pPr marL="742950" indent="-285750">
              <a:defRPr sz="2000">
                <a:solidFill>
                  <a:srgbClr val="74808C"/>
                </a:solidFill>
                <a:latin typeface="Poppins" charset="0"/>
                <a:ea typeface="Poppins" charset="0"/>
                <a:cs typeface="Poppins" charset="0"/>
                <a:sym typeface="Poppins" charset="0"/>
              </a:defRPr>
            </a:lvl2pPr>
            <a:lvl3pPr marL="1143000" indent="-228600">
              <a:defRPr sz="2000">
                <a:solidFill>
                  <a:srgbClr val="74808C"/>
                </a:solidFill>
                <a:latin typeface="Poppins" charset="0"/>
                <a:ea typeface="Poppins" charset="0"/>
                <a:cs typeface="Poppins" charset="0"/>
                <a:sym typeface="Poppins" charset="0"/>
              </a:defRPr>
            </a:lvl3pPr>
            <a:lvl4pPr marL="1600200" indent="-228600">
              <a:defRPr sz="2000">
                <a:solidFill>
                  <a:srgbClr val="74808C"/>
                </a:solidFill>
                <a:latin typeface="Poppins" charset="0"/>
                <a:ea typeface="Poppins" charset="0"/>
                <a:cs typeface="Poppins" charset="0"/>
                <a:sym typeface="Poppins" charset="0"/>
              </a:defRPr>
            </a:lvl4pPr>
            <a:lvl5pPr marL="2057400" indent="-228600">
              <a:defRPr sz="2000">
                <a:solidFill>
                  <a:srgbClr val="74808C"/>
                </a:solidFill>
                <a:latin typeface="Poppins" charset="0"/>
                <a:ea typeface="Poppins" charset="0"/>
                <a:cs typeface="Poppins" charset="0"/>
                <a:sym typeface="Poppins" charset="0"/>
              </a:defRPr>
            </a:lvl5pPr>
            <a:lvl6pPr marL="2514600" indent="-228600" defTabSz="825500" eaLnBrk="0" fontAlgn="base" hangingPunct="0">
              <a:spcBef>
                <a:spcPct val="0"/>
              </a:spcBef>
              <a:spcAft>
                <a:spcPct val="0"/>
              </a:spcAft>
              <a:defRPr sz="2000">
                <a:solidFill>
                  <a:srgbClr val="74808C"/>
                </a:solidFill>
                <a:latin typeface="Poppins" charset="0"/>
                <a:ea typeface="Poppins" charset="0"/>
                <a:cs typeface="Poppins" charset="0"/>
                <a:sym typeface="Poppins" charset="0"/>
              </a:defRPr>
            </a:lvl6pPr>
            <a:lvl7pPr marL="2971800" indent="-228600" defTabSz="825500" eaLnBrk="0" fontAlgn="base" hangingPunct="0">
              <a:spcBef>
                <a:spcPct val="0"/>
              </a:spcBef>
              <a:spcAft>
                <a:spcPct val="0"/>
              </a:spcAft>
              <a:defRPr sz="2000">
                <a:solidFill>
                  <a:srgbClr val="74808C"/>
                </a:solidFill>
                <a:latin typeface="Poppins" charset="0"/>
                <a:ea typeface="Poppins" charset="0"/>
                <a:cs typeface="Poppins" charset="0"/>
                <a:sym typeface="Poppins" charset="0"/>
              </a:defRPr>
            </a:lvl7pPr>
            <a:lvl8pPr marL="3429000" indent="-228600" defTabSz="825500" eaLnBrk="0" fontAlgn="base" hangingPunct="0">
              <a:spcBef>
                <a:spcPct val="0"/>
              </a:spcBef>
              <a:spcAft>
                <a:spcPct val="0"/>
              </a:spcAft>
              <a:defRPr sz="2000">
                <a:solidFill>
                  <a:srgbClr val="74808C"/>
                </a:solidFill>
                <a:latin typeface="Poppins" charset="0"/>
                <a:ea typeface="Poppins" charset="0"/>
                <a:cs typeface="Poppins" charset="0"/>
                <a:sym typeface="Poppins" charset="0"/>
              </a:defRPr>
            </a:lvl8pPr>
            <a:lvl9pPr marL="3886200" indent="-228600" defTabSz="825500" eaLnBrk="0" fontAlgn="base" hangingPunct="0">
              <a:spcBef>
                <a:spcPct val="0"/>
              </a:spcBef>
              <a:spcAft>
                <a:spcPct val="0"/>
              </a:spcAft>
              <a:defRPr sz="2000">
                <a:solidFill>
                  <a:srgbClr val="74808C"/>
                </a:solidFill>
                <a:latin typeface="Poppins" charset="0"/>
                <a:ea typeface="Poppins" charset="0"/>
                <a:cs typeface="Poppins" charset="0"/>
                <a:sym typeface="Poppins" charset="0"/>
              </a:defRPr>
            </a:lvl9pPr>
          </a:lstStyle>
          <a:p>
            <a:pPr algn="ctr" eaLnBrk="1">
              <a:defRPr/>
            </a:pPr>
            <a:fld id="{50DB6F24-78AF-B74A-8CA2-6EFA4B1A3171}" type="slidenum">
              <a:rPr lang="x-none" altLang="x-none" smtClean="0">
                <a:solidFill>
                  <a:srgbClr val="9B9A9C"/>
                </a:solidFill>
                <a:latin typeface="Montserrat" charset="0"/>
                <a:ea typeface="Montserrat" charset="0"/>
                <a:cs typeface="Montserrat" charset="0"/>
              </a:rPr>
              <a:pPr algn="ctr" eaLnBrk="1">
                <a:defRPr/>
              </a:pPr>
              <a:t>24</a:t>
            </a:fld>
            <a:endParaRPr lang="x-none" altLang="x-none" dirty="0">
              <a:solidFill>
                <a:srgbClr val="9B9A9C"/>
              </a:solidFill>
              <a:latin typeface="Montserrat" charset="0"/>
              <a:ea typeface="Montserrat" charset="0"/>
              <a:cs typeface="Montserrat" charset="0"/>
            </a:endParaRPr>
          </a:p>
        </p:txBody>
      </p:sp>
      <p:grpSp>
        <p:nvGrpSpPr>
          <p:cNvPr id="2" name="Group 1"/>
          <p:cNvGrpSpPr/>
          <p:nvPr/>
        </p:nvGrpSpPr>
        <p:grpSpPr>
          <a:xfrm>
            <a:off x="10054242" y="1518785"/>
            <a:ext cx="12491434" cy="3554397"/>
            <a:chOff x="14405198" y="2681536"/>
            <a:chExt cx="6840637" cy="3418135"/>
          </a:xfrm>
        </p:grpSpPr>
        <p:sp>
          <p:nvSpPr>
            <p:cNvPr id="6" name="Text Box 3"/>
            <p:cNvSpPr txBox="1">
              <a:spLocks/>
            </p:cNvSpPr>
            <p:nvPr/>
          </p:nvSpPr>
          <p:spPr bwMode="auto">
            <a:xfrm>
              <a:off x="14405198" y="3203991"/>
              <a:ext cx="6840637" cy="1565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lstStyle/>
            <a:p>
              <a:pPr eaLnBrk="1">
                <a:defRPr/>
              </a:pPr>
              <a:r>
                <a:rPr lang="en-US" altLang="x-none" sz="7200" b="1">
                  <a:solidFill>
                    <a:srgbClr val="000000"/>
                  </a:solidFill>
                  <a:latin typeface="Montserrat Semi" charset="0"/>
                  <a:ea typeface="Montserrat Semi" charset="0"/>
                  <a:cs typeface="Montserrat Semi" charset="0"/>
                  <a:sym typeface="Poppins Medium" charset="0"/>
                </a:rPr>
                <a:t>Giao diện nộp task</a:t>
              </a:r>
              <a:endParaRPr lang="x-none" altLang="x-none" sz="7200" b="1" dirty="0">
                <a:solidFill>
                  <a:srgbClr val="000000"/>
                </a:solidFill>
                <a:latin typeface="Montserrat Semi" charset="0"/>
                <a:ea typeface="Montserrat Semi" charset="0"/>
                <a:cs typeface="Montserrat Semi" charset="0"/>
                <a:sym typeface="Poppins Medium" charset="0"/>
              </a:endParaRPr>
            </a:p>
          </p:txBody>
        </p:sp>
        <p:sp>
          <p:nvSpPr>
            <p:cNvPr id="9" name="Rectangle 8"/>
            <p:cNvSpPr/>
            <p:nvPr/>
          </p:nvSpPr>
          <p:spPr bwMode="auto">
            <a:xfrm>
              <a:off x="14405198" y="4429802"/>
              <a:ext cx="6840637" cy="1669869"/>
            </a:xfrm>
            <a:prstGeom prst="rect">
              <a:avLst/>
            </a:prstGeom>
          </p:spPr>
          <p:txBody>
            <a:bodyPr wrap="square">
              <a:spAutoFit/>
            </a:bodyPr>
            <a:lstStyle/>
            <a:p>
              <a:pPr>
                <a:lnSpc>
                  <a:spcPct val="180000"/>
                </a:lnSpc>
                <a:defRPr/>
              </a:pPr>
              <a:r>
                <a:rPr lang="en-US" sz="3200">
                  <a:solidFill>
                    <a:srgbClr val="292829"/>
                  </a:solidFill>
                  <a:latin typeface="Open Sans" charset="0"/>
                  <a:ea typeface="Open Sans" charset="0"/>
                  <a:cs typeface="Open Sans" charset="0"/>
                </a:rPr>
                <a:t>Giao diện nộp task sau khi chọn ảnh từ thư viện.</a:t>
              </a:r>
            </a:p>
            <a:p>
              <a:pPr>
                <a:lnSpc>
                  <a:spcPct val="180000"/>
                </a:lnSpc>
                <a:defRPr/>
              </a:pPr>
              <a:r>
                <a:rPr lang="en-US" sz="3200">
                  <a:solidFill>
                    <a:srgbClr val="292829"/>
                  </a:solidFill>
                  <a:latin typeface="Open Sans" charset="0"/>
                  <a:ea typeface="Open Sans" charset="0"/>
                  <a:cs typeface="Open Sans" charset="0"/>
                </a:rPr>
                <a:t>Có thể xóa các ảnh xem trước.</a:t>
              </a:r>
              <a:endParaRPr lang="en-US" sz="3200" dirty="0">
                <a:solidFill>
                  <a:srgbClr val="292829"/>
                </a:solidFill>
                <a:latin typeface="Open Sans" charset="0"/>
                <a:ea typeface="Open Sans" charset="0"/>
                <a:cs typeface="Open Sans" charset="0"/>
              </a:endParaRPr>
            </a:p>
          </p:txBody>
        </p:sp>
        <p:sp>
          <p:nvSpPr>
            <p:cNvPr id="10" name="Text Box 2"/>
            <p:cNvSpPr txBox="1">
              <a:spLocks/>
            </p:cNvSpPr>
            <p:nvPr/>
          </p:nvSpPr>
          <p:spPr bwMode="auto">
            <a:xfrm>
              <a:off x="14406674" y="2681536"/>
              <a:ext cx="5592762" cy="354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nchor="ctr">
              <a:spAutoFit/>
            </a:bodyPr>
            <a:lstStyle/>
            <a:p>
              <a:pPr eaLnBrk="1">
                <a:defRPr/>
              </a:pPr>
              <a:r>
                <a:rPr lang="en-US" altLang="x-none" sz="1800" spc="300">
                  <a:solidFill>
                    <a:schemeClr val="accent3"/>
                  </a:solidFill>
                  <a:latin typeface="Montserrat" charset="0"/>
                  <a:ea typeface="Montserrat" charset="0"/>
                  <a:cs typeface="Montserrat" charset="0"/>
                  <a:sym typeface="Poppins SemiBold" charset="0"/>
                </a:rPr>
                <a:t>Quản lí thực tập sinh</a:t>
              </a:r>
              <a:endParaRPr lang="x-none" altLang="x-none" sz="1800" spc="300" dirty="0">
                <a:solidFill>
                  <a:schemeClr val="accent3"/>
                </a:solidFill>
                <a:latin typeface="Montserrat" charset="0"/>
                <a:ea typeface="Montserrat" charset="0"/>
                <a:cs typeface="Montserrat" charset="0"/>
                <a:sym typeface="Poppins SemiBold" charset="0"/>
              </a:endParaRPr>
            </a:p>
          </p:txBody>
        </p:sp>
      </p:grpSp>
      <p:pic>
        <p:nvPicPr>
          <p:cNvPr id="5" name="Picture 4" descr="Graphical user interface&#10;&#10;Description automatically generated">
            <a:extLst>
              <a:ext uri="{FF2B5EF4-FFF2-40B4-BE49-F238E27FC236}">
                <a16:creationId xmlns:a16="http://schemas.microsoft.com/office/drawing/2014/main" id="{4C070486-71E6-4386-9F76-902CE438D288}"/>
              </a:ext>
            </a:extLst>
          </p:cNvPr>
          <p:cNvPicPr>
            <a:picLocks noChangeAspect="1"/>
          </p:cNvPicPr>
          <p:nvPr/>
        </p:nvPicPr>
        <p:blipFill>
          <a:blip r:embed="rId2"/>
          <a:stretch>
            <a:fillRect/>
          </a:stretch>
        </p:blipFill>
        <p:spPr>
          <a:xfrm>
            <a:off x="2650940" y="1702847"/>
            <a:ext cx="5256584" cy="10186576"/>
          </a:xfrm>
          <a:prstGeom prst="rect">
            <a:avLst/>
          </a:prstGeom>
        </p:spPr>
      </p:pic>
    </p:spTree>
    <p:extLst>
      <p:ext uri="{BB962C8B-B14F-4D97-AF65-F5344CB8AC3E}">
        <p14:creationId xmlns:p14="http://schemas.microsoft.com/office/powerpoint/2010/main" val="36671047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bwMode="auto">
          <a:xfrm>
            <a:off x="598712" y="10818440"/>
            <a:ext cx="4104456" cy="2592288"/>
          </a:xfrm>
          <a:prstGeom prst="rect">
            <a:avLst/>
          </a:prstGeom>
          <a:solidFill>
            <a:srgbClr val="FFFFFF"/>
          </a:solidFill>
          <a:ln w="12700" cap="flat" cmpd="sng" algn="ctr">
            <a:noFill/>
            <a:prstDash val="solid"/>
            <a:miter lim="400000"/>
            <a:headEnd type="none" w="med" len="med"/>
            <a:tailEnd type="none" w="med" len="med"/>
          </a:ln>
          <a:effectLst/>
        </p:spPr>
        <p:txBody>
          <a:bodyPr vert="horz" wrap="square" lIns="38100" tIns="38100" rIns="38100" bIns="38100" numCol="1" rtlCol="0" anchor="ctr" anchorCtr="0" compatLnSpc="1">
            <a:prstTxWarp prst="textNoShape">
              <a:avLst/>
            </a:prstTxWarp>
            <a:spAutoFit/>
          </a:bodyPr>
          <a:lstStyle/>
          <a:p>
            <a:pPr marL="0" marR="0" indent="0" algn="l" defTabSz="825500" rtl="0" eaLnBrk="1" fontAlgn="base" latinLnBrk="0" hangingPunct="0">
              <a:lnSpc>
                <a:spcPct val="100000"/>
              </a:lnSpc>
              <a:spcBef>
                <a:spcPct val="0"/>
              </a:spcBef>
              <a:spcAft>
                <a:spcPct val="0"/>
              </a:spcAft>
              <a:buClrTx/>
              <a:buSzTx/>
              <a:buFontTx/>
              <a:buNone/>
              <a:tabLst/>
            </a:pPr>
            <a:endParaRPr kumimoji="0" lang="en-US" sz="2000" b="0" i="0" u="none" strike="noStrike" cap="none" normalizeH="0" baseline="0">
              <a:ln>
                <a:noFill/>
              </a:ln>
              <a:solidFill>
                <a:srgbClr val="74808C"/>
              </a:solidFill>
              <a:effectLst/>
              <a:latin typeface="Poppins" charset="0"/>
              <a:ea typeface="Poppins" charset="0"/>
              <a:cs typeface="Poppins" charset="0"/>
              <a:sym typeface="Poppins" charset="0"/>
            </a:endParaRPr>
          </a:p>
        </p:txBody>
      </p:sp>
      <p:sp>
        <p:nvSpPr>
          <p:cNvPr id="6145" name="Text Box 1"/>
          <p:cNvSpPr txBox="1">
            <a:spLocks/>
          </p:cNvSpPr>
          <p:nvPr/>
        </p:nvSpPr>
        <p:spPr bwMode="auto">
          <a:xfrm>
            <a:off x="22545675" y="12448902"/>
            <a:ext cx="895350" cy="385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spAutoFit/>
          </a:bodyPr>
          <a:lstStyle>
            <a:lvl1pPr>
              <a:defRPr sz="2000">
                <a:solidFill>
                  <a:srgbClr val="74808C"/>
                </a:solidFill>
                <a:latin typeface="Poppins" charset="0"/>
                <a:ea typeface="Poppins" charset="0"/>
                <a:cs typeface="Poppins" charset="0"/>
                <a:sym typeface="Poppins" charset="0"/>
              </a:defRPr>
            </a:lvl1pPr>
            <a:lvl2pPr marL="742950" indent="-285750">
              <a:defRPr sz="2000">
                <a:solidFill>
                  <a:srgbClr val="74808C"/>
                </a:solidFill>
                <a:latin typeface="Poppins" charset="0"/>
                <a:ea typeface="Poppins" charset="0"/>
                <a:cs typeface="Poppins" charset="0"/>
                <a:sym typeface="Poppins" charset="0"/>
              </a:defRPr>
            </a:lvl2pPr>
            <a:lvl3pPr marL="1143000" indent="-228600">
              <a:defRPr sz="2000">
                <a:solidFill>
                  <a:srgbClr val="74808C"/>
                </a:solidFill>
                <a:latin typeface="Poppins" charset="0"/>
                <a:ea typeface="Poppins" charset="0"/>
                <a:cs typeface="Poppins" charset="0"/>
                <a:sym typeface="Poppins" charset="0"/>
              </a:defRPr>
            </a:lvl3pPr>
            <a:lvl4pPr marL="1600200" indent="-228600">
              <a:defRPr sz="2000">
                <a:solidFill>
                  <a:srgbClr val="74808C"/>
                </a:solidFill>
                <a:latin typeface="Poppins" charset="0"/>
                <a:ea typeface="Poppins" charset="0"/>
                <a:cs typeface="Poppins" charset="0"/>
                <a:sym typeface="Poppins" charset="0"/>
              </a:defRPr>
            </a:lvl4pPr>
            <a:lvl5pPr marL="2057400" indent="-228600">
              <a:defRPr sz="2000">
                <a:solidFill>
                  <a:srgbClr val="74808C"/>
                </a:solidFill>
                <a:latin typeface="Poppins" charset="0"/>
                <a:ea typeface="Poppins" charset="0"/>
                <a:cs typeface="Poppins" charset="0"/>
                <a:sym typeface="Poppins" charset="0"/>
              </a:defRPr>
            </a:lvl5pPr>
            <a:lvl6pPr marL="2514600" indent="-228600" defTabSz="825500" eaLnBrk="0" fontAlgn="base" hangingPunct="0">
              <a:spcBef>
                <a:spcPct val="0"/>
              </a:spcBef>
              <a:spcAft>
                <a:spcPct val="0"/>
              </a:spcAft>
              <a:defRPr sz="2000">
                <a:solidFill>
                  <a:srgbClr val="74808C"/>
                </a:solidFill>
                <a:latin typeface="Poppins" charset="0"/>
                <a:ea typeface="Poppins" charset="0"/>
                <a:cs typeface="Poppins" charset="0"/>
                <a:sym typeface="Poppins" charset="0"/>
              </a:defRPr>
            </a:lvl6pPr>
            <a:lvl7pPr marL="2971800" indent="-228600" defTabSz="825500" eaLnBrk="0" fontAlgn="base" hangingPunct="0">
              <a:spcBef>
                <a:spcPct val="0"/>
              </a:spcBef>
              <a:spcAft>
                <a:spcPct val="0"/>
              </a:spcAft>
              <a:defRPr sz="2000">
                <a:solidFill>
                  <a:srgbClr val="74808C"/>
                </a:solidFill>
                <a:latin typeface="Poppins" charset="0"/>
                <a:ea typeface="Poppins" charset="0"/>
                <a:cs typeface="Poppins" charset="0"/>
                <a:sym typeface="Poppins" charset="0"/>
              </a:defRPr>
            </a:lvl7pPr>
            <a:lvl8pPr marL="3429000" indent="-228600" defTabSz="825500" eaLnBrk="0" fontAlgn="base" hangingPunct="0">
              <a:spcBef>
                <a:spcPct val="0"/>
              </a:spcBef>
              <a:spcAft>
                <a:spcPct val="0"/>
              </a:spcAft>
              <a:defRPr sz="2000">
                <a:solidFill>
                  <a:srgbClr val="74808C"/>
                </a:solidFill>
                <a:latin typeface="Poppins" charset="0"/>
                <a:ea typeface="Poppins" charset="0"/>
                <a:cs typeface="Poppins" charset="0"/>
                <a:sym typeface="Poppins" charset="0"/>
              </a:defRPr>
            </a:lvl8pPr>
            <a:lvl9pPr marL="3886200" indent="-228600" defTabSz="825500" eaLnBrk="0" fontAlgn="base" hangingPunct="0">
              <a:spcBef>
                <a:spcPct val="0"/>
              </a:spcBef>
              <a:spcAft>
                <a:spcPct val="0"/>
              </a:spcAft>
              <a:defRPr sz="2000">
                <a:solidFill>
                  <a:srgbClr val="74808C"/>
                </a:solidFill>
                <a:latin typeface="Poppins" charset="0"/>
                <a:ea typeface="Poppins" charset="0"/>
                <a:cs typeface="Poppins" charset="0"/>
                <a:sym typeface="Poppins" charset="0"/>
              </a:defRPr>
            </a:lvl9pPr>
          </a:lstStyle>
          <a:p>
            <a:pPr algn="ctr" eaLnBrk="1">
              <a:defRPr/>
            </a:pPr>
            <a:fld id="{50DB6F24-78AF-B74A-8CA2-6EFA4B1A3171}" type="slidenum">
              <a:rPr lang="x-none" altLang="x-none" smtClean="0">
                <a:solidFill>
                  <a:srgbClr val="9B9A9C"/>
                </a:solidFill>
                <a:latin typeface="Montserrat" charset="0"/>
                <a:ea typeface="Montserrat" charset="0"/>
                <a:cs typeface="Montserrat" charset="0"/>
              </a:rPr>
              <a:pPr algn="ctr" eaLnBrk="1">
                <a:defRPr/>
              </a:pPr>
              <a:t>25</a:t>
            </a:fld>
            <a:endParaRPr lang="x-none" altLang="x-none" dirty="0">
              <a:solidFill>
                <a:srgbClr val="9B9A9C"/>
              </a:solidFill>
              <a:latin typeface="Montserrat" charset="0"/>
              <a:ea typeface="Montserrat" charset="0"/>
              <a:cs typeface="Montserrat" charset="0"/>
            </a:endParaRPr>
          </a:p>
        </p:txBody>
      </p:sp>
      <p:grpSp>
        <p:nvGrpSpPr>
          <p:cNvPr id="2" name="Group 1"/>
          <p:cNvGrpSpPr/>
          <p:nvPr/>
        </p:nvGrpSpPr>
        <p:grpSpPr>
          <a:xfrm>
            <a:off x="14208224" y="1704022"/>
            <a:ext cx="9520833" cy="2170865"/>
            <a:chOff x="14405198" y="2681536"/>
            <a:chExt cx="6840637" cy="2087642"/>
          </a:xfrm>
        </p:grpSpPr>
        <p:sp>
          <p:nvSpPr>
            <p:cNvPr id="6" name="Text Box 3"/>
            <p:cNvSpPr txBox="1">
              <a:spLocks/>
            </p:cNvSpPr>
            <p:nvPr/>
          </p:nvSpPr>
          <p:spPr bwMode="auto">
            <a:xfrm>
              <a:off x="14405198" y="3203991"/>
              <a:ext cx="6840637" cy="1565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lstStyle/>
            <a:p>
              <a:pPr eaLnBrk="1">
                <a:defRPr/>
              </a:pPr>
              <a:r>
                <a:rPr lang="en-US" altLang="x-none" sz="7200" b="1">
                  <a:solidFill>
                    <a:srgbClr val="000000"/>
                  </a:solidFill>
                  <a:latin typeface="Montserrat Semi" charset="0"/>
                  <a:ea typeface="Montserrat Semi" charset="0"/>
                  <a:cs typeface="Montserrat Semi" charset="0"/>
                  <a:sym typeface="Poppins Medium" charset="0"/>
                </a:rPr>
                <a:t>Giao diện thông báo</a:t>
              </a:r>
              <a:endParaRPr lang="x-none" altLang="x-none" sz="7200" b="1" dirty="0">
                <a:solidFill>
                  <a:srgbClr val="000000"/>
                </a:solidFill>
                <a:latin typeface="Montserrat Semi" charset="0"/>
                <a:ea typeface="Montserrat Semi" charset="0"/>
                <a:cs typeface="Montserrat Semi" charset="0"/>
                <a:sym typeface="Poppins Medium" charset="0"/>
              </a:endParaRPr>
            </a:p>
          </p:txBody>
        </p:sp>
        <p:sp>
          <p:nvSpPr>
            <p:cNvPr id="10" name="Text Box 2"/>
            <p:cNvSpPr txBox="1">
              <a:spLocks/>
            </p:cNvSpPr>
            <p:nvPr/>
          </p:nvSpPr>
          <p:spPr bwMode="auto">
            <a:xfrm>
              <a:off x="14406674" y="2681536"/>
              <a:ext cx="5592762" cy="354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nchor="ctr">
              <a:spAutoFit/>
            </a:bodyPr>
            <a:lstStyle/>
            <a:p>
              <a:pPr eaLnBrk="1">
                <a:defRPr/>
              </a:pPr>
              <a:r>
                <a:rPr lang="en-US" altLang="x-none" sz="1800" spc="300">
                  <a:solidFill>
                    <a:schemeClr val="accent3"/>
                  </a:solidFill>
                  <a:latin typeface="Montserrat" charset="0"/>
                  <a:ea typeface="Montserrat" charset="0"/>
                  <a:cs typeface="Montserrat" charset="0"/>
                  <a:sym typeface="Poppins SemiBold" charset="0"/>
                </a:rPr>
                <a:t>Quản lí thực tập sinh</a:t>
              </a:r>
              <a:endParaRPr lang="x-none" altLang="x-none" sz="1800" spc="300" dirty="0">
                <a:solidFill>
                  <a:schemeClr val="accent3"/>
                </a:solidFill>
                <a:latin typeface="Montserrat" charset="0"/>
                <a:ea typeface="Montserrat" charset="0"/>
                <a:cs typeface="Montserrat" charset="0"/>
                <a:sym typeface="Poppins SemiBold" charset="0"/>
              </a:endParaRPr>
            </a:p>
          </p:txBody>
        </p:sp>
      </p:grpSp>
      <p:pic>
        <p:nvPicPr>
          <p:cNvPr id="4" name="Picture 3" descr="Graphical user interface, text, application, chat or text message&#10;&#10;Description automatically generated">
            <a:extLst>
              <a:ext uri="{FF2B5EF4-FFF2-40B4-BE49-F238E27FC236}">
                <a16:creationId xmlns:a16="http://schemas.microsoft.com/office/drawing/2014/main" id="{10A51C33-FE28-40DF-B6A3-135191924D58}"/>
              </a:ext>
            </a:extLst>
          </p:cNvPr>
          <p:cNvPicPr>
            <a:picLocks noChangeAspect="1"/>
          </p:cNvPicPr>
          <p:nvPr/>
        </p:nvPicPr>
        <p:blipFill>
          <a:blip r:embed="rId2"/>
          <a:stretch>
            <a:fillRect/>
          </a:stretch>
        </p:blipFill>
        <p:spPr>
          <a:xfrm>
            <a:off x="1966864" y="1704022"/>
            <a:ext cx="5039102" cy="10307953"/>
          </a:xfrm>
          <a:prstGeom prst="rect">
            <a:avLst/>
          </a:prstGeom>
        </p:spPr>
      </p:pic>
      <p:pic>
        <p:nvPicPr>
          <p:cNvPr id="8" name="Picture 7" descr="A picture containing graphical user interface&#10;&#10;Description automatically generated">
            <a:extLst>
              <a:ext uri="{FF2B5EF4-FFF2-40B4-BE49-F238E27FC236}">
                <a16:creationId xmlns:a16="http://schemas.microsoft.com/office/drawing/2014/main" id="{802E67D2-D3D1-428D-93D1-39CCAB7F27A4}"/>
              </a:ext>
            </a:extLst>
          </p:cNvPr>
          <p:cNvPicPr>
            <a:picLocks noChangeAspect="1"/>
          </p:cNvPicPr>
          <p:nvPr/>
        </p:nvPicPr>
        <p:blipFill>
          <a:blip r:embed="rId3"/>
          <a:stretch>
            <a:fillRect/>
          </a:stretch>
        </p:blipFill>
        <p:spPr>
          <a:xfrm>
            <a:off x="7511480" y="1704022"/>
            <a:ext cx="5256584" cy="10307954"/>
          </a:xfrm>
          <a:prstGeom prst="rect">
            <a:avLst/>
          </a:prstGeom>
        </p:spPr>
      </p:pic>
    </p:spTree>
    <p:extLst>
      <p:ext uri="{BB962C8B-B14F-4D97-AF65-F5344CB8AC3E}">
        <p14:creationId xmlns:p14="http://schemas.microsoft.com/office/powerpoint/2010/main" val="23508020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Text Box 1"/>
          <p:cNvSpPr txBox="1">
            <a:spLocks/>
          </p:cNvSpPr>
          <p:nvPr/>
        </p:nvSpPr>
        <p:spPr bwMode="auto">
          <a:xfrm>
            <a:off x="22545675" y="12448902"/>
            <a:ext cx="895350" cy="385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spAutoFit/>
          </a:bodyPr>
          <a:lstStyle>
            <a:lvl1pPr>
              <a:defRPr sz="2000">
                <a:solidFill>
                  <a:srgbClr val="74808C"/>
                </a:solidFill>
                <a:latin typeface="Poppins" charset="0"/>
                <a:ea typeface="Poppins" charset="0"/>
                <a:cs typeface="Poppins" charset="0"/>
                <a:sym typeface="Poppins" charset="0"/>
              </a:defRPr>
            </a:lvl1pPr>
            <a:lvl2pPr marL="742950" indent="-285750">
              <a:defRPr sz="2000">
                <a:solidFill>
                  <a:srgbClr val="74808C"/>
                </a:solidFill>
                <a:latin typeface="Poppins" charset="0"/>
                <a:ea typeface="Poppins" charset="0"/>
                <a:cs typeface="Poppins" charset="0"/>
                <a:sym typeface="Poppins" charset="0"/>
              </a:defRPr>
            </a:lvl2pPr>
            <a:lvl3pPr marL="1143000" indent="-228600">
              <a:defRPr sz="2000">
                <a:solidFill>
                  <a:srgbClr val="74808C"/>
                </a:solidFill>
                <a:latin typeface="Poppins" charset="0"/>
                <a:ea typeface="Poppins" charset="0"/>
                <a:cs typeface="Poppins" charset="0"/>
                <a:sym typeface="Poppins" charset="0"/>
              </a:defRPr>
            </a:lvl3pPr>
            <a:lvl4pPr marL="1600200" indent="-228600">
              <a:defRPr sz="2000">
                <a:solidFill>
                  <a:srgbClr val="74808C"/>
                </a:solidFill>
                <a:latin typeface="Poppins" charset="0"/>
                <a:ea typeface="Poppins" charset="0"/>
                <a:cs typeface="Poppins" charset="0"/>
                <a:sym typeface="Poppins" charset="0"/>
              </a:defRPr>
            </a:lvl4pPr>
            <a:lvl5pPr marL="2057400" indent="-228600">
              <a:defRPr sz="2000">
                <a:solidFill>
                  <a:srgbClr val="74808C"/>
                </a:solidFill>
                <a:latin typeface="Poppins" charset="0"/>
                <a:ea typeface="Poppins" charset="0"/>
                <a:cs typeface="Poppins" charset="0"/>
                <a:sym typeface="Poppins" charset="0"/>
              </a:defRPr>
            </a:lvl5pPr>
            <a:lvl6pPr marL="2514600" indent="-228600" defTabSz="825500" eaLnBrk="0" fontAlgn="base" hangingPunct="0">
              <a:spcBef>
                <a:spcPct val="0"/>
              </a:spcBef>
              <a:spcAft>
                <a:spcPct val="0"/>
              </a:spcAft>
              <a:defRPr sz="2000">
                <a:solidFill>
                  <a:srgbClr val="74808C"/>
                </a:solidFill>
                <a:latin typeface="Poppins" charset="0"/>
                <a:ea typeface="Poppins" charset="0"/>
                <a:cs typeface="Poppins" charset="0"/>
                <a:sym typeface="Poppins" charset="0"/>
              </a:defRPr>
            </a:lvl6pPr>
            <a:lvl7pPr marL="2971800" indent="-228600" defTabSz="825500" eaLnBrk="0" fontAlgn="base" hangingPunct="0">
              <a:spcBef>
                <a:spcPct val="0"/>
              </a:spcBef>
              <a:spcAft>
                <a:spcPct val="0"/>
              </a:spcAft>
              <a:defRPr sz="2000">
                <a:solidFill>
                  <a:srgbClr val="74808C"/>
                </a:solidFill>
                <a:latin typeface="Poppins" charset="0"/>
                <a:ea typeface="Poppins" charset="0"/>
                <a:cs typeface="Poppins" charset="0"/>
                <a:sym typeface="Poppins" charset="0"/>
              </a:defRPr>
            </a:lvl7pPr>
            <a:lvl8pPr marL="3429000" indent="-228600" defTabSz="825500" eaLnBrk="0" fontAlgn="base" hangingPunct="0">
              <a:spcBef>
                <a:spcPct val="0"/>
              </a:spcBef>
              <a:spcAft>
                <a:spcPct val="0"/>
              </a:spcAft>
              <a:defRPr sz="2000">
                <a:solidFill>
                  <a:srgbClr val="74808C"/>
                </a:solidFill>
                <a:latin typeface="Poppins" charset="0"/>
                <a:ea typeface="Poppins" charset="0"/>
                <a:cs typeface="Poppins" charset="0"/>
                <a:sym typeface="Poppins" charset="0"/>
              </a:defRPr>
            </a:lvl8pPr>
            <a:lvl9pPr marL="3886200" indent="-228600" defTabSz="825500" eaLnBrk="0" fontAlgn="base" hangingPunct="0">
              <a:spcBef>
                <a:spcPct val="0"/>
              </a:spcBef>
              <a:spcAft>
                <a:spcPct val="0"/>
              </a:spcAft>
              <a:defRPr sz="2000">
                <a:solidFill>
                  <a:srgbClr val="74808C"/>
                </a:solidFill>
                <a:latin typeface="Poppins" charset="0"/>
                <a:ea typeface="Poppins" charset="0"/>
                <a:cs typeface="Poppins" charset="0"/>
                <a:sym typeface="Poppins" charset="0"/>
              </a:defRPr>
            </a:lvl9pPr>
          </a:lstStyle>
          <a:p>
            <a:pPr algn="ctr" eaLnBrk="1">
              <a:defRPr/>
            </a:pPr>
            <a:fld id="{50DB6F24-78AF-B74A-8CA2-6EFA4B1A3171}" type="slidenum">
              <a:rPr lang="x-none" altLang="x-none" smtClean="0">
                <a:solidFill>
                  <a:srgbClr val="9B9A9C"/>
                </a:solidFill>
                <a:latin typeface="Montserrat" charset="0"/>
                <a:ea typeface="Montserrat" charset="0"/>
                <a:cs typeface="Montserrat" charset="0"/>
              </a:rPr>
              <a:pPr algn="ctr" eaLnBrk="1">
                <a:defRPr/>
              </a:pPr>
              <a:t>26</a:t>
            </a:fld>
            <a:endParaRPr lang="x-none" altLang="x-none" dirty="0">
              <a:solidFill>
                <a:srgbClr val="9B9A9C"/>
              </a:solidFill>
              <a:latin typeface="Montserrat" charset="0"/>
              <a:ea typeface="Montserrat" charset="0"/>
              <a:cs typeface="Montserrat" charset="0"/>
            </a:endParaRPr>
          </a:p>
        </p:txBody>
      </p:sp>
      <p:grpSp>
        <p:nvGrpSpPr>
          <p:cNvPr id="3" name="Group 2"/>
          <p:cNvGrpSpPr/>
          <p:nvPr/>
        </p:nvGrpSpPr>
        <p:grpSpPr>
          <a:xfrm>
            <a:off x="2362908" y="1265430"/>
            <a:ext cx="19658184" cy="11183472"/>
            <a:chOff x="2759075" y="3187842"/>
            <a:chExt cx="8856861" cy="11183472"/>
          </a:xfrm>
        </p:grpSpPr>
        <p:sp>
          <p:nvSpPr>
            <p:cNvPr id="8" name="Text Box 3"/>
            <p:cNvSpPr txBox="1">
              <a:spLocks/>
            </p:cNvSpPr>
            <p:nvPr/>
          </p:nvSpPr>
          <p:spPr bwMode="auto">
            <a:xfrm>
              <a:off x="2759075" y="3710296"/>
              <a:ext cx="7848749" cy="1584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lstStyle/>
            <a:p>
              <a:pPr eaLnBrk="1">
                <a:defRPr/>
              </a:pPr>
              <a:r>
                <a:rPr lang="en-US" altLang="x-none" sz="7200" b="1">
                  <a:solidFill>
                    <a:srgbClr val="000000"/>
                  </a:solidFill>
                  <a:latin typeface="Montserrat Semi" charset="0"/>
                  <a:ea typeface="Montserrat Semi" charset="0"/>
                  <a:cs typeface="Montserrat Semi" charset="0"/>
                  <a:sym typeface="Poppins Medium" charset="0"/>
                </a:rPr>
                <a:t>Tài liệu tham khảo</a:t>
              </a:r>
              <a:endParaRPr lang="x-none" altLang="x-none" sz="7200" b="1" dirty="0">
                <a:solidFill>
                  <a:srgbClr val="000000"/>
                </a:solidFill>
                <a:latin typeface="Montserrat Semi" charset="0"/>
                <a:ea typeface="Montserrat Semi" charset="0"/>
                <a:cs typeface="Montserrat Semi" charset="0"/>
                <a:sym typeface="Poppins Medium" charset="0"/>
              </a:endParaRPr>
            </a:p>
          </p:txBody>
        </p:sp>
        <p:sp>
          <p:nvSpPr>
            <p:cNvPr id="2" name="Rectangle 1"/>
            <p:cNvSpPr/>
            <p:nvPr/>
          </p:nvSpPr>
          <p:spPr bwMode="auto">
            <a:xfrm>
              <a:off x="2778125" y="5273824"/>
              <a:ext cx="8837811" cy="9097490"/>
            </a:xfrm>
            <a:prstGeom prst="rect">
              <a:avLst/>
            </a:prstGeom>
          </p:spPr>
          <p:txBody>
            <a:bodyPr wrap="square">
              <a:spAutoFit/>
            </a:bodyPr>
            <a:lstStyle/>
            <a:p>
              <a:pPr>
                <a:lnSpc>
                  <a:spcPct val="180000"/>
                </a:lnSpc>
                <a:defRPr/>
              </a:pPr>
              <a:r>
                <a:rPr lang="en-US" sz="2800">
                  <a:solidFill>
                    <a:srgbClr val="292829"/>
                  </a:solidFill>
                  <a:latin typeface="Open Sans" charset="0"/>
                  <a:ea typeface="Open Sans" charset="0"/>
                  <a:cs typeface="Open Sans" charset="0"/>
                  <a:hlinkClick r:id="rId2"/>
                </a:rPr>
                <a:t>https://github.com/PhilJay/MPAndroidChart</a:t>
              </a:r>
              <a:endParaRPr lang="en-US" sz="2800">
                <a:solidFill>
                  <a:srgbClr val="292829"/>
                </a:solidFill>
                <a:latin typeface="Open Sans" charset="0"/>
                <a:ea typeface="Open Sans" charset="0"/>
                <a:cs typeface="Open Sans" charset="0"/>
              </a:endParaRPr>
            </a:p>
            <a:p>
              <a:pPr>
                <a:lnSpc>
                  <a:spcPct val="180000"/>
                </a:lnSpc>
                <a:defRPr/>
              </a:pPr>
              <a:r>
                <a:rPr lang="en-US" sz="2800">
                  <a:solidFill>
                    <a:srgbClr val="292829"/>
                  </a:solidFill>
                  <a:latin typeface="Open Sans" charset="0"/>
                  <a:ea typeface="Open Sans" charset="0"/>
                  <a:cs typeface="Open Sans" charset="0"/>
                  <a:hlinkClick r:id="rId3"/>
                </a:rPr>
                <a:t>https://github.com/square/retrofit</a:t>
              </a:r>
              <a:endParaRPr lang="en-US" sz="2800">
                <a:solidFill>
                  <a:srgbClr val="292829"/>
                </a:solidFill>
                <a:latin typeface="Open Sans" charset="0"/>
                <a:ea typeface="Open Sans" charset="0"/>
                <a:cs typeface="Open Sans" charset="0"/>
              </a:endParaRPr>
            </a:p>
            <a:p>
              <a:pPr>
                <a:lnSpc>
                  <a:spcPct val="180000"/>
                </a:lnSpc>
                <a:defRPr/>
              </a:pPr>
              <a:r>
                <a:rPr lang="en-US" sz="2800">
                  <a:solidFill>
                    <a:srgbClr val="292829"/>
                  </a:solidFill>
                  <a:latin typeface="Open Sans" charset="0"/>
                  <a:ea typeface="Open Sans" charset="0"/>
                  <a:cs typeface="Open Sans" charset="0"/>
                  <a:hlinkClick r:id="rId4"/>
                </a:rPr>
                <a:t>https://github.com/huanghaibin-dev/CalendarView</a:t>
              </a:r>
              <a:endParaRPr lang="en-US" sz="2800">
                <a:solidFill>
                  <a:srgbClr val="292829"/>
                </a:solidFill>
                <a:latin typeface="Open Sans" charset="0"/>
                <a:ea typeface="Open Sans" charset="0"/>
                <a:cs typeface="Open Sans" charset="0"/>
              </a:endParaRPr>
            </a:p>
            <a:p>
              <a:pPr>
                <a:lnSpc>
                  <a:spcPct val="180000"/>
                </a:lnSpc>
                <a:defRPr/>
              </a:pPr>
              <a:r>
                <a:rPr lang="en-US" sz="2800">
                  <a:solidFill>
                    <a:srgbClr val="292829"/>
                  </a:solidFill>
                  <a:latin typeface="Open Sans" charset="0"/>
                  <a:ea typeface="Open Sans" charset="0"/>
                  <a:cs typeface="Open Sans" charset="0"/>
                  <a:hlinkClick r:id="rId5"/>
                </a:rPr>
                <a:t>https://github.com/InsertKoinIO/koin</a:t>
              </a:r>
              <a:endParaRPr lang="en-US" sz="2800">
                <a:solidFill>
                  <a:srgbClr val="292829"/>
                </a:solidFill>
                <a:latin typeface="Open Sans" charset="0"/>
                <a:ea typeface="Open Sans" charset="0"/>
                <a:cs typeface="Open Sans" charset="0"/>
              </a:endParaRPr>
            </a:p>
            <a:p>
              <a:pPr>
                <a:lnSpc>
                  <a:spcPct val="180000"/>
                </a:lnSpc>
                <a:defRPr/>
              </a:pPr>
              <a:r>
                <a:rPr lang="en-US" sz="2800">
                  <a:solidFill>
                    <a:srgbClr val="292829"/>
                  </a:solidFill>
                  <a:latin typeface="Open Sans" charset="0"/>
                  <a:ea typeface="Open Sans" charset="0"/>
                  <a:cs typeface="Open Sans" charset="0"/>
                  <a:hlinkClick r:id="rId6"/>
                </a:rPr>
                <a:t>https://bumptech.github.io/glide/</a:t>
              </a:r>
              <a:endParaRPr lang="en-US" sz="2800">
                <a:solidFill>
                  <a:srgbClr val="292829"/>
                </a:solidFill>
                <a:latin typeface="Open Sans" charset="0"/>
                <a:ea typeface="Open Sans" charset="0"/>
                <a:cs typeface="Open Sans" charset="0"/>
              </a:endParaRPr>
            </a:p>
            <a:p>
              <a:pPr>
                <a:lnSpc>
                  <a:spcPct val="180000"/>
                </a:lnSpc>
                <a:defRPr/>
              </a:pPr>
              <a:r>
                <a:rPr lang="en-US" sz="2800">
                  <a:solidFill>
                    <a:srgbClr val="292829"/>
                  </a:solidFill>
                  <a:latin typeface="Open Sans" charset="0"/>
                  <a:ea typeface="Open Sans" charset="0"/>
                  <a:cs typeface="Open Sans" charset="0"/>
                  <a:hlinkClick r:id="rId7"/>
                </a:rPr>
                <a:t>https://firebase.google.com/docs/cloud-messaging</a:t>
              </a:r>
              <a:endParaRPr lang="en-US" sz="2800">
                <a:solidFill>
                  <a:srgbClr val="292829"/>
                </a:solidFill>
                <a:latin typeface="Open Sans" charset="0"/>
                <a:ea typeface="Open Sans" charset="0"/>
                <a:cs typeface="Open Sans" charset="0"/>
              </a:endParaRPr>
            </a:p>
            <a:p>
              <a:pPr>
                <a:lnSpc>
                  <a:spcPct val="180000"/>
                </a:lnSpc>
                <a:defRPr/>
              </a:pPr>
              <a:r>
                <a:rPr lang="en-US" sz="2800">
                  <a:solidFill>
                    <a:srgbClr val="292829"/>
                  </a:solidFill>
                  <a:latin typeface="Open Sans" charset="0"/>
                  <a:ea typeface="Open Sans" charset="0"/>
                  <a:cs typeface="Open Sans" charset="0"/>
                  <a:hlinkClick r:id="rId8"/>
                </a:rPr>
                <a:t>https://kotlinlang.org/docs/reference/coding-conventions.html</a:t>
              </a:r>
              <a:endParaRPr lang="en-US" sz="2800">
                <a:solidFill>
                  <a:srgbClr val="292829"/>
                </a:solidFill>
                <a:latin typeface="Open Sans" charset="0"/>
                <a:ea typeface="Open Sans" charset="0"/>
                <a:cs typeface="Open Sans" charset="0"/>
              </a:endParaRPr>
            </a:p>
            <a:p>
              <a:pPr>
                <a:lnSpc>
                  <a:spcPct val="180000"/>
                </a:lnSpc>
                <a:defRPr/>
              </a:pPr>
              <a:r>
                <a:rPr lang="en-US" sz="2800">
                  <a:solidFill>
                    <a:srgbClr val="292829"/>
                  </a:solidFill>
                  <a:latin typeface="Open Sans" charset="0"/>
                  <a:ea typeface="Open Sans" charset="0"/>
                  <a:cs typeface="Open Sans" charset="0"/>
                  <a:hlinkClick r:id="rId9"/>
                </a:rPr>
                <a:t>https://developer.android.com/topic/libraries/architecture/livedata</a:t>
              </a:r>
              <a:endParaRPr lang="en-US" sz="2800">
                <a:solidFill>
                  <a:srgbClr val="292829"/>
                </a:solidFill>
                <a:latin typeface="Open Sans" charset="0"/>
                <a:ea typeface="Open Sans" charset="0"/>
                <a:cs typeface="Open Sans" charset="0"/>
              </a:endParaRPr>
            </a:p>
            <a:p>
              <a:pPr>
                <a:lnSpc>
                  <a:spcPct val="180000"/>
                </a:lnSpc>
                <a:defRPr/>
              </a:pPr>
              <a:r>
                <a:rPr lang="en-US" sz="2800">
                  <a:solidFill>
                    <a:srgbClr val="292829"/>
                  </a:solidFill>
                  <a:latin typeface="Open Sans" charset="0"/>
                  <a:ea typeface="Open Sans" charset="0"/>
                  <a:cs typeface="Open Sans" charset="0"/>
                  <a:hlinkClick r:id="rId10"/>
                </a:rPr>
                <a:t>https://developer.android.com/kotlin/coroutines?gclid=Cj0KCQiAtqL-BRC0ARIsAF4K3WHMgaSpWDKpwBFfk7PhtkFMz7S6h6Url5hs6LrKXKrlx1hZGCIsW6EaAvpnEALw_wcB&amp;gclsrc=aw.ds</a:t>
              </a:r>
              <a:endParaRPr lang="en-US" sz="2800">
                <a:solidFill>
                  <a:srgbClr val="292829"/>
                </a:solidFill>
                <a:latin typeface="Open Sans" charset="0"/>
                <a:ea typeface="Open Sans" charset="0"/>
                <a:cs typeface="Open Sans" charset="0"/>
              </a:endParaRPr>
            </a:p>
            <a:p>
              <a:pPr>
                <a:lnSpc>
                  <a:spcPct val="180000"/>
                </a:lnSpc>
                <a:defRPr/>
              </a:pPr>
              <a:r>
                <a:rPr lang="en-US" sz="2800">
                  <a:solidFill>
                    <a:srgbClr val="292829"/>
                  </a:solidFill>
                  <a:latin typeface="Open Sans" charset="0"/>
                  <a:ea typeface="Open Sans" charset="0"/>
                  <a:cs typeface="Open Sans" charset="0"/>
                  <a:hlinkClick r:id="rId11"/>
                </a:rPr>
                <a:t>https://brandpalettes.com/twitter-colors/</a:t>
              </a:r>
              <a:endParaRPr lang="en-US" sz="2800">
                <a:solidFill>
                  <a:srgbClr val="292829"/>
                </a:solidFill>
                <a:latin typeface="Open Sans" charset="0"/>
                <a:ea typeface="Open Sans" charset="0"/>
                <a:cs typeface="Open Sans" charset="0"/>
              </a:endParaRPr>
            </a:p>
            <a:p>
              <a:pPr>
                <a:lnSpc>
                  <a:spcPct val="180000"/>
                </a:lnSpc>
                <a:defRPr/>
              </a:pPr>
              <a:endParaRPr lang="en-US" dirty="0">
                <a:solidFill>
                  <a:srgbClr val="292829"/>
                </a:solidFill>
                <a:latin typeface="Open Sans" charset="0"/>
                <a:ea typeface="Open Sans" charset="0"/>
                <a:cs typeface="Open Sans" charset="0"/>
              </a:endParaRPr>
            </a:p>
          </p:txBody>
        </p:sp>
        <p:sp>
          <p:nvSpPr>
            <p:cNvPr id="7" name="Text Box 2"/>
            <p:cNvSpPr txBox="1">
              <a:spLocks/>
            </p:cNvSpPr>
            <p:nvPr/>
          </p:nvSpPr>
          <p:spPr bwMode="auto">
            <a:xfrm>
              <a:off x="2760551" y="3187842"/>
              <a:ext cx="5592762" cy="354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nchor="ctr">
              <a:spAutoFit/>
            </a:bodyPr>
            <a:lstStyle/>
            <a:p>
              <a:pPr eaLnBrk="1">
                <a:defRPr/>
              </a:pPr>
              <a:r>
                <a:rPr lang="en-US" altLang="x-none" sz="1800" spc="300">
                  <a:solidFill>
                    <a:schemeClr val="accent3"/>
                  </a:solidFill>
                  <a:latin typeface="Montserrat" charset="0"/>
                  <a:ea typeface="Montserrat" charset="0"/>
                  <a:cs typeface="Montserrat" charset="0"/>
                  <a:sym typeface="Poppins SemiBold" charset="0"/>
                </a:rPr>
                <a:t>Quản lí thực tập sinh</a:t>
              </a:r>
              <a:endParaRPr lang="x-none" altLang="x-none" sz="1800" spc="300" dirty="0">
                <a:solidFill>
                  <a:schemeClr val="accent3"/>
                </a:solidFill>
                <a:latin typeface="Montserrat" charset="0"/>
                <a:ea typeface="Montserrat" charset="0"/>
                <a:cs typeface="Montserrat" charset="0"/>
                <a:sym typeface="Poppins SemiBold" charset="0"/>
              </a:endParaRPr>
            </a:p>
          </p:txBody>
        </p:sp>
      </p:grpSp>
    </p:spTree>
    <p:extLst>
      <p:ext uri="{BB962C8B-B14F-4D97-AF65-F5344CB8AC3E}">
        <p14:creationId xmlns:p14="http://schemas.microsoft.com/office/powerpoint/2010/main" val="9438589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oup 21"/>
          <p:cNvGrpSpPr/>
          <p:nvPr/>
        </p:nvGrpSpPr>
        <p:grpSpPr>
          <a:xfrm>
            <a:off x="2801919" y="2537520"/>
            <a:ext cx="7301849" cy="5487361"/>
            <a:chOff x="2759075" y="2321496"/>
            <a:chExt cx="7560717" cy="2082749"/>
          </a:xfrm>
        </p:grpSpPr>
        <p:sp>
          <p:nvSpPr>
            <p:cNvPr id="8" name="Text Box 3"/>
            <p:cNvSpPr txBox="1">
              <a:spLocks/>
            </p:cNvSpPr>
            <p:nvPr/>
          </p:nvSpPr>
          <p:spPr bwMode="auto">
            <a:xfrm>
              <a:off x="2759075" y="2675508"/>
              <a:ext cx="7560717" cy="17287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lstStyle/>
            <a:p>
              <a:pPr eaLnBrk="1">
                <a:defRPr/>
              </a:pPr>
              <a:r>
                <a:rPr lang="en-US" altLang="x-none" sz="10000" b="1">
                  <a:solidFill>
                    <a:srgbClr val="000000"/>
                  </a:solidFill>
                  <a:latin typeface="Montserrat Semi" charset="0"/>
                  <a:ea typeface="Montserrat Semi" charset="0"/>
                  <a:cs typeface="Montserrat Semi" charset="0"/>
                  <a:sym typeface="Poppins Medium" charset="0"/>
                </a:rPr>
                <a:t>Cảm ơn mọi người đã lắng nghe !</a:t>
              </a:r>
              <a:endParaRPr lang="x-none" altLang="x-none" sz="10000" b="1" dirty="0">
                <a:solidFill>
                  <a:srgbClr val="000000"/>
                </a:solidFill>
                <a:latin typeface="Montserrat Semi" charset="0"/>
                <a:ea typeface="Montserrat Semi" charset="0"/>
                <a:cs typeface="Montserrat Semi" charset="0"/>
                <a:sym typeface="Poppins Medium" charset="0"/>
              </a:endParaRPr>
            </a:p>
          </p:txBody>
        </p:sp>
        <p:sp>
          <p:nvSpPr>
            <p:cNvPr id="7" name="Text Box 2"/>
            <p:cNvSpPr txBox="1">
              <a:spLocks/>
            </p:cNvSpPr>
            <p:nvPr/>
          </p:nvSpPr>
          <p:spPr bwMode="auto">
            <a:xfrm>
              <a:off x="2760551" y="2321496"/>
              <a:ext cx="5592762" cy="354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nchor="ctr">
              <a:spAutoFit/>
            </a:bodyPr>
            <a:lstStyle/>
            <a:p>
              <a:pPr eaLnBrk="1">
                <a:defRPr/>
              </a:pPr>
              <a:r>
                <a:rPr lang="en-US" altLang="x-none" sz="1800" spc="300">
                  <a:solidFill>
                    <a:schemeClr val="accent3"/>
                  </a:solidFill>
                  <a:latin typeface="Montserrat" charset="0"/>
                  <a:ea typeface="Montserrat" charset="0"/>
                  <a:cs typeface="Montserrat" charset="0"/>
                  <a:sym typeface="Poppins SemiBold" charset="0"/>
                </a:rPr>
                <a:t>Quản lí thực tập sinh</a:t>
              </a:r>
              <a:endParaRPr lang="x-none" altLang="x-none" sz="1800" spc="300" dirty="0">
                <a:solidFill>
                  <a:schemeClr val="accent3"/>
                </a:solidFill>
                <a:latin typeface="Montserrat" charset="0"/>
                <a:ea typeface="Montserrat" charset="0"/>
                <a:cs typeface="Montserrat" charset="0"/>
                <a:sym typeface="Poppins SemiBold" charset="0"/>
              </a:endParaRPr>
            </a:p>
          </p:txBody>
        </p:sp>
      </p:grpSp>
      <p:grpSp>
        <p:nvGrpSpPr>
          <p:cNvPr id="23" name="Group 22"/>
          <p:cNvGrpSpPr/>
          <p:nvPr/>
        </p:nvGrpSpPr>
        <p:grpSpPr>
          <a:xfrm>
            <a:off x="2801919" y="8957587"/>
            <a:ext cx="5573658" cy="1370472"/>
            <a:chOff x="2899181" y="7950657"/>
            <a:chExt cx="6628524" cy="1370472"/>
          </a:xfrm>
        </p:grpSpPr>
        <p:sp>
          <p:nvSpPr>
            <p:cNvPr id="15" name="Shape"/>
            <p:cNvSpPr/>
            <p:nvPr/>
          </p:nvSpPr>
          <p:spPr>
            <a:xfrm>
              <a:off x="2899181" y="8100437"/>
              <a:ext cx="435835" cy="262171"/>
            </a:xfrm>
            <a:custGeom>
              <a:avLst/>
              <a:gdLst/>
              <a:ahLst/>
              <a:cxnLst>
                <a:cxn ang="0">
                  <a:pos x="wd2" y="hd2"/>
                </a:cxn>
                <a:cxn ang="5400000">
                  <a:pos x="wd2" y="hd2"/>
                </a:cxn>
                <a:cxn ang="10800000">
                  <a:pos x="wd2" y="hd2"/>
                </a:cxn>
                <a:cxn ang="16200000">
                  <a:pos x="wd2" y="hd2"/>
                </a:cxn>
              </a:cxnLst>
              <a:rect l="0" t="0" r="r" b="b"/>
              <a:pathLst>
                <a:path w="21600" h="21600" extrusionOk="0">
                  <a:moveTo>
                    <a:pt x="20896" y="0"/>
                  </a:moveTo>
                  <a:lnTo>
                    <a:pt x="7998" y="19494"/>
                  </a:lnTo>
                  <a:lnTo>
                    <a:pt x="704" y="8471"/>
                  </a:lnTo>
                  <a:lnTo>
                    <a:pt x="0" y="9535"/>
                  </a:lnTo>
                  <a:lnTo>
                    <a:pt x="7994" y="21600"/>
                  </a:lnTo>
                  <a:lnTo>
                    <a:pt x="21600" y="1063"/>
                  </a:lnTo>
                  <a:lnTo>
                    <a:pt x="20896" y="0"/>
                  </a:lnTo>
                  <a:close/>
                </a:path>
              </a:pathLst>
            </a:custGeom>
            <a:solidFill>
              <a:schemeClr val="accent3"/>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9" name="Text Box 3"/>
            <p:cNvSpPr txBox="1">
              <a:spLocks/>
            </p:cNvSpPr>
            <p:nvPr/>
          </p:nvSpPr>
          <p:spPr bwMode="auto">
            <a:xfrm>
              <a:off x="3636851" y="7950657"/>
              <a:ext cx="5890854" cy="13704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lstStyle/>
            <a:p>
              <a:pPr eaLnBrk="1">
                <a:lnSpc>
                  <a:spcPct val="120000"/>
                </a:lnSpc>
                <a:defRPr/>
              </a:pPr>
              <a:r>
                <a:rPr lang="en-US" altLang="x-none" sz="2400" b="1">
                  <a:solidFill>
                    <a:schemeClr val="bg1"/>
                  </a:solidFill>
                  <a:latin typeface="Montserrat Semi" charset="0"/>
                  <a:ea typeface="Montserrat Semi" charset="0"/>
                  <a:cs typeface="Montserrat Semi" charset="0"/>
                  <a:sym typeface="Poppins Medium" charset="0"/>
                </a:rPr>
                <a:t>https://github.com/thaiquoctoanvn/internshipmanagement</a:t>
              </a:r>
              <a:endParaRPr lang="x-none" altLang="x-none" sz="2400" b="1" dirty="0">
                <a:solidFill>
                  <a:schemeClr val="bg1"/>
                </a:solidFill>
                <a:latin typeface="Montserrat Semi" charset="0"/>
                <a:ea typeface="Montserrat Semi" charset="0"/>
                <a:cs typeface="Montserrat Semi" charset="0"/>
                <a:sym typeface="Poppins Medium" charset="0"/>
              </a:endParaRPr>
            </a:p>
          </p:txBody>
        </p:sp>
      </p:grpSp>
      <p:pic>
        <p:nvPicPr>
          <p:cNvPr id="3074" name="Picture 2" descr="A year of unDraw and the future. Today marks a special day for me and… | by  Katerina Limpitsouni | Prototypr">
            <a:extLst>
              <a:ext uri="{FF2B5EF4-FFF2-40B4-BE49-F238E27FC236}">
                <a16:creationId xmlns:a16="http://schemas.microsoft.com/office/drawing/2014/main" id="{596346AD-17A4-4D70-8383-9CDB2CDA6A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31960" y="3041576"/>
            <a:ext cx="11454881" cy="72728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94616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Text Box 1"/>
          <p:cNvSpPr txBox="1">
            <a:spLocks/>
          </p:cNvSpPr>
          <p:nvPr/>
        </p:nvSpPr>
        <p:spPr bwMode="auto">
          <a:xfrm>
            <a:off x="22545675" y="12448902"/>
            <a:ext cx="895350" cy="385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spAutoFit/>
          </a:bodyPr>
          <a:lstStyle>
            <a:lvl1pPr>
              <a:defRPr sz="2000">
                <a:solidFill>
                  <a:srgbClr val="74808C"/>
                </a:solidFill>
                <a:latin typeface="Poppins" charset="0"/>
                <a:ea typeface="Poppins" charset="0"/>
                <a:cs typeface="Poppins" charset="0"/>
                <a:sym typeface="Poppins" charset="0"/>
              </a:defRPr>
            </a:lvl1pPr>
            <a:lvl2pPr marL="742950" indent="-285750">
              <a:defRPr sz="2000">
                <a:solidFill>
                  <a:srgbClr val="74808C"/>
                </a:solidFill>
                <a:latin typeface="Poppins" charset="0"/>
                <a:ea typeface="Poppins" charset="0"/>
                <a:cs typeface="Poppins" charset="0"/>
                <a:sym typeface="Poppins" charset="0"/>
              </a:defRPr>
            </a:lvl2pPr>
            <a:lvl3pPr marL="1143000" indent="-228600">
              <a:defRPr sz="2000">
                <a:solidFill>
                  <a:srgbClr val="74808C"/>
                </a:solidFill>
                <a:latin typeface="Poppins" charset="0"/>
                <a:ea typeface="Poppins" charset="0"/>
                <a:cs typeface="Poppins" charset="0"/>
                <a:sym typeface="Poppins" charset="0"/>
              </a:defRPr>
            </a:lvl3pPr>
            <a:lvl4pPr marL="1600200" indent="-228600">
              <a:defRPr sz="2000">
                <a:solidFill>
                  <a:srgbClr val="74808C"/>
                </a:solidFill>
                <a:latin typeface="Poppins" charset="0"/>
                <a:ea typeface="Poppins" charset="0"/>
                <a:cs typeface="Poppins" charset="0"/>
                <a:sym typeface="Poppins" charset="0"/>
              </a:defRPr>
            </a:lvl4pPr>
            <a:lvl5pPr marL="2057400" indent="-228600">
              <a:defRPr sz="2000">
                <a:solidFill>
                  <a:srgbClr val="74808C"/>
                </a:solidFill>
                <a:latin typeface="Poppins" charset="0"/>
                <a:ea typeface="Poppins" charset="0"/>
                <a:cs typeface="Poppins" charset="0"/>
                <a:sym typeface="Poppins" charset="0"/>
              </a:defRPr>
            </a:lvl5pPr>
            <a:lvl6pPr marL="2514600" indent="-228600" defTabSz="825500" eaLnBrk="0" fontAlgn="base" hangingPunct="0">
              <a:spcBef>
                <a:spcPct val="0"/>
              </a:spcBef>
              <a:spcAft>
                <a:spcPct val="0"/>
              </a:spcAft>
              <a:defRPr sz="2000">
                <a:solidFill>
                  <a:srgbClr val="74808C"/>
                </a:solidFill>
                <a:latin typeface="Poppins" charset="0"/>
                <a:ea typeface="Poppins" charset="0"/>
                <a:cs typeface="Poppins" charset="0"/>
                <a:sym typeface="Poppins" charset="0"/>
              </a:defRPr>
            </a:lvl6pPr>
            <a:lvl7pPr marL="2971800" indent="-228600" defTabSz="825500" eaLnBrk="0" fontAlgn="base" hangingPunct="0">
              <a:spcBef>
                <a:spcPct val="0"/>
              </a:spcBef>
              <a:spcAft>
                <a:spcPct val="0"/>
              </a:spcAft>
              <a:defRPr sz="2000">
                <a:solidFill>
                  <a:srgbClr val="74808C"/>
                </a:solidFill>
                <a:latin typeface="Poppins" charset="0"/>
                <a:ea typeface="Poppins" charset="0"/>
                <a:cs typeface="Poppins" charset="0"/>
                <a:sym typeface="Poppins" charset="0"/>
              </a:defRPr>
            </a:lvl7pPr>
            <a:lvl8pPr marL="3429000" indent="-228600" defTabSz="825500" eaLnBrk="0" fontAlgn="base" hangingPunct="0">
              <a:spcBef>
                <a:spcPct val="0"/>
              </a:spcBef>
              <a:spcAft>
                <a:spcPct val="0"/>
              </a:spcAft>
              <a:defRPr sz="2000">
                <a:solidFill>
                  <a:srgbClr val="74808C"/>
                </a:solidFill>
                <a:latin typeface="Poppins" charset="0"/>
                <a:ea typeface="Poppins" charset="0"/>
                <a:cs typeface="Poppins" charset="0"/>
                <a:sym typeface="Poppins" charset="0"/>
              </a:defRPr>
            </a:lvl8pPr>
            <a:lvl9pPr marL="3886200" indent="-228600" defTabSz="825500" eaLnBrk="0" fontAlgn="base" hangingPunct="0">
              <a:spcBef>
                <a:spcPct val="0"/>
              </a:spcBef>
              <a:spcAft>
                <a:spcPct val="0"/>
              </a:spcAft>
              <a:defRPr sz="2000">
                <a:solidFill>
                  <a:srgbClr val="74808C"/>
                </a:solidFill>
                <a:latin typeface="Poppins" charset="0"/>
                <a:ea typeface="Poppins" charset="0"/>
                <a:cs typeface="Poppins" charset="0"/>
                <a:sym typeface="Poppins" charset="0"/>
              </a:defRPr>
            </a:lvl9pPr>
          </a:lstStyle>
          <a:p>
            <a:pPr algn="ctr" eaLnBrk="1">
              <a:defRPr/>
            </a:pPr>
            <a:fld id="{50DB6F24-78AF-B74A-8CA2-6EFA4B1A3171}" type="slidenum">
              <a:rPr lang="x-none" altLang="x-none" smtClean="0">
                <a:solidFill>
                  <a:srgbClr val="9B9A9C"/>
                </a:solidFill>
                <a:latin typeface="Montserrat" charset="0"/>
                <a:ea typeface="Montserrat" charset="0"/>
                <a:cs typeface="Montserrat" charset="0"/>
              </a:rPr>
              <a:pPr algn="ctr" eaLnBrk="1">
                <a:defRPr/>
              </a:pPr>
              <a:t>3</a:t>
            </a:fld>
            <a:endParaRPr lang="x-none" altLang="x-none" dirty="0">
              <a:solidFill>
                <a:srgbClr val="9B9A9C"/>
              </a:solidFill>
              <a:latin typeface="Montserrat" charset="0"/>
              <a:ea typeface="Montserrat" charset="0"/>
              <a:cs typeface="Montserrat" charset="0"/>
            </a:endParaRPr>
          </a:p>
        </p:txBody>
      </p:sp>
      <p:grpSp>
        <p:nvGrpSpPr>
          <p:cNvPr id="3" name="Group 2"/>
          <p:cNvGrpSpPr/>
          <p:nvPr/>
        </p:nvGrpSpPr>
        <p:grpSpPr>
          <a:xfrm>
            <a:off x="2830960" y="1745466"/>
            <a:ext cx="11593288" cy="9046058"/>
            <a:chOff x="2759075" y="3187876"/>
            <a:chExt cx="8856861" cy="9046058"/>
          </a:xfrm>
        </p:grpSpPr>
        <p:sp>
          <p:nvSpPr>
            <p:cNvPr id="8" name="Text Box 3"/>
            <p:cNvSpPr txBox="1">
              <a:spLocks/>
            </p:cNvSpPr>
            <p:nvPr/>
          </p:nvSpPr>
          <p:spPr bwMode="auto">
            <a:xfrm>
              <a:off x="2759075" y="3710296"/>
              <a:ext cx="7848749" cy="1584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lstStyle/>
            <a:p>
              <a:pPr eaLnBrk="1">
                <a:defRPr/>
              </a:pPr>
              <a:r>
                <a:rPr lang="en-US" altLang="x-none" sz="7200" b="1">
                  <a:solidFill>
                    <a:srgbClr val="000000"/>
                  </a:solidFill>
                  <a:latin typeface="Montserrat Semi" charset="0"/>
                  <a:ea typeface="Montserrat Semi" charset="0"/>
                  <a:cs typeface="Montserrat Semi" charset="0"/>
                  <a:sym typeface="Poppins Medium" charset="0"/>
                </a:rPr>
                <a:t>Các công nghệ sử dụng</a:t>
              </a:r>
              <a:endParaRPr lang="x-none" altLang="x-none" sz="7200" b="1" dirty="0">
                <a:solidFill>
                  <a:srgbClr val="000000"/>
                </a:solidFill>
                <a:latin typeface="Montserrat Semi" charset="0"/>
                <a:ea typeface="Montserrat Semi" charset="0"/>
                <a:cs typeface="Montserrat Semi" charset="0"/>
                <a:sym typeface="Poppins Medium" charset="0"/>
              </a:endParaRPr>
            </a:p>
          </p:txBody>
        </p:sp>
        <p:sp>
          <p:nvSpPr>
            <p:cNvPr id="2" name="Rectangle 1"/>
            <p:cNvSpPr/>
            <p:nvPr/>
          </p:nvSpPr>
          <p:spPr bwMode="auto">
            <a:xfrm>
              <a:off x="2778125" y="5273824"/>
              <a:ext cx="8837811" cy="6960110"/>
            </a:xfrm>
            <a:prstGeom prst="rect">
              <a:avLst/>
            </a:prstGeom>
          </p:spPr>
          <p:txBody>
            <a:bodyPr wrap="square">
              <a:spAutoFit/>
            </a:bodyPr>
            <a:lstStyle/>
            <a:p>
              <a:pPr>
                <a:lnSpc>
                  <a:spcPct val="180000"/>
                </a:lnSpc>
                <a:defRPr/>
              </a:pPr>
              <a:r>
                <a:rPr lang="en-US" sz="2800">
                  <a:solidFill>
                    <a:srgbClr val="292829"/>
                  </a:solidFill>
                  <a:latin typeface="Open Sans" charset="0"/>
                  <a:ea typeface="Open Sans" charset="0"/>
                  <a:cs typeface="Open Sans" charset="0"/>
                </a:rPr>
                <a:t>Shared preferences</a:t>
              </a:r>
            </a:p>
            <a:p>
              <a:pPr>
                <a:lnSpc>
                  <a:spcPct val="180000"/>
                </a:lnSpc>
                <a:defRPr/>
              </a:pPr>
              <a:r>
                <a:rPr lang="en-US" sz="2800">
                  <a:solidFill>
                    <a:srgbClr val="292829"/>
                  </a:solidFill>
                  <a:latin typeface="Open Sans" charset="0"/>
                  <a:ea typeface="Open Sans" charset="0"/>
                  <a:cs typeface="Open Sans" charset="0"/>
                </a:rPr>
                <a:t>Coroutines</a:t>
              </a:r>
            </a:p>
            <a:p>
              <a:pPr>
                <a:lnSpc>
                  <a:spcPct val="180000"/>
                </a:lnSpc>
                <a:defRPr/>
              </a:pPr>
              <a:r>
                <a:rPr lang="en-US" sz="2800">
                  <a:solidFill>
                    <a:srgbClr val="292829"/>
                  </a:solidFill>
                  <a:latin typeface="Open Sans" charset="0"/>
                  <a:ea typeface="Open Sans" charset="0"/>
                  <a:cs typeface="Open Sans" charset="0"/>
                </a:rPr>
                <a:t>Glide</a:t>
              </a:r>
            </a:p>
            <a:p>
              <a:pPr>
                <a:lnSpc>
                  <a:spcPct val="180000"/>
                </a:lnSpc>
                <a:defRPr/>
              </a:pPr>
              <a:r>
                <a:rPr lang="en-US" sz="2800">
                  <a:solidFill>
                    <a:srgbClr val="292829"/>
                  </a:solidFill>
                  <a:latin typeface="Open Sans" charset="0"/>
                  <a:ea typeface="Open Sans" charset="0"/>
                  <a:cs typeface="Open Sans" charset="0"/>
                </a:rPr>
                <a:t>Retrofit – OkHttp – Moshi</a:t>
              </a:r>
            </a:p>
            <a:p>
              <a:pPr>
                <a:lnSpc>
                  <a:spcPct val="180000"/>
                </a:lnSpc>
                <a:defRPr/>
              </a:pPr>
              <a:r>
                <a:rPr lang="en-US" sz="2800">
                  <a:solidFill>
                    <a:srgbClr val="292829"/>
                  </a:solidFill>
                  <a:latin typeface="Open Sans" charset="0"/>
                  <a:ea typeface="Open Sans" charset="0"/>
                  <a:cs typeface="Open Sans" charset="0"/>
                </a:rPr>
                <a:t>LiveData</a:t>
              </a:r>
            </a:p>
            <a:p>
              <a:pPr>
                <a:lnSpc>
                  <a:spcPct val="180000"/>
                </a:lnSpc>
                <a:defRPr/>
              </a:pPr>
              <a:r>
                <a:rPr lang="en-US" sz="2800">
                  <a:solidFill>
                    <a:srgbClr val="292829"/>
                  </a:solidFill>
                  <a:latin typeface="Open Sans" charset="0"/>
                  <a:ea typeface="Open Sans" charset="0"/>
                  <a:cs typeface="Open Sans" charset="0"/>
                </a:rPr>
                <a:t>MP Android Chart</a:t>
              </a:r>
            </a:p>
            <a:p>
              <a:pPr>
                <a:lnSpc>
                  <a:spcPct val="180000"/>
                </a:lnSpc>
                <a:defRPr/>
              </a:pPr>
              <a:r>
                <a:rPr lang="en-US" sz="2800">
                  <a:solidFill>
                    <a:srgbClr val="292829"/>
                  </a:solidFill>
                  <a:latin typeface="Open Sans" charset="0"/>
                  <a:ea typeface="Open Sans" charset="0"/>
                  <a:cs typeface="Open Sans" charset="0"/>
                </a:rPr>
                <a:t>Haibin Calendar</a:t>
              </a:r>
            </a:p>
            <a:p>
              <a:pPr>
                <a:lnSpc>
                  <a:spcPct val="180000"/>
                </a:lnSpc>
                <a:defRPr/>
              </a:pPr>
              <a:r>
                <a:rPr lang="en-US" sz="2800">
                  <a:solidFill>
                    <a:srgbClr val="292829"/>
                  </a:solidFill>
                  <a:latin typeface="Open Sans" charset="0"/>
                  <a:ea typeface="Open Sans" charset="0"/>
                  <a:cs typeface="Open Sans" charset="0"/>
                </a:rPr>
                <a:t>Koin</a:t>
              </a:r>
            </a:p>
            <a:p>
              <a:pPr>
                <a:lnSpc>
                  <a:spcPct val="180000"/>
                </a:lnSpc>
                <a:defRPr/>
              </a:pPr>
              <a:r>
                <a:rPr lang="en-US" sz="2800">
                  <a:solidFill>
                    <a:srgbClr val="292829"/>
                  </a:solidFill>
                  <a:latin typeface="Open Sans" charset="0"/>
                  <a:ea typeface="Open Sans" charset="0"/>
                  <a:cs typeface="Open Sans" charset="0"/>
                </a:rPr>
                <a:t>Firebase Cloud Message</a:t>
              </a:r>
              <a:endParaRPr lang="en-US" sz="2800" dirty="0">
                <a:solidFill>
                  <a:srgbClr val="292829"/>
                </a:solidFill>
                <a:latin typeface="Open Sans" charset="0"/>
                <a:ea typeface="Open Sans" charset="0"/>
                <a:cs typeface="Open Sans" charset="0"/>
              </a:endParaRPr>
            </a:p>
          </p:txBody>
        </p:sp>
        <p:sp>
          <p:nvSpPr>
            <p:cNvPr id="7" name="Text Box 2"/>
            <p:cNvSpPr txBox="1">
              <a:spLocks/>
            </p:cNvSpPr>
            <p:nvPr/>
          </p:nvSpPr>
          <p:spPr bwMode="auto">
            <a:xfrm>
              <a:off x="2760551" y="3187876"/>
              <a:ext cx="5592762" cy="3539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nchor="ctr">
              <a:spAutoFit/>
            </a:bodyPr>
            <a:lstStyle/>
            <a:p>
              <a:pPr eaLnBrk="1">
                <a:defRPr/>
              </a:pPr>
              <a:r>
                <a:rPr lang="en-US" altLang="x-none" sz="1800" spc="300">
                  <a:solidFill>
                    <a:schemeClr val="accent3"/>
                  </a:solidFill>
                  <a:latin typeface="Montserrat" charset="0"/>
                  <a:ea typeface="Montserrat" charset="0"/>
                  <a:cs typeface="Montserrat" charset="0"/>
                  <a:sym typeface="Poppins SemiBold" charset="0"/>
                </a:rPr>
                <a:t>Quản lí thực tập sinh</a:t>
              </a:r>
            </a:p>
          </p:txBody>
        </p:sp>
      </p:grpSp>
      <p:pic>
        <p:nvPicPr>
          <p:cNvPr id="1026" name="Picture 2" descr="MPAndroidChart Explained in Kotlin | Life in a Nutshell">
            <a:extLst>
              <a:ext uri="{FF2B5EF4-FFF2-40B4-BE49-F238E27FC236}">
                <a16:creationId xmlns:a16="http://schemas.microsoft.com/office/drawing/2014/main" id="{9FC9D327-AAE1-4907-97AE-1EA8EEA127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40272" y="3060048"/>
            <a:ext cx="6096000" cy="1524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Koin for Android: Rethinking Android Dependency Management • Five">
            <a:extLst>
              <a:ext uri="{FF2B5EF4-FFF2-40B4-BE49-F238E27FC236}">
                <a16:creationId xmlns:a16="http://schemas.microsoft.com/office/drawing/2014/main" id="{9B51A13B-12E7-498D-B49E-1F1C5B245C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640272" y="4954505"/>
            <a:ext cx="6096000" cy="319024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Android Development Blog">
            <a:extLst>
              <a:ext uri="{FF2B5EF4-FFF2-40B4-BE49-F238E27FC236}">
                <a16:creationId xmlns:a16="http://schemas.microsoft.com/office/drawing/2014/main" id="{C389246D-B3BE-4426-9A5B-8EB4AE3F015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24248" y="8298160"/>
            <a:ext cx="6312024" cy="289027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2"/>
          <p:cNvSpPr txBox="1">
            <a:spLocks/>
          </p:cNvSpPr>
          <p:nvPr/>
        </p:nvSpPr>
        <p:spPr bwMode="auto">
          <a:xfrm>
            <a:off x="17431026" y="11892793"/>
            <a:ext cx="5592762" cy="3539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nchor="ctr">
            <a:spAutoFit/>
          </a:bodyPr>
          <a:lstStyle/>
          <a:p>
            <a:pPr algn="r" eaLnBrk="1">
              <a:defRPr/>
            </a:pPr>
            <a:r>
              <a:rPr lang="en-US" altLang="x-none" sz="1800" spc="300">
                <a:solidFill>
                  <a:schemeClr val="accent3"/>
                </a:solidFill>
                <a:latin typeface="Montserrat" charset="0"/>
                <a:ea typeface="Montserrat" charset="0"/>
                <a:cs typeface="Montserrat" charset="0"/>
                <a:sym typeface="Poppins SemiBold" charset="0"/>
              </a:rPr>
              <a:t>Quản lí thực tập sinh</a:t>
            </a:r>
          </a:p>
        </p:txBody>
      </p:sp>
      <p:pic>
        <p:nvPicPr>
          <p:cNvPr id="5" name="Picture 4" descr="Graphical user interface, text, application&#10;&#10;Description automatically generated">
            <a:extLst>
              <a:ext uri="{FF2B5EF4-FFF2-40B4-BE49-F238E27FC236}">
                <a16:creationId xmlns:a16="http://schemas.microsoft.com/office/drawing/2014/main" id="{BC0A8353-FE47-4584-A75F-0C156A4DD1E9}"/>
              </a:ext>
            </a:extLst>
          </p:cNvPr>
          <p:cNvPicPr>
            <a:picLocks noChangeAspect="1"/>
          </p:cNvPicPr>
          <p:nvPr/>
        </p:nvPicPr>
        <p:blipFill>
          <a:blip r:embed="rId2"/>
          <a:stretch>
            <a:fillRect/>
          </a:stretch>
        </p:blipFill>
        <p:spPr>
          <a:xfrm>
            <a:off x="1360211" y="593304"/>
            <a:ext cx="21663577" cy="9801591"/>
          </a:xfrm>
          <a:prstGeom prst="rect">
            <a:avLst/>
          </a:prstGeom>
        </p:spPr>
      </p:pic>
      <p:sp>
        <p:nvSpPr>
          <p:cNvPr id="9" name="Text Box 3">
            <a:extLst>
              <a:ext uri="{FF2B5EF4-FFF2-40B4-BE49-F238E27FC236}">
                <a16:creationId xmlns:a16="http://schemas.microsoft.com/office/drawing/2014/main" id="{E88769B3-EDE6-4BCE-985C-D5E5F79D9047}"/>
              </a:ext>
            </a:extLst>
          </p:cNvPr>
          <p:cNvSpPr txBox="1">
            <a:spLocks/>
          </p:cNvSpPr>
          <p:nvPr/>
        </p:nvSpPr>
        <p:spPr bwMode="auto">
          <a:xfrm>
            <a:off x="16183151" y="12246736"/>
            <a:ext cx="6840637" cy="7016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lstStyle/>
          <a:p>
            <a:pPr algn="r" eaLnBrk="1">
              <a:defRPr/>
            </a:pPr>
            <a:r>
              <a:rPr lang="en-US" altLang="x-none" sz="4000" b="1">
                <a:solidFill>
                  <a:srgbClr val="000000"/>
                </a:solidFill>
                <a:latin typeface="Montserrat Semi" charset="0"/>
                <a:ea typeface="Montserrat Semi" charset="0"/>
                <a:cs typeface="Montserrat Semi" charset="0"/>
                <a:sym typeface="Poppins Medium" charset="0"/>
              </a:rPr>
              <a:t>Mô hình Database</a:t>
            </a:r>
            <a:endParaRPr lang="x-none" altLang="x-none" sz="4000" b="1" dirty="0">
              <a:solidFill>
                <a:srgbClr val="000000"/>
              </a:solidFill>
              <a:latin typeface="Montserrat Semi" charset="0"/>
              <a:ea typeface="Montserrat Semi" charset="0"/>
              <a:cs typeface="Montserrat Semi" charset="0"/>
              <a:sym typeface="Poppins Medium" charset="0"/>
            </a:endParaRPr>
          </a:p>
        </p:txBody>
      </p:sp>
    </p:spTree>
    <p:extLst>
      <p:ext uri="{BB962C8B-B14F-4D97-AF65-F5344CB8AC3E}">
        <p14:creationId xmlns:p14="http://schemas.microsoft.com/office/powerpoint/2010/main" val="6141636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2038872" y="1313384"/>
            <a:ext cx="17929992" cy="9774430"/>
            <a:chOff x="2759075" y="2681536"/>
            <a:chExt cx="7109619" cy="9774430"/>
          </a:xfrm>
        </p:grpSpPr>
        <p:sp>
          <p:nvSpPr>
            <p:cNvPr id="8" name="Text Box 3"/>
            <p:cNvSpPr txBox="1">
              <a:spLocks/>
            </p:cNvSpPr>
            <p:nvPr/>
          </p:nvSpPr>
          <p:spPr bwMode="auto">
            <a:xfrm>
              <a:off x="2759075" y="3203990"/>
              <a:ext cx="6840637" cy="24298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lstStyle/>
            <a:p>
              <a:pPr eaLnBrk="1">
                <a:defRPr/>
              </a:pPr>
              <a:r>
                <a:rPr lang="en-US" altLang="x-none" sz="7200" b="1">
                  <a:solidFill>
                    <a:srgbClr val="000000"/>
                  </a:solidFill>
                  <a:latin typeface="Montserrat Semi" charset="0"/>
                  <a:ea typeface="Montserrat Semi" charset="0"/>
                  <a:cs typeface="Montserrat Semi" charset="0"/>
                  <a:sym typeface="Poppins Medium" charset="0"/>
                </a:rPr>
                <a:t>Tổng quan các chức năng thực hiện được</a:t>
              </a:r>
              <a:endParaRPr lang="x-none" altLang="x-none" sz="7200" b="1" dirty="0">
                <a:solidFill>
                  <a:srgbClr val="000000"/>
                </a:solidFill>
                <a:latin typeface="Montserrat Semi" charset="0"/>
                <a:ea typeface="Montserrat Semi" charset="0"/>
                <a:cs typeface="Montserrat Semi" charset="0"/>
                <a:sym typeface="Poppins Medium" charset="0"/>
              </a:endParaRPr>
            </a:p>
          </p:txBody>
        </p:sp>
        <p:sp>
          <p:nvSpPr>
            <p:cNvPr id="2" name="Rectangle 1"/>
            <p:cNvSpPr/>
            <p:nvPr/>
          </p:nvSpPr>
          <p:spPr bwMode="auto">
            <a:xfrm>
              <a:off x="2759075" y="4530848"/>
              <a:ext cx="7109619" cy="7925118"/>
            </a:xfrm>
            <a:prstGeom prst="rect">
              <a:avLst/>
            </a:prstGeom>
          </p:spPr>
          <p:txBody>
            <a:bodyPr wrap="square">
              <a:spAutoFit/>
            </a:bodyPr>
            <a:lstStyle/>
            <a:p>
              <a:pPr marL="571500" indent="-571500">
                <a:lnSpc>
                  <a:spcPct val="180000"/>
                </a:lnSpc>
                <a:buFontTx/>
                <a:buChar char="-"/>
                <a:defRPr/>
              </a:pPr>
              <a:r>
                <a:rPr lang="en-US" sz="3600">
                  <a:solidFill>
                    <a:srgbClr val="292829"/>
                  </a:solidFill>
                  <a:latin typeface="Open Sans" charset="0"/>
                  <a:ea typeface="Open Sans" charset="0"/>
                  <a:cs typeface="Open Sans" charset="0"/>
                </a:rPr>
                <a:t>Các chức năng người dùng.</a:t>
              </a:r>
            </a:p>
            <a:p>
              <a:pPr marL="571500" indent="-571500">
                <a:lnSpc>
                  <a:spcPct val="180000"/>
                </a:lnSpc>
                <a:buFontTx/>
                <a:buChar char="-"/>
                <a:defRPr/>
              </a:pPr>
              <a:r>
                <a:rPr lang="en-US" sz="3600">
                  <a:solidFill>
                    <a:srgbClr val="292829"/>
                  </a:solidFill>
                  <a:latin typeface="Open Sans" charset="0"/>
                  <a:ea typeface="Open Sans" charset="0"/>
                  <a:cs typeface="Open Sans" charset="0"/>
                </a:rPr>
                <a:t>Tạo task mới (mentor).</a:t>
              </a:r>
            </a:p>
            <a:p>
              <a:pPr marL="571500" indent="-571500">
                <a:lnSpc>
                  <a:spcPct val="180000"/>
                </a:lnSpc>
                <a:buFontTx/>
                <a:buChar char="-"/>
                <a:defRPr/>
              </a:pPr>
              <a:r>
                <a:rPr lang="en-US" sz="3600">
                  <a:solidFill>
                    <a:srgbClr val="292829"/>
                  </a:solidFill>
                  <a:latin typeface="Open Sans" charset="0"/>
                  <a:ea typeface="Open Sans" charset="0"/>
                  <a:cs typeface="Open Sans" charset="0"/>
                </a:rPr>
                <a:t>Gửi thông báo khi có một task được tạo tới các intern nhận task (intern).</a:t>
              </a:r>
            </a:p>
            <a:p>
              <a:pPr marL="571500" indent="-571500">
                <a:lnSpc>
                  <a:spcPct val="180000"/>
                </a:lnSpc>
                <a:buFontTx/>
                <a:buChar char="-"/>
                <a:defRPr/>
              </a:pPr>
              <a:r>
                <a:rPr lang="en-US" sz="3600">
                  <a:solidFill>
                    <a:srgbClr val="292829"/>
                  </a:solidFill>
                  <a:latin typeface="Open Sans" charset="0"/>
                  <a:ea typeface="Open Sans" charset="0"/>
                  <a:cs typeface="Open Sans" charset="0"/>
                </a:rPr>
                <a:t>Nộp task được giao (đính kèm hình ảnh).</a:t>
              </a:r>
            </a:p>
            <a:p>
              <a:pPr marL="571500" indent="-571500">
                <a:lnSpc>
                  <a:spcPct val="180000"/>
                </a:lnSpc>
                <a:buFontTx/>
                <a:buChar char="-"/>
                <a:defRPr/>
              </a:pPr>
              <a:r>
                <a:rPr lang="en-US" sz="3600">
                  <a:solidFill>
                    <a:srgbClr val="292829"/>
                  </a:solidFill>
                  <a:latin typeface="Open Sans" charset="0"/>
                  <a:ea typeface="Open Sans" charset="0"/>
                  <a:cs typeface="Open Sans" charset="0"/>
                </a:rPr>
                <a:t>Chấm điểm và nhận xét về phần intern nộp (mentor).</a:t>
              </a:r>
            </a:p>
            <a:p>
              <a:pPr marL="571500" indent="-571500">
                <a:lnSpc>
                  <a:spcPct val="180000"/>
                </a:lnSpc>
                <a:buFontTx/>
                <a:buChar char="-"/>
                <a:defRPr/>
              </a:pPr>
              <a:r>
                <a:rPr lang="en-US" sz="3600">
                  <a:solidFill>
                    <a:srgbClr val="292829"/>
                  </a:solidFill>
                  <a:latin typeface="Open Sans" charset="0"/>
                  <a:ea typeface="Open Sans" charset="0"/>
                  <a:cs typeface="Open Sans" charset="0"/>
                </a:rPr>
                <a:t>Xem ngày hết hạn của task do mình tạo (mentor) hoặc được nhắc đến (intern).</a:t>
              </a:r>
            </a:p>
            <a:p>
              <a:pPr marL="571500" indent="-571500">
                <a:lnSpc>
                  <a:spcPct val="180000"/>
                </a:lnSpc>
                <a:buFontTx/>
                <a:buChar char="-"/>
                <a:defRPr/>
              </a:pPr>
              <a:r>
                <a:rPr lang="en-US" sz="3600">
                  <a:solidFill>
                    <a:srgbClr val="292829"/>
                  </a:solidFill>
                  <a:latin typeface="Open Sans" charset="0"/>
                  <a:ea typeface="Open Sans" charset="0"/>
                  <a:cs typeface="Open Sans" charset="0"/>
                </a:rPr>
                <a:t>Thêm nhận xét cho quá trình làm việc của intern.</a:t>
              </a:r>
            </a:p>
            <a:p>
              <a:pPr marL="571500" indent="-571500">
                <a:lnSpc>
                  <a:spcPct val="180000"/>
                </a:lnSpc>
                <a:buFontTx/>
                <a:buChar char="-"/>
                <a:defRPr/>
              </a:pPr>
              <a:r>
                <a:rPr lang="en-US" sz="3600">
                  <a:solidFill>
                    <a:srgbClr val="292829"/>
                  </a:solidFill>
                  <a:latin typeface="Open Sans" charset="0"/>
                  <a:ea typeface="Open Sans" charset="0"/>
                  <a:cs typeface="Open Sans" charset="0"/>
                </a:rPr>
                <a:t>Thống kê điểm các tiêu chí nhận xét từ mentor dưới dạng biểu đồ.</a:t>
              </a:r>
              <a:endParaRPr lang="en-US" sz="3600" dirty="0">
                <a:solidFill>
                  <a:srgbClr val="292829"/>
                </a:solidFill>
                <a:latin typeface="Open Sans" charset="0"/>
                <a:ea typeface="Open Sans" charset="0"/>
                <a:cs typeface="Open Sans" charset="0"/>
              </a:endParaRPr>
            </a:p>
          </p:txBody>
        </p:sp>
        <p:sp>
          <p:nvSpPr>
            <p:cNvPr id="7" name="Text Box 2"/>
            <p:cNvSpPr txBox="1">
              <a:spLocks/>
            </p:cNvSpPr>
            <p:nvPr/>
          </p:nvSpPr>
          <p:spPr bwMode="auto">
            <a:xfrm>
              <a:off x="2760551" y="2681536"/>
              <a:ext cx="5592762" cy="354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nchor="ctr">
              <a:spAutoFit/>
            </a:bodyPr>
            <a:lstStyle/>
            <a:p>
              <a:pPr eaLnBrk="1">
                <a:defRPr/>
              </a:pPr>
              <a:r>
                <a:rPr lang="en-US" altLang="x-none" sz="1800" spc="300">
                  <a:solidFill>
                    <a:schemeClr val="accent3"/>
                  </a:solidFill>
                  <a:latin typeface="Montserrat" charset="0"/>
                  <a:ea typeface="Montserrat" charset="0"/>
                  <a:cs typeface="Montserrat" charset="0"/>
                  <a:sym typeface="Poppins SemiBold" charset="0"/>
                </a:rPr>
                <a:t>Quản lí thực tập sinh</a:t>
              </a:r>
              <a:endParaRPr lang="x-none" altLang="x-none" sz="1800" spc="300" dirty="0">
                <a:solidFill>
                  <a:schemeClr val="accent3"/>
                </a:solidFill>
                <a:latin typeface="Montserrat" charset="0"/>
                <a:ea typeface="Montserrat" charset="0"/>
                <a:cs typeface="Montserrat" charset="0"/>
                <a:sym typeface="Poppins SemiBold" charset="0"/>
              </a:endParaRPr>
            </a:p>
          </p:txBody>
        </p:sp>
      </p:grpSp>
    </p:spTree>
    <p:extLst>
      <p:ext uri="{BB962C8B-B14F-4D97-AF65-F5344CB8AC3E}">
        <p14:creationId xmlns:p14="http://schemas.microsoft.com/office/powerpoint/2010/main" val="5608739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2038872" y="1961454"/>
            <a:ext cx="8568829" cy="7104686"/>
            <a:chOff x="2759075" y="2681536"/>
            <a:chExt cx="7128669" cy="7104686"/>
          </a:xfrm>
        </p:grpSpPr>
        <p:sp>
          <p:nvSpPr>
            <p:cNvPr id="8" name="Text Box 3"/>
            <p:cNvSpPr txBox="1">
              <a:spLocks/>
            </p:cNvSpPr>
            <p:nvPr/>
          </p:nvSpPr>
          <p:spPr bwMode="auto">
            <a:xfrm>
              <a:off x="2759075" y="3203990"/>
              <a:ext cx="6840637" cy="24298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lstStyle/>
            <a:p>
              <a:pPr eaLnBrk="1">
                <a:defRPr/>
              </a:pPr>
              <a:r>
                <a:rPr lang="en-US" altLang="x-none" sz="7200" b="1">
                  <a:solidFill>
                    <a:srgbClr val="000000"/>
                  </a:solidFill>
                  <a:latin typeface="Montserrat Semi" charset="0"/>
                  <a:ea typeface="Montserrat Semi" charset="0"/>
                  <a:cs typeface="Montserrat Semi" charset="0"/>
                  <a:sym typeface="Poppins Medium" charset="0"/>
                </a:rPr>
                <a:t>Màn hình đăng nhập</a:t>
              </a:r>
              <a:endParaRPr lang="x-none" altLang="x-none" sz="7200" b="1" dirty="0">
                <a:solidFill>
                  <a:srgbClr val="000000"/>
                </a:solidFill>
                <a:latin typeface="Montserrat Semi" charset="0"/>
                <a:ea typeface="Montserrat Semi" charset="0"/>
                <a:cs typeface="Montserrat Semi" charset="0"/>
                <a:sym typeface="Poppins Medium" charset="0"/>
              </a:endParaRPr>
            </a:p>
          </p:txBody>
        </p:sp>
        <p:sp>
          <p:nvSpPr>
            <p:cNvPr id="2" name="Rectangle 1"/>
            <p:cNvSpPr/>
            <p:nvPr/>
          </p:nvSpPr>
          <p:spPr bwMode="auto">
            <a:xfrm>
              <a:off x="2778125" y="5849888"/>
              <a:ext cx="7109619" cy="3936334"/>
            </a:xfrm>
            <a:prstGeom prst="rect">
              <a:avLst/>
            </a:prstGeom>
          </p:spPr>
          <p:txBody>
            <a:bodyPr wrap="square">
              <a:spAutoFit/>
            </a:bodyPr>
            <a:lstStyle/>
            <a:p>
              <a:pPr>
                <a:lnSpc>
                  <a:spcPct val="180000"/>
                </a:lnSpc>
                <a:defRPr/>
              </a:pPr>
              <a:r>
                <a:rPr lang="en-US" sz="3600">
                  <a:solidFill>
                    <a:srgbClr val="292829"/>
                  </a:solidFill>
                  <a:latin typeface="Open Sans" charset="0"/>
                  <a:ea typeface="Open Sans" charset="0"/>
                  <a:cs typeface="Open Sans" charset="0"/>
                </a:rPr>
                <a:t>- Khi hai textbox không có ký tự, nút đăng nhập sẽ bị vô hiệu hóa đi.</a:t>
              </a:r>
            </a:p>
            <a:p>
              <a:pPr>
                <a:lnSpc>
                  <a:spcPct val="180000"/>
                </a:lnSpc>
                <a:defRPr/>
              </a:pPr>
              <a:r>
                <a:rPr lang="en-US" sz="3600">
                  <a:solidFill>
                    <a:srgbClr val="292829"/>
                  </a:solidFill>
                  <a:latin typeface="Open Sans" charset="0"/>
                  <a:ea typeface="Open Sans" charset="0"/>
                  <a:cs typeface="Open Sans" charset="0"/>
                </a:rPr>
                <a:t>- Ngược lại khi một trong hai ô có ký tự, nút đăng nhập sẽ được mở ra.</a:t>
              </a:r>
              <a:endParaRPr lang="en-US" sz="3600" dirty="0">
                <a:solidFill>
                  <a:srgbClr val="292829"/>
                </a:solidFill>
                <a:latin typeface="Open Sans" charset="0"/>
                <a:ea typeface="Open Sans" charset="0"/>
                <a:cs typeface="Open Sans" charset="0"/>
              </a:endParaRPr>
            </a:p>
          </p:txBody>
        </p:sp>
        <p:sp>
          <p:nvSpPr>
            <p:cNvPr id="7" name="Text Box 2"/>
            <p:cNvSpPr txBox="1">
              <a:spLocks/>
            </p:cNvSpPr>
            <p:nvPr/>
          </p:nvSpPr>
          <p:spPr bwMode="auto">
            <a:xfrm>
              <a:off x="2760551" y="2681536"/>
              <a:ext cx="5592762" cy="354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nchor="ctr">
              <a:spAutoFit/>
            </a:bodyPr>
            <a:lstStyle/>
            <a:p>
              <a:pPr eaLnBrk="1">
                <a:defRPr/>
              </a:pPr>
              <a:r>
                <a:rPr lang="en-US" altLang="x-none" sz="1800" spc="300">
                  <a:solidFill>
                    <a:schemeClr val="accent3"/>
                  </a:solidFill>
                  <a:latin typeface="Montserrat" charset="0"/>
                  <a:ea typeface="Montserrat" charset="0"/>
                  <a:cs typeface="Montserrat" charset="0"/>
                  <a:sym typeface="Poppins SemiBold" charset="0"/>
                </a:rPr>
                <a:t>Quản lí thực tập sinh</a:t>
              </a:r>
              <a:endParaRPr lang="x-none" altLang="x-none" sz="1800" spc="300" dirty="0">
                <a:solidFill>
                  <a:schemeClr val="accent3"/>
                </a:solidFill>
                <a:latin typeface="Montserrat" charset="0"/>
                <a:ea typeface="Montserrat" charset="0"/>
                <a:cs typeface="Montserrat" charset="0"/>
                <a:sym typeface="Poppins SemiBold" charset="0"/>
              </a:endParaRPr>
            </a:p>
          </p:txBody>
        </p:sp>
      </p:grpSp>
      <p:pic>
        <p:nvPicPr>
          <p:cNvPr id="5" name="Picture 4" descr="Graphical user interface, application&#10;&#10;Description automatically generated">
            <a:extLst>
              <a:ext uri="{FF2B5EF4-FFF2-40B4-BE49-F238E27FC236}">
                <a16:creationId xmlns:a16="http://schemas.microsoft.com/office/drawing/2014/main" id="{A4ABABA3-24E6-470A-B064-CA9EADD6EAEB}"/>
              </a:ext>
            </a:extLst>
          </p:cNvPr>
          <p:cNvPicPr>
            <a:picLocks noChangeAspect="1"/>
          </p:cNvPicPr>
          <p:nvPr/>
        </p:nvPicPr>
        <p:blipFill>
          <a:blip r:embed="rId2"/>
          <a:stretch>
            <a:fillRect/>
          </a:stretch>
        </p:blipFill>
        <p:spPr>
          <a:xfrm>
            <a:off x="12768064" y="1662717"/>
            <a:ext cx="5256584" cy="10390565"/>
          </a:xfrm>
          <a:prstGeom prst="rect">
            <a:avLst/>
          </a:prstGeom>
        </p:spPr>
      </p:pic>
      <p:pic>
        <p:nvPicPr>
          <p:cNvPr id="11" name="Picture 10" descr="Graphical user interface, application&#10;&#10;Description automatically generated">
            <a:extLst>
              <a:ext uri="{FF2B5EF4-FFF2-40B4-BE49-F238E27FC236}">
                <a16:creationId xmlns:a16="http://schemas.microsoft.com/office/drawing/2014/main" id="{61B43E06-219E-4B4A-84ED-DF6C1C74CDF3}"/>
              </a:ext>
            </a:extLst>
          </p:cNvPr>
          <p:cNvPicPr>
            <a:picLocks noChangeAspect="1"/>
          </p:cNvPicPr>
          <p:nvPr/>
        </p:nvPicPr>
        <p:blipFill>
          <a:blip r:embed="rId3"/>
          <a:stretch>
            <a:fillRect/>
          </a:stretch>
        </p:blipFill>
        <p:spPr>
          <a:xfrm>
            <a:off x="18672720" y="1663123"/>
            <a:ext cx="5271478" cy="10390159"/>
          </a:xfrm>
          <a:prstGeom prst="rect">
            <a:avLst/>
          </a:prstGeom>
        </p:spPr>
      </p:pic>
    </p:spTree>
    <p:extLst>
      <p:ext uri="{BB962C8B-B14F-4D97-AF65-F5344CB8AC3E}">
        <p14:creationId xmlns:p14="http://schemas.microsoft.com/office/powerpoint/2010/main" val="13519873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bwMode="auto">
          <a:xfrm>
            <a:off x="598712" y="10818440"/>
            <a:ext cx="4104456" cy="2592288"/>
          </a:xfrm>
          <a:prstGeom prst="rect">
            <a:avLst/>
          </a:prstGeom>
          <a:solidFill>
            <a:srgbClr val="FFFFFF"/>
          </a:solidFill>
          <a:ln w="12700" cap="flat" cmpd="sng" algn="ctr">
            <a:noFill/>
            <a:prstDash val="solid"/>
            <a:miter lim="400000"/>
            <a:headEnd type="none" w="med" len="med"/>
            <a:tailEnd type="none" w="med" len="med"/>
          </a:ln>
          <a:effectLst/>
        </p:spPr>
        <p:txBody>
          <a:bodyPr vert="horz" wrap="square" lIns="38100" tIns="38100" rIns="38100" bIns="38100" numCol="1" rtlCol="0" anchor="ctr" anchorCtr="0" compatLnSpc="1">
            <a:prstTxWarp prst="textNoShape">
              <a:avLst/>
            </a:prstTxWarp>
            <a:spAutoFit/>
          </a:bodyPr>
          <a:lstStyle/>
          <a:p>
            <a:pPr marL="0" marR="0" indent="0" algn="l" defTabSz="825500" rtl="0" eaLnBrk="1" fontAlgn="base" latinLnBrk="0" hangingPunct="0">
              <a:lnSpc>
                <a:spcPct val="100000"/>
              </a:lnSpc>
              <a:spcBef>
                <a:spcPct val="0"/>
              </a:spcBef>
              <a:spcAft>
                <a:spcPct val="0"/>
              </a:spcAft>
              <a:buClrTx/>
              <a:buSzTx/>
              <a:buFontTx/>
              <a:buNone/>
              <a:tabLst/>
            </a:pPr>
            <a:endParaRPr kumimoji="0" lang="en-US" sz="2000" b="0" i="0" u="none" strike="noStrike" cap="none" normalizeH="0" baseline="0">
              <a:ln>
                <a:noFill/>
              </a:ln>
              <a:solidFill>
                <a:srgbClr val="74808C"/>
              </a:solidFill>
              <a:effectLst/>
              <a:latin typeface="Poppins" charset="0"/>
              <a:ea typeface="Poppins" charset="0"/>
              <a:cs typeface="Poppins" charset="0"/>
              <a:sym typeface="Poppins" charset="0"/>
            </a:endParaRPr>
          </a:p>
        </p:txBody>
      </p:sp>
      <p:sp>
        <p:nvSpPr>
          <p:cNvPr id="6145" name="Text Box 1"/>
          <p:cNvSpPr txBox="1">
            <a:spLocks/>
          </p:cNvSpPr>
          <p:nvPr/>
        </p:nvSpPr>
        <p:spPr bwMode="auto">
          <a:xfrm>
            <a:off x="22545675" y="12448902"/>
            <a:ext cx="895350" cy="385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spAutoFit/>
          </a:bodyPr>
          <a:lstStyle>
            <a:lvl1pPr>
              <a:defRPr sz="2000">
                <a:solidFill>
                  <a:srgbClr val="74808C"/>
                </a:solidFill>
                <a:latin typeface="Poppins" charset="0"/>
                <a:ea typeface="Poppins" charset="0"/>
                <a:cs typeface="Poppins" charset="0"/>
                <a:sym typeface="Poppins" charset="0"/>
              </a:defRPr>
            </a:lvl1pPr>
            <a:lvl2pPr marL="742950" indent="-285750">
              <a:defRPr sz="2000">
                <a:solidFill>
                  <a:srgbClr val="74808C"/>
                </a:solidFill>
                <a:latin typeface="Poppins" charset="0"/>
                <a:ea typeface="Poppins" charset="0"/>
                <a:cs typeface="Poppins" charset="0"/>
                <a:sym typeface="Poppins" charset="0"/>
              </a:defRPr>
            </a:lvl2pPr>
            <a:lvl3pPr marL="1143000" indent="-228600">
              <a:defRPr sz="2000">
                <a:solidFill>
                  <a:srgbClr val="74808C"/>
                </a:solidFill>
                <a:latin typeface="Poppins" charset="0"/>
                <a:ea typeface="Poppins" charset="0"/>
                <a:cs typeface="Poppins" charset="0"/>
                <a:sym typeface="Poppins" charset="0"/>
              </a:defRPr>
            </a:lvl3pPr>
            <a:lvl4pPr marL="1600200" indent="-228600">
              <a:defRPr sz="2000">
                <a:solidFill>
                  <a:srgbClr val="74808C"/>
                </a:solidFill>
                <a:latin typeface="Poppins" charset="0"/>
                <a:ea typeface="Poppins" charset="0"/>
                <a:cs typeface="Poppins" charset="0"/>
                <a:sym typeface="Poppins" charset="0"/>
              </a:defRPr>
            </a:lvl4pPr>
            <a:lvl5pPr marL="2057400" indent="-228600">
              <a:defRPr sz="2000">
                <a:solidFill>
                  <a:srgbClr val="74808C"/>
                </a:solidFill>
                <a:latin typeface="Poppins" charset="0"/>
                <a:ea typeface="Poppins" charset="0"/>
                <a:cs typeface="Poppins" charset="0"/>
                <a:sym typeface="Poppins" charset="0"/>
              </a:defRPr>
            </a:lvl5pPr>
            <a:lvl6pPr marL="2514600" indent="-228600" defTabSz="825500" eaLnBrk="0" fontAlgn="base" hangingPunct="0">
              <a:spcBef>
                <a:spcPct val="0"/>
              </a:spcBef>
              <a:spcAft>
                <a:spcPct val="0"/>
              </a:spcAft>
              <a:defRPr sz="2000">
                <a:solidFill>
                  <a:srgbClr val="74808C"/>
                </a:solidFill>
                <a:latin typeface="Poppins" charset="0"/>
                <a:ea typeface="Poppins" charset="0"/>
                <a:cs typeface="Poppins" charset="0"/>
                <a:sym typeface="Poppins" charset="0"/>
              </a:defRPr>
            </a:lvl6pPr>
            <a:lvl7pPr marL="2971800" indent="-228600" defTabSz="825500" eaLnBrk="0" fontAlgn="base" hangingPunct="0">
              <a:spcBef>
                <a:spcPct val="0"/>
              </a:spcBef>
              <a:spcAft>
                <a:spcPct val="0"/>
              </a:spcAft>
              <a:defRPr sz="2000">
                <a:solidFill>
                  <a:srgbClr val="74808C"/>
                </a:solidFill>
                <a:latin typeface="Poppins" charset="0"/>
                <a:ea typeface="Poppins" charset="0"/>
                <a:cs typeface="Poppins" charset="0"/>
                <a:sym typeface="Poppins" charset="0"/>
              </a:defRPr>
            </a:lvl7pPr>
            <a:lvl8pPr marL="3429000" indent="-228600" defTabSz="825500" eaLnBrk="0" fontAlgn="base" hangingPunct="0">
              <a:spcBef>
                <a:spcPct val="0"/>
              </a:spcBef>
              <a:spcAft>
                <a:spcPct val="0"/>
              </a:spcAft>
              <a:defRPr sz="2000">
                <a:solidFill>
                  <a:srgbClr val="74808C"/>
                </a:solidFill>
                <a:latin typeface="Poppins" charset="0"/>
                <a:ea typeface="Poppins" charset="0"/>
                <a:cs typeface="Poppins" charset="0"/>
                <a:sym typeface="Poppins" charset="0"/>
              </a:defRPr>
            </a:lvl8pPr>
            <a:lvl9pPr marL="3886200" indent="-228600" defTabSz="825500" eaLnBrk="0" fontAlgn="base" hangingPunct="0">
              <a:spcBef>
                <a:spcPct val="0"/>
              </a:spcBef>
              <a:spcAft>
                <a:spcPct val="0"/>
              </a:spcAft>
              <a:defRPr sz="2000">
                <a:solidFill>
                  <a:srgbClr val="74808C"/>
                </a:solidFill>
                <a:latin typeface="Poppins" charset="0"/>
                <a:ea typeface="Poppins" charset="0"/>
                <a:cs typeface="Poppins" charset="0"/>
                <a:sym typeface="Poppins" charset="0"/>
              </a:defRPr>
            </a:lvl9pPr>
          </a:lstStyle>
          <a:p>
            <a:pPr algn="ctr" eaLnBrk="1">
              <a:defRPr/>
            </a:pPr>
            <a:fld id="{50DB6F24-78AF-B74A-8CA2-6EFA4B1A3171}" type="slidenum">
              <a:rPr lang="x-none" altLang="x-none" smtClean="0">
                <a:solidFill>
                  <a:srgbClr val="9B9A9C"/>
                </a:solidFill>
                <a:latin typeface="Montserrat" charset="0"/>
                <a:ea typeface="Montserrat" charset="0"/>
                <a:cs typeface="Montserrat" charset="0"/>
              </a:rPr>
              <a:pPr algn="ctr" eaLnBrk="1">
                <a:defRPr/>
              </a:pPr>
              <a:t>7</a:t>
            </a:fld>
            <a:endParaRPr lang="x-none" altLang="x-none" dirty="0">
              <a:solidFill>
                <a:srgbClr val="9B9A9C"/>
              </a:solidFill>
              <a:latin typeface="Montserrat" charset="0"/>
              <a:ea typeface="Montserrat" charset="0"/>
              <a:cs typeface="Montserrat" charset="0"/>
            </a:endParaRPr>
          </a:p>
        </p:txBody>
      </p:sp>
      <p:grpSp>
        <p:nvGrpSpPr>
          <p:cNvPr id="2" name="Group 1"/>
          <p:cNvGrpSpPr/>
          <p:nvPr/>
        </p:nvGrpSpPr>
        <p:grpSpPr>
          <a:xfrm>
            <a:off x="10463958" y="1401204"/>
            <a:ext cx="12529392" cy="10595798"/>
            <a:chOff x="14405198" y="2681536"/>
            <a:chExt cx="7109619" cy="10189601"/>
          </a:xfrm>
        </p:grpSpPr>
        <p:sp>
          <p:nvSpPr>
            <p:cNvPr id="6" name="Text Box 3"/>
            <p:cNvSpPr txBox="1">
              <a:spLocks/>
            </p:cNvSpPr>
            <p:nvPr/>
          </p:nvSpPr>
          <p:spPr bwMode="auto">
            <a:xfrm>
              <a:off x="14405198" y="3203990"/>
              <a:ext cx="6840637" cy="26458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lstStyle/>
            <a:p>
              <a:pPr eaLnBrk="1">
                <a:defRPr/>
              </a:pPr>
              <a:r>
                <a:rPr lang="en-US" altLang="x-none" sz="7200" b="1">
                  <a:solidFill>
                    <a:srgbClr val="000000"/>
                  </a:solidFill>
                  <a:latin typeface="Montserrat Semi" charset="0"/>
                  <a:ea typeface="Montserrat Semi" charset="0"/>
                  <a:cs typeface="Montserrat Semi" charset="0"/>
                  <a:sym typeface="Poppins Medium" charset="0"/>
                </a:rPr>
                <a:t>Giao diện sau khi đã đăng nhập</a:t>
              </a:r>
              <a:endParaRPr lang="x-none" altLang="x-none" sz="7200" b="1" dirty="0">
                <a:solidFill>
                  <a:srgbClr val="000000"/>
                </a:solidFill>
                <a:latin typeface="Montserrat Semi" charset="0"/>
                <a:ea typeface="Montserrat Semi" charset="0"/>
                <a:cs typeface="Montserrat Semi" charset="0"/>
                <a:sym typeface="Poppins Medium" charset="0"/>
              </a:endParaRPr>
            </a:p>
          </p:txBody>
        </p:sp>
        <p:sp>
          <p:nvSpPr>
            <p:cNvPr id="9" name="Rectangle 8"/>
            <p:cNvSpPr/>
            <p:nvPr/>
          </p:nvSpPr>
          <p:spPr bwMode="auto">
            <a:xfrm>
              <a:off x="14405198" y="5234355"/>
              <a:ext cx="7109619" cy="7636782"/>
            </a:xfrm>
            <a:prstGeom prst="rect">
              <a:avLst/>
            </a:prstGeom>
          </p:spPr>
          <p:txBody>
            <a:bodyPr wrap="square">
              <a:spAutoFit/>
            </a:bodyPr>
            <a:lstStyle/>
            <a:p>
              <a:pPr marL="342900" indent="-342900">
                <a:lnSpc>
                  <a:spcPct val="180000"/>
                </a:lnSpc>
                <a:buFontTx/>
                <a:buChar char="-"/>
                <a:defRPr/>
              </a:pPr>
              <a:r>
                <a:rPr lang="en-US" sz="3200">
                  <a:solidFill>
                    <a:srgbClr val="292829"/>
                  </a:solidFill>
                  <a:latin typeface="Open Sans" charset="0"/>
                  <a:ea typeface="Open Sans" charset="0"/>
                  <a:cs typeface="Open Sans" charset="0"/>
                </a:rPr>
                <a:t>Vị trí số 1 khi nhấn vào có thể thực hiện tìm kiếm các task theo mô tả của task.</a:t>
              </a:r>
            </a:p>
            <a:p>
              <a:pPr marL="342900" indent="-342900">
                <a:lnSpc>
                  <a:spcPct val="180000"/>
                </a:lnSpc>
                <a:buFontTx/>
                <a:buChar char="-"/>
                <a:defRPr/>
              </a:pPr>
              <a:r>
                <a:rPr lang="en-US" sz="3200">
                  <a:solidFill>
                    <a:srgbClr val="292829"/>
                  </a:solidFill>
                  <a:latin typeface="Open Sans" charset="0"/>
                  <a:ea typeface="Open Sans" charset="0"/>
                  <a:cs typeface="Open Sans" charset="0"/>
                </a:rPr>
                <a:t>Vị trí 2 khi nhấn vào sẽ chuyển qua màn hình them task mới.</a:t>
              </a:r>
            </a:p>
            <a:p>
              <a:pPr marL="342900" indent="-342900">
                <a:lnSpc>
                  <a:spcPct val="180000"/>
                </a:lnSpc>
                <a:buFontTx/>
                <a:buChar char="-"/>
                <a:defRPr/>
              </a:pPr>
              <a:r>
                <a:rPr lang="en-US" sz="3200">
                  <a:solidFill>
                    <a:srgbClr val="292829"/>
                  </a:solidFill>
                  <a:latin typeface="Open Sans" charset="0"/>
                  <a:ea typeface="Open Sans" charset="0"/>
                  <a:cs typeface="Open Sans" charset="0"/>
                </a:rPr>
                <a:t>Vị trí 3 khi nhấn vào sẽ hiển thị thông tin đầy đủ của task đã them.</a:t>
              </a:r>
            </a:p>
            <a:p>
              <a:pPr marL="342900" indent="-342900">
                <a:lnSpc>
                  <a:spcPct val="180000"/>
                </a:lnSpc>
                <a:buFontTx/>
                <a:buChar char="-"/>
                <a:defRPr/>
              </a:pPr>
              <a:r>
                <a:rPr lang="en-US" sz="3200">
                  <a:solidFill>
                    <a:srgbClr val="292829"/>
                  </a:solidFill>
                  <a:latin typeface="Open Sans" charset="0"/>
                  <a:ea typeface="Open Sans" charset="0"/>
                  <a:cs typeface="Open Sans" charset="0"/>
                </a:rPr>
                <a:t>Vị trí 4 khi nhấn sẽ chuyển đến màn hình tìm kiếm các người dung khác.</a:t>
              </a:r>
            </a:p>
            <a:p>
              <a:pPr marL="342900" indent="-342900">
                <a:lnSpc>
                  <a:spcPct val="180000"/>
                </a:lnSpc>
                <a:buFontTx/>
                <a:buChar char="-"/>
                <a:defRPr/>
              </a:pPr>
              <a:r>
                <a:rPr lang="en-US" sz="3200">
                  <a:solidFill>
                    <a:srgbClr val="292829"/>
                  </a:solidFill>
                  <a:latin typeface="Open Sans" charset="0"/>
                  <a:ea typeface="Open Sans" charset="0"/>
                  <a:cs typeface="Open Sans" charset="0"/>
                </a:rPr>
                <a:t>Vị trí 5 sẽ hiển thị một giao diện lịch để xem ngày deadline của các task đã lập.</a:t>
              </a:r>
            </a:p>
            <a:p>
              <a:pPr marL="342900" indent="-342900">
                <a:lnSpc>
                  <a:spcPct val="180000"/>
                </a:lnSpc>
                <a:buFontTx/>
                <a:buChar char="-"/>
                <a:defRPr/>
              </a:pPr>
              <a:r>
                <a:rPr lang="en-US" sz="3200">
                  <a:solidFill>
                    <a:srgbClr val="292829"/>
                  </a:solidFill>
                  <a:latin typeface="Open Sans" charset="0"/>
                  <a:ea typeface="Open Sans" charset="0"/>
                  <a:cs typeface="Open Sans" charset="0"/>
                </a:rPr>
                <a:t>Vị trí 6 sẽ chuyển đến màn hình thông tin cá nhân của người dùng.</a:t>
              </a:r>
              <a:endParaRPr lang="en-US" sz="3200" dirty="0">
                <a:solidFill>
                  <a:srgbClr val="292829"/>
                </a:solidFill>
                <a:latin typeface="Open Sans" charset="0"/>
                <a:ea typeface="Open Sans" charset="0"/>
                <a:cs typeface="Open Sans" charset="0"/>
              </a:endParaRPr>
            </a:p>
          </p:txBody>
        </p:sp>
        <p:sp>
          <p:nvSpPr>
            <p:cNvPr id="10" name="Text Box 2"/>
            <p:cNvSpPr txBox="1">
              <a:spLocks/>
            </p:cNvSpPr>
            <p:nvPr/>
          </p:nvSpPr>
          <p:spPr bwMode="auto">
            <a:xfrm>
              <a:off x="14406674" y="2681536"/>
              <a:ext cx="5592762" cy="354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nchor="ctr">
              <a:spAutoFit/>
            </a:bodyPr>
            <a:lstStyle/>
            <a:p>
              <a:pPr eaLnBrk="1">
                <a:defRPr/>
              </a:pPr>
              <a:r>
                <a:rPr lang="en-US" altLang="x-none" sz="1800" spc="300">
                  <a:solidFill>
                    <a:schemeClr val="accent3"/>
                  </a:solidFill>
                  <a:latin typeface="Montserrat" charset="0"/>
                  <a:ea typeface="Montserrat" charset="0"/>
                  <a:cs typeface="Montserrat" charset="0"/>
                  <a:sym typeface="Poppins SemiBold" charset="0"/>
                </a:rPr>
                <a:t>Quản lí thực tập sinh</a:t>
              </a:r>
              <a:endParaRPr lang="x-none" altLang="x-none" sz="1800" spc="300" dirty="0">
                <a:solidFill>
                  <a:schemeClr val="accent3"/>
                </a:solidFill>
                <a:latin typeface="Montserrat" charset="0"/>
                <a:ea typeface="Montserrat" charset="0"/>
                <a:cs typeface="Montserrat" charset="0"/>
                <a:sym typeface="Poppins SemiBold" charset="0"/>
              </a:endParaRPr>
            </a:p>
          </p:txBody>
        </p:sp>
      </p:grpSp>
      <p:pic>
        <p:nvPicPr>
          <p:cNvPr id="13" name="Picture 12" descr="Graphical user interface, text, application, chat or text message&#10;&#10;Description automatically generated">
            <a:extLst>
              <a:ext uri="{FF2B5EF4-FFF2-40B4-BE49-F238E27FC236}">
                <a16:creationId xmlns:a16="http://schemas.microsoft.com/office/drawing/2014/main" id="{1E37AD34-514A-45EF-81D6-73CBD55A6A5B}"/>
              </a:ext>
            </a:extLst>
          </p:cNvPr>
          <p:cNvPicPr>
            <a:picLocks noChangeAspect="1"/>
          </p:cNvPicPr>
          <p:nvPr/>
        </p:nvPicPr>
        <p:blipFill>
          <a:blip r:embed="rId2"/>
          <a:stretch>
            <a:fillRect/>
          </a:stretch>
        </p:blipFill>
        <p:spPr>
          <a:xfrm>
            <a:off x="2650940" y="1501310"/>
            <a:ext cx="5560521" cy="10713380"/>
          </a:xfrm>
          <a:prstGeom prst="rect">
            <a:avLst/>
          </a:prstGeom>
        </p:spPr>
      </p:pic>
    </p:spTree>
    <p:extLst>
      <p:ext uri="{BB962C8B-B14F-4D97-AF65-F5344CB8AC3E}">
        <p14:creationId xmlns:p14="http://schemas.microsoft.com/office/powerpoint/2010/main" val="13019274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bwMode="auto">
          <a:xfrm>
            <a:off x="598712" y="10818440"/>
            <a:ext cx="4104456" cy="2592288"/>
          </a:xfrm>
          <a:prstGeom prst="rect">
            <a:avLst/>
          </a:prstGeom>
          <a:solidFill>
            <a:srgbClr val="FFFFFF"/>
          </a:solidFill>
          <a:ln w="12700" cap="flat" cmpd="sng" algn="ctr">
            <a:noFill/>
            <a:prstDash val="solid"/>
            <a:miter lim="400000"/>
            <a:headEnd type="none" w="med" len="med"/>
            <a:tailEnd type="none" w="med" len="med"/>
          </a:ln>
          <a:effectLst/>
        </p:spPr>
        <p:txBody>
          <a:bodyPr vert="horz" wrap="square" lIns="38100" tIns="38100" rIns="38100" bIns="38100" numCol="1" rtlCol="0" anchor="ctr" anchorCtr="0" compatLnSpc="1">
            <a:prstTxWarp prst="textNoShape">
              <a:avLst/>
            </a:prstTxWarp>
            <a:spAutoFit/>
          </a:bodyPr>
          <a:lstStyle/>
          <a:p>
            <a:pPr marL="0" marR="0" indent="0" algn="l" defTabSz="825500" rtl="0" eaLnBrk="1" fontAlgn="base" latinLnBrk="0" hangingPunct="0">
              <a:lnSpc>
                <a:spcPct val="100000"/>
              </a:lnSpc>
              <a:spcBef>
                <a:spcPct val="0"/>
              </a:spcBef>
              <a:spcAft>
                <a:spcPct val="0"/>
              </a:spcAft>
              <a:buClrTx/>
              <a:buSzTx/>
              <a:buFontTx/>
              <a:buNone/>
              <a:tabLst/>
            </a:pPr>
            <a:endParaRPr kumimoji="0" lang="en-US" sz="2000" b="0" i="0" u="none" strike="noStrike" cap="none" normalizeH="0" baseline="0">
              <a:ln>
                <a:noFill/>
              </a:ln>
              <a:solidFill>
                <a:srgbClr val="74808C"/>
              </a:solidFill>
              <a:effectLst/>
              <a:latin typeface="Poppins" charset="0"/>
              <a:ea typeface="Poppins" charset="0"/>
              <a:cs typeface="Poppins" charset="0"/>
              <a:sym typeface="Poppins" charset="0"/>
            </a:endParaRPr>
          </a:p>
        </p:txBody>
      </p:sp>
      <p:sp>
        <p:nvSpPr>
          <p:cNvPr id="6145" name="Text Box 1"/>
          <p:cNvSpPr txBox="1">
            <a:spLocks/>
          </p:cNvSpPr>
          <p:nvPr/>
        </p:nvSpPr>
        <p:spPr bwMode="auto">
          <a:xfrm>
            <a:off x="22545675" y="12448902"/>
            <a:ext cx="895350" cy="385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spAutoFit/>
          </a:bodyPr>
          <a:lstStyle>
            <a:lvl1pPr>
              <a:defRPr sz="2000">
                <a:solidFill>
                  <a:srgbClr val="74808C"/>
                </a:solidFill>
                <a:latin typeface="Poppins" charset="0"/>
                <a:ea typeface="Poppins" charset="0"/>
                <a:cs typeface="Poppins" charset="0"/>
                <a:sym typeface="Poppins" charset="0"/>
              </a:defRPr>
            </a:lvl1pPr>
            <a:lvl2pPr marL="742950" indent="-285750">
              <a:defRPr sz="2000">
                <a:solidFill>
                  <a:srgbClr val="74808C"/>
                </a:solidFill>
                <a:latin typeface="Poppins" charset="0"/>
                <a:ea typeface="Poppins" charset="0"/>
                <a:cs typeface="Poppins" charset="0"/>
                <a:sym typeface="Poppins" charset="0"/>
              </a:defRPr>
            </a:lvl2pPr>
            <a:lvl3pPr marL="1143000" indent="-228600">
              <a:defRPr sz="2000">
                <a:solidFill>
                  <a:srgbClr val="74808C"/>
                </a:solidFill>
                <a:latin typeface="Poppins" charset="0"/>
                <a:ea typeface="Poppins" charset="0"/>
                <a:cs typeface="Poppins" charset="0"/>
                <a:sym typeface="Poppins" charset="0"/>
              </a:defRPr>
            </a:lvl3pPr>
            <a:lvl4pPr marL="1600200" indent="-228600">
              <a:defRPr sz="2000">
                <a:solidFill>
                  <a:srgbClr val="74808C"/>
                </a:solidFill>
                <a:latin typeface="Poppins" charset="0"/>
                <a:ea typeface="Poppins" charset="0"/>
                <a:cs typeface="Poppins" charset="0"/>
                <a:sym typeface="Poppins" charset="0"/>
              </a:defRPr>
            </a:lvl4pPr>
            <a:lvl5pPr marL="2057400" indent="-228600">
              <a:defRPr sz="2000">
                <a:solidFill>
                  <a:srgbClr val="74808C"/>
                </a:solidFill>
                <a:latin typeface="Poppins" charset="0"/>
                <a:ea typeface="Poppins" charset="0"/>
                <a:cs typeface="Poppins" charset="0"/>
                <a:sym typeface="Poppins" charset="0"/>
              </a:defRPr>
            </a:lvl5pPr>
            <a:lvl6pPr marL="2514600" indent="-228600" defTabSz="825500" eaLnBrk="0" fontAlgn="base" hangingPunct="0">
              <a:spcBef>
                <a:spcPct val="0"/>
              </a:spcBef>
              <a:spcAft>
                <a:spcPct val="0"/>
              </a:spcAft>
              <a:defRPr sz="2000">
                <a:solidFill>
                  <a:srgbClr val="74808C"/>
                </a:solidFill>
                <a:latin typeface="Poppins" charset="0"/>
                <a:ea typeface="Poppins" charset="0"/>
                <a:cs typeface="Poppins" charset="0"/>
                <a:sym typeface="Poppins" charset="0"/>
              </a:defRPr>
            </a:lvl6pPr>
            <a:lvl7pPr marL="2971800" indent="-228600" defTabSz="825500" eaLnBrk="0" fontAlgn="base" hangingPunct="0">
              <a:spcBef>
                <a:spcPct val="0"/>
              </a:spcBef>
              <a:spcAft>
                <a:spcPct val="0"/>
              </a:spcAft>
              <a:defRPr sz="2000">
                <a:solidFill>
                  <a:srgbClr val="74808C"/>
                </a:solidFill>
                <a:latin typeface="Poppins" charset="0"/>
                <a:ea typeface="Poppins" charset="0"/>
                <a:cs typeface="Poppins" charset="0"/>
                <a:sym typeface="Poppins" charset="0"/>
              </a:defRPr>
            </a:lvl7pPr>
            <a:lvl8pPr marL="3429000" indent="-228600" defTabSz="825500" eaLnBrk="0" fontAlgn="base" hangingPunct="0">
              <a:spcBef>
                <a:spcPct val="0"/>
              </a:spcBef>
              <a:spcAft>
                <a:spcPct val="0"/>
              </a:spcAft>
              <a:defRPr sz="2000">
                <a:solidFill>
                  <a:srgbClr val="74808C"/>
                </a:solidFill>
                <a:latin typeface="Poppins" charset="0"/>
                <a:ea typeface="Poppins" charset="0"/>
                <a:cs typeface="Poppins" charset="0"/>
                <a:sym typeface="Poppins" charset="0"/>
              </a:defRPr>
            </a:lvl8pPr>
            <a:lvl9pPr marL="3886200" indent="-228600" defTabSz="825500" eaLnBrk="0" fontAlgn="base" hangingPunct="0">
              <a:spcBef>
                <a:spcPct val="0"/>
              </a:spcBef>
              <a:spcAft>
                <a:spcPct val="0"/>
              </a:spcAft>
              <a:defRPr sz="2000">
                <a:solidFill>
                  <a:srgbClr val="74808C"/>
                </a:solidFill>
                <a:latin typeface="Poppins" charset="0"/>
                <a:ea typeface="Poppins" charset="0"/>
                <a:cs typeface="Poppins" charset="0"/>
                <a:sym typeface="Poppins" charset="0"/>
              </a:defRPr>
            </a:lvl9pPr>
          </a:lstStyle>
          <a:p>
            <a:pPr algn="ctr" eaLnBrk="1">
              <a:defRPr/>
            </a:pPr>
            <a:fld id="{50DB6F24-78AF-B74A-8CA2-6EFA4B1A3171}" type="slidenum">
              <a:rPr lang="x-none" altLang="x-none" smtClean="0">
                <a:solidFill>
                  <a:srgbClr val="9B9A9C"/>
                </a:solidFill>
                <a:latin typeface="Montserrat" charset="0"/>
                <a:ea typeface="Montserrat" charset="0"/>
                <a:cs typeface="Montserrat" charset="0"/>
              </a:rPr>
              <a:pPr algn="ctr" eaLnBrk="1">
                <a:defRPr/>
              </a:pPr>
              <a:t>8</a:t>
            </a:fld>
            <a:endParaRPr lang="x-none" altLang="x-none" dirty="0">
              <a:solidFill>
                <a:srgbClr val="9B9A9C"/>
              </a:solidFill>
              <a:latin typeface="Montserrat" charset="0"/>
              <a:ea typeface="Montserrat" charset="0"/>
              <a:cs typeface="Montserrat" charset="0"/>
            </a:endParaRPr>
          </a:p>
        </p:txBody>
      </p:sp>
      <p:grpSp>
        <p:nvGrpSpPr>
          <p:cNvPr id="2" name="Group 1"/>
          <p:cNvGrpSpPr/>
          <p:nvPr/>
        </p:nvGrpSpPr>
        <p:grpSpPr>
          <a:xfrm>
            <a:off x="10463958" y="1401204"/>
            <a:ext cx="12529392" cy="10595798"/>
            <a:chOff x="14405198" y="2681536"/>
            <a:chExt cx="7109619" cy="10189598"/>
          </a:xfrm>
        </p:grpSpPr>
        <p:sp>
          <p:nvSpPr>
            <p:cNvPr id="6" name="Text Box 3"/>
            <p:cNvSpPr txBox="1">
              <a:spLocks/>
            </p:cNvSpPr>
            <p:nvPr/>
          </p:nvSpPr>
          <p:spPr bwMode="auto">
            <a:xfrm>
              <a:off x="14405198" y="3203990"/>
              <a:ext cx="6840637" cy="26458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lstStyle/>
            <a:p>
              <a:pPr eaLnBrk="1">
                <a:defRPr/>
              </a:pPr>
              <a:r>
                <a:rPr lang="en-US" altLang="x-none" sz="7200" b="1">
                  <a:solidFill>
                    <a:srgbClr val="000000"/>
                  </a:solidFill>
                  <a:latin typeface="Montserrat Semi" charset="0"/>
                  <a:ea typeface="Montserrat Semi" charset="0"/>
                  <a:cs typeface="Montserrat Semi" charset="0"/>
                  <a:sym typeface="Poppins Medium" charset="0"/>
                </a:rPr>
                <a:t>Giao diện thông tin đầy đủ của một task đã tạo</a:t>
              </a:r>
              <a:endParaRPr lang="x-none" altLang="x-none" sz="7200" b="1" dirty="0">
                <a:solidFill>
                  <a:srgbClr val="000000"/>
                </a:solidFill>
                <a:latin typeface="Montserrat Semi" charset="0"/>
                <a:ea typeface="Montserrat Semi" charset="0"/>
                <a:cs typeface="Montserrat Semi" charset="0"/>
                <a:sym typeface="Poppins Medium" charset="0"/>
              </a:endParaRPr>
            </a:p>
          </p:txBody>
        </p:sp>
        <p:sp>
          <p:nvSpPr>
            <p:cNvPr id="9" name="Rectangle 8"/>
            <p:cNvSpPr/>
            <p:nvPr/>
          </p:nvSpPr>
          <p:spPr bwMode="auto">
            <a:xfrm>
              <a:off x="14405198" y="5234355"/>
              <a:ext cx="7109619" cy="7636779"/>
            </a:xfrm>
            <a:prstGeom prst="rect">
              <a:avLst/>
            </a:prstGeom>
          </p:spPr>
          <p:txBody>
            <a:bodyPr wrap="square">
              <a:spAutoFit/>
            </a:bodyPr>
            <a:lstStyle/>
            <a:p>
              <a:pPr>
                <a:lnSpc>
                  <a:spcPct val="180000"/>
                </a:lnSpc>
                <a:defRPr/>
              </a:pPr>
              <a:r>
                <a:rPr lang="en-US" sz="3200">
                  <a:solidFill>
                    <a:srgbClr val="292829"/>
                  </a:solidFill>
                  <a:latin typeface="Open Sans" charset="0"/>
                  <a:ea typeface="Open Sans" charset="0"/>
                  <a:cs typeface="Open Sans" charset="0"/>
                </a:rPr>
                <a:t>Với mỗi task, khi được tạo sẽ bao gồm các thông tin:</a:t>
              </a:r>
            </a:p>
            <a:p>
              <a:pPr marL="342900" indent="-342900">
                <a:lnSpc>
                  <a:spcPct val="180000"/>
                </a:lnSpc>
                <a:buFontTx/>
                <a:buChar char="-"/>
                <a:defRPr/>
              </a:pPr>
              <a:r>
                <a:rPr lang="en-US" sz="3200">
                  <a:solidFill>
                    <a:srgbClr val="292829"/>
                  </a:solidFill>
                  <a:latin typeface="Open Sans" charset="0"/>
                  <a:ea typeface="Open Sans" charset="0"/>
                  <a:cs typeface="Open Sans" charset="0"/>
                </a:rPr>
                <a:t>Deadline</a:t>
              </a:r>
            </a:p>
            <a:p>
              <a:pPr marL="342900" indent="-342900">
                <a:lnSpc>
                  <a:spcPct val="180000"/>
                </a:lnSpc>
                <a:buFontTx/>
                <a:buChar char="-"/>
                <a:defRPr/>
              </a:pPr>
              <a:r>
                <a:rPr lang="en-US" sz="3200">
                  <a:solidFill>
                    <a:srgbClr val="292829"/>
                  </a:solidFill>
                  <a:latin typeface="Open Sans" charset="0"/>
                  <a:ea typeface="Open Sans" charset="0"/>
                  <a:cs typeface="Open Sans" charset="0"/>
                </a:rPr>
                <a:t>Phần mô tả</a:t>
              </a:r>
            </a:p>
            <a:p>
              <a:pPr marL="342900" indent="-342900">
                <a:lnSpc>
                  <a:spcPct val="180000"/>
                </a:lnSpc>
                <a:buFontTx/>
                <a:buChar char="-"/>
                <a:defRPr/>
              </a:pPr>
              <a:r>
                <a:rPr lang="en-US" sz="3200">
                  <a:solidFill>
                    <a:srgbClr val="292829"/>
                  </a:solidFill>
                  <a:latin typeface="Open Sans" charset="0"/>
                  <a:ea typeface="Open Sans" charset="0"/>
                  <a:cs typeface="Open Sans" charset="0"/>
                </a:rPr>
                <a:t>Các intern được chọn cho task.</a:t>
              </a:r>
            </a:p>
            <a:p>
              <a:pPr>
                <a:lnSpc>
                  <a:spcPct val="180000"/>
                </a:lnSpc>
                <a:defRPr/>
              </a:pPr>
              <a:r>
                <a:rPr lang="en-US" sz="3200">
                  <a:solidFill>
                    <a:srgbClr val="292829"/>
                  </a:solidFill>
                  <a:latin typeface="Open Sans" charset="0"/>
                  <a:ea typeface="Open Sans" charset="0"/>
                  <a:cs typeface="Open Sans" charset="0"/>
                </a:rPr>
                <a:t>Các intern mặc định khi tạo nếu chưa nộp bài làm sẽ có trạng thái “Not submitted”. Khi đã nộp bài sẽ chuyển sang trạng thái “Submitted”.</a:t>
              </a:r>
            </a:p>
            <a:p>
              <a:pPr>
                <a:lnSpc>
                  <a:spcPct val="180000"/>
                </a:lnSpc>
                <a:defRPr/>
              </a:pPr>
              <a:r>
                <a:rPr lang="en-US" sz="3200">
                  <a:solidFill>
                    <a:srgbClr val="292829"/>
                  </a:solidFill>
                  <a:latin typeface="Open Sans" charset="0"/>
                  <a:ea typeface="Open Sans" charset="0"/>
                  <a:cs typeface="Open Sans" charset="0"/>
                </a:rPr>
                <a:t>* Ở vị trí 1 khi nhấn vào một item intern sẽ hiển thị phần nộp bài của intern đó nếu đã nộp.</a:t>
              </a:r>
              <a:endParaRPr lang="en-US" sz="3200" dirty="0">
                <a:solidFill>
                  <a:srgbClr val="292829"/>
                </a:solidFill>
                <a:latin typeface="Open Sans" charset="0"/>
                <a:ea typeface="Open Sans" charset="0"/>
                <a:cs typeface="Open Sans" charset="0"/>
              </a:endParaRPr>
            </a:p>
          </p:txBody>
        </p:sp>
        <p:sp>
          <p:nvSpPr>
            <p:cNvPr id="10" name="Text Box 2"/>
            <p:cNvSpPr txBox="1">
              <a:spLocks/>
            </p:cNvSpPr>
            <p:nvPr/>
          </p:nvSpPr>
          <p:spPr bwMode="auto">
            <a:xfrm>
              <a:off x="14406674" y="2681536"/>
              <a:ext cx="5592762" cy="354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nchor="ctr">
              <a:spAutoFit/>
            </a:bodyPr>
            <a:lstStyle/>
            <a:p>
              <a:pPr eaLnBrk="1">
                <a:defRPr/>
              </a:pPr>
              <a:r>
                <a:rPr lang="en-US" altLang="x-none" sz="1800" spc="300">
                  <a:solidFill>
                    <a:schemeClr val="accent3"/>
                  </a:solidFill>
                  <a:latin typeface="Montserrat" charset="0"/>
                  <a:ea typeface="Montserrat" charset="0"/>
                  <a:cs typeface="Montserrat" charset="0"/>
                  <a:sym typeface="Poppins SemiBold" charset="0"/>
                </a:rPr>
                <a:t>Quản lí thực tập sinh</a:t>
              </a:r>
              <a:endParaRPr lang="x-none" altLang="x-none" sz="1800" spc="300" dirty="0">
                <a:solidFill>
                  <a:schemeClr val="accent3"/>
                </a:solidFill>
                <a:latin typeface="Montserrat" charset="0"/>
                <a:ea typeface="Montserrat" charset="0"/>
                <a:cs typeface="Montserrat" charset="0"/>
                <a:sym typeface="Poppins SemiBold" charset="0"/>
              </a:endParaRPr>
            </a:p>
          </p:txBody>
        </p:sp>
      </p:grpSp>
      <p:pic>
        <p:nvPicPr>
          <p:cNvPr id="11" name="Picture 10" descr="Graphical user interface, text, application, chat or text message&#10;&#10;Description automatically generated">
            <a:extLst>
              <a:ext uri="{FF2B5EF4-FFF2-40B4-BE49-F238E27FC236}">
                <a16:creationId xmlns:a16="http://schemas.microsoft.com/office/drawing/2014/main" id="{60A79DB5-3111-462A-8C38-79E43CCEF367}"/>
              </a:ext>
            </a:extLst>
          </p:cNvPr>
          <p:cNvPicPr>
            <a:picLocks noChangeAspect="1"/>
          </p:cNvPicPr>
          <p:nvPr/>
        </p:nvPicPr>
        <p:blipFill>
          <a:blip r:embed="rId2"/>
          <a:stretch>
            <a:fillRect/>
          </a:stretch>
        </p:blipFill>
        <p:spPr>
          <a:xfrm>
            <a:off x="2470920" y="1300081"/>
            <a:ext cx="5803245" cy="11115837"/>
          </a:xfrm>
          <a:prstGeom prst="rect">
            <a:avLst/>
          </a:prstGeom>
        </p:spPr>
      </p:pic>
    </p:spTree>
    <p:extLst>
      <p:ext uri="{BB962C8B-B14F-4D97-AF65-F5344CB8AC3E}">
        <p14:creationId xmlns:p14="http://schemas.microsoft.com/office/powerpoint/2010/main" val="18731059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bwMode="auto">
          <a:xfrm>
            <a:off x="598712" y="10818440"/>
            <a:ext cx="4104456" cy="2592288"/>
          </a:xfrm>
          <a:prstGeom prst="rect">
            <a:avLst/>
          </a:prstGeom>
          <a:solidFill>
            <a:srgbClr val="FFFFFF"/>
          </a:solidFill>
          <a:ln w="12700" cap="flat" cmpd="sng" algn="ctr">
            <a:noFill/>
            <a:prstDash val="solid"/>
            <a:miter lim="400000"/>
            <a:headEnd type="none" w="med" len="med"/>
            <a:tailEnd type="none" w="med" len="med"/>
          </a:ln>
          <a:effectLst/>
        </p:spPr>
        <p:txBody>
          <a:bodyPr vert="horz" wrap="square" lIns="38100" tIns="38100" rIns="38100" bIns="38100" numCol="1" rtlCol="0" anchor="ctr" anchorCtr="0" compatLnSpc="1">
            <a:prstTxWarp prst="textNoShape">
              <a:avLst/>
            </a:prstTxWarp>
            <a:spAutoFit/>
          </a:bodyPr>
          <a:lstStyle/>
          <a:p>
            <a:pPr marL="0" marR="0" indent="0" algn="l" defTabSz="825500" rtl="0" eaLnBrk="1" fontAlgn="base" latinLnBrk="0" hangingPunct="0">
              <a:lnSpc>
                <a:spcPct val="100000"/>
              </a:lnSpc>
              <a:spcBef>
                <a:spcPct val="0"/>
              </a:spcBef>
              <a:spcAft>
                <a:spcPct val="0"/>
              </a:spcAft>
              <a:buClrTx/>
              <a:buSzTx/>
              <a:buFontTx/>
              <a:buNone/>
              <a:tabLst/>
            </a:pPr>
            <a:endParaRPr kumimoji="0" lang="en-US" sz="2000" b="0" i="0" u="none" strike="noStrike" cap="none" normalizeH="0" baseline="0">
              <a:ln>
                <a:noFill/>
              </a:ln>
              <a:solidFill>
                <a:srgbClr val="74808C"/>
              </a:solidFill>
              <a:effectLst/>
              <a:latin typeface="Poppins" charset="0"/>
              <a:ea typeface="Poppins" charset="0"/>
              <a:cs typeface="Poppins" charset="0"/>
              <a:sym typeface="Poppins" charset="0"/>
            </a:endParaRPr>
          </a:p>
        </p:txBody>
      </p:sp>
      <p:sp>
        <p:nvSpPr>
          <p:cNvPr id="6145" name="Text Box 1"/>
          <p:cNvSpPr txBox="1">
            <a:spLocks/>
          </p:cNvSpPr>
          <p:nvPr/>
        </p:nvSpPr>
        <p:spPr bwMode="auto">
          <a:xfrm>
            <a:off x="22545675" y="12448902"/>
            <a:ext cx="895350" cy="385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spAutoFit/>
          </a:bodyPr>
          <a:lstStyle>
            <a:lvl1pPr>
              <a:defRPr sz="2000">
                <a:solidFill>
                  <a:srgbClr val="74808C"/>
                </a:solidFill>
                <a:latin typeface="Poppins" charset="0"/>
                <a:ea typeface="Poppins" charset="0"/>
                <a:cs typeface="Poppins" charset="0"/>
                <a:sym typeface="Poppins" charset="0"/>
              </a:defRPr>
            </a:lvl1pPr>
            <a:lvl2pPr marL="742950" indent="-285750">
              <a:defRPr sz="2000">
                <a:solidFill>
                  <a:srgbClr val="74808C"/>
                </a:solidFill>
                <a:latin typeface="Poppins" charset="0"/>
                <a:ea typeface="Poppins" charset="0"/>
                <a:cs typeface="Poppins" charset="0"/>
                <a:sym typeface="Poppins" charset="0"/>
              </a:defRPr>
            </a:lvl2pPr>
            <a:lvl3pPr marL="1143000" indent="-228600">
              <a:defRPr sz="2000">
                <a:solidFill>
                  <a:srgbClr val="74808C"/>
                </a:solidFill>
                <a:latin typeface="Poppins" charset="0"/>
                <a:ea typeface="Poppins" charset="0"/>
                <a:cs typeface="Poppins" charset="0"/>
                <a:sym typeface="Poppins" charset="0"/>
              </a:defRPr>
            </a:lvl3pPr>
            <a:lvl4pPr marL="1600200" indent="-228600">
              <a:defRPr sz="2000">
                <a:solidFill>
                  <a:srgbClr val="74808C"/>
                </a:solidFill>
                <a:latin typeface="Poppins" charset="0"/>
                <a:ea typeface="Poppins" charset="0"/>
                <a:cs typeface="Poppins" charset="0"/>
                <a:sym typeface="Poppins" charset="0"/>
              </a:defRPr>
            </a:lvl4pPr>
            <a:lvl5pPr marL="2057400" indent="-228600">
              <a:defRPr sz="2000">
                <a:solidFill>
                  <a:srgbClr val="74808C"/>
                </a:solidFill>
                <a:latin typeface="Poppins" charset="0"/>
                <a:ea typeface="Poppins" charset="0"/>
                <a:cs typeface="Poppins" charset="0"/>
                <a:sym typeface="Poppins" charset="0"/>
              </a:defRPr>
            </a:lvl5pPr>
            <a:lvl6pPr marL="2514600" indent="-228600" defTabSz="825500" eaLnBrk="0" fontAlgn="base" hangingPunct="0">
              <a:spcBef>
                <a:spcPct val="0"/>
              </a:spcBef>
              <a:spcAft>
                <a:spcPct val="0"/>
              </a:spcAft>
              <a:defRPr sz="2000">
                <a:solidFill>
                  <a:srgbClr val="74808C"/>
                </a:solidFill>
                <a:latin typeface="Poppins" charset="0"/>
                <a:ea typeface="Poppins" charset="0"/>
                <a:cs typeface="Poppins" charset="0"/>
                <a:sym typeface="Poppins" charset="0"/>
              </a:defRPr>
            </a:lvl6pPr>
            <a:lvl7pPr marL="2971800" indent="-228600" defTabSz="825500" eaLnBrk="0" fontAlgn="base" hangingPunct="0">
              <a:spcBef>
                <a:spcPct val="0"/>
              </a:spcBef>
              <a:spcAft>
                <a:spcPct val="0"/>
              </a:spcAft>
              <a:defRPr sz="2000">
                <a:solidFill>
                  <a:srgbClr val="74808C"/>
                </a:solidFill>
                <a:latin typeface="Poppins" charset="0"/>
                <a:ea typeface="Poppins" charset="0"/>
                <a:cs typeface="Poppins" charset="0"/>
                <a:sym typeface="Poppins" charset="0"/>
              </a:defRPr>
            </a:lvl7pPr>
            <a:lvl8pPr marL="3429000" indent="-228600" defTabSz="825500" eaLnBrk="0" fontAlgn="base" hangingPunct="0">
              <a:spcBef>
                <a:spcPct val="0"/>
              </a:spcBef>
              <a:spcAft>
                <a:spcPct val="0"/>
              </a:spcAft>
              <a:defRPr sz="2000">
                <a:solidFill>
                  <a:srgbClr val="74808C"/>
                </a:solidFill>
                <a:latin typeface="Poppins" charset="0"/>
                <a:ea typeface="Poppins" charset="0"/>
                <a:cs typeface="Poppins" charset="0"/>
                <a:sym typeface="Poppins" charset="0"/>
              </a:defRPr>
            </a:lvl8pPr>
            <a:lvl9pPr marL="3886200" indent="-228600" defTabSz="825500" eaLnBrk="0" fontAlgn="base" hangingPunct="0">
              <a:spcBef>
                <a:spcPct val="0"/>
              </a:spcBef>
              <a:spcAft>
                <a:spcPct val="0"/>
              </a:spcAft>
              <a:defRPr sz="2000">
                <a:solidFill>
                  <a:srgbClr val="74808C"/>
                </a:solidFill>
                <a:latin typeface="Poppins" charset="0"/>
                <a:ea typeface="Poppins" charset="0"/>
                <a:cs typeface="Poppins" charset="0"/>
                <a:sym typeface="Poppins" charset="0"/>
              </a:defRPr>
            </a:lvl9pPr>
          </a:lstStyle>
          <a:p>
            <a:pPr algn="ctr" eaLnBrk="1">
              <a:defRPr/>
            </a:pPr>
            <a:fld id="{50DB6F24-78AF-B74A-8CA2-6EFA4B1A3171}" type="slidenum">
              <a:rPr lang="x-none" altLang="x-none" smtClean="0">
                <a:solidFill>
                  <a:srgbClr val="9B9A9C"/>
                </a:solidFill>
                <a:latin typeface="Montserrat" charset="0"/>
                <a:ea typeface="Montserrat" charset="0"/>
                <a:cs typeface="Montserrat" charset="0"/>
              </a:rPr>
              <a:pPr algn="ctr" eaLnBrk="1">
                <a:defRPr/>
              </a:pPr>
              <a:t>9</a:t>
            </a:fld>
            <a:endParaRPr lang="x-none" altLang="x-none" dirty="0">
              <a:solidFill>
                <a:srgbClr val="9B9A9C"/>
              </a:solidFill>
              <a:latin typeface="Montserrat" charset="0"/>
              <a:ea typeface="Montserrat" charset="0"/>
              <a:cs typeface="Montserrat" charset="0"/>
            </a:endParaRPr>
          </a:p>
        </p:txBody>
      </p:sp>
      <p:grpSp>
        <p:nvGrpSpPr>
          <p:cNvPr id="2" name="Group 1"/>
          <p:cNvGrpSpPr/>
          <p:nvPr/>
        </p:nvGrpSpPr>
        <p:grpSpPr>
          <a:xfrm>
            <a:off x="13128104" y="1401204"/>
            <a:ext cx="9865246" cy="9709401"/>
            <a:chOff x="14405198" y="2681536"/>
            <a:chExt cx="7109619" cy="9337181"/>
          </a:xfrm>
        </p:grpSpPr>
        <p:sp>
          <p:nvSpPr>
            <p:cNvPr id="6" name="Text Box 3"/>
            <p:cNvSpPr txBox="1">
              <a:spLocks/>
            </p:cNvSpPr>
            <p:nvPr/>
          </p:nvSpPr>
          <p:spPr bwMode="auto">
            <a:xfrm>
              <a:off x="14405198" y="3203990"/>
              <a:ext cx="6840637" cy="26458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lstStyle/>
            <a:p>
              <a:pPr eaLnBrk="1">
                <a:defRPr/>
              </a:pPr>
              <a:r>
                <a:rPr lang="en-US" altLang="x-none" sz="7200" b="1">
                  <a:solidFill>
                    <a:srgbClr val="000000"/>
                  </a:solidFill>
                  <a:latin typeface="Montserrat Semi" charset="0"/>
                  <a:ea typeface="Montserrat Semi" charset="0"/>
                  <a:cs typeface="Montserrat Semi" charset="0"/>
                  <a:sym typeface="Poppins Medium" charset="0"/>
                </a:rPr>
                <a:t>Giao diện bài nộp chi tiết của một intern</a:t>
              </a:r>
              <a:endParaRPr lang="x-none" altLang="x-none" sz="7200" b="1" dirty="0">
                <a:solidFill>
                  <a:srgbClr val="000000"/>
                </a:solidFill>
                <a:latin typeface="Montserrat Semi" charset="0"/>
                <a:ea typeface="Montserrat Semi" charset="0"/>
                <a:cs typeface="Montserrat Semi" charset="0"/>
                <a:sym typeface="Poppins Medium" charset="0"/>
              </a:endParaRPr>
            </a:p>
          </p:txBody>
        </p:sp>
        <p:sp>
          <p:nvSpPr>
            <p:cNvPr id="9" name="Rectangle 8"/>
            <p:cNvSpPr/>
            <p:nvPr/>
          </p:nvSpPr>
          <p:spPr bwMode="auto">
            <a:xfrm>
              <a:off x="14405198" y="5234355"/>
              <a:ext cx="7109619" cy="6784362"/>
            </a:xfrm>
            <a:prstGeom prst="rect">
              <a:avLst/>
            </a:prstGeom>
          </p:spPr>
          <p:txBody>
            <a:bodyPr wrap="square">
              <a:spAutoFit/>
            </a:bodyPr>
            <a:lstStyle/>
            <a:p>
              <a:pPr>
                <a:lnSpc>
                  <a:spcPct val="180000"/>
                </a:lnSpc>
                <a:defRPr/>
              </a:pPr>
              <a:r>
                <a:rPr lang="en-US" sz="3200">
                  <a:solidFill>
                    <a:srgbClr val="292829"/>
                  </a:solidFill>
                  <a:latin typeface="Open Sans" charset="0"/>
                  <a:ea typeface="Open Sans" charset="0"/>
                  <a:cs typeface="Open Sans" charset="0"/>
                </a:rPr>
                <a:t>Phần nộp bài của intern sẽ có hai phần là ghi chú và các hình ảnh đính kèm.</a:t>
              </a:r>
            </a:p>
            <a:p>
              <a:pPr>
                <a:lnSpc>
                  <a:spcPct val="180000"/>
                </a:lnSpc>
                <a:defRPr/>
              </a:pPr>
              <a:r>
                <a:rPr lang="en-US" sz="3200">
                  <a:solidFill>
                    <a:srgbClr val="292829"/>
                  </a:solidFill>
                  <a:latin typeface="Open Sans" charset="0"/>
                  <a:ea typeface="Open Sans" charset="0"/>
                  <a:cs typeface="Open Sans" charset="0"/>
                </a:rPr>
                <a:t>Phần review của mentor bắt buộc phải có nhận xét mới được lưu lại.</a:t>
              </a:r>
            </a:p>
            <a:p>
              <a:pPr>
                <a:lnSpc>
                  <a:spcPct val="180000"/>
                </a:lnSpc>
                <a:defRPr/>
              </a:pPr>
              <a:r>
                <a:rPr lang="en-US" sz="3200">
                  <a:solidFill>
                    <a:srgbClr val="292829"/>
                  </a:solidFill>
                  <a:latin typeface="Open Sans" charset="0"/>
                  <a:ea typeface="Open Sans" charset="0"/>
                  <a:cs typeface="Open Sans" charset="0"/>
                </a:rPr>
                <a:t>Các vị trí nhấn trên màn hình gồm:</a:t>
              </a:r>
            </a:p>
            <a:p>
              <a:pPr marL="457200" indent="-457200">
                <a:lnSpc>
                  <a:spcPct val="180000"/>
                </a:lnSpc>
                <a:buFontTx/>
                <a:buChar char="-"/>
                <a:defRPr/>
              </a:pPr>
              <a:r>
                <a:rPr lang="en-US" sz="3200">
                  <a:solidFill>
                    <a:srgbClr val="292829"/>
                  </a:solidFill>
                  <a:latin typeface="Open Sans" charset="0"/>
                  <a:ea typeface="Open Sans" charset="0"/>
                  <a:cs typeface="Open Sans" charset="0"/>
                </a:rPr>
                <a:t>Vị trí 1 khi nhấn sẽ lưu lại phần review của mentor.</a:t>
              </a:r>
            </a:p>
            <a:p>
              <a:pPr marL="457200" indent="-457200">
                <a:lnSpc>
                  <a:spcPct val="180000"/>
                </a:lnSpc>
                <a:buFontTx/>
                <a:buChar char="-"/>
                <a:defRPr/>
              </a:pPr>
              <a:r>
                <a:rPr lang="en-US" sz="3200">
                  <a:solidFill>
                    <a:srgbClr val="292829"/>
                  </a:solidFill>
                  <a:latin typeface="Open Sans" charset="0"/>
                  <a:ea typeface="Open Sans" charset="0"/>
                  <a:cs typeface="Open Sans" charset="0"/>
                </a:rPr>
                <a:t>Vị trí 2 khi nhấn sẽ mở ảnh ra toàn màn hình.</a:t>
              </a:r>
            </a:p>
            <a:p>
              <a:pPr marL="457200" indent="-457200">
                <a:lnSpc>
                  <a:spcPct val="180000"/>
                </a:lnSpc>
                <a:buFontTx/>
                <a:buChar char="-"/>
                <a:defRPr/>
              </a:pPr>
              <a:r>
                <a:rPr lang="en-US" sz="3200">
                  <a:solidFill>
                    <a:srgbClr val="292829"/>
                  </a:solidFill>
                  <a:latin typeface="Open Sans" charset="0"/>
                  <a:ea typeface="Open Sans" charset="0"/>
                  <a:cs typeface="Open Sans" charset="0"/>
                </a:rPr>
                <a:t>Vị trí 3 sẽ hiển thị thang điểm để chọn từ 0 – 10.</a:t>
              </a:r>
            </a:p>
            <a:p>
              <a:pPr marL="457200" indent="-457200">
                <a:lnSpc>
                  <a:spcPct val="180000"/>
                </a:lnSpc>
                <a:buFontTx/>
                <a:buChar char="-"/>
                <a:defRPr/>
              </a:pPr>
              <a:r>
                <a:rPr lang="en-US" sz="3200">
                  <a:solidFill>
                    <a:srgbClr val="292829"/>
                  </a:solidFill>
                  <a:latin typeface="Open Sans" charset="0"/>
                  <a:ea typeface="Open Sans" charset="0"/>
                  <a:cs typeface="Open Sans" charset="0"/>
                </a:rPr>
                <a:t>Vị trí 4 sẽ là nơi nhập nhận xét của mentor.</a:t>
              </a:r>
              <a:endParaRPr lang="en-US" sz="3200" dirty="0">
                <a:solidFill>
                  <a:srgbClr val="292829"/>
                </a:solidFill>
                <a:latin typeface="Open Sans" charset="0"/>
                <a:ea typeface="Open Sans" charset="0"/>
                <a:cs typeface="Open Sans" charset="0"/>
              </a:endParaRPr>
            </a:p>
          </p:txBody>
        </p:sp>
        <p:sp>
          <p:nvSpPr>
            <p:cNvPr id="10" name="Text Box 2"/>
            <p:cNvSpPr txBox="1">
              <a:spLocks/>
            </p:cNvSpPr>
            <p:nvPr/>
          </p:nvSpPr>
          <p:spPr bwMode="auto">
            <a:xfrm>
              <a:off x="14406674" y="2681536"/>
              <a:ext cx="5592762" cy="354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nchor="ctr">
              <a:spAutoFit/>
            </a:bodyPr>
            <a:lstStyle/>
            <a:p>
              <a:pPr eaLnBrk="1">
                <a:defRPr/>
              </a:pPr>
              <a:r>
                <a:rPr lang="en-US" altLang="x-none" sz="1800" spc="300">
                  <a:solidFill>
                    <a:schemeClr val="accent3"/>
                  </a:solidFill>
                  <a:latin typeface="Montserrat" charset="0"/>
                  <a:ea typeface="Montserrat" charset="0"/>
                  <a:cs typeface="Montserrat" charset="0"/>
                  <a:sym typeface="Poppins SemiBold" charset="0"/>
                </a:rPr>
                <a:t>Quản lí thực tập sinh</a:t>
              </a:r>
              <a:endParaRPr lang="x-none" altLang="x-none" sz="1800" spc="300" dirty="0">
                <a:solidFill>
                  <a:schemeClr val="accent3"/>
                </a:solidFill>
                <a:latin typeface="Montserrat" charset="0"/>
                <a:ea typeface="Montserrat" charset="0"/>
                <a:cs typeface="Montserrat" charset="0"/>
                <a:sym typeface="Poppins SemiBold" charset="0"/>
              </a:endParaRPr>
            </a:p>
          </p:txBody>
        </p:sp>
      </p:grpSp>
      <p:pic>
        <p:nvPicPr>
          <p:cNvPr id="4" name="Picture 3" descr="Graphical user interface, application&#10;&#10;Description automatically generated">
            <a:extLst>
              <a:ext uri="{FF2B5EF4-FFF2-40B4-BE49-F238E27FC236}">
                <a16:creationId xmlns:a16="http://schemas.microsoft.com/office/drawing/2014/main" id="{DC77ACEE-AF8D-4259-980B-4C60BC846E37}"/>
              </a:ext>
            </a:extLst>
          </p:cNvPr>
          <p:cNvPicPr>
            <a:picLocks noChangeAspect="1"/>
          </p:cNvPicPr>
          <p:nvPr/>
        </p:nvPicPr>
        <p:blipFill>
          <a:blip r:embed="rId2"/>
          <a:stretch>
            <a:fillRect/>
          </a:stretch>
        </p:blipFill>
        <p:spPr>
          <a:xfrm>
            <a:off x="598712" y="1944485"/>
            <a:ext cx="5789100" cy="9787756"/>
          </a:xfrm>
          <a:prstGeom prst="rect">
            <a:avLst/>
          </a:prstGeom>
        </p:spPr>
      </p:pic>
      <p:pic>
        <p:nvPicPr>
          <p:cNvPr id="5" name="Picture 4" descr="A picture containing diagram&#10;&#10;Description automatically generated">
            <a:extLst>
              <a:ext uri="{FF2B5EF4-FFF2-40B4-BE49-F238E27FC236}">
                <a16:creationId xmlns:a16="http://schemas.microsoft.com/office/drawing/2014/main" id="{0F4B6A84-8FFE-4F8D-BF91-521B151DC272}"/>
              </a:ext>
            </a:extLst>
          </p:cNvPr>
          <p:cNvPicPr>
            <a:picLocks noChangeAspect="1"/>
          </p:cNvPicPr>
          <p:nvPr/>
        </p:nvPicPr>
        <p:blipFill>
          <a:blip r:embed="rId3"/>
          <a:stretch>
            <a:fillRect/>
          </a:stretch>
        </p:blipFill>
        <p:spPr>
          <a:xfrm>
            <a:off x="6387812" y="1944485"/>
            <a:ext cx="5096228" cy="9787756"/>
          </a:xfrm>
          <a:prstGeom prst="rect">
            <a:avLst/>
          </a:prstGeom>
        </p:spPr>
      </p:pic>
    </p:spTree>
    <p:extLst>
      <p:ext uri="{BB962C8B-B14F-4D97-AF65-F5344CB8AC3E}">
        <p14:creationId xmlns:p14="http://schemas.microsoft.com/office/powerpoint/2010/main" val="319811364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Blue 2">
      <a:dk1>
        <a:srgbClr val="292729"/>
      </a:dk1>
      <a:lt1>
        <a:srgbClr val="FDFCFF"/>
      </a:lt1>
      <a:dk2>
        <a:srgbClr val="000000"/>
      </a:dk2>
      <a:lt2>
        <a:srgbClr val="FEFFFF"/>
      </a:lt2>
      <a:accent1>
        <a:srgbClr val="F0F4F7"/>
      </a:accent1>
      <a:accent2>
        <a:srgbClr val="C3CBD0"/>
      </a:accent2>
      <a:accent3>
        <a:srgbClr val="146DA9"/>
      </a:accent3>
      <a:accent4>
        <a:srgbClr val="136DA9"/>
      </a:accent4>
      <a:accent5>
        <a:srgbClr val="136DA9"/>
      </a:accent5>
      <a:accent6>
        <a:srgbClr val="136DA9"/>
      </a:accent6>
      <a:hlink>
        <a:srgbClr val="136DA9"/>
      </a:hlink>
      <a:folHlink>
        <a:srgbClr val="0D6095"/>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12700" cap="flat" cmpd="sng" algn="ctr">
          <a:solidFill>
            <a:srgbClr val="000000"/>
          </a:solidFill>
          <a:prstDash val="solid"/>
          <a:miter lim="400000"/>
          <a:headEnd type="none" w="med" len="med"/>
          <a:tailEnd type="none" w="med" len="med"/>
        </a:ln>
        <a:effectLst>
          <a:outerShdw blurRad="25400" algn="ctr" rotWithShape="0">
            <a:srgbClr val="000000">
              <a:alpha val="50000"/>
            </a:srgbClr>
          </a:outerShdw>
        </a:effectLst>
      </a:spPr>
      <a:bodyPr vert="horz" wrap="square" lIns="38100" tIns="38100" rIns="38100" bIns="38100" numCol="1" anchor="ctr" anchorCtr="0" compatLnSpc="1">
        <a:prstTxWarp prst="textNoShape">
          <a:avLst/>
        </a:prstTxWarp>
        <a:spAutoFit/>
      </a:bodyPr>
      <a:lstStyle>
        <a:defPPr marL="0" marR="0" indent="0" algn="l" defTabSz="825500" rtl="0" eaLnBrk="1" fontAlgn="base" latinLnBrk="0" hangingPunct="0">
          <a:lnSpc>
            <a:spcPct val="100000"/>
          </a:lnSpc>
          <a:spcBef>
            <a:spcPct val="0"/>
          </a:spcBef>
          <a:spcAft>
            <a:spcPct val="0"/>
          </a:spcAft>
          <a:buClrTx/>
          <a:buSzTx/>
          <a:buFontTx/>
          <a:buNone/>
          <a:tabLst/>
          <a:defRPr kumimoji="0" lang="x-none" altLang="x-none" sz="2000" b="0" i="0" u="none" strike="noStrike" cap="none" normalizeH="0" baseline="0">
            <a:ln>
              <a:noFill/>
            </a:ln>
            <a:solidFill>
              <a:srgbClr val="74808C"/>
            </a:solidFill>
            <a:effectLst/>
            <a:latin typeface="Poppins" charset="0"/>
            <a:ea typeface="Poppins" charset="0"/>
            <a:cs typeface="Poppins" charset="0"/>
            <a:sym typeface="Poppi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12700" cap="flat" cmpd="sng" algn="ctr">
          <a:solidFill>
            <a:srgbClr val="000000"/>
          </a:solidFill>
          <a:prstDash val="solid"/>
          <a:miter lim="400000"/>
          <a:headEnd type="none" w="med" len="med"/>
          <a:tailEnd type="none" w="med" len="med"/>
        </a:ln>
        <a:effectLst>
          <a:outerShdw blurRad="25400" algn="ctr" rotWithShape="0">
            <a:srgbClr val="000000">
              <a:alpha val="50000"/>
            </a:srgbClr>
          </a:outerShdw>
        </a:effectLst>
      </a:spPr>
      <a:bodyPr vert="horz" wrap="square" lIns="38100" tIns="38100" rIns="38100" bIns="38100" numCol="1" anchor="ctr" anchorCtr="0" compatLnSpc="1">
        <a:prstTxWarp prst="textNoShape">
          <a:avLst/>
        </a:prstTxWarp>
        <a:spAutoFit/>
      </a:bodyPr>
      <a:lstStyle>
        <a:defPPr marL="0" marR="0" indent="0" algn="l" defTabSz="825500" rtl="0" eaLnBrk="1" fontAlgn="base" latinLnBrk="0" hangingPunct="0">
          <a:lnSpc>
            <a:spcPct val="100000"/>
          </a:lnSpc>
          <a:spcBef>
            <a:spcPct val="0"/>
          </a:spcBef>
          <a:spcAft>
            <a:spcPct val="0"/>
          </a:spcAft>
          <a:buClrTx/>
          <a:buSzTx/>
          <a:buFontTx/>
          <a:buNone/>
          <a:tabLst/>
          <a:defRPr kumimoji="0" lang="x-none" altLang="x-none" sz="2000" b="0" i="0" u="none" strike="noStrike" cap="none" normalizeH="0" baseline="0">
            <a:ln>
              <a:noFill/>
            </a:ln>
            <a:solidFill>
              <a:srgbClr val="74808C"/>
            </a:solidFill>
            <a:effectLst/>
            <a:latin typeface="Poppins" charset="0"/>
            <a:ea typeface="Poppins" charset="0"/>
            <a:cs typeface="Poppins" charset="0"/>
            <a:sym typeface="Poppins" charset="0"/>
          </a:defRPr>
        </a:defPPr>
      </a:lst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53585F"/>
      </a:dk2>
      <a:lt2>
        <a:srgbClr val="DCDEE0"/>
      </a:lt2>
      <a:accent1>
        <a:srgbClr val="0365C0"/>
      </a:accent1>
      <a:accent2>
        <a:srgbClr val="00882B"/>
      </a:accent2>
      <a:accent3>
        <a:srgbClr val="FFFFFF"/>
      </a:accent3>
      <a:accent4>
        <a:srgbClr val="000000"/>
      </a:accent4>
      <a:accent5>
        <a:srgbClr val="AAB8DC"/>
      </a:accent5>
      <a:accent6>
        <a:srgbClr val="007B26"/>
      </a:accent6>
      <a:hlink>
        <a:srgbClr val="0000FF"/>
      </a:hlink>
      <a:folHlink>
        <a:srgbClr val="FF00FF"/>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4333</TotalTime>
  <Words>2277</Words>
  <Application>Microsoft Office PowerPoint</Application>
  <PresentationFormat>Custom</PresentationFormat>
  <Paragraphs>223</Paragraphs>
  <Slides>27</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27</vt:i4>
      </vt:variant>
    </vt:vector>
  </HeadingPairs>
  <TitlesOfParts>
    <vt:vector size="36" baseType="lpstr">
      <vt:lpstr>Arial</vt:lpstr>
      <vt:lpstr>Helvetica Neue</vt:lpstr>
      <vt:lpstr>Montserrat</vt:lpstr>
      <vt:lpstr>Montserrat Semi</vt:lpstr>
      <vt:lpstr>Open Sans</vt:lpstr>
      <vt:lpstr>Open Sans Semibold</vt:lpstr>
      <vt:lpstr>Poppins</vt:lpstr>
      <vt:lpstr>Poppins Medium</vt:lpstr>
      <vt:lpstr>White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Toàn</cp:lastModifiedBy>
  <cp:revision>276</cp:revision>
  <dcterms:modified xsi:type="dcterms:W3CDTF">2020-12-04T08:59:58Z</dcterms:modified>
</cp:coreProperties>
</file>