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75D-76CE-426A-B7CE-291447E2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DEC0B-FE4B-4495-9C33-1F2C5665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3D842-0A7A-485D-9D6A-3CB2F8CF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05741-DA55-409C-ABDC-53FCF6F9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E62851-68AF-4D03-9D80-D0E62B5C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4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86A9D9-4402-456C-BB93-C0CA3FD1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A45D95-9DF3-4E3F-B9C9-E17831F1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3A5CF-4166-4970-8A41-83AA1BEBE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8419-75C5-4F36-A128-82CCDB629AB7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C4FA93-7857-42E3-9576-C031C69E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D8AD4-8C33-4A88-B551-A74F6374B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0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12" Type="http://schemas.openxmlformats.org/officeDocument/2006/relationships/image" Target="../media/image3.png"/><Relationship Id="rId17" Type="http://schemas.microsoft.com/office/2007/relationships/hdphoto" Target="../media/hdphoto5.wdp"/><Relationship Id="rId2" Type="http://schemas.openxmlformats.org/officeDocument/2006/relationships/image" Target="../media/image1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19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15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BDD72C2-9950-4BDE-AD83-02BC4752027F}"/>
              </a:ext>
            </a:extLst>
          </p:cNvPr>
          <p:cNvSpPr/>
          <p:nvPr/>
        </p:nvSpPr>
        <p:spPr>
          <a:xfrm>
            <a:off x="7507725" y="1882866"/>
            <a:ext cx="4204003" cy="375646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E67FFB-F148-41FF-8AB8-F9A8535DB641}"/>
              </a:ext>
            </a:extLst>
          </p:cNvPr>
          <p:cNvSpPr/>
          <p:nvPr/>
        </p:nvSpPr>
        <p:spPr>
          <a:xfrm>
            <a:off x="465769" y="1722211"/>
            <a:ext cx="1899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Dispositivo</a:t>
            </a:r>
            <a:endParaRPr lang="pt-BR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7F0D5CA-098E-433F-B9FC-EA77EABDED41}"/>
              </a:ext>
            </a:extLst>
          </p:cNvPr>
          <p:cNvSpPr/>
          <p:nvPr/>
        </p:nvSpPr>
        <p:spPr>
          <a:xfrm>
            <a:off x="513828" y="2286000"/>
            <a:ext cx="1803634" cy="2534873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4" descr="Notebook Icon Png #113506 - Free Icons Library">
            <a:extLst>
              <a:ext uri="{FF2B5EF4-FFF2-40B4-BE49-F238E27FC236}">
                <a16:creationId xmlns:a16="http://schemas.microsoft.com/office/drawing/2014/main" id="{48FAF982-299B-4F40-9504-5950E24BE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1" y="2890358"/>
            <a:ext cx="2047968" cy="204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67629E8-9B8C-4573-9A03-C3568E9DC7C5}"/>
              </a:ext>
            </a:extLst>
          </p:cNvPr>
          <p:cNvSpPr/>
          <p:nvPr/>
        </p:nvSpPr>
        <p:spPr>
          <a:xfrm>
            <a:off x="480271" y="2372796"/>
            <a:ext cx="18764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Controle da Aplicação/Website</a:t>
            </a:r>
            <a:endParaRPr lang="pt-BR" sz="1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EC04F2F-D4D8-4F47-89A8-2F7F8FEF9E08}"/>
              </a:ext>
            </a:extLst>
          </p:cNvPr>
          <p:cNvCxnSpPr>
            <a:cxnSpLocks/>
          </p:cNvCxnSpPr>
          <p:nvPr/>
        </p:nvCxnSpPr>
        <p:spPr>
          <a:xfrm>
            <a:off x="2439629" y="3553436"/>
            <a:ext cx="973625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6DE1253-D205-47E4-B0CF-2E905769C2F2}"/>
              </a:ext>
            </a:extLst>
          </p:cNvPr>
          <p:cNvCxnSpPr>
            <a:cxnSpLocks/>
          </p:cNvCxnSpPr>
          <p:nvPr/>
        </p:nvCxnSpPr>
        <p:spPr>
          <a:xfrm>
            <a:off x="4358830" y="3553436"/>
            <a:ext cx="1120692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41F1151C-FE79-48E4-963A-B8C926444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54" y="2794755"/>
            <a:ext cx="945576" cy="929953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5F290B6-B9BE-47F8-8A6F-8D7E27FE5F75}"/>
              </a:ext>
            </a:extLst>
          </p:cNvPr>
          <p:cNvCxnSpPr>
            <a:cxnSpLocks/>
          </p:cNvCxnSpPr>
          <p:nvPr/>
        </p:nvCxnSpPr>
        <p:spPr>
          <a:xfrm>
            <a:off x="3877653" y="3699541"/>
            <a:ext cx="0" cy="189634"/>
          </a:xfrm>
          <a:prstGeom prst="line">
            <a:avLst/>
          </a:prstGeom>
          <a:ln w="38100">
            <a:solidFill>
              <a:srgbClr val="2E6CA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F1038E7-2C86-445D-AE4D-DF37979772FE}"/>
              </a:ext>
            </a:extLst>
          </p:cNvPr>
          <p:cNvCxnSpPr>
            <a:cxnSpLocks/>
          </p:cNvCxnSpPr>
          <p:nvPr/>
        </p:nvCxnSpPr>
        <p:spPr>
          <a:xfrm flipH="1">
            <a:off x="3449524" y="3889175"/>
            <a:ext cx="875750" cy="0"/>
          </a:xfrm>
          <a:prstGeom prst="line">
            <a:avLst/>
          </a:prstGeom>
          <a:ln w="38100">
            <a:solidFill>
              <a:srgbClr val="2E6CA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B65C91FA-2644-4F8D-ABF7-A9D8441A6C93}"/>
              </a:ext>
            </a:extLst>
          </p:cNvPr>
          <p:cNvCxnSpPr>
            <a:cxnSpLocks/>
          </p:cNvCxnSpPr>
          <p:nvPr/>
        </p:nvCxnSpPr>
        <p:spPr>
          <a:xfrm>
            <a:off x="3877653" y="3889175"/>
            <a:ext cx="0" cy="189634"/>
          </a:xfrm>
          <a:prstGeom prst="line">
            <a:avLst/>
          </a:prstGeom>
          <a:ln w="38100">
            <a:solidFill>
              <a:srgbClr val="2E6CA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8A8BF6F-CA44-458B-9660-AAC5C50B1820}"/>
              </a:ext>
            </a:extLst>
          </p:cNvPr>
          <p:cNvCxnSpPr>
            <a:cxnSpLocks/>
          </p:cNvCxnSpPr>
          <p:nvPr/>
        </p:nvCxnSpPr>
        <p:spPr>
          <a:xfrm>
            <a:off x="4316885" y="3872397"/>
            <a:ext cx="0" cy="189634"/>
          </a:xfrm>
          <a:prstGeom prst="line">
            <a:avLst/>
          </a:prstGeom>
          <a:ln w="38100">
            <a:solidFill>
              <a:srgbClr val="2E6CA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F4187271-3627-4891-A70E-55963EAA51A7}"/>
              </a:ext>
            </a:extLst>
          </p:cNvPr>
          <p:cNvCxnSpPr>
            <a:cxnSpLocks/>
          </p:cNvCxnSpPr>
          <p:nvPr/>
        </p:nvCxnSpPr>
        <p:spPr>
          <a:xfrm>
            <a:off x="3457913" y="3872397"/>
            <a:ext cx="0" cy="189634"/>
          </a:xfrm>
          <a:prstGeom prst="line">
            <a:avLst/>
          </a:prstGeom>
          <a:ln w="38100">
            <a:solidFill>
              <a:srgbClr val="2E6CA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13A28F0-7781-4A37-8F91-FA2B8B6098CF}"/>
              </a:ext>
            </a:extLst>
          </p:cNvPr>
          <p:cNvSpPr/>
          <p:nvPr/>
        </p:nvSpPr>
        <p:spPr>
          <a:xfrm>
            <a:off x="3366991" y="4053643"/>
            <a:ext cx="181843" cy="189625"/>
          </a:xfrm>
          <a:prstGeom prst="rect">
            <a:avLst/>
          </a:prstGeom>
          <a:solidFill>
            <a:srgbClr val="2E6DA5"/>
          </a:solidFill>
          <a:ln>
            <a:solidFill>
              <a:srgbClr val="2E6C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04E3B22-1D50-4752-9982-E487B6AAFB58}"/>
              </a:ext>
            </a:extLst>
          </p:cNvPr>
          <p:cNvSpPr/>
          <p:nvPr/>
        </p:nvSpPr>
        <p:spPr>
          <a:xfrm>
            <a:off x="3786731" y="4053643"/>
            <a:ext cx="181843" cy="189625"/>
          </a:xfrm>
          <a:prstGeom prst="rect">
            <a:avLst/>
          </a:prstGeom>
          <a:solidFill>
            <a:srgbClr val="2E6DA5"/>
          </a:solidFill>
          <a:ln>
            <a:solidFill>
              <a:srgbClr val="2E6C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3059FCA-CA7E-4FEE-B4BE-E54CD92C23FA}"/>
              </a:ext>
            </a:extLst>
          </p:cNvPr>
          <p:cNvSpPr/>
          <p:nvPr/>
        </p:nvSpPr>
        <p:spPr>
          <a:xfrm>
            <a:off x="4234352" y="4053643"/>
            <a:ext cx="181843" cy="189625"/>
          </a:xfrm>
          <a:prstGeom prst="rect">
            <a:avLst/>
          </a:prstGeom>
          <a:solidFill>
            <a:srgbClr val="2E6DA5"/>
          </a:solidFill>
          <a:ln>
            <a:solidFill>
              <a:srgbClr val="2E6C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9EDC0A6-35E3-4065-A534-9F6F5ACD3A8F}"/>
              </a:ext>
            </a:extLst>
          </p:cNvPr>
          <p:cNvCxnSpPr>
            <a:cxnSpLocks/>
          </p:cNvCxnSpPr>
          <p:nvPr/>
        </p:nvCxnSpPr>
        <p:spPr>
          <a:xfrm>
            <a:off x="6516734" y="3553436"/>
            <a:ext cx="907523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98FFEBC4-C51C-44AE-8980-8ADCE108B688}"/>
              </a:ext>
            </a:extLst>
          </p:cNvPr>
          <p:cNvSpPr/>
          <p:nvPr/>
        </p:nvSpPr>
        <p:spPr>
          <a:xfrm>
            <a:off x="8917069" y="1087167"/>
            <a:ext cx="13853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Usuário</a:t>
            </a:r>
            <a:endParaRPr lang="pt-BR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92A72F0-3FEB-4E3C-963C-6953F06BFF81}"/>
              </a:ext>
            </a:extLst>
          </p:cNvPr>
          <p:cNvSpPr/>
          <p:nvPr/>
        </p:nvSpPr>
        <p:spPr>
          <a:xfrm>
            <a:off x="2916989" y="4333372"/>
            <a:ext cx="19771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Banco de Dados</a:t>
            </a:r>
            <a:endParaRPr lang="pt-BR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4" name="Picture 14" descr="Notebook Icon Png #113506 - Free Icons Library">
            <a:extLst>
              <a:ext uri="{FF2B5EF4-FFF2-40B4-BE49-F238E27FC236}">
                <a16:creationId xmlns:a16="http://schemas.microsoft.com/office/drawing/2014/main" id="{CBBA9111-7A97-4E74-B6C3-BAE3942F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432" y="3891235"/>
            <a:ext cx="2047968" cy="204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tângulo 55">
            <a:extLst>
              <a:ext uri="{FF2B5EF4-FFF2-40B4-BE49-F238E27FC236}">
                <a16:creationId xmlns:a16="http://schemas.microsoft.com/office/drawing/2014/main" id="{60DD3D9E-BBE6-4448-A4FD-496E0CE31503}"/>
              </a:ext>
            </a:extLst>
          </p:cNvPr>
          <p:cNvSpPr/>
          <p:nvPr/>
        </p:nvSpPr>
        <p:spPr>
          <a:xfrm>
            <a:off x="7732975" y="1452370"/>
            <a:ext cx="38737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acessa e navega no Site</a:t>
            </a:r>
            <a:endParaRPr lang="pt-BR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DA6E8F-60BA-4C72-B902-0BA86146B3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569"/>
          <a:stretch/>
        </p:blipFill>
        <p:spPr>
          <a:xfrm>
            <a:off x="7624848" y="4243830"/>
            <a:ext cx="1343332" cy="857589"/>
          </a:xfrm>
          <a:prstGeom prst="rect">
            <a:avLst/>
          </a:prstGeom>
        </p:spPr>
      </p:pic>
      <p:pic>
        <p:nvPicPr>
          <p:cNvPr id="9" name="Picture 2" descr="Voto - ícones de sinais grátis">
            <a:extLst>
              <a:ext uri="{FF2B5EF4-FFF2-40B4-BE49-F238E27FC236}">
                <a16:creationId xmlns:a16="http://schemas.microsoft.com/office/drawing/2014/main" id="{52F7727A-FB61-448A-AA06-5C543B6E2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342" y="2026077"/>
            <a:ext cx="555434" cy="55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lho - ícones de gestos grátis">
            <a:extLst>
              <a:ext uri="{FF2B5EF4-FFF2-40B4-BE49-F238E27FC236}">
                <a16:creationId xmlns:a16="http://schemas.microsoft.com/office/drawing/2014/main" id="{E1C95E34-59D7-4C48-AF5F-DE67A9E7F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321" y="2646913"/>
            <a:ext cx="671377" cy="67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mentar bolha com três pontos, como texto | Ícone Gratis">
            <a:extLst>
              <a:ext uri="{FF2B5EF4-FFF2-40B4-BE49-F238E27FC236}">
                <a16:creationId xmlns:a16="http://schemas.microsoft.com/office/drawing/2014/main" id="{EA89A99E-3AD8-4E41-BC62-1F6FF197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159" y="3355020"/>
            <a:ext cx="598166" cy="5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ED6F1B66-A391-45F5-BBE3-69271204E071}"/>
              </a:ext>
            </a:extLst>
          </p:cNvPr>
          <p:cNvSpPr/>
          <p:nvPr/>
        </p:nvSpPr>
        <p:spPr>
          <a:xfrm>
            <a:off x="10024753" y="1990277"/>
            <a:ext cx="11997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</a:t>
            </a:r>
            <a:r>
              <a:rPr lang="pt-BR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nquetes e Testes</a:t>
            </a:r>
            <a:endParaRPr lang="pt-BR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B57DF22-3DFD-4EC4-B98E-EFDE418A76E4}"/>
              </a:ext>
            </a:extLst>
          </p:cNvPr>
          <p:cNvSpPr/>
          <p:nvPr/>
        </p:nvSpPr>
        <p:spPr>
          <a:xfrm>
            <a:off x="9997338" y="2780381"/>
            <a:ext cx="180300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Assiste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ED8803B-4C2A-4B84-BA3A-2E1183D8F4B4}"/>
              </a:ext>
            </a:extLst>
          </p:cNvPr>
          <p:cNvSpPr/>
          <p:nvPr/>
        </p:nvSpPr>
        <p:spPr>
          <a:xfrm>
            <a:off x="9961069" y="3330971"/>
            <a:ext cx="15889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Interage com a comunidade</a:t>
            </a:r>
          </a:p>
        </p:txBody>
      </p:sp>
      <p:pic>
        <p:nvPicPr>
          <p:cNvPr id="1036" name="Picture 12" descr="Reprodutor de música - ícones de música grátis">
            <a:extLst>
              <a:ext uri="{FF2B5EF4-FFF2-40B4-BE49-F238E27FC236}">
                <a16:creationId xmlns:a16="http://schemas.microsoft.com/office/drawing/2014/main" id="{AF18E14A-04C1-49E9-9B2A-FCBD062B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51" y="4104227"/>
            <a:ext cx="594340" cy="59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EF6DE6A6-4E28-444B-9BF2-80A1E2576019}"/>
              </a:ext>
            </a:extLst>
          </p:cNvPr>
          <p:cNvSpPr/>
          <p:nvPr/>
        </p:nvSpPr>
        <p:spPr>
          <a:xfrm>
            <a:off x="9945429" y="4212796"/>
            <a:ext cx="15834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Ouve música</a:t>
            </a:r>
          </a:p>
        </p:txBody>
      </p:sp>
      <p:pic>
        <p:nvPicPr>
          <p:cNvPr id="1040" name="Picture 16" descr="Gráfico de pizza - ícones de o negócio grátis">
            <a:extLst>
              <a:ext uri="{FF2B5EF4-FFF2-40B4-BE49-F238E27FC236}">
                <a16:creationId xmlns:a16="http://schemas.microsoft.com/office/drawing/2014/main" id="{C30805A8-C500-4D9D-BA4D-362F96AA1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342" y="4928961"/>
            <a:ext cx="486600" cy="4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5E5E33D8-79F8-4BCB-9213-D0DCB18BA8DC}"/>
              </a:ext>
            </a:extLst>
          </p:cNvPr>
          <p:cNvSpPr/>
          <p:nvPr/>
        </p:nvSpPr>
        <p:spPr>
          <a:xfrm>
            <a:off x="9949185" y="4859633"/>
            <a:ext cx="20764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Acompanha as estatísticas</a:t>
            </a:r>
          </a:p>
        </p:txBody>
      </p:sp>
      <p:pic>
        <p:nvPicPr>
          <p:cNvPr id="65" name="Picture 2" descr="Antenna Icon Png Transparent Images – Free PNG Images Vector, PSD, Clipart,  Templates">
            <a:extLst>
              <a:ext uri="{FF2B5EF4-FFF2-40B4-BE49-F238E27FC236}">
                <a16:creationId xmlns:a16="http://schemas.microsoft.com/office/drawing/2014/main" id="{08332509-D1C1-474E-A35C-B770FB9D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22" y="2928359"/>
            <a:ext cx="1104039" cy="110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6" descr="WiFi, 5G, 4G, 3G Speed Test -Speed Check - Cleaner – Apps no Google Play">
            <a:extLst>
              <a:ext uri="{FF2B5EF4-FFF2-40B4-BE49-F238E27FC236}">
                <a16:creationId xmlns:a16="http://schemas.microsoft.com/office/drawing/2014/main" id="{161F74EB-043A-40A6-868F-0B5C46D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85" y="2423450"/>
            <a:ext cx="1009817" cy="100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4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6CC38138-4BB3-4E3D-B018-0B3D5C1A56EA}"/>
              </a:ext>
            </a:extLst>
          </p:cNvPr>
          <p:cNvSpPr/>
          <p:nvPr/>
        </p:nvSpPr>
        <p:spPr>
          <a:xfrm>
            <a:off x="3802660" y="390088"/>
            <a:ext cx="5263431" cy="2160165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Picture 6" descr="ícone Servidor Livre de WHCompare Isometric Web Hosting &amp; Servers">
            <a:extLst>
              <a:ext uri="{FF2B5EF4-FFF2-40B4-BE49-F238E27FC236}">
                <a16:creationId xmlns:a16="http://schemas.microsoft.com/office/drawing/2014/main" id="{8F0D9BE0-5EDA-4BD4-AA07-A31D9C8E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60875" y="148531"/>
            <a:ext cx="2213784" cy="221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Tabela de banco de dados de ícones de computador SQL, outros, azul, outros,  dados png | PNGWing">
            <a:extLst>
              <a:ext uri="{FF2B5EF4-FFF2-40B4-BE49-F238E27FC236}">
                <a16:creationId xmlns:a16="http://schemas.microsoft.com/office/drawing/2014/main" id="{D41B3E86-5D15-4765-87EE-75A6396B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7283" r="92717">
                        <a14:foregroundMark x1="46848" y1="36085" x2="52283" y2="78961"/>
                        <a14:foregroundMark x1="37065" y1="46471" x2="62065" y2="48469"/>
                        <a14:foregroundMark x1="33913" y1="57257" x2="75761" y2="57790"/>
                        <a14:foregroundMark x1="30652" y1="66445" x2="76304" y2="67377"/>
                        <a14:foregroundMark x1="34565" y1="46738" x2="67065" y2="54194"/>
                        <a14:foregroundMark x1="57935" y1="48735" x2="69565" y2="45939"/>
                        <a14:foregroundMark x1="29783" y1="67510" x2="58043" y2="740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75" y="1636737"/>
            <a:ext cx="1422213" cy="116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500C9D18-2C6E-4A4F-80D3-CC78ECA9B2D1}"/>
              </a:ext>
            </a:extLst>
          </p:cNvPr>
          <p:cNvSpPr/>
          <p:nvPr/>
        </p:nvSpPr>
        <p:spPr>
          <a:xfrm>
            <a:off x="4957894" y="422730"/>
            <a:ext cx="407054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Servidor Local Aplicação</a:t>
            </a:r>
          </a:p>
          <a:p>
            <a:pPr algn="ctr"/>
            <a:r>
              <a:rPr lang="pt-BR" sz="200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HTML/CSS/JS</a:t>
            </a:r>
          </a:p>
          <a:p>
            <a:pPr algn="ctr"/>
            <a:endParaRPr lang="pt-BR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619266A-DE41-45EB-95DA-5B62A3EA7562}"/>
              </a:ext>
            </a:extLst>
          </p:cNvPr>
          <p:cNvSpPr/>
          <p:nvPr/>
        </p:nvSpPr>
        <p:spPr>
          <a:xfrm>
            <a:off x="5623493" y="1422969"/>
            <a:ext cx="265636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Banco de Dados</a:t>
            </a:r>
          </a:p>
          <a:p>
            <a:pPr algn="ctr"/>
            <a:r>
              <a:rPr lang="pt-BR" sz="200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SQL Server</a:t>
            </a:r>
          </a:p>
          <a:p>
            <a:pPr algn="ctr"/>
            <a:endParaRPr lang="pt-BR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6B5456B1-1E42-4787-B0EE-81AC1B7FC7F9}"/>
              </a:ext>
            </a:extLst>
          </p:cNvPr>
          <p:cNvSpPr/>
          <p:nvPr/>
        </p:nvSpPr>
        <p:spPr>
          <a:xfrm>
            <a:off x="349082" y="3582100"/>
            <a:ext cx="4608812" cy="2585738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4440E135-428A-4EDC-9C54-81ED1AAD3E07}"/>
              </a:ext>
            </a:extLst>
          </p:cNvPr>
          <p:cNvSpPr/>
          <p:nvPr/>
        </p:nvSpPr>
        <p:spPr>
          <a:xfrm>
            <a:off x="6037560" y="3547555"/>
            <a:ext cx="5805358" cy="2620283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28FC8187-2835-48EE-957C-2E636F64BB09}"/>
              </a:ext>
            </a:extLst>
          </p:cNvPr>
          <p:cNvCxnSpPr>
            <a:cxnSpLocks/>
          </p:cNvCxnSpPr>
          <p:nvPr/>
        </p:nvCxnSpPr>
        <p:spPr>
          <a:xfrm flipV="1">
            <a:off x="1798129" y="2370281"/>
            <a:ext cx="0" cy="1177274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4" descr="Notebook Icon Png #113506 - Free Icons Library">
            <a:extLst>
              <a:ext uri="{FF2B5EF4-FFF2-40B4-BE49-F238E27FC236}">
                <a16:creationId xmlns:a16="http://schemas.microsoft.com/office/drawing/2014/main" id="{6E622684-7722-4292-AE3D-F4978C22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676" y="3582099"/>
            <a:ext cx="2047968" cy="204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4E10646F-A067-4615-A7C8-B4FE0AF7EEBB}"/>
              </a:ext>
            </a:extLst>
          </p:cNvPr>
          <p:cNvSpPr/>
          <p:nvPr/>
        </p:nvSpPr>
        <p:spPr>
          <a:xfrm>
            <a:off x="770257" y="3796527"/>
            <a:ext cx="19071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Aplicação</a:t>
            </a:r>
          </a:p>
          <a:p>
            <a:pPr algn="ctr"/>
            <a:r>
              <a:rPr lang="pt-BR" sz="240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HTML/CSS/JS</a:t>
            </a:r>
          </a:p>
          <a:p>
            <a:pPr algn="ctr"/>
            <a:endParaRPr lang="pt-BR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A7CB0C1-F2B3-47B6-98D3-C69B55218E61}"/>
              </a:ext>
            </a:extLst>
          </p:cNvPr>
          <p:cNvSpPr/>
          <p:nvPr/>
        </p:nvSpPr>
        <p:spPr>
          <a:xfrm>
            <a:off x="2863332" y="5514421"/>
            <a:ext cx="18494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Notebook HP</a:t>
            </a:r>
            <a:br>
              <a:rPr lang="pt-BR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pt-BR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Core i5 16GB RAM</a:t>
            </a:r>
            <a:br>
              <a:rPr lang="pt-BR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endParaRPr lang="pt-BR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4A5DD5D6-756F-42EA-B1BA-3919E022AC84}"/>
              </a:ext>
            </a:extLst>
          </p:cNvPr>
          <p:cNvSpPr/>
          <p:nvPr/>
        </p:nvSpPr>
        <p:spPr>
          <a:xfrm>
            <a:off x="5947839" y="3013713"/>
            <a:ext cx="1385316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Usuário</a:t>
            </a:r>
          </a:p>
          <a:p>
            <a:pPr algn="ctr"/>
            <a:endParaRPr lang="pt-BR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9D08B6B-3108-4A19-ADE0-5288F159FF80}"/>
              </a:ext>
            </a:extLst>
          </p:cNvPr>
          <p:cNvSpPr/>
          <p:nvPr/>
        </p:nvSpPr>
        <p:spPr>
          <a:xfrm>
            <a:off x="932411" y="972573"/>
            <a:ext cx="173143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API</a:t>
            </a:r>
          </a:p>
          <a:p>
            <a:pPr algn="ctr"/>
            <a:r>
              <a:rPr lang="pt-BR" sz="240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Projeto-Site</a:t>
            </a:r>
          </a:p>
          <a:p>
            <a:pPr algn="ctr"/>
            <a:endParaRPr lang="pt-BR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F41E7-2F07-42C3-B6D8-C95042516A01}"/>
              </a:ext>
            </a:extLst>
          </p:cNvPr>
          <p:cNvCxnSpPr>
            <a:cxnSpLocks/>
          </p:cNvCxnSpPr>
          <p:nvPr/>
        </p:nvCxnSpPr>
        <p:spPr>
          <a:xfrm flipV="1">
            <a:off x="2612784" y="1373286"/>
            <a:ext cx="1074655" cy="17825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Node.js JavaScript npm Computer Icons Web application, text, logo png |  PNGEgg">
            <a:extLst>
              <a:ext uri="{FF2B5EF4-FFF2-40B4-BE49-F238E27FC236}">
                <a16:creationId xmlns:a16="http://schemas.microsoft.com/office/drawing/2014/main" id="{0A8F4101-B521-472C-9F71-28C874CD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55" y="1739190"/>
            <a:ext cx="596547" cy="59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Html file Icon of Flat style - Available in SVG, PNG, EPS, AI &amp;amp; Icon  fonts">
            <a:extLst>
              <a:ext uri="{FF2B5EF4-FFF2-40B4-BE49-F238E27FC236}">
                <a16:creationId xmlns:a16="http://schemas.microsoft.com/office/drawing/2014/main" id="{0E10700B-C127-47AD-8964-B1CE0FA19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2" y="4965676"/>
            <a:ext cx="863997" cy="86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ss - ícones de interface grátis">
            <a:extLst>
              <a:ext uri="{FF2B5EF4-FFF2-40B4-BE49-F238E27FC236}">
                <a16:creationId xmlns:a16="http://schemas.microsoft.com/office/drawing/2014/main" id="{AC77EDD9-2BC2-4153-B139-7F614713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800" y="4956752"/>
            <a:ext cx="858381" cy="8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Javascript - ícones de interface grátis">
            <a:extLst>
              <a:ext uri="{FF2B5EF4-FFF2-40B4-BE49-F238E27FC236}">
                <a16:creationId xmlns:a16="http://schemas.microsoft.com/office/drawing/2014/main" id="{53C6E547-127C-4E4B-AC65-0DA51DB6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73" y="4976651"/>
            <a:ext cx="842049" cy="84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Ícones de Html - Download Gratuito de vetor, PNG, SVG e GIF">
            <a:extLst>
              <a:ext uri="{FF2B5EF4-FFF2-40B4-BE49-F238E27FC236}">
                <a16:creationId xmlns:a16="http://schemas.microsoft.com/office/drawing/2014/main" id="{268F3A2E-011B-40B6-8138-C08619508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72" y="3860039"/>
            <a:ext cx="1041161" cy="104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 descr="Notebook Icon Png #113506 - Free Icons Library">
            <a:extLst>
              <a:ext uri="{FF2B5EF4-FFF2-40B4-BE49-F238E27FC236}">
                <a16:creationId xmlns:a16="http://schemas.microsoft.com/office/drawing/2014/main" id="{15C9EF3C-6C54-496D-A9CB-AD91093C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501" y="3665526"/>
            <a:ext cx="2047968" cy="204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DEB83B2B-D619-4D20-9A3D-D32AFA21D10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26569"/>
          <a:stretch/>
        </p:blipFill>
        <p:spPr>
          <a:xfrm>
            <a:off x="6527819" y="4007376"/>
            <a:ext cx="1343332" cy="857589"/>
          </a:xfrm>
          <a:prstGeom prst="rect">
            <a:avLst/>
          </a:prstGeom>
        </p:spPr>
      </p:pic>
      <p:pic>
        <p:nvPicPr>
          <p:cNvPr id="57" name="Picture 8" descr="Google Chrome Logo - PNG e Vetor - Download de Logo">
            <a:extLst>
              <a:ext uri="{FF2B5EF4-FFF2-40B4-BE49-F238E27FC236}">
                <a16:creationId xmlns:a16="http://schemas.microsoft.com/office/drawing/2014/main" id="{4872D287-5C45-4BCD-A27B-6F0826198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889" b="98667" l="4444" r="97778">
                        <a14:foregroundMark x1="62667" y1="27556" x2="40889" y2="77778"/>
                        <a14:foregroundMark x1="43556" y1="21333" x2="57778" y2="74667"/>
                        <a14:foregroundMark x1="38667" y1="19556" x2="32444" y2="57333"/>
                        <a14:foregroundMark x1="28000" y1="30222" x2="25778" y2="69778"/>
                        <a14:foregroundMark x1="24000" y1="26667" x2="54667" y2="60889"/>
                        <a14:foregroundMark x1="74222" y1="34667" x2="84843" y2="83686"/>
                        <a14:foregroundMark x1="67111" y1="43556" x2="79090" y2="83255"/>
                        <a14:foregroundMark x1="71556" y1="54222" x2="82113" y2="83482"/>
                        <a14:foregroundMark x1="54222" y1="57778" x2="66222" y2="93333"/>
                        <a14:foregroundMark x1="35556" y1="48444" x2="49778" y2="89778"/>
                        <a14:foregroundMark x1="37991" y1="93568" x2="38667" y2="95556"/>
                        <a14:foregroundMark x1="24000" y1="52444" x2="37862" y2="93189"/>
                        <a14:foregroundMark x1="36698" y1="95106" x2="37778" y2="99111"/>
                        <a14:foregroundMark x1="24000" y1="48000" x2="35979" y2="92436"/>
                        <a14:foregroundMark x1="13333" y1="45778" x2="24694" y2="88190"/>
                        <a14:foregroundMark x1="26667" y1="38222" x2="41333" y2="5333"/>
                        <a14:foregroundMark x1="72000" y1="23111" x2="91523" y2="71321"/>
                        <a14:foregroundMark x1="16889" y1="42222" x2="18667" y2="84889"/>
                        <a14:foregroundMark x1="10222" y1="31556" x2="11556" y2="76000"/>
                        <a14:foregroundMark x1="5778" y1="29333" x2="11111" y2="67556"/>
                        <a14:foregroundMark x1="84444" y1="28444" x2="97778" y2="51556"/>
                        <a14:foregroundMark x1="4444" y1="50667" x2="18222" y2="82667"/>
                        <a14:foregroundMark x1="33333" y1="39556" x2="31556" y2="59111"/>
                        <a14:foregroundMark x1="59556" y1="55111" x2="68889" y2="74667"/>
                        <a14:foregroundMark x1="75556" y1="68000" x2="77333" y2="88444"/>
                        <a14:foregroundMark x1="74222" y1="90222" x2="74222" y2="90222"/>
                        <a14:foregroundMark x1="76889" y1="90222" x2="76889" y2="90222"/>
                        <a14:foregroundMark x1="79111" y1="87111" x2="70222" y2="88000"/>
                        <a14:foregroundMark x1="88000" y1="67556" x2="90451" y2="72011"/>
                        <a14:foregroundMark x1="88000" y1="64000" x2="94789" y2="74720"/>
                        <a14:backgroundMark x1="84444" y1="94222" x2="87556" y2="92000"/>
                        <a14:backgroundMark x1="85778" y1="92000" x2="85333" y2="92000"/>
                        <a14:backgroundMark x1="89778" y1="90222" x2="80767" y2="89546"/>
                        <a14:backgroundMark x1="96444" y1="78222" x2="95968" y2="77603"/>
                        <a14:backgroundMark x1="97778" y1="81778" x2="96000" y2="81778"/>
                        <a14:backgroundMark x1="95556" y1="79556" x2="95556" y2="77778"/>
                        <a14:backgroundMark x1="20000" y1="93778" x2="33333" y2="99111"/>
                        <a14:backgroundMark x1="87556" y1="88889" x2="89333" y2="95556"/>
                        <a14:backgroundMark x1="83556" y1="96444" x2="87111" y2="98667"/>
                        <a14:backgroundMark x1="94337" y1="78524" x2="95111" y2="79556"/>
                        <a14:backgroundMark x1="94222" y1="88889" x2="96000" y2="77778"/>
                        <a14:backgroundMark x1="95111" y1="74667" x2="96000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320" y="4093910"/>
            <a:ext cx="479310" cy="47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>
            <a:extLst>
              <a:ext uri="{FF2B5EF4-FFF2-40B4-BE49-F238E27FC236}">
                <a16:creationId xmlns:a16="http://schemas.microsoft.com/office/drawing/2014/main" id="{3C1B8DDC-D9CB-4FB6-AA52-2D03FF9F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132" y="4061949"/>
            <a:ext cx="509033" cy="52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id="{4ED3C231-B572-4EDC-B34B-C5C0304D9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000" b="98667" l="3556" r="99556">
                        <a14:foregroundMark x1="8000" y1="32444" x2="11111" y2="72889"/>
                        <a14:foregroundMark x1="3556" y1="42222" x2="13778" y2="62667"/>
                        <a14:foregroundMark x1="25778" y1="65778" x2="41333" y2="92000"/>
                        <a14:foregroundMark x1="36889" y1="86667" x2="47556" y2="95111"/>
                        <a14:foregroundMark x1="37778" y1="96000" x2="45778" y2="98667"/>
                        <a14:foregroundMark x1="25778" y1="17778" x2="69778" y2="17778"/>
                        <a14:foregroundMark x1="48000" y1="12000" x2="84000" y2="44889"/>
                        <a14:foregroundMark x1="42222" y1="17778" x2="76889" y2="23556"/>
                        <a14:foregroundMark x1="73333" y1="30222" x2="79556" y2="53333"/>
                        <a14:foregroundMark x1="71111" y1="56889" x2="72000" y2="59556"/>
                        <a14:foregroundMark x1="84000" y1="54222" x2="66667" y2="58667"/>
                        <a14:foregroundMark x1="70222" y1="13778" x2="94222" y2="58222"/>
                        <a14:foregroundMark x1="61778" y1="27111" x2="37778" y2="4444"/>
                        <a14:foregroundMark x1="93778" y1="37333" x2="99556" y2="3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19" y="4082418"/>
            <a:ext cx="523665" cy="5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tângulo 67">
            <a:extLst>
              <a:ext uri="{FF2B5EF4-FFF2-40B4-BE49-F238E27FC236}">
                <a16:creationId xmlns:a16="http://schemas.microsoft.com/office/drawing/2014/main" id="{B58E3739-DA11-47D2-A790-1B344E7E923B}"/>
              </a:ext>
            </a:extLst>
          </p:cNvPr>
          <p:cNvSpPr/>
          <p:nvPr/>
        </p:nvSpPr>
        <p:spPr>
          <a:xfrm>
            <a:off x="6266255" y="5518838"/>
            <a:ext cx="19216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Notebook/Desktop</a:t>
            </a:r>
          </a:p>
          <a:p>
            <a:pPr algn="ctr"/>
            <a:r>
              <a:rPr lang="pt-BR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Mínimo: 4GB RAM</a:t>
            </a:r>
          </a:p>
          <a:p>
            <a:pPr algn="ctr"/>
            <a:endParaRPr lang="pt-BR" sz="1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064" name="Picture 16" descr="WiFi, 5G, 4G, 3G Speed Test -Speed Check - Cleaner – Apps no Google Play">
            <a:extLst>
              <a:ext uri="{FF2B5EF4-FFF2-40B4-BE49-F238E27FC236}">
                <a16:creationId xmlns:a16="http://schemas.microsoft.com/office/drawing/2014/main" id="{6544A0D5-94D7-41AE-BAE8-C11B2B7CD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68" y="3685450"/>
            <a:ext cx="750720" cy="7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>
            <a:extLst>
              <a:ext uri="{FF2B5EF4-FFF2-40B4-BE49-F238E27FC236}">
                <a16:creationId xmlns:a16="http://schemas.microsoft.com/office/drawing/2014/main" id="{B9A06CBB-FDDF-44BD-8517-78FF5D9C98F7}"/>
              </a:ext>
            </a:extLst>
          </p:cNvPr>
          <p:cNvSpPr/>
          <p:nvPr/>
        </p:nvSpPr>
        <p:spPr>
          <a:xfrm>
            <a:off x="8855040" y="4734932"/>
            <a:ext cx="257359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Navegador Recomendado:</a:t>
            </a:r>
          </a:p>
          <a:p>
            <a:pPr algn="ctr"/>
            <a:r>
              <a:rPr lang="pt-BR" sz="16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Microsoft Edge</a:t>
            </a:r>
          </a:p>
          <a:p>
            <a:pPr algn="ctr"/>
            <a:r>
              <a:rPr lang="pt-BR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(Melhore Sua Experiência)</a:t>
            </a:r>
          </a:p>
          <a:p>
            <a:pPr algn="ctr"/>
            <a:endParaRPr lang="pt-BR" sz="1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F5692BD8-4F7E-44A5-8967-3A77373A1EA6}"/>
              </a:ext>
            </a:extLst>
          </p:cNvPr>
          <p:cNvSpPr/>
          <p:nvPr/>
        </p:nvSpPr>
        <p:spPr>
          <a:xfrm>
            <a:off x="9411518" y="3684979"/>
            <a:ext cx="14211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Navegadores:</a:t>
            </a:r>
          </a:p>
        </p:txBody>
      </p:sp>
      <p:pic>
        <p:nvPicPr>
          <p:cNvPr id="85" name="Picture 12">
            <a:extLst>
              <a:ext uri="{FF2B5EF4-FFF2-40B4-BE49-F238E27FC236}">
                <a16:creationId xmlns:a16="http://schemas.microsoft.com/office/drawing/2014/main" id="{AA101AF5-4D11-4D44-BFB7-41ED9B72E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000" b="98667" l="3556" r="99556">
                        <a14:foregroundMark x1="8000" y1="32444" x2="11111" y2="72889"/>
                        <a14:foregroundMark x1="3556" y1="42222" x2="13778" y2="62667"/>
                        <a14:foregroundMark x1="25778" y1="65778" x2="41333" y2="92000"/>
                        <a14:foregroundMark x1="36889" y1="86667" x2="47556" y2="95111"/>
                        <a14:foregroundMark x1="37778" y1="96000" x2="45778" y2="98667"/>
                        <a14:foregroundMark x1="25778" y1="17778" x2="69778" y2="17778"/>
                        <a14:foregroundMark x1="48000" y1="12000" x2="84000" y2="44889"/>
                        <a14:foregroundMark x1="42222" y1="17778" x2="76889" y2="23556"/>
                        <a14:foregroundMark x1="73333" y1="30222" x2="79556" y2="53333"/>
                        <a14:foregroundMark x1="71111" y1="56889" x2="72000" y2="59556"/>
                        <a14:foregroundMark x1="84000" y1="54222" x2="66667" y2="58667"/>
                        <a14:foregroundMark x1="70222" y1="13778" x2="94222" y2="58222"/>
                        <a14:foregroundMark x1="61778" y1="27111" x2="37778" y2="4444"/>
                        <a14:foregroundMark x1="93778" y1="37333" x2="99556" y2="3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138" y="5610313"/>
            <a:ext cx="403673" cy="40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AA7CC1F2-4FEC-4A46-A029-181AC97E74F0}"/>
              </a:ext>
            </a:extLst>
          </p:cNvPr>
          <p:cNvCxnSpPr>
            <a:cxnSpLocks/>
          </p:cNvCxnSpPr>
          <p:nvPr/>
        </p:nvCxnSpPr>
        <p:spPr>
          <a:xfrm flipV="1">
            <a:off x="9146395" y="1391111"/>
            <a:ext cx="1154959" cy="1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 descr="Antenna Icon Png Transparent Images – Free PNG Images Vector, PSD, Clipart,  Templates">
            <a:extLst>
              <a:ext uri="{FF2B5EF4-FFF2-40B4-BE49-F238E27FC236}">
                <a16:creationId xmlns:a16="http://schemas.microsoft.com/office/drawing/2014/main" id="{A19623EB-92FD-4B6F-9DA2-7E0CBCBA1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82" y="977836"/>
            <a:ext cx="669274" cy="66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62A2874F-AE41-443A-B717-427C81A10FBA}"/>
              </a:ext>
            </a:extLst>
          </p:cNvPr>
          <p:cNvCxnSpPr>
            <a:cxnSpLocks/>
          </p:cNvCxnSpPr>
          <p:nvPr/>
        </p:nvCxnSpPr>
        <p:spPr>
          <a:xfrm flipV="1">
            <a:off x="10578219" y="1718638"/>
            <a:ext cx="0" cy="1809319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0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CAMPOS DE OLIVEIRA</dc:creator>
  <cp:lastModifiedBy>THAIS CAMPOS DE OLIVEIRA</cp:lastModifiedBy>
  <cp:revision>1</cp:revision>
  <dcterms:created xsi:type="dcterms:W3CDTF">2021-06-06T16:56:09Z</dcterms:created>
  <dcterms:modified xsi:type="dcterms:W3CDTF">2021-06-06T16:57:27Z</dcterms:modified>
</cp:coreProperties>
</file>