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10cc96e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10cc96e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2a6a034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2a6a034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10cc96e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10cc96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10cc96e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10cc96e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a6a03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a6a03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a6a034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2a6a034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a6a034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a6a034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10cc96e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10cc96e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a6a034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a6a034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a6a034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a6a034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a6a034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a6a034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a6a034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a6a034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ilveirasamuel/chatbot_pe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m_juvgkEPtJ5SXJCnQyH6ElJtYWHTHB-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4700" y="1578400"/>
            <a:ext cx="57114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 </a:t>
            </a:r>
            <a:r>
              <a:rPr lang="pt-BR"/>
              <a:t>Algorithm &amp; Chatbot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89850" y="3924925"/>
            <a:ext cx="4064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Samuel Silveira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Thais Amorim Souza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repository: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https://github.com/silveirasamuel/chatbot_pe.git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LIDA PELA ENGINE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149500"/>
            <a:ext cx="304045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da árvore pelo 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Adaptamos o motor de chatbot provido pelo professor para que perguntasse qual das árvores geradas seria usada. Esse motor lê o arquivo “arvore_[i].csv”, faz as perguntas relativas à cada nó e caminha pela árvore de decisão em função das respostas do usuário produzindo ao final a conclusão se a casa é cara ou não.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Após alguns testes descobriu-se que a melhor árvore era a usada pelo conjunto de critérios 8 que acerta 8 dos 10 últimos campos da lista de casas (definido pelo professor como o objeto de testes) e a </a:t>
            </a:r>
            <a:r>
              <a:rPr lang="pt-BR" sz="1800"/>
              <a:t>acurácia</a:t>
            </a:r>
            <a:r>
              <a:rPr lang="pt-BR" sz="1800"/>
              <a:t> não diferencia tanto do score(cross-validation).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da árvore 8 e os acertos</a:t>
            </a:r>
            <a:endParaRPr/>
          </a:p>
        </p:txBody>
      </p:sp>
      <p:pic>
        <p:nvPicPr>
          <p:cNvPr id="210" name="Google Shape;210;p24" title="chatbotPE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950" y="102925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 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Pelas avaliações da árvore gerada pela rotina gini_tree_rawdata.py, na qual não há a escolha de critérios para o tratamento de dados, que tem perguntas </a:t>
            </a:r>
            <a:r>
              <a:rPr lang="pt-BR" sz="1800"/>
              <a:t>repetitivas</a:t>
            </a:r>
            <a:r>
              <a:rPr lang="pt-BR" sz="1800"/>
              <a:t> e as </a:t>
            </a:r>
            <a:r>
              <a:rPr lang="pt-BR" sz="1800"/>
              <a:t>métricas accuracy e score(cross-validation) das árvores, não estarem 100% condizentes com a porcentagem de acertos dos testes manuais</a:t>
            </a:r>
            <a:r>
              <a:rPr lang="pt-BR" sz="1800"/>
              <a:t>, e o fato de termos 181 casas baratas e 136 casas caras,e por fim o fato das árvores estarem muito </a:t>
            </a:r>
            <a:r>
              <a:rPr lang="pt-BR" sz="1800"/>
              <a:t>homogêneas</a:t>
            </a:r>
            <a:r>
              <a:rPr lang="pt-BR" sz="1800"/>
              <a:t> nas folhas e nos nós mais a esquerda e mais a direita, como sugestão de melhoria fica proposto a criação do chatbot com o algoritmo de Random Forest e uma normalização mais profunda dos dados, sem ser apenas a retirada de colunas e </a:t>
            </a:r>
            <a:r>
              <a:rPr lang="pt-BR" sz="1800"/>
              <a:t>cálculos simples no excel.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chatbot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desenvolvimento do projeto foi dividido em 4 partes: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8025" y="2124400"/>
            <a:ext cx="985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Definição dos critérios</a:t>
            </a:r>
            <a:endParaRPr sz="1100"/>
          </a:p>
        </p:txBody>
      </p:sp>
      <p:sp>
        <p:nvSpPr>
          <p:cNvPr id="143" name="Google Shape;143;p14"/>
          <p:cNvSpPr/>
          <p:nvPr/>
        </p:nvSpPr>
        <p:spPr>
          <a:xfrm>
            <a:off x="4324050" y="2124388"/>
            <a:ext cx="985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Tratamento de Dados</a:t>
            </a:r>
            <a:endParaRPr sz="1100"/>
          </a:p>
        </p:txBody>
      </p:sp>
      <p:sp>
        <p:nvSpPr>
          <p:cNvPr id="144" name="Google Shape;144;p14"/>
          <p:cNvSpPr/>
          <p:nvPr/>
        </p:nvSpPr>
        <p:spPr>
          <a:xfrm>
            <a:off x="4324050" y="3615950"/>
            <a:ext cx="985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Construção da árvore de decisão</a:t>
            </a:r>
            <a:endParaRPr sz="1100"/>
          </a:p>
        </p:txBody>
      </p:sp>
      <p:cxnSp>
        <p:nvCxnSpPr>
          <p:cNvPr id="145" name="Google Shape;145;p14"/>
          <p:cNvCxnSpPr/>
          <p:nvPr/>
        </p:nvCxnSpPr>
        <p:spPr>
          <a:xfrm>
            <a:off x="2668200" y="2518175"/>
            <a:ext cx="143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 rot="10800000">
            <a:off x="2671038" y="4020750"/>
            <a:ext cx="143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1422500" y="3615950"/>
            <a:ext cx="985800" cy="675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Leitura da árvore pelo chatbot</a:t>
            </a:r>
            <a:endParaRPr sz="1100"/>
          </a:p>
        </p:txBody>
      </p:sp>
      <p:cxnSp>
        <p:nvCxnSpPr>
          <p:cNvPr id="148" name="Google Shape;148;p14"/>
          <p:cNvCxnSpPr/>
          <p:nvPr/>
        </p:nvCxnSpPr>
        <p:spPr>
          <a:xfrm flipH="1">
            <a:off x="4700250" y="2851725"/>
            <a:ext cx="233400" cy="71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450" y="2526800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dos Critérios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975125"/>
            <a:ext cx="70389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Os critérios são definidos em um arquivo nomeado </a:t>
            </a:r>
            <a:r>
              <a:rPr i="1" lang="pt-BR" sz="1800"/>
              <a:t>criterios.csv</a:t>
            </a:r>
            <a:r>
              <a:rPr lang="pt-BR" sz="1800"/>
              <a:t> e representam o limiar que separa os dados para binarização. É definido um valor limite para cada uma das variáveis da casa (price, bedrooms, bathrooms, etc). Assim, se o valor definido para “price”, por exemplo, for 1M, esse será o limite que definirá se o campo “price” de uma casa receberá 1 ou 0. A binarização é feita no tratamento dos dados.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Diferentes critérios são definidos e produzem árvores com diversas precisões. A sklearn produz a melhor árvore para um critério. Buscamos encontrar o melhor critério baseado nas precisões e no score médio das árvores produzidas. É </a:t>
            </a:r>
            <a:r>
              <a:rPr lang="pt-BR" sz="1800"/>
              <a:t>válido</a:t>
            </a:r>
            <a:r>
              <a:rPr lang="pt-BR" sz="1800"/>
              <a:t> ressaltar que a criação de árvores com critério, ajudam a reduzir perguntas </a:t>
            </a:r>
            <a:r>
              <a:rPr lang="pt-BR" sz="1800"/>
              <a:t>redundantes</a:t>
            </a:r>
            <a:r>
              <a:rPr lang="pt-BR" sz="1800"/>
              <a:t>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Planilha de Critérios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b="0" l="0" r="28042" t="0"/>
          <a:stretch/>
        </p:blipFill>
        <p:spPr>
          <a:xfrm>
            <a:off x="1297500" y="1434475"/>
            <a:ext cx="7038900" cy="24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Dinâmica para </a:t>
            </a:r>
            <a:r>
              <a:rPr lang="pt-BR"/>
              <a:t>análise</a:t>
            </a:r>
            <a:r>
              <a:rPr lang="pt-BR"/>
              <a:t> na seleção dos critérios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55175" t="0"/>
          <a:stretch/>
        </p:blipFill>
        <p:spPr>
          <a:xfrm>
            <a:off x="1146550" y="1304038"/>
            <a:ext cx="2936100" cy="34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975" y="1304050"/>
            <a:ext cx="4402975" cy="34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8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12200" y="982100"/>
            <a:ext cx="76293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tratamento de dados é feito pela rotina data_treatment.py e é constituído por: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Geração de uma planilha individual com os CEPs do </a:t>
            </a:r>
            <a:r>
              <a:rPr lang="pt-BR" sz="1700"/>
              <a:t>grupo: </a:t>
            </a:r>
            <a:r>
              <a:rPr lang="pt-BR" sz="1700"/>
              <a:t>“nossas_casas.csv”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Definição manual do que é uma casa cara/barata a partir do seu valor por metro quadrado relativo à </a:t>
            </a:r>
            <a:r>
              <a:rPr lang="pt-BR" sz="1700"/>
              <a:t>média</a:t>
            </a:r>
            <a:r>
              <a:rPr lang="pt-BR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Leitura dos campos da planilha de casas e critérios usando a biblioteca pandas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Loop dentre os critérios binarizando os campos como “1” caso o valor do campo de uma casa for menor ou igual ao valor do critério e “0” caso maior.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Registro dos dados binarizados como “nossas_casas_tratadas_[indice_do_criterio].csv”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Planilha de dados tratados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16826" r="0" t="0"/>
          <a:stretch/>
        </p:blipFill>
        <p:spPr>
          <a:xfrm>
            <a:off x="1140900" y="1406650"/>
            <a:ext cx="7352101" cy="30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da Árvore de Decisão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Leitura dos dados binarizados: “nossas_casas_tratadas_[index].csv”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Inserção dos dados no método de produção de árvores de decisão binárias da sklearn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Salvamento da árvore em formato png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Criação de um arquivo “arvore_[index].csv” com o identificador do nó, sua pergunta (ou sua identificação como nó folha), o id de seu nó filho esquerdo (ou sua resposta) e direito.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árvore em png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75" y="1042350"/>
            <a:ext cx="4412448" cy="365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