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87"/>
    <p:restoredTop sz="94694"/>
  </p:normalViewPr>
  <p:slideViewPr>
    <p:cSldViewPr snapToGrid="0">
      <p:cViewPr varScale="1">
        <p:scale>
          <a:sx n="75" d="100"/>
          <a:sy n="75" d="100"/>
        </p:scale>
        <p:origin x="168" y="10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/>
              <a:t>working on this problem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/>
              <a:t>that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/>
              <a:t>successful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071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/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/>
              <a:t>that may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/>
              <a:t>related to the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/>
              <a:t> 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/>
              <a:t>Who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/>
              <a:t>is project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Macintosh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Sang Thai</cp:lastModifiedBy>
  <cp:revision>1</cp:revision>
  <dcterms:modified xsi:type="dcterms:W3CDTF">2023-02-12T03:53:05Z</dcterms:modified>
</cp:coreProperties>
</file>