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444"/>
  </p:normalViewPr>
  <p:slideViewPr>
    <p:cSldViewPr snapToGrid="0" snapToObjects="1">
      <p:cViewPr varScale="1">
        <p:scale>
          <a:sx n="77" d="100"/>
          <a:sy n="77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E0A-B635-CA4E-9076-4565DA5A8A4E}" type="datetimeFigureOut">
              <a:rPr kumimoji="1" lang="zh-CN" altLang="en-US" smtClean="0"/>
              <a:t>2022/3/15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9AC5-BBB7-3740-B3DE-F186521381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85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E0A-B635-CA4E-9076-4565DA5A8A4E}" type="datetimeFigureOut">
              <a:rPr kumimoji="1" lang="zh-CN" altLang="en-US" smtClean="0"/>
              <a:t>2022/3/15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9AC5-BBB7-3740-B3DE-F186521381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788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E0A-B635-CA4E-9076-4565DA5A8A4E}" type="datetimeFigureOut">
              <a:rPr kumimoji="1" lang="zh-CN" altLang="en-US" smtClean="0"/>
              <a:t>2022/3/15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9AC5-BBB7-3740-B3DE-F186521381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64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E0A-B635-CA4E-9076-4565DA5A8A4E}" type="datetimeFigureOut">
              <a:rPr kumimoji="1" lang="zh-CN" altLang="en-US" smtClean="0"/>
              <a:t>2022/3/15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9AC5-BBB7-3740-B3DE-F186521381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5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E0A-B635-CA4E-9076-4565DA5A8A4E}" type="datetimeFigureOut">
              <a:rPr kumimoji="1" lang="zh-CN" altLang="en-US" smtClean="0"/>
              <a:t>2022/3/15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9AC5-BBB7-3740-B3DE-F186521381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849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E0A-B635-CA4E-9076-4565DA5A8A4E}" type="datetimeFigureOut">
              <a:rPr kumimoji="1" lang="zh-CN" altLang="en-US" smtClean="0"/>
              <a:t>2022/3/15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9AC5-BBB7-3740-B3DE-F186521381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055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E0A-B635-CA4E-9076-4565DA5A8A4E}" type="datetimeFigureOut">
              <a:rPr kumimoji="1" lang="zh-CN" altLang="en-US" smtClean="0"/>
              <a:t>2022/3/15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9AC5-BBB7-3740-B3DE-F186521381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50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E0A-B635-CA4E-9076-4565DA5A8A4E}" type="datetimeFigureOut">
              <a:rPr kumimoji="1" lang="zh-CN" altLang="en-US" smtClean="0"/>
              <a:t>2022/3/15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9AC5-BBB7-3740-B3DE-F186521381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2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E0A-B635-CA4E-9076-4565DA5A8A4E}" type="datetimeFigureOut">
              <a:rPr kumimoji="1" lang="zh-CN" altLang="en-US" smtClean="0"/>
              <a:t>2022/3/15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9AC5-BBB7-3740-B3DE-F186521381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75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E0A-B635-CA4E-9076-4565DA5A8A4E}" type="datetimeFigureOut">
              <a:rPr kumimoji="1" lang="zh-CN" altLang="en-US" smtClean="0"/>
              <a:t>2022/3/15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9AC5-BBB7-3740-B3DE-F186521381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96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E0A-B635-CA4E-9076-4565DA5A8A4E}" type="datetimeFigureOut">
              <a:rPr kumimoji="1" lang="zh-CN" altLang="en-US" smtClean="0"/>
              <a:t>2022/3/15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9AC5-BBB7-3740-B3DE-F186521381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0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D4E0A-B635-CA4E-9076-4565DA5A8A4E}" type="datetimeFigureOut">
              <a:rPr kumimoji="1" lang="zh-CN" altLang="en-US" smtClean="0"/>
              <a:t>2022/3/15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B9AC5-BBB7-3740-B3DE-F186521381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78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ongodb.com/try/download/enterprise" TargetMode="Externa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1.Cliquer sur </a:t>
            </a:r>
            <a:r>
              <a:rPr kumimoji="1" lang="en-US" altLang="zh-CN" dirty="0" smtClean="0">
                <a:hlinkClick r:id="rId2"/>
              </a:rPr>
              <a:t>https://www.mongodb.com/try/download/enterprise</a:t>
            </a:r>
            <a:r>
              <a:rPr kumimoji="1" lang="en-US" altLang="zh-CN" dirty="0" smtClean="0"/>
              <a:t> et le </a:t>
            </a:r>
            <a:r>
              <a:rPr kumimoji="1" lang="en-US" altLang="zh-CN" dirty="0" err="1" smtClean="0"/>
              <a:t>télécharger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puis</a:t>
            </a:r>
            <a:r>
              <a:rPr kumimoji="1" lang="en-US" altLang="zh-CN" dirty="0" smtClean="0"/>
              <a:t> installer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157184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/>
              <a:t>2. </a:t>
            </a:r>
            <a:r>
              <a:rPr kumimoji="1" lang="en-US" altLang="zh-CN" sz="3200" dirty="0" err="1" smtClean="0"/>
              <a:t>Ouvrir</a:t>
            </a:r>
            <a:r>
              <a:rPr kumimoji="1" lang="en-US" altLang="zh-CN" sz="3200" dirty="0" smtClean="0"/>
              <a:t> un terminal, </a:t>
            </a:r>
            <a:r>
              <a:rPr kumimoji="1" lang="en-US" altLang="zh-CN" sz="3200" dirty="0" err="1" smtClean="0"/>
              <a:t>aller</a:t>
            </a:r>
            <a:r>
              <a:rPr kumimoji="1" lang="en-US" altLang="zh-CN" sz="3200" dirty="0" smtClean="0"/>
              <a:t> </a:t>
            </a:r>
            <a:r>
              <a:rPr kumimoji="1" lang="en-US" altLang="zh-CN" sz="3200" dirty="0" err="1" smtClean="0"/>
              <a:t>dans</a:t>
            </a:r>
            <a:r>
              <a:rPr kumimoji="1" lang="en-US" altLang="zh-CN" sz="3200" dirty="0" smtClean="0"/>
              <a:t> le dossier ‘</a:t>
            </a:r>
            <a:r>
              <a:rPr kumimoji="1" lang="en-US" altLang="zh-CN" sz="3200" dirty="0" err="1" smtClean="0"/>
              <a:t>bin’qui</a:t>
            </a:r>
            <a:r>
              <a:rPr kumimoji="1" lang="en-US" altLang="zh-CN" sz="3200" dirty="0" smtClean="0"/>
              <a:t> se </a:t>
            </a:r>
            <a:r>
              <a:rPr kumimoji="1" lang="en-US" altLang="zh-CN" sz="3200" dirty="0" err="1" smtClean="0"/>
              <a:t>trouve</a:t>
            </a:r>
            <a:r>
              <a:rPr kumimoji="1" lang="en-US" altLang="zh-CN" sz="3200" dirty="0" smtClean="0"/>
              <a:t> </a:t>
            </a:r>
            <a:r>
              <a:rPr kumimoji="1" lang="en-US" altLang="zh-CN" sz="3200" dirty="0" err="1" smtClean="0"/>
              <a:t>dans</a:t>
            </a:r>
            <a:r>
              <a:rPr kumimoji="1" lang="en-US" altLang="zh-CN" sz="3200" dirty="0" smtClean="0"/>
              <a:t> le </a:t>
            </a:r>
            <a:r>
              <a:rPr kumimoji="1" lang="en-US" altLang="zh-CN" sz="3200" dirty="0" err="1" smtClean="0"/>
              <a:t>répertoire</a:t>
            </a:r>
            <a:r>
              <a:rPr kumimoji="1" lang="en-US" altLang="zh-CN" sz="3200" dirty="0" smtClean="0"/>
              <a:t> de </a:t>
            </a:r>
            <a:r>
              <a:rPr kumimoji="1" lang="en-US" altLang="zh-CN" sz="3200" dirty="0" err="1" smtClean="0"/>
              <a:t>mongodb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fr-FR" altLang="zh-CN" dirty="0" smtClean="0"/>
              <a:t>3. créer un nouveau dossier vide</a:t>
            </a:r>
          </a:p>
          <a:p>
            <a:r>
              <a:rPr kumimoji="1" lang="fr-FR" altLang="zh-CN" dirty="0" smtClean="0"/>
              <a:t>4. Taper ./</a:t>
            </a:r>
            <a:r>
              <a:rPr kumimoji="1" lang="fr-FR" altLang="zh-CN" dirty="0" err="1" smtClean="0"/>
              <a:t>mongod</a:t>
            </a:r>
            <a:r>
              <a:rPr kumimoji="1" lang="fr-FR" altLang="zh-CN" dirty="0" smtClean="0"/>
              <a:t> --</a:t>
            </a:r>
            <a:r>
              <a:rPr kumimoji="1" lang="fr-FR" altLang="zh-CN" dirty="0" err="1" smtClean="0"/>
              <a:t>dbpath</a:t>
            </a:r>
            <a:r>
              <a:rPr kumimoji="1" lang="fr-FR" altLang="zh-CN" dirty="0" smtClean="0"/>
              <a:t> ./&lt;</a:t>
            </a:r>
            <a:r>
              <a:rPr kumimoji="1" lang="fr-FR" altLang="zh-CN" dirty="0" err="1" smtClean="0"/>
              <a:t>nom_du_dossier_vide</a:t>
            </a:r>
            <a:r>
              <a:rPr kumimoji="1" lang="fr-FR" altLang="zh-CN" dirty="0" smtClean="0"/>
              <a:t>&gt; , normalement il va afficher beaucoup de ligne</a:t>
            </a:r>
          </a:p>
          <a:p>
            <a:r>
              <a:rPr kumimoji="1" lang="fr-FR" altLang="zh-CN" dirty="0" smtClean="0"/>
              <a:t>5. Ouvrir un deuxième terminal, aller dans le dossier ‘bin’, puis taper ./mongo, normalement il afficher à la dernière ligne ”</a:t>
            </a:r>
            <a:r>
              <a:rPr kumimoji="1" lang="fr-FR" altLang="zh-CN" dirty="0" err="1" smtClean="0"/>
              <a:t>MongoDB</a:t>
            </a:r>
            <a:r>
              <a:rPr kumimoji="1" lang="fr-FR" altLang="zh-CN" dirty="0" smtClean="0"/>
              <a:t> Enterprise &gt;”,ici on peut taper par exemple :</a:t>
            </a:r>
          </a:p>
          <a:p>
            <a:r>
              <a:rPr kumimoji="1" lang="fr-FR" altLang="zh-CN" dirty="0" smtClean="0"/>
              <a:t>‘show </a:t>
            </a:r>
            <a:r>
              <a:rPr kumimoji="1" lang="fr-FR" altLang="zh-CN" dirty="0" err="1" smtClean="0"/>
              <a:t>dbs’pour</a:t>
            </a:r>
            <a:r>
              <a:rPr kumimoji="1" lang="fr-FR" altLang="zh-CN" dirty="0" smtClean="0"/>
              <a:t> voir tous les base de donnée;</a:t>
            </a:r>
          </a:p>
          <a:p>
            <a:r>
              <a:rPr kumimoji="1" lang="fr-FR" altLang="zh-CN" dirty="0" smtClean="0"/>
              <a:t>‘use &lt;</a:t>
            </a:r>
            <a:r>
              <a:rPr kumimoji="1" lang="fr-FR" altLang="zh-CN" dirty="0" err="1" smtClean="0"/>
              <a:t>nom_de</a:t>
            </a:r>
            <a:r>
              <a:rPr kumimoji="1" lang="fr-FR" altLang="zh-CN" dirty="0" smtClean="0"/>
              <a:t> _</a:t>
            </a:r>
            <a:r>
              <a:rPr kumimoji="1" lang="fr-FR" altLang="zh-CN" dirty="0" err="1" smtClean="0"/>
              <a:t>la_base_donnée</a:t>
            </a:r>
            <a:r>
              <a:rPr kumimoji="1" lang="fr-FR" altLang="zh-CN" dirty="0" smtClean="0"/>
              <a:t>&gt; pour aller dans une base de donnée’</a:t>
            </a:r>
          </a:p>
          <a:p>
            <a:r>
              <a:rPr kumimoji="1" lang="fr-FR" altLang="zh-CN" dirty="0" smtClean="0"/>
              <a:t>‘show </a:t>
            </a:r>
            <a:r>
              <a:rPr kumimoji="1" lang="fr-FR" altLang="zh-CN" dirty="0" err="1" smtClean="0"/>
              <a:t>collections’pour</a:t>
            </a:r>
            <a:r>
              <a:rPr kumimoji="1" lang="fr-FR" altLang="zh-CN" dirty="0" smtClean="0"/>
              <a:t> voir tous les collections dans une base de donnée</a:t>
            </a:r>
          </a:p>
          <a:p>
            <a:r>
              <a:rPr kumimoji="1" lang="fr-FR" altLang="zh-CN" dirty="0" smtClean="0"/>
              <a:t>‘</a:t>
            </a:r>
            <a:r>
              <a:rPr kumimoji="1" lang="fr-FR" altLang="zh-CN" dirty="0" err="1" smtClean="0"/>
              <a:t>db</a:t>
            </a:r>
            <a:r>
              <a:rPr kumimoji="1" lang="fr-FR" altLang="zh-CN" dirty="0" smtClean="0"/>
              <a:t>.&lt;</a:t>
            </a:r>
            <a:r>
              <a:rPr kumimoji="1" lang="fr-FR" altLang="zh-CN" dirty="0" err="1" smtClean="0"/>
              <a:t>nom_de_la_collection</a:t>
            </a:r>
            <a:r>
              <a:rPr kumimoji="1" lang="fr-FR" altLang="zh-CN" dirty="0" smtClean="0"/>
              <a:t>&gt;.</a:t>
            </a:r>
            <a:r>
              <a:rPr kumimoji="1" lang="fr-FR" altLang="zh-CN" dirty="0" err="1" smtClean="0"/>
              <a:t>find</a:t>
            </a:r>
            <a:r>
              <a:rPr kumimoji="1" lang="fr-FR" altLang="zh-CN" dirty="0" smtClean="0"/>
              <a:t>({})’pour voir tous les éléments d’une collection</a:t>
            </a:r>
          </a:p>
          <a:p>
            <a:r>
              <a:rPr kumimoji="1" lang="fr-FR" altLang="zh-CN" dirty="0" smtClean="0"/>
              <a:t>6.Ouvrir une troisième terminal puis </a:t>
            </a:r>
            <a:r>
              <a:rPr kumimoji="1" lang="fr-FR" altLang="zh-CN" dirty="0" err="1" smtClean="0"/>
              <a:t>excécuter</a:t>
            </a:r>
            <a:r>
              <a:rPr kumimoji="1" lang="fr-FR" altLang="zh-CN" dirty="0" smtClean="0"/>
              <a:t> le code </a:t>
            </a:r>
            <a:r>
              <a:rPr kumimoji="1" lang="fr-FR" altLang="zh-CN" dirty="0" err="1" smtClean="0"/>
              <a:t>js</a:t>
            </a:r>
            <a:r>
              <a:rPr kumimoji="1" lang="fr-FR" altLang="zh-CN" dirty="0" smtClean="0"/>
              <a:t> pour voir les changements</a:t>
            </a:r>
            <a:endParaRPr kumimoji="1"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95001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155</Words>
  <Application>Microsoft Macintosh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1.Cliquer sur https://www.mongodb.com/try/download/enterprise et le télécharger puis installer</vt:lpstr>
      <vt:lpstr>2. Ouvrir un terminal, aller dans le dossier ‘bin’qui se trouve dans le répertoire de mongodb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wuxinhua2001@gmail.com</dc:creator>
  <cp:lastModifiedBy>wuxinhua2001@gmail.com</cp:lastModifiedBy>
  <cp:revision>3</cp:revision>
  <dcterms:created xsi:type="dcterms:W3CDTF">2022-03-15T17:22:35Z</dcterms:created>
  <dcterms:modified xsi:type="dcterms:W3CDTF">2022-03-15T17:40:38Z</dcterms:modified>
</cp:coreProperties>
</file>