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af13d828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af13d828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af13d828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af13d828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af13d828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af13d82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af13d828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af13d828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af13d828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af13d828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af13d828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af13d828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af13d828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af13d828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Gerenciamento de Agência de Viagens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Thaís Regina e Alice Soares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520"/>
              <a:t>O que é:</a:t>
            </a:r>
            <a:endParaRPr b="1" sz="25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Nosso sistema, desenvolvido em Java e MySQL, centraliza e otimiza a gestão diária de uma agência de viagens.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Principais Funções: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de Clientes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de Pacotes de Viagem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de Serviços Adicionais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Gerenciamento de Reservas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Requisitos e Primeiro Acesso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Pré-Requisitos: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11+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Server Ativo (Banco: </a:t>
            </a:r>
            <a:r>
              <a:rPr lang="pt-BR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agencia_viagens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Usuário: </a:t>
            </a:r>
            <a:r>
              <a:rPr lang="pt-BR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Senha: </a:t>
            </a:r>
            <a:r>
              <a:rPr lang="pt-BR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ceub123456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 JDBC MySQL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Usar: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Inicie o servidor MySQL.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a classe </a:t>
            </a:r>
            <a:r>
              <a:rPr lang="pt-BR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TelaPrincipal.java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Navegue pelas telas intuitivas para gerenciar sua agência.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 e Visão Geral</a:t>
            </a:r>
            <a:endParaRPr sz="25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Funcionalidade: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cadastrar clientes (nacionais ou estrangeiros) e visualizar seus dados.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Ações Essenciais: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Cadastrar: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Nome, e-mail, telefone e documento (CPF/Passaporte). Campos obrigatórios são validados.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Buscar: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Encontre clientes por nome para ver detalhes.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 Pacotes: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Veja os pacotes contratados por cada cliente.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Excluir: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Remova clientes sem reservas ativas.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Pacotes e Serviços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Pacotes de Viagem: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pt-B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Adicionar:</a:t>
            </a:r>
            <a:r>
              <a:rPr lang="pt-B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Nome, destino, tipo, valor de passagem e diária, e duração.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pt-B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Buscar:</a:t>
            </a:r>
            <a:r>
              <a:rPr lang="pt-B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Pesquise pacotes e veja clientes associados.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pt-B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Excluir:</a:t>
            </a:r>
            <a:r>
              <a:rPr lang="pt-B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Remova pacotes que não tenham reservas vinculadas.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Serviços Adicionais: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pt-B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Adicionar:</a:t>
            </a:r>
            <a:r>
              <a:rPr lang="pt-B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Nome e preço do serviço.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pt-B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Buscar/Excluir:</a:t>
            </a:r>
            <a:r>
              <a:rPr lang="pt-B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Gerencie seus serviços adicionais de forma simples.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Realização de Reservas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Fazer uma Reserva: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 Cliente e Pacote.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 a quantidade de pessoas (deve ser &gt; 0).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Escolha serviços adicionais (com suporte a múltiplas seleções).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 Automático: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calcula o valor final: (ValorPassagem×QtdPessoas) + (ValorDiaria×DuracaoDias×QtdPessoas) + TotalServicos.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Confirme para salvar a reserva e seus serviços.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Agilidade e Controle para Sua Agência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Pontos Chave: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pt-BR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Centralização da informação: Clientes, pacotes, serviços e reservas em um só lugar.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pt-BR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Automatização de cálculos: Evite erros em suas reservas.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pt-BR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Validação de dados: Garante a qualidade das informações.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Obrigada pela atenção!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