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65" r:id="rId3"/>
    <p:sldId id="266" r:id="rId4"/>
    <p:sldId id="268" r:id="rId5"/>
    <p:sldId id="271" r:id="rId6"/>
    <p:sldId id="273" r:id="rId7"/>
    <p:sldId id="274" r:id="rId8"/>
    <p:sldId id="272" r:id="rId9"/>
    <p:sldId id="269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anilla-js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fletj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Herramientas , Librerías y </a:t>
            </a:r>
            <a:r>
              <a:rPr lang="es-ES" altLang="es-ES" sz="2400" dirty="0" err="1">
                <a:solidFill>
                  <a:srgbClr val="DDDDDD"/>
                </a:solidFill>
                <a:latin typeface="Swis721 Ex BT" pitchFamily="34" charset="0"/>
              </a:rPr>
              <a:t>Javascript</a:t>
            </a:r>
            <a:endParaRPr lang="ca-ES" altLang="es-ES" sz="24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345476-4D35-45F9-AB66-35BB06F8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80653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puro o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Vanilla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endParaRPr lang="es-ES" altLang="ca-ES" sz="2000" dirty="0">
              <a:solidFill>
                <a:srgbClr val="FFFF99"/>
              </a:solidFill>
              <a:latin typeface="Swis721 Ex BT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0349E6-0793-4C7C-A7B9-EC587CCAA0FF}"/>
              </a:ext>
            </a:extLst>
          </p:cNvPr>
          <p:cNvSpPr/>
          <p:nvPr/>
        </p:nvSpPr>
        <p:spPr>
          <a:xfrm>
            <a:off x="3491880" y="5877272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http://vanilla-js.com/</a:t>
            </a:r>
            <a:r>
              <a:rPr lang="es-ES" dirty="0"/>
              <a:t>(*)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8AA02-7354-432A-8000-3B4E6C2DED80}"/>
              </a:ext>
            </a:extLst>
          </p:cNvPr>
          <p:cNvSpPr/>
          <p:nvPr/>
        </p:nvSpPr>
        <p:spPr>
          <a:xfrm>
            <a:off x="827584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terms Vanilla JavaScript and Vanilla JS refer to JavaScript not extended by any frameworks or additional libraries. Scripts written in Vanilla JS are plain JavaScript code.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12A46-27F2-44F5-943C-392D4AEA310D}"/>
              </a:ext>
            </a:extLst>
          </p:cNvPr>
          <p:cNvSpPr txBox="1"/>
          <p:nvPr/>
        </p:nvSpPr>
        <p:spPr>
          <a:xfrm>
            <a:off x="827584" y="3284984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Vanilla</a:t>
            </a:r>
            <a:r>
              <a:rPr lang="es-ES" dirty="0"/>
              <a:t> JS es una iniciativa, en forma de </a:t>
            </a:r>
            <a:r>
              <a:rPr lang="es-ES" dirty="0" err="1"/>
              <a:t>framework</a:t>
            </a:r>
            <a:r>
              <a:rPr lang="es-ES" dirty="0"/>
              <a:t>(*) que</a:t>
            </a:r>
          </a:p>
          <a:p>
            <a:r>
              <a:rPr lang="es-ES" dirty="0"/>
              <a:t> intenta enseñar las grandes ventajas de no usar </a:t>
            </a:r>
            <a:r>
              <a:rPr lang="es-ES" dirty="0" err="1"/>
              <a:t>frameworks</a:t>
            </a:r>
            <a:r>
              <a:rPr lang="es-ES" dirty="0"/>
              <a:t> y</a:t>
            </a:r>
          </a:p>
          <a:p>
            <a:r>
              <a:rPr lang="es-ES" dirty="0"/>
              <a:t> potenciar nuestras aplicaciones sin necesidad </a:t>
            </a:r>
          </a:p>
          <a:p>
            <a:r>
              <a:rPr lang="es-ES" dirty="0"/>
              <a:t>de añadir grandes archivos extra.</a:t>
            </a:r>
          </a:p>
        </p:txBody>
      </p:sp>
    </p:spTree>
    <p:extLst>
      <p:ext uri="{BB962C8B-B14F-4D97-AF65-F5344CB8AC3E}">
        <p14:creationId xmlns:p14="http://schemas.microsoft.com/office/powerpoint/2010/main" val="410427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herramientas</a:t>
            </a:r>
          </a:p>
        </p:txBody>
      </p:sp>
      <p:pic>
        <p:nvPicPr>
          <p:cNvPr id="1026" name="Picture 2" descr="Resultat d'imatges per a &quot;vscode&quot;&quot;">
            <a:extLst>
              <a:ext uri="{FF2B5EF4-FFF2-40B4-BE49-F238E27FC236}">
                <a16:creationId xmlns:a16="http://schemas.microsoft.com/office/drawing/2014/main" id="{297036AD-0DFD-4A14-93BA-FE4581BF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2589"/>
            <a:ext cx="1296144" cy="12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C4F9A6-BC4D-4EC1-AAA0-7B247637B8A4}"/>
              </a:ext>
            </a:extLst>
          </p:cNvPr>
          <p:cNvSpPr txBox="1"/>
          <p:nvPr/>
        </p:nvSpPr>
        <p:spPr>
          <a:xfrm>
            <a:off x="3707904" y="1484784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Es el editor de código más utilizado</a:t>
            </a:r>
          </a:p>
          <a:p>
            <a:r>
              <a:rPr lang="es-ES" dirty="0"/>
              <a:t> actualmente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D7E3E0-77A6-42A7-BA25-B06D76D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29008"/>
            <a:ext cx="1584176" cy="8910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3A68EF-C18C-4B3B-A578-949B95E77C11}"/>
              </a:ext>
            </a:extLst>
          </p:cNvPr>
          <p:cNvSpPr txBox="1"/>
          <p:nvPr/>
        </p:nvSpPr>
        <p:spPr>
          <a:xfrm>
            <a:off x="3707904" y="3596777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Repositorio de código.</a:t>
            </a:r>
          </a:p>
          <a:p>
            <a:r>
              <a:rPr lang="es-ES" dirty="0"/>
              <a:t>Nos permite gestionar, enseñar y crear</a:t>
            </a:r>
          </a:p>
          <a:p>
            <a:r>
              <a:rPr lang="es-ES" dirty="0"/>
              <a:t>Páginas web con nuestro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2EB8F-ED2D-495C-B1DA-2A3B9108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47" y="5085948"/>
            <a:ext cx="1899368" cy="10636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C6F009-7567-4E53-8A31-AFE0B5D1497F}"/>
              </a:ext>
            </a:extLst>
          </p:cNvPr>
          <p:cNvSpPr txBox="1"/>
          <p:nvPr/>
        </p:nvSpPr>
        <p:spPr>
          <a:xfrm>
            <a:off x="3707904" y="5294605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de publicación blog, para dar a </a:t>
            </a:r>
          </a:p>
          <a:p>
            <a:r>
              <a:rPr lang="es-ES" dirty="0"/>
              <a:t>Conocer nuestro trabajo</a:t>
            </a:r>
          </a:p>
        </p:txBody>
      </p:sp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librerías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4067944" y="1375949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más conocida</a:t>
            </a:r>
          </a:p>
          <a:p>
            <a:r>
              <a:rPr lang="es-ES" dirty="0"/>
              <a:t>y  utilizada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7BA8D-2ED7-4484-ABF3-760C30ED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8" y="4710367"/>
            <a:ext cx="2808312" cy="14743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5EF151-FFA0-4E02-B9F4-1EA87D449E7A}"/>
              </a:ext>
            </a:extLst>
          </p:cNvPr>
          <p:cNvSpPr txBox="1"/>
          <p:nvPr/>
        </p:nvSpPr>
        <p:spPr>
          <a:xfrm>
            <a:off x="3641545" y="5262883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3D por excelencia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854E27-7826-459B-8AF3-A7AF98A70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3" y="2849380"/>
            <a:ext cx="2734857" cy="1367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D1A428-E411-4090-BFB9-810FED560710}"/>
              </a:ext>
            </a:extLst>
          </p:cNvPr>
          <p:cNvSpPr txBox="1"/>
          <p:nvPr/>
        </p:nvSpPr>
        <p:spPr>
          <a:xfrm>
            <a:off x="3995936" y="3348428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futuro de las </a:t>
            </a:r>
            <a:r>
              <a:rPr lang="es-ES" dirty="0" err="1"/>
              <a:t>librerias</a:t>
            </a:r>
            <a:r>
              <a:rPr lang="es-ES" dirty="0"/>
              <a:t> </a:t>
            </a:r>
            <a:r>
              <a:rPr lang="es-ES" dirty="0" err="1"/>
              <a:t>webmapping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0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Tendencias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971CFB-CE8C-4CA1-AF3A-67075F4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23365" cy="5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Puntos fuertes de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Leaflet</a:t>
            </a:r>
            <a:endParaRPr lang="es-ES" altLang="ca-ES" sz="2000" dirty="0">
              <a:solidFill>
                <a:srgbClr val="FFFF99"/>
              </a:solidFill>
              <a:latin typeface="Swis721 Ex BT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1259632" y="2782669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programación es bastante parecida a </a:t>
            </a:r>
            <a:r>
              <a:rPr lang="es-ES" dirty="0" err="1"/>
              <a:t>GoogleMaps</a:t>
            </a:r>
            <a:r>
              <a:rPr lang="es-ES" dirty="0"/>
              <a:t> API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789C3AC6-6692-44AC-913B-D7AB0FFF2649}"/>
              </a:ext>
            </a:extLst>
          </p:cNvPr>
          <p:cNvSpPr txBox="1"/>
          <p:nvPr/>
        </p:nvSpPr>
        <p:spPr>
          <a:xfrm>
            <a:off x="1403648" y="3462949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“Fácil” de aprender</a:t>
            </a: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31B0D7-60BD-4E03-B445-18EA8BC6D92C}"/>
              </a:ext>
            </a:extLst>
          </p:cNvPr>
          <p:cNvSpPr txBox="1"/>
          <p:nvPr/>
        </p:nvSpPr>
        <p:spPr>
          <a:xfrm>
            <a:off x="1331640" y="4143229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API bien documentada</a:t>
            </a: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7082FBC1-761C-4183-87FE-6D2151B16D91}"/>
              </a:ext>
            </a:extLst>
          </p:cNvPr>
          <p:cNvSpPr txBox="1"/>
          <p:nvPr/>
        </p:nvSpPr>
        <p:spPr>
          <a:xfrm>
            <a:off x="1259632" y="4941168"/>
            <a:ext cx="697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Contiene muchos </a:t>
            </a:r>
            <a:r>
              <a:rPr lang="es-ES" dirty="0" err="1"/>
              <a:t>plugins</a:t>
            </a:r>
            <a:r>
              <a:rPr lang="es-ES" dirty="0"/>
              <a:t> (+ 250) i podemos realizar muchos </a:t>
            </a:r>
          </a:p>
          <a:p>
            <a:r>
              <a:rPr lang="es-ES" dirty="0"/>
              <a:t>tipos de aplicaciones de forma rápida</a:t>
            </a:r>
          </a:p>
        </p:txBody>
      </p:sp>
    </p:spTree>
    <p:extLst>
      <p:ext uri="{BB962C8B-B14F-4D97-AF65-F5344CB8AC3E}">
        <p14:creationId xmlns:p14="http://schemas.microsoft.com/office/powerpoint/2010/main" val="20198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3176985" cy="842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534B2-592B-4120-AA78-B916C770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8" y="487564"/>
            <a:ext cx="2484266" cy="249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69661-C5EE-4D0C-A3B5-760B5B054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6" y="1737064"/>
            <a:ext cx="2940498" cy="1839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20C14-F7B2-4EDF-98CE-D66F9DD0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6" y="4005064"/>
            <a:ext cx="3394353" cy="237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F799C-0C50-4029-AD86-A461062E8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767" y="4362395"/>
            <a:ext cx="3565080" cy="2088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280C1-B060-44E3-9979-4EDAF54B3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835" y="2420888"/>
            <a:ext cx="2389945" cy="15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3176985" cy="8423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D48270-D795-45EC-AC38-35CE812D3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6802"/>
            <a:ext cx="5779671" cy="51671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A6FA46-E313-484E-AF91-616AB37046F5}"/>
              </a:ext>
            </a:extLst>
          </p:cNvPr>
          <p:cNvSpPr/>
          <p:nvPr/>
        </p:nvSpPr>
        <p:spPr>
          <a:xfrm>
            <a:off x="5292080" y="404664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hlinkClick r:id="rId4"/>
              </a:rPr>
              <a:t>https://leafletjs.com/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003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564904"/>
            <a:ext cx="4320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endParaRPr lang="es-ES" altLang="ca-ES" sz="6000" dirty="0">
              <a:solidFill>
                <a:srgbClr val="FFFF99"/>
              </a:solidFill>
              <a:latin typeface="Swis721 Ex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3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2A9B8-F4CF-4D64-B04B-72CB56D5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1458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721</TotalTime>
  <Words>223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Swis721 Ex BT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Pascual, Victor</cp:lastModifiedBy>
  <cp:revision>81</cp:revision>
  <dcterms:created xsi:type="dcterms:W3CDTF">2005-10-26T06:54:45Z</dcterms:created>
  <dcterms:modified xsi:type="dcterms:W3CDTF">2019-12-18T07:45:39Z</dcterms:modified>
</cp:coreProperties>
</file>