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65" r:id="rId3"/>
    <p:sldId id="266" r:id="rId4"/>
    <p:sldId id="268" r:id="rId5"/>
    <p:sldId id="271" r:id="rId6"/>
    <p:sldId id="272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99"/>
    <a:srgbClr val="99FF66"/>
    <a:srgbClr val="292929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0865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02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1815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50343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239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0244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942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577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8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539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4313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6634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75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3895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vanilla-js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55650" y="4910138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611188" y="962025"/>
            <a:ext cx="80645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MÁSTER EN SISTEMAS DE INFORMACIÓN GEOGRÁFICA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ca-ES" sz="2400" dirty="0">
                <a:solidFill>
                  <a:srgbClr val="FFFF99"/>
                </a:solidFill>
                <a:latin typeface="Swis721 Ex BT" pitchFamily="34" charset="0"/>
              </a:rPr>
              <a:t>M2 – </a:t>
            </a:r>
            <a:r>
              <a:rPr lang="es-ES" altLang="es-ES" sz="2400" dirty="0">
                <a:solidFill>
                  <a:srgbClr val="FFFF99"/>
                </a:solidFill>
                <a:latin typeface="Swis721 Ex BT" pitchFamily="34" charset="0"/>
              </a:rPr>
              <a:t>MAPAS Y OPENDATA: PROGRAMACIÓN WEB-SIG, ORGANIZACIÓN Y ANÁLISIS DE GEODATOS</a:t>
            </a:r>
            <a:endParaRPr lang="ca-ES" altLang="es-ES" sz="24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ca-ES" sz="1600" i="1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3" name="1 Rectángulo"/>
          <p:cNvSpPr>
            <a:spLocks noChangeArrowheads="1"/>
          </p:cNvSpPr>
          <p:nvPr/>
        </p:nvSpPr>
        <p:spPr bwMode="auto">
          <a:xfrm>
            <a:off x="708025" y="3933825"/>
            <a:ext cx="773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Herramientas , Librerías y </a:t>
            </a:r>
            <a:r>
              <a:rPr lang="es-ES" altLang="es-ES" sz="2400" dirty="0" err="1">
                <a:solidFill>
                  <a:srgbClr val="DDDDDD"/>
                </a:solidFill>
                <a:latin typeface="Swis721 Ex BT" pitchFamily="34" charset="0"/>
              </a:rPr>
              <a:t>Javascript</a:t>
            </a:r>
            <a:endParaRPr lang="ca-ES" altLang="es-ES" sz="24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D970F31-BB84-4431-B792-FE62ED35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Porque hemos seleccionado estas herramientas</a:t>
            </a:r>
          </a:p>
        </p:txBody>
      </p:sp>
      <p:pic>
        <p:nvPicPr>
          <p:cNvPr id="1026" name="Picture 2" descr="Resultat d'imatges per a &quot;vscode&quot;&quot;">
            <a:extLst>
              <a:ext uri="{FF2B5EF4-FFF2-40B4-BE49-F238E27FC236}">
                <a16:creationId xmlns:a16="http://schemas.microsoft.com/office/drawing/2014/main" id="{297036AD-0DFD-4A14-93BA-FE4581BF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92589"/>
            <a:ext cx="1296144" cy="12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C4F9A6-BC4D-4EC1-AAA0-7B247637B8A4}"/>
              </a:ext>
            </a:extLst>
          </p:cNvPr>
          <p:cNvSpPr txBox="1"/>
          <p:nvPr/>
        </p:nvSpPr>
        <p:spPr>
          <a:xfrm>
            <a:off x="3707904" y="1484784"/>
            <a:ext cx="41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r>
              <a:rPr lang="es-ES" dirty="0"/>
              <a:t>Es el editor de código más utilizado</a:t>
            </a:r>
          </a:p>
          <a:p>
            <a:r>
              <a:rPr lang="es-ES" dirty="0"/>
              <a:t> actualmente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D7E3E0-77A6-42A7-BA25-B06D76D2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29008"/>
            <a:ext cx="1584176" cy="8910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3A68EF-C18C-4B3B-A578-949B95E77C11}"/>
              </a:ext>
            </a:extLst>
          </p:cNvPr>
          <p:cNvSpPr txBox="1"/>
          <p:nvPr/>
        </p:nvSpPr>
        <p:spPr>
          <a:xfrm>
            <a:off x="3707904" y="3596777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Repositorio de código.</a:t>
            </a:r>
          </a:p>
          <a:p>
            <a:r>
              <a:rPr lang="es-ES" dirty="0"/>
              <a:t>Nos permite gestionar, enseñar y crear</a:t>
            </a:r>
          </a:p>
          <a:p>
            <a:r>
              <a:rPr lang="es-ES" dirty="0"/>
              <a:t>Páginas web con nuestro código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22EB8F-ED2D-495C-B1DA-2A3B9108D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47" y="5085948"/>
            <a:ext cx="1899368" cy="10636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C6F009-7567-4E53-8A31-AFE0B5D1497F}"/>
              </a:ext>
            </a:extLst>
          </p:cNvPr>
          <p:cNvSpPr txBox="1"/>
          <p:nvPr/>
        </p:nvSpPr>
        <p:spPr>
          <a:xfrm>
            <a:off x="3707904" y="5294605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Servicio de publicación blog, para dar a </a:t>
            </a:r>
          </a:p>
          <a:p>
            <a:r>
              <a:rPr lang="es-ES" dirty="0"/>
              <a:t>Conocer nuestro trabajo</a:t>
            </a:r>
          </a:p>
        </p:txBody>
      </p:sp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Porque hemos seleccionado estas librerías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25D9C8-B08B-4B81-9397-BC59254EB5B4}"/>
              </a:ext>
            </a:extLst>
          </p:cNvPr>
          <p:cNvSpPr txBox="1"/>
          <p:nvPr/>
        </p:nvSpPr>
        <p:spPr>
          <a:xfrm>
            <a:off x="4067944" y="1375949"/>
            <a:ext cx="476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librería </a:t>
            </a:r>
            <a:r>
              <a:rPr lang="es-ES" dirty="0" err="1"/>
              <a:t>webmapping</a:t>
            </a:r>
            <a:r>
              <a:rPr lang="es-ES" dirty="0"/>
              <a:t> más conocida</a:t>
            </a:r>
          </a:p>
          <a:p>
            <a:r>
              <a:rPr lang="es-ES" dirty="0"/>
              <a:t>y  utilizada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7BA8D-2ED7-4484-ABF3-760C30ED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95913"/>
            <a:ext cx="2808312" cy="14743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5EF151-FFA0-4E02-B9F4-1EA87D449E7A}"/>
              </a:ext>
            </a:extLst>
          </p:cNvPr>
          <p:cNvSpPr txBox="1"/>
          <p:nvPr/>
        </p:nvSpPr>
        <p:spPr>
          <a:xfrm>
            <a:off x="3641545" y="3163763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librería </a:t>
            </a:r>
            <a:r>
              <a:rPr lang="es-ES" dirty="0" err="1"/>
              <a:t>webmapping</a:t>
            </a:r>
            <a:r>
              <a:rPr lang="es-ES" dirty="0"/>
              <a:t> 3D por excelencia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854E27-7826-459B-8AF3-A7AF98A70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10" y="4922221"/>
            <a:ext cx="2734857" cy="13674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D1A428-E411-4090-BFB9-810FED560710}"/>
              </a:ext>
            </a:extLst>
          </p:cNvPr>
          <p:cNvSpPr txBox="1"/>
          <p:nvPr/>
        </p:nvSpPr>
        <p:spPr>
          <a:xfrm>
            <a:off x="4067944" y="5144755"/>
            <a:ext cx="42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futuro de las </a:t>
            </a:r>
            <a:r>
              <a:rPr lang="es-ES" dirty="0" err="1"/>
              <a:t>librerias</a:t>
            </a:r>
            <a:r>
              <a:rPr lang="es-ES" dirty="0"/>
              <a:t> </a:t>
            </a:r>
            <a:r>
              <a:rPr lang="es-ES" dirty="0" err="1"/>
              <a:t>webmapping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704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Tendencias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971CFB-CE8C-4CA1-AF3A-67075F42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23365" cy="51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Puntos fuertes de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Leaflet</a:t>
            </a:r>
            <a:endParaRPr lang="es-ES" altLang="ca-ES" sz="2000" dirty="0">
              <a:solidFill>
                <a:srgbClr val="FFFF99"/>
              </a:solidFill>
              <a:latin typeface="Swis721 Ex BT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50DF2EB-C259-40F7-90E9-36793C82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0" y="1340768"/>
            <a:ext cx="3176985" cy="8423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25D9C8-B08B-4B81-9397-BC59254EB5B4}"/>
              </a:ext>
            </a:extLst>
          </p:cNvPr>
          <p:cNvSpPr txBox="1"/>
          <p:nvPr/>
        </p:nvSpPr>
        <p:spPr>
          <a:xfrm>
            <a:off x="1259632" y="2782669"/>
            <a:ext cx="674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programación es bastante parecida a </a:t>
            </a:r>
            <a:r>
              <a:rPr lang="es-ES" dirty="0" err="1"/>
              <a:t>GoogleMaps</a:t>
            </a:r>
            <a:r>
              <a:rPr lang="es-ES" dirty="0"/>
              <a:t> API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789C3AC6-6692-44AC-913B-D7AB0FFF2649}"/>
              </a:ext>
            </a:extLst>
          </p:cNvPr>
          <p:cNvSpPr txBox="1"/>
          <p:nvPr/>
        </p:nvSpPr>
        <p:spPr>
          <a:xfrm>
            <a:off x="1403648" y="3462949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“Fácil” de aprender</a:t>
            </a: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D31B0D7-60BD-4E03-B445-18EA8BC6D92C}"/>
              </a:ext>
            </a:extLst>
          </p:cNvPr>
          <p:cNvSpPr txBox="1"/>
          <p:nvPr/>
        </p:nvSpPr>
        <p:spPr>
          <a:xfrm>
            <a:off x="1331640" y="4143229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API bien documentada</a:t>
            </a: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7082FBC1-761C-4183-87FE-6D2151B16D91}"/>
              </a:ext>
            </a:extLst>
          </p:cNvPr>
          <p:cNvSpPr txBox="1"/>
          <p:nvPr/>
        </p:nvSpPr>
        <p:spPr>
          <a:xfrm>
            <a:off x="1259632" y="4941168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Contiene muchos </a:t>
            </a:r>
            <a:r>
              <a:rPr lang="es-ES" dirty="0" err="1"/>
              <a:t>plugins</a:t>
            </a:r>
            <a:r>
              <a:rPr lang="es-ES" dirty="0"/>
              <a:t> i podemos realizar muchos </a:t>
            </a:r>
          </a:p>
          <a:p>
            <a:r>
              <a:rPr lang="es-ES" dirty="0"/>
              <a:t>tipos de aplicaciones de forma rápida</a:t>
            </a:r>
          </a:p>
        </p:txBody>
      </p:sp>
    </p:spTree>
    <p:extLst>
      <p:ext uri="{BB962C8B-B14F-4D97-AF65-F5344CB8AC3E}">
        <p14:creationId xmlns:p14="http://schemas.microsoft.com/office/powerpoint/2010/main" val="20198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9B73A55D-E84C-40D7-AF5F-F27B9EA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2564904"/>
            <a:ext cx="43204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6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endParaRPr lang="es-ES" altLang="ca-ES" sz="6000" dirty="0">
              <a:solidFill>
                <a:srgbClr val="FFFF99"/>
              </a:solidFill>
              <a:latin typeface="Swis721 Ex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2A9B8-F4CF-4D64-B04B-72CB56D5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801458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¿?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345476-4D35-45F9-AB66-35BB06F8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80653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6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D7650AE-C4F3-47FE-B940-CE2F4507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 puro o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Vanilla</a:t>
            </a: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 </a:t>
            </a:r>
            <a:r>
              <a:rPr lang="es-ES" altLang="ca-ES" sz="2000" dirty="0" err="1">
                <a:solidFill>
                  <a:srgbClr val="FFFF99"/>
                </a:solidFill>
                <a:latin typeface="Swis721 Ex BT" pitchFamily="34" charset="0"/>
              </a:rPr>
              <a:t>Javascript</a:t>
            </a:r>
            <a:endParaRPr lang="es-ES" altLang="ca-ES" sz="2000" dirty="0">
              <a:solidFill>
                <a:srgbClr val="FFFF99"/>
              </a:solidFill>
              <a:latin typeface="Swis721 Ex BT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20349E6-0793-4C7C-A7B9-EC587CCAA0FF}"/>
              </a:ext>
            </a:extLst>
          </p:cNvPr>
          <p:cNvSpPr/>
          <p:nvPr/>
        </p:nvSpPr>
        <p:spPr>
          <a:xfrm>
            <a:off x="3491880" y="5877272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http://vanilla-js.com/</a:t>
            </a:r>
            <a:r>
              <a:rPr lang="es-ES" dirty="0"/>
              <a:t>(*)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98AA02-7354-432A-8000-3B4E6C2DED80}"/>
              </a:ext>
            </a:extLst>
          </p:cNvPr>
          <p:cNvSpPr/>
          <p:nvPr/>
        </p:nvSpPr>
        <p:spPr>
          <a:xfrm>
            <a:off x="827584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terms Vanilla JavaScript and Vanilla JS refer to JavaScript not extended by any frameworks or additional libraries. Scripts written in Vanilla JS are plain JavaScript code.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12A46-27F2-44F5-943C-392D4AEA310D}"/>
              </a:ext>
            </a:extLst>
          </p:cNvPr>
          <p:cNvSpPr txBox="1"/>
          <p:nvPr/>
        </p:nvSpPr>
        <p:spPr>
          <a:xfrm>
            <a:off x="827584" y="3284984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Vanilla</a:t>
            </a:r>
            <a:r>
              <a:rPr lang="es-ES" dirty="0"/>
              <a:t> JS es una iniciativa, en forma de </a:t>
            </a:r>
            <a:r>
              <a:rPr lang="es-ES" dirty="0" err="1"/>
              <a:t>framework</a:t>
            </a:r>
            <a:r>
              <a:rPr lang="es-ES" dirty="0"/>
              <a:t>(*) que</a:t>
            </a:r>
          </a:p>
          <a:p>
            <a:r>
              <a:rPr lang="es-ES" dirty="0"/>
              <a:t> intenta enseñar las grandes ventajas de no usar </a:t>
            </a:r>
            <a:r>
              <a:rPr lang="es-ES" dirty="0" err="1"/>
              <a:t>frameworks</a:t>
            </a:r>
            <a:r>
              <a:rPr lang="es-ES" dirty="0"/>
              <a:t> y</a:t>
            </a:r>
          </a:p>
          <a:p>
            <a:r>
              <a:rPr lang="es-ES" dirty="0"/>
              <a:t> potenciar nuestras aplicaciones sin necesidad </a:t>
            </a:r>
          </a:p>
          <a:p>
            <a:r>
              <a:rPr lang="es-ES" dirty="0"/>
              <a:t>de añadir grandes archivos extra.</a:t>
            </a:r>
          </a:p>
        </p:txBody>
      </p:sp>
    </p:spTree>
    <p:extLst>
      <p:ext uri="{BB962C8B-B14F-4D97-AF65-F5344CB8AC3E}">
        <p14:creationId xmlns:p14="http://schemas.microsoft.com/office/powerpoint/2010/main" val="4104276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712</TotalTime>
  <Words>214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Swis721 Ex BT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Pascual, Victor</cp:lastModifiedBy>
  <cp:revision>79</cp:revision>
  <dcterms:created xsi:type="dcterms:W3CDTF">2005-10-26T06:54:45Z</dcterms:created>
  <dcterms:modified xsi:type="dcterms:W3CDTF">2019-12-17T11:36:35Z</dcterms:modified>
</cp:coreProperties>
</file>