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E5EE939-C188-446A-8D88-AA44A0225B8C}" type="slidenum">
              <a:rPr lang="pt-BR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444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Contexto de Negócio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512000" y="3117960"/>
            <a:ext cx="1335960" cy="9140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847960" y="3528000"/>
            <a:ext cx="3610440" cy="1224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3074760" y="2751942"/>
            <a:ext cx="3178440" cy="7896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Agendar Serviço</a:t>
            </a: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</a:pPr>
            <a:r>
              <a:rPr lang="pt-BR" sz="1400" spc="-1" dirty="0">
                <a:solidFill>
                  <a:srgbClr val="000000"/>
                </a:solidFill>
                <a:latin typeface="Calibri"/>
              </a:rPr>
              <a:t>Obter serviço</a:t>
            </a: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</a:pPr>
            <a:r>
              <a:rPr lang="pt-BR" sz="1400" spc="-1" dirty="0">
                <a:solidFill>
                  <a:srgbClr val="000000"/>
                </a:solidFill>
                <a:latin typeface="Calibri"/>
              </a:rPr>
              <a:t>Comprar produtos</a:t>
            </a: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</a:pPr>
            <a:endParaRPr lang="pt-BR" sz="14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pt-BR" sz="14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6480000" y="2092680"/>
            <a:ext cx="3610440" cy="28753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Barbearia Brothers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744560" y="3378600"/>
            <a:ext cx="1335960" cy="9140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 flipV="1">
            <a:off x="3080880" y="3831480"/>
            <a:ext cx="4456440" cy="36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691680" y="2397960"/>
            <a:ext cx="3610440" cy="28753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7537680" y="3466440"/>
            <a:ext cx="1627200" cy="583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126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Recepção</a:t>
            </a:r>
            <a:endParaRPr lang="pt-BR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(Nó Operacional)</a:t>
            </a:r>
            <a:endParaRPr lang="pt-B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 dirty="0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7537680" y="4289040"/>
            <a:ext cx="1627200" cy="83016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400" spc="-1" dirty="0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400" spc="-1" dirty="0">
                <a:solidFill>
                  <a:srgbClr val="FFFFFF"/>
                </a:solidFill>
                <a:latin typeface="Calibri"/>
              </a:rPr>
              <a:t>Agendar Serviço de Barbearia.</a:t>
            </a:r>
          </a:p>
          <a:p>
            <a:pPr algn="ctr">
              <a:lnSpc>
                <a:spcPct val="100000"/>
              </a:lnSpc>
            </a:pPr>
            <a:endParaRPr lang="pt-BR" sz="1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8351640" y="4051080"/>
            <a:ext cx="360" cy="23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8"/>
          <p:cNvSpPr/>
          <p:nvPr/>
        </p:nvSpPr>
        <p:spPr>
          <a:xfrm>
            <a:off x="838080" y="4449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Cenário: Agendar Serviço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54" name="TextShape 9"/>
          <p:cNvSpPr txBox="1"/>
          <p:nvPr/>
        </p:nvSpPr>
        <p:spPr>
          <a:xfrm>
            <a:off x="7501680" y="2448000"/>
            <a:ext cx="1930320" cy="32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Barbearia Brothers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744560" y="3378600"/>
            <a:ext cx="1335960" cy="9140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 flipV="1">
            <a:off x="3080880" y="3831480"/>
            <a:ext cx="4456440" cy="36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691680" y="2397960"/>
            <a:ext cx="3610440" cy="28753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7537680" y="3466440"/>
            <a:ext cx="1627200" cy="583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126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Barbearia</a:t>
            </a:r>
            <a:endParaRPr lang="pt-BR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(Nó Operacional)</a:t>
            </a:r>
            <a:endParaRPr lang="pt-B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 dirty="0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7537680" y="4289040"/>
            <a:ext cx="1627200" cy="83016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400" spc="-1" dirty="0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400" spc="-1" dirty="0">
                <a:solidFill>
                  <a:srgbClr val="FFFFFF"/>
                </a:solidFill>
                <a:latin typeface="Calibri"/>
              </a:rPr>
              <a:t>Realizar serviço de Barbearia.</a:t>
            </a:r>
          </a:p>
          <a:p>
            <a:pPr algn="ctr">
              <a:lnSpc>
                <a:spcPct val="100000"/>
              </a:lnSpc>
            </a:pPr>
            <a:endParaRPr lang="pt-BR" sz="1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8351640" y="4051080"/>
            <a:ext cx="360" cy="23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8"/>
          <p:cNvSpPr/>
          <p:nvPr/>
        </p:nvSpPr>
        <p:spPr>
          <a:xfrm>
            <a:off x="838080" y="4449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Cenário: </a:t>
            </a:r>
            <a:r>
              <a:rPr lang="pt-BR" sz="2800" spc="-1" dirty="0">
                <a:solidFill>
                  <a:srgbClr val="000000"/>
                </a:solidFill>
                <a:latin typeface="Calibri"/>
                <a:ea typeface="Calibri"/>
              </a:rPr>
              <a:t>Obter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Serviços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54" name="TextShape 9"/>
          <p:cNvSpPr txBox="1"/>
          <p:nvPr/>
        </p:nvSpPr>
        <p:spPr>
          <a:xfrm>
            <a:off x="7501680" y="2448000"/>
            <a:ext cx="1930320" cy="32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Barbearia Brothers</a:t>
            </a:r>
            <a:endParaRPr lang="pt-BR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72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744560" y="3378600"/>
            <a:ext cx="1335960" cy="9140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 flipV="1">
            <a:off x="3080880" y="3831480"/>
            <a:ext cx="4456440" cy="36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4"/>
          <p:cNvSpPr/>
          <p:nvPr/>
        </p:nvSpPr>
        <p:spPr>
          <a:xfrm>
            <a:off x="6691680" y="2397960"/>
            <a:ext cx="3610440" cy="28753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"/>
          <p:cNvSpPr/>
          <p:nvPr/>
        </p:nvSpPr>
        <p:spPr>
          <a:xfrm>
            <a:off x="7537680" y="3466440"/>
            <a:ext cx="1627200" cy="583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126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Recepção</a:t>
            </a:r>
            <a:endParaRPr lang="pt-BR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(Nó Operacional)</a:t>
            </a:r>
            <a:endParaRPr lang="pt-B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 dirty="0">
              <a:latin typeface="Arial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7537680" y="4289040"/>
            <a:ext cx="1627200" cy="83016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400" strike="noStrike" spc="-1" dirty="0">
              <a:solidFill>
                <a:srgbClr val="FFFFFF"/>
              </a:solid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400" strike="noStrike" spc="-1" dirty="0">
                <a:solidFill>
                  <a:srgbClr val="FFFFFF"/>
                </a:solidFill>
                <a:latin typeface="Calibri"/>
                <a:ea typeface="Calibri"/>
              </a:rPr>
              <a:t>Vender produtos.</a:t>
            </a:r>
          </a:p>
          <a:p>
            <a:pPr algn="ctr">
              <a:lnSpc>
                <a:spcPct val="100000"/>
              </a:lnSpc>
            </a:pPr>
            <a:endParaRPr lang="pt-BR" sz="1400" strike="noStrike" spc="-1" dirty="0">
              <a:latin typeface="Arial"/>
            </a:endParaRPr>
          </a:p>
        </p:txBody>
      </p:sp>
      <p:sp>
        <p:nvSpPr>
          <p:cNvPr id="61" name="CustomShape 7"/>
          <p:cNvSpPr/>
          <p:nvPr/>
        </p:nvSpPr>
        <p:spPr>
          <a:xfrm>
            <a:off x="8351640" y="4051080"/>
            <a:ext cx="360" cy="23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8"/>
          <p:cNvSpPr/>
          <p:nvPr/>
        </p:nvSpPr>
        <p:spPr>
          <a:xfrm>
            <a:off x="838080" y="4449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endParaRPr lang="pt-BR" sz="28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lnSpc>
                <a:spcPct val="9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Cenário: Comprar Produtos</a:t>
            </a:r>
          </a:p>
          <a:p>
            <a:pPr>
              <a:lnSpc>
                <a:spcPct val="90000"/>
              </a:lnSpc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63" name="TextShape 9"/>
          <p:cNvSpPr txBox="1"/>
          <p:nvPr/>
        </p:nvSpPr>
        <p:spPr>
          <a:xfrm>
            <a:off x="7501680" y="2415600"/>
            <a:ext cx="1930320" cy="32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Barbearia Brothers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61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</dc:title>
  <dc:subject/>
  <dc:creator>Michel Athie</dc:creator>
  <dc:description/>
  <cp:lastModifiedBy>S2 Thais Linda S2</cp:lastModifiedBy>
  <cp:revision>11</cp:revision>
  <dcterms:modified xsi:type="dcterms:W3CDTF">2020-11-11T09:23:14Z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