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3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6ED3-A550-4CF7-B998-3A677CD2DE28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008C-F36B-4A7C-A6B7-B6B93A6AD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53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EA57-D42C-4C6D-9C25-ADC45D7F4C29}" type="datetime1">
              <a:rPr lang="pt-BR" smtClean="0"/>
              <a:t>13/11/2020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CBF5-C06A-4F21-AEA8-31699A9929BC}" type="datetime1">
              <a:rPr lang="pt-BR" smtClean="0"/>
              <a:t>13/11/2020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74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4D42-2FE4-402C-828D-2307D01276E3}" type="datetime1">
              <a:rPr lang="pt-BR" smtClean="0"/>
              <a:t>13/11/2020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7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69A1-47F6-4390-AC04-298E98BA0FD0}" type="datetime1">
              <a:rPr lang="pt-BR" smtClean="0"/>
              <a:t>13/11/2020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94FC-CED9-4921-8736-B5ADFAA301E3}" type="datetime1">
              <a:rPr lang="pt-BR" smtClean="0"/>
              <a:t>13/11/2020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203-E134-43F0-8BC6-1DA358D24C67}" type="datetime1">
              <a:rPr lang="pt-BR" smtClean="0"/>
              <a:t>13/11/2020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92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61BB-1732-488B-988F-65272FED2C48}" type="datetime1">
              <a:rPr lang="pt-BR" smtClean="0"/>
              <a:t>13/11/2020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84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6996-57CF-46C9-837C-7D6093A75F97}" type="datetime1">
              <a:rPr lang="pt-BR" smtClean="0"/>
              <a:t>13/11/2020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9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1A64-B714-43D6-8D20-EE83E485F33F}" type="datetime1">
              <a:rPr lang="pt-BR" smtClean="0"/>
              <a:t>13/11/2020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FA9670-3255-4B59-AE69-7EEF4A32F672}" type="datetime1">
              <a:rPr lang="pt-BR" smtClean="0"/>
              <a:t>13/11/2020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48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347-A964-4B8F-BDDD-17664B427DAC}" type="datetime1">
              <a:rPr lang="pt-BR" smtClean="0"/>
              <a:t>13/11/2020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D675F1-DA01-4D6A-BE10-2525E6AA27C9}" type="datetime1">
              <a:rPr lang="pt-BR" smtClean="0"/>
              <a:t>13/11/2020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06EC03-7F9B-448B-BF12-8D8B65221F2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C613E-DDE4-4ECD-8222-0B3898471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913" y="896646"/>
            <a:ext cx="10001583" cy="2416412"/>
          </a:xfrm>
        </p:spPr>
        <p:txBody>
          <a:bodyPr>
            <a:normAutofit/>
          </a:bodyPr>
          <a:lstStyle/>
          <a:p>
            <a:pPr algn="ctr"/>
            <a:r>
              <a:rPr lang="pt-BR" i="1" dirty="0"/>
              <a:t>Avaliação Oficina de Projeto de Empresa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8AB8A-D83E-41F5-BF4F-4486EEC94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Grupo: </a:t>
            </a:r>
            <a:r>
              <a:rPr lang="pt-BR" dirty="0" err="1"/>
              <a:t>TechLog</a:t>
            </a:r>
            <a:endParaRPr lang="pt-BR" dirty="0"/>
          </a:p>
          <a:p>
            <a:r>
              <a:rPr lang="pt-BR" dirty="0"/>
              <a:t>Projeto: Aplicativo para o estabelecimento Barbearia Brothers</a:t>
            </a:r>
          </a:p>
        </p:txBody>
      </p:sp>
      <p:pic>
        <p:nvPicPr>
          <p:cNvPr id="1026" name="Picture 2" descr="Faculdade Impacta | Faculdade Impacta">
            <a:extLst>
              <a:ext uri="{FF2B5EF4-FFF2-40B4-BE49-F238E27FC236}">
                <a16:creationId xmlns:a16="http://schemas.microsoft.com/office/drawing/2014/main" id="{8E7418A0-9017-4BEB-B09A-FEC7282A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CBFD09-7CBD-4F30-9906-9DB8A57D3ECB}"/>
              </a:ext>
            </a:extLst>
          </p:cNvPr>
          <p:cNvSpPr txBox="1"/>
          <p:nvPr/>
        </p:nvSpPr>
        <p:spPr>
          <a:xfrm>
            <a:off x="488272" y="514905"/>
            <a:ext cx="10324730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Integrantes do Projeto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pt-BR" dirty="0"/>
              <a:t> 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pt-BR" dirty="0"/>
              <a:t> 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Fernando José Barreto de Sá 	RA 1900136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E-mail: fernando.sa@ aluno.faculdadeimpacta.com.br 	Cel.: (11) 95236-1631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Thais </a:t>
            </a:r>
            <a:r>
              <a:rPr lang="pt-BR" dirty="0" err="1"/>
              <a:t>Goneli</a:t>
            </a:r>
            <a:r>
              <a:rPr lang="pt-BR" dirty="0"/>
              <a:t> de Souza Rocha	RA 1901384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E-mail: thais.rocha@aluno.faculdadeimpacta.com.br	Cel.: (11) 96875-4204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 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Cliente: 	Barbaria Brothers 					</a:t>
            </a:r>
            <a:r>
              <a:rPr lang="pt-BR" dirty="0" err="1"/>
              <a:t>Tel</a:t>
            </a:r>
            <a:r>
              <a:rPr lang="pt-BR" dirty="0"/>
              <a:t>: (11) 96727-9523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7C3DE-245B-4091-B595-F4418EDB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2</a:t>
            </a:fld>
            <a:endParaRPr lang="pt-BR"/>
          </a:p>
        </p:txBody>
      </p:sp>
      <p:pic>
        <p:nvPicPr>
          <p:cNvPr id="3" name="Picture 2" descr="Faculdade Impacta | Faculdade Impacta">
            <a:extLst>
              <a:ext uri="{FF2B5EF4-FFF2-40B4-BE49-F238E27FC236}">
                <a16:creationId xmlns:a16="http://schemas.microsoft.com/office/drawing/2014/main" id="{677421DE-2842-49E3-832D-05847A1E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4FE0-AFA2-47DF-A424-59898B0BAD50}"/>
              </a:ext>
            </a:extLst>
          </p:cNvPr>
          <p:cNvSpPr txBox="1"/>
          <p:nvPr/>
        </p:nvSpPr>
        <p:spPr>
          <a:xfrm>
            <a:off x="1113615" y="1036558"/>
            <a:ext cx="10800218" cy="351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 </a:t>
            </a:r>
            <a:r>
              <a:rPr lang="pt-BR" sz="4000" spc="15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</a:t>
            </a:r>
            <a:r>
              <a:rPr lang="pt-BR" sz="4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problema? </a:t>
            </a:r>
            <a:endParaRPr lang="pt-BR" sz="1800" dirty="0">
              <a:effectLst/>
              <a:latin typeface="Arial" panose="020B0604020202020204" pitchFamily="34" charset="0"/>
              <a:ea typeface="Proxima Nova"/>
              <a:cs typeface="Proxima Nova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  <a:ea typeface="Proxima Nova"/>
              <a:cs typeface="Proxima Nova"/>
            </a:endParaRPr>
          </a:p>
          <a:p>
            <a:pPr indent="450215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Proxima Nova"/>
                <a:cs typeface="Proxima Nova"/>
              </a:rPr>
              <a:t>O problema é a dificuldade da controlar os horários e serviços marcados, afeta os funcionários que não tem disponível de maneira rápida a agenda com os cliente marcados, devido ter que realizar a busca na manualmente na agenda, dificuldade de localizar os agendamentos e a possibilidade de perder o caderno onde são feitas as anotações. </a:t>
            </a:r>
            <a:endParaRPr lang="pt-BR" sz="1800" dirty="0">
              <a:effectLst/>
              <a:latin typeface="Proxima Nova"/>
              <a:ea typeface="Proxima Nova"/>
              <a:cs typeface="Proxima Nova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6D34AD-F7C1-4AF1-BAE4-E7F5DE1C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3</a:t>
            </a:fld>
            <a:endParaRPr lang="pt-BR" dirty="0"/>
          </a:p>
        </p:txBody>
      </p:sp>
      <p:pic>
        <p:nvPicPr>
          <p:cNvPr id="3" name="Picture 2" descr="Faculdade Impacta | Faculdade Impacta">
            <a:extLst>
              <a:ext uri="{FF2B5EF4-FFF2-40B4-BE49-F238E27FC236}">
                <a16:creationId xmlns:a16="http://schemas.microsoft.com/office/drawing/2014/main" id="{43596C18-36AF-4413-B7CF-F1D21FA7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5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4FE0-AFA2-47DF-A424-59898B0BAD50}"/>
              </a:ext>
            </a:extLst>
          </p:cNvPr>
          <p:cNvSpPr txBox="1"/>
          <p:nvPr/>
        </p:nvSpPr>
        <p:spPr>
          <a:xfrm>
            <a:off x="582393" y="263005"/>
            <a:ext cx="10800218" cy="605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Qual é a Solução?</a:t>
            </a:r>
            <a:endParaRPr lang="pt-BR" sz="1800" dirty="0">
              <a:effectLst/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pPr indent="450215" algn="just" rtl="0"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Visando solucionar o problema, vai ser desenvolvido um aplicativo para a Barbearia, 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 como o objetivo cadastrar os usuários e permitir que o cliente agende o horário disponível com o funcionário.</a:t>
            </a:r>
          </a:p>
          <a:p>
            <a:pPr indent="450215" algn="just" rtl="0">
              <a:spcBef>
                <a:spcPts val="600"/>
              </a:spcBef>
              <a:spcAft>
                <a:spcPts val="60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o aplicativo o funcionário vai ter acesso a agenda com os horários do cliente que solicitou o serviço e realizou cadastro no aplicativo com os seus dados de acesso. Após a finalização do atendimento, o funcionário vai registrar o serviço como concluído no aplicativo,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benefícios do aplicativo para agendamento, são:  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Praticidade com o uso do smartphone, otimizando o tempo para realizar o agendamento.</a:t>
            </a:r>
            <a:endParaRPr lang="pt-BR" dirty="0">
              <a:effectLst/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Maior organização por parte dos funcionários da Barbearia, pois o sistema trará a facilidade organizar os horários, poder extrair dados e ter boas leituras de quais os serviços vão ser realizados do dia selecionado.</a:t>
            </a:r>
            <a:endParaRPr lang="pt-BR" dirty="0">
              <a:effectLst/>
              <a:latin typeface="Arial" panose="020B0604020202020204" pitchFamily="34" charset="0"/>
              <a:ea typeface="Proxima Nova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BR" dirty="0">
                <a:effectLst/>
                <a:latin typeface="Arial" panose="020B0604020202020204" pitchFamily="34" charset="0"/>
                <a:ea typeface="Proxima Nova"/>
                <a:cs typeface="Arial" panose="020B0604020202020204" pitchFamily="34" charset="0"/>
              </a:rPr>
              <a:t>Elevação no grau de satisfação com o cliente, pois o agendamento com o aplicativo é mais rápido e não exige a espera que ocorre através do telefone. 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89BBD-EF6A-42B8-8D64-BBB6D0D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4</a:t>
            </a:fld>
            <a:endParaRPr lang="pt-BR"/>
          </a:p>
        </p:txBody>
      </p:sp>
      <p:pic>
        <p:nvPicPr>
          <p:cNvPr id="3" name="Picture 2" descr="Faculdade Impacta | Faculdade Impacta">
            <a:extLst>
              <a:ext uri="{FF2B5EF4-FFF2-40B4-BE49-F238E27FC236}">
                <a16:creationId xmlns:a16="http://schemas.microsoft.com/office/drawing/2014/main" id="{56EDF82A-FA07-47AA-86DD-FB885FF3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CD4FE0-AFA2-47DF-A424-59898B0BAD50}"/>
              </a:ext>
            </a:extLst>
          </p:cNvPr>
          <p:cNvSpPr txBox="1"/>
          <p:nvPr/>
        </p:nvSpPr>
        <p:spPr>
          <a:xfrm>
            <a:off x="1020931" y="237568"/>
            <a:ext cx="10944646" cy="6947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4000" spc="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Evolução do projeto</a:t>
            </a:r>
            <a:endParaRPr lang="pt-BR" sz="1800" dirty="0">
              <a:effectLst/>
              <a:latin typeface="Arial" panose="020B0604020202020204" pitchFamily="34" charset="0"/>
              <a:ea typeface="Proxima Nova"/>
              <a:cs typeface="Proxima Nova"/>
            </a:endParaRPr>
          </a:p>
          <a:p>
            <a:pPr algn="just"/>
            <a:endParaRPr lang="pt-BR" dirty="0"/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decorrer do semestre desenvolvemos os artefatos do projeto do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ao 23.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Primeira Entrega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(26/ 08): </a:t>
            </a:r>
          </a:p>
          <a:p>
            <a:pPr algn="just"/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Foi feito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melhorias e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ajustes nos Artefatos do 1 ao 14.</a:t>
            </a:r>
          </a:p>
          <a:p>
            <a:pPr algn="just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Segunda Entrega </a:t>
            </a: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(02/09): </a:t>
            </a:r>
          </a:p>
          <a:p>
            <a:pPr algn="just"/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rtefato 15 - Arquitetura de Negócio.</a:t>
            </a:r>
          </a:p>
          <a:p>
            <a:pPr algn="just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Terceira Entrega </a:t>
            </a: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(24/09) </a:t>
            </a: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rtefatos de 15 a 22 considerando o cenário do Agendamento.</a:t>
            </a:r>
          </a:p>
          <a:p>
            <a:pPr algn="just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Quarta Entrega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(21/10)</a:t>
            </a: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rtefatos de 15 a 23 considerando o cenário  anterior e um novo sobre  realização do serviço.</a:t>
            </a:r>
          </a:p>
          <a:p>
            <a:pPr algn="just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Quinta Entrega </a:t>
            </a:r>
            <a:r>
              <a:rPr lang="pt-BR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(11/11):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rtefatos de 15 a 23 considerando os cenários  anteriores e um novo sobre venda de produtos. 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Observação: Foi necessário a troca do cliente, então nem todos os artefatos são referente a Barbearia Brothers, na primeira e segunda entrega o projeto era o desenvolvimento de um Plugin para andaime.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Roboto"/>
            </a:endParaRPr>
          </a:p>
          <a:p>
            <a:endParaRPr lang="pt-BR" b="0" i="0" dirty="0">
              <a:effectLst/>
              <a:latin typeface="Roboto"/>
            </a:endParaRPr>
          </a:p>
          <a:p>
            <a:endParaRPr lang="pt-BR" dirty="0">
              <a:latin typeface="Roboto"/>
            </a:endParaRP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FF4B5-4B51-458D-A964-C5AE1177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5</a:t>
            </a:fld>
            <a:endParaRPr lang="pt-BR"/>
          </a:p>
        </p:txBody>
      </p:sp>
      <p:pic>
        <p:nvPicPr>
          <p:cNvPr id="3" name="Picture 2" descr="Faculdade Impacta | Faculdade Impacta">
            <a:extLst>
              <a:ext uri="{FF2B5EF4-FFF2-40B4-BE49-F238E27FC236}">
                <a16:creationId xmlns:a16="http://schemas.microsoft.com/office/drawing/2014/main" id="{99225921-AFDB-4DB7-9CD6-2EF73A2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105DB36-B644-4710-846A-67799E20F676}"/>
              </a:ext>
            </a:extLst>
          </p:cNvPr>
          <p:cNvSpPr txBox="1"/>
          <p:nvPr/>
        </p:nvSpPr>
        <p:spPr>
          <a:xfrm>
            <a:off x="655244" y="1020931"/>
            <a:ext cx="1162119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	Ao decorrer do semestre, notamos que os artefatos são muito importantes para organizar e reunir o máximo de </a:t>
            </a:r>
          </a:p>
          <a:p>
            <a:pPr algn="just"/>
            <a:r>
              <a:rPr lang="pt-BR" dirty="0"/>
              <a:t>Informações sobre o projeto para as os envolvidos com o desenvolvimento do software, isso nos ajudou com a </a:t>
            </a:r>
          </a:p>
          <a:p>
            <a:pPr algn="just"/>
            <a:r>
              <a:rPr lang="pt-BR" dirty="0"/>
              <a:t>comunicação com o proprietário da Barbearia, em melhorias dos propostas pelos professores e para obter algumas </a:t>
            </a:r>
          </a:p>
          <a:p>
            <a:pPr algn="just"/>
            <a:r>
              <a:rPr lang="pt-BR" dirty="0"/>
              <a:t>Características necessárias e requisitos que não foram identificados no começo.</a:t>
            </a:r>
          </a:p>
          <a:p>
            <a:pPr algn="just"/>
            <a:r>
              <a:rPr lang="pt-BR" dirty="0"/>
              <a:t>	Com o desenvolvimento dos artefatos que identificamos que o nosso cliente anterior não era adequado </a:t>
            </a:r>
          </a:p>
          <a:p>
            <a:pPr algn="just"/>
            <a:r>
              <a:rPr lang="pt-BR" dirty="0"/>
              <a:t>para o objeto proposto pela faculdade para o projeto, evitando dificuldades no desenvolvimento dos artefatos de algumas</a:t>
            </a:r>
          </a:p>
          <a:p>
            <a:pPr algn="just"/>
            <a:r>
              <a:rPr lang="pt-BR" dirty="0"/>
              <a:t>Matérias e proporcionando melhor aproveitamento do conteúdo visto em aula.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2AAEE6-6667-4E27-862C-8CABBB68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6</a:t>
            </a:fld>
            <a:endParaRPr lang="pt-BR"/>
          </a:p>
        </p:txBody>
      </p:sp>
      <p:pic>
        <p:nvPicPr>
          <p:cNvPr id="3" name="Picture 2" descr="Faculdade Impacta | Faculdade Impacta">
            <a:extLst>
              <a:ext uri="{FF2B5EF4-FFF2-40B4-BE49-F238E27FC236}">
                <a16:creationId xmlns:a16="http://schemas.microsoft.com/office/drawing/2014/main" id="{08817B8A-4207-4CB7-AFAB-76092B3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6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2D587AB-5D98-4F07-968C-35F287DE7389}"/>
              </a:ext>
            </a:extLst>
          </p:cNvPr>
          <p:cNvSpPr txBox="1"/>
          <p:nvPr/>
        </p:nvSpPr>
        <p:spPr>
          <a:xfrm>
            <a:off x="3746377" y="2151727"/>
            <a:ext cx="5220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Obrigado! 						</a:t>
            </a:r>
            <a:r>
              <a:rPr lang="pt-BR" sz="8000" dirty="0">
                <a:sym typeface="Wingdings" panose="05000000000000000000" pitchFamily="2" charset="2"/>
              </a:rPr>
              <a:t>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8C0C11-F74D-46EF-A48F-F1ADEFA4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EC03-7F9B-448B-BF12-8D8B65221F25}" type="slidenum">
              <a:rPr lang="pt-BR" smtClean="0"/>
              <a:t>7</a:t>
            </a:fld>
            <a:endParaRPr lang="pt-BR"/>
          </a:p>
        </p:txBody>
      </p:sp>
      <p:pic>
        <p:nvPicPr>
          <p:cNvPr id="3" name="Picture 2" descr="Faculdade Impacta | Faculdade Impacta">
            <a:extLst>
              <a:ext uri="{FF2B5EF4-FFF2-40B4-BE49-F238E27FC236}">
                <a16:creationId xmlns:a16="http://schemas.microsoft.com/office/drawing/2014/main" id="{DC607CAF-6282-447F-8809-63FEA38A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9840"/>
            <a:ext cx="1487313" cy="5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50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615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Proxima Nova</vt:lpstr>
      <vt:lpstr>Roboto</vt:lpstr>
      <vt:lpstr>Symbol</vt:lpstr>
      <vt:lpstr>Retrospectiva</vt:lpstr>
      <vt:lpstr>Avaliação Oficina de Projeto de Empresa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Oficina de Projeto de Empresa 1</dc:title>
  <dc:creator>S2 Thais Linda S2</dc:creator>
  <cp:lastModifiedBy>S2 Thais Linda S2</cp:lastModifiedBy>
  <cp:revision>12</cp:revision>
  <dcterms:created xsi:type="dcterms:W3CDTF">2020-11-13T07:47:49Z</dcterms:created>
  <dcterms:modified xsi:type="dcterms:W3CDTF">2020-11-13T09:06:43Z</dcterms:modified>
</cp:coreProperties>
</file>