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772400" cy="4533221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7772400" cy="45275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460500"/>
            <a:ext cx="2622549" cy="138684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513840"/>
            <a:ext cx="953769" cy="141351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" y="1741170"/>
            <a:ext cx="730250" cy="70993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90" y="1783080"/>
            <a:ext cx="868679" cy="73279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0" y="1794510"/>
            <a:ext cx="3756660" cy="334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"/>
            <a:ext cx="777240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9"/>
            <a:ext cx="77724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"/>
            <a:ext cx="7772400" cy="42862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1527810"/>
            <a:ext cx="6572250" cy="172212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" y="1803400"/>
            <a:ext cx="5656580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39"/>
            <a:ext cx="777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"/>
            <a:ext cx="77724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7772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"/>
            <a:ext cx="7772400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"/>
            <a:ext cx="77724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"/>
            <a:ext cx="7772400" cy="445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