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gradFill flip="none" rotWithShape="1">
            <a:gsLst>
              <a:gs pos="0">
                <a:srgbClr val="05324B"/>
              </a:gs>
              <a:gs pos="63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571500" y="110067"/>
            <a:ext cx="11511009" cy="6636962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73685" y="266264"/>
            <a:ext cx="1895913" cy="580826"/>
          </a:xfrm>
          <a:prstGeom prst="roundRect">
            <a:avLst>
              <a:gd name="adj" fmla="val 115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08AE743-B961-4517-8A51-96702F1EB0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84" y="72853"/>
            <a:ext cx="788063" cy="789698"/>
          </a:xfrm>
          <a:prstGeom prst="rect">
            <a:avLst/>
          </a:prstGeom>
          <a:effectLst>
            <a:glow rad="50800">
              <a:schemeClr val="tx2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546F124-5175-47A7-84CD-7280AA893587}"/>
              </a:ext>
            </a:extLst>
          </p:cNvPr>
          <p:cNvSpPr/>
          <p:nvPr/>
        </p:nvSpPr>
        <p:spPr>
          <a:xfrm>
            <a:off x="2653682" y="266264"/>
            <a:ext cx="1774495" cy="58082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18007EE-88FA-4A59-8982-0412799B0C32}"/>
              </a:ext>
            </a:extLst>
          </p:cNvPr>
          <p:cNvSpPr/>
          <p:nvPr/>
        </p:nvSpPr>
        <p:spPr>
          <a:xfrm>
            <a:off x="4512261" y="266264"/>
            <a:ext cx="1833047" cy="58082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A47050C-3248-4DE0-949F-EA9FA49B60A8}"/>
              </a:ext>
            </a:extLst>
          </p:cNvPr>
          <p:cNvSpPr/>
          <p:nvPr/>
        </p:nvSpPr>
        <p:spPr>
          <a:xfrm>
            <a:off x="6429392" y="266264"/>
            <a:ext cx="1527546" cy="580826"/>
          </a:xfrm>
          <a:prstGeom prst="roundRect">
            <a:avLst>
              <a:gd name="adj" fmla="val 980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6EA50C4-B427-4794-8B97-A398495E94D3}"/>
              </a:ext>
            </a:extLst>
          </p:cNvPr>
          <p:cNvSpPr/>
          <p:nvPr/>
        </p:nvSpPr>
        <p:spPr>
          <a:xfrm>
            <a:off x="8041022" y="266264"/>
            <a:ext cx="1982460" cy="58082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93A0DD-0485-4348-A59B-FE943E024B30}"/>
              </a:ext>
            </a:extLst>
          </p:cNvPr>
          <p:cNvSpPr/>
          <p:nvPr/>
        </p:nvSpPr>
        <p:spPr>
          <a:xfrm>
            <a:off x="10107566" y="266264"/>
            <a:ext cx="1853949" cy="580826"/>
          </a:xfrm>
          <a:prstGeom prst="roundRect">
            <a:avLst>
              <a:gd name="adj" fmla="val 893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872211C-4481-436E-93FA-54433E9C8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7" y="343323"/>
            <a:ext cx="466905" cy="466905"/>
          </a:xfrm>
          <a:prstGeom prst="rect">
            <a:avLst/>
          </a:prstGeom>
          <a:effectLst>
            <a:glow>
              <a:srgbClr val="032030">
                <a:alpha val="60000"/>
              </a:srgbClr>
            </a:glo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8E6D829-D8E1-4A12-93F8-F93BFF997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47" y="321713"/>
            <a:ext cx="497660" cy="49766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7FA94E2-A302-4AD4-934D-A45B3A8AC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88" y="340375"/>
            <a:ext cx="434077" cy="43407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64F41A3-62B4-4C74-A0D6-B50C3C7128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88" y="349860"/>
            <a:ext cx="434077" cy="43407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9228A06-6B36-462D-B6D4-8943B3D82E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15" y="312147"/>
            <a:ext cx="480005" cy="48000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B1AA993-CFF7-43EB-A18C-73CE873BB8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310" y="331043"/>
            <a:ext cx="467117" cy="467117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284B6C4-FEBF-4E9E-AFDA-1EDF79C42EFE}"/>
              </a:ext>
            </a:extLst>
          </p:cNvPr>
          <p:cNvSpPr/>
          <p:nvPr/>
        </p:nvSpPr>
        <p:spPr>
          <a:xfrm>
            <a:off x="673685" y="969962"/>
            <a:ext cx="11328470" cy="3429317"/>
          </a:xfrm>
          <a:prstGeom prst="roundRect">
            <a:avLst>
              <a:gd name="adj" fmla="val 41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271E459-8802-4F91-8C66-429FBE8460FA}"/>
              </a:ext>
            </a:extLst>
          </p:cNvPr>
          <p:cNvSpPr/>
          <p:nvPr/>
        </p:nvSpPr>
        <p:spPr>
          <a:xfrm>
            <a:off x="673685" y="4513144"/>
            <a:ext cx="2760064" cy="2126416"/>
          </a:xfrm>
          <a:prstGeom prst="roundRect">
            <a:avLst>
              <a:gd name="adj" fmla="val 587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AA318CF0-B52D-43A3-8A66-477E5943F030}"/>
              </a:ext>
            </a:extLst>
          </p:cNvPr>
          <p:cNvSpPr/>
          <p:nvPr/>
        </p:nvSpPr>
        <p:spPr>
          <a:xfrm>
            <a:off x="3530157" y="4513144"/>
            <a:ext cx="2760064" cy="2126416"/>
          </a:xfrm>
          <a:prstGeom prst="roundRect">
            <a:avLst>
              <a:gd name="adj" fmla="val 54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FCBB0B58-A322-49CF-BDB6-C2AB8DBD3889}"/>
              </a:ext>
            </a:extLst>
          </p:cNvPr>
          <p:cNvSpPr/>
          <p:nvPr/>
        </p:nvSpPr>
        <p:spPr>
          <a:xfrm>
            <a:off x="6392124" y="4513144"/>
            <a:ext cx="2760064" cy="2126416"/>
          </a:xfrm>
          <a:prstGeom prst="roundRect">
            <a:avLst>
              <a:gd name="adj" fmla="val 63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D4F025F-34BB-4B69-AB4E-8EAEC1C3B462}"/>
              </a:ext>
            </a:extLst>
          </p:cNvPr>
          <p:cNvSpPr/>
          <p:nvPr/>
        </p:nvSpPr>
        <p:spPr>
          <a:xfrm>
            <a:off x="9250845" y="4513144"/>
            <a:ext cx="2751310" cy="2126416"/>
          </a:xfrm>
          <a:prstGeom prst="roundRect">
            <a:avLst>
              <a:gd name="adj" fmla="val 67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678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1</cp:revision>
  <dcterms:created xsi:type="dcterms:W3CDTF">2021-09-28T22:09:29Z</dcterms:created>
  <dcterms:modified xsi:type="dcterms:W3CDTF">2021-10-14T18:34:46Z</dcterms:modified>
</cp:coreProperties>
</file>