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Black Mango Semi-Bold" charset="1" panose="02020A03060303060403"/>
      <p:regular r:id="rId20"/>
    </p:embeddedFont>
    <p:embeddedFont>
      <p:font typeface="Black Mango" charset="1" panose="02020A030603030604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https://dossies.agenciapatriciagalvao.org.br/violencia-em-dados/linha-do-tempo-dados-da-violencia-contra-as-mulheres/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svg" Type="http://schemas.openxmlformats.org/officeDocument/2006/relationships/image"/><Relationship Id="rId11" Target="../media/image2.png" Type="http://schemas.openxmlformats.org/officeDocument/2006/relationships/image"/><Relationship Id="rId12" Target="../media/image3.svg" Type="http://schemas.openxmlformats.org/officeDocument/2006/relationships/image"/><Relationship Id="rId13" Target="../media/image29.png" Type="http://schemas.openxmlformats.org/officeDocument/2006/relationships/image"/><Relationship Id="rId14" Target="../media/image30.png" Type="http://schemas.openxmlformats.org/officeDocument/2006/relationships/image"/><Relationship Id="rId15" Target="../media/image43.png" Type="http://schemas.openxmlformats.org/officeDocument/2006/relationships/image"/><Relationship Id="rId16" Target="../media/image26.png" Type="http://schemas.openxmlformats.org/officeDocument/2006/relationships/image"/><Relationship Id="rId2" Target="../media/image41.png" Type="http://schemas.openxmlformats.org/officeDocument/2006/relationships/image"/><Relationship Id="rId3" Target="../media/image37.png" Type="http://schemas.openxmlformats.org/officeDocument/2006/relationships/image"/><Relationship Id="rId4" Target="../media/image42.png" Type="http://schemas.openxmlformats.org/officeDocument/2006/relationships/image"/><Relationship Id="rId5" Target="../media/image27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44.png" Type="http://schemas.openxmlformats.org/officeDocument/2006/relationships/image"/><Relationship Id="rId6" Target="../media/image4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2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svg" Type="http://schemas.openxmlformats.org/officeDocument/2006/relationships/image"/><Relationship Id="rId11" Target="../media/image2.png" Type="http://schemas.openxmlformats.org/officeDocument/2006/relationships/image"/><Relationship Id="rId12" Target="../media/image3.svg" Type="http://schemas.openxmlformats.org/officeDocument/2006/relationships/image"/><Relationship Id="rId13" Target="../media/image23.png" Type="http://schemas.openxmlformats.org/officeDocument/2006/relationships/image"/><Relationship Id="rId14" Target="../media/image6.png" Type="http://schemas.openxmlformats.org/officeDocument/2006/relationships/image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svg" Type="http://schemas.openxmlformats.org/officeDocument/2006/relationships/image"/><Relationship Id="rId11" Target="../media/image26.png" Type="http://schemas.openxmlformats.org/officeDocument/2006/relationships/image"/><Relationship Id="rId12" Target="../media/image27.png" Type="http://schemas.openxmlformats.org/officeDocument/2006/relationships/image"/><Relationship Id="rId13" Target="../media/image28.png" Type="http://schemas.openxmlformats.org/officeDocument/2006/relationships/image"/><Relationship Id="rId14" Target="../media/image29.png" Type="http://schemas.openxmlformats.org/officeDocument/2006/relationships/image"/><Relationship Id="rId15" Target="../media/image30.png" Type="http://schemas.openxmlformats.org/officeDocument/2006/relationships/image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png" Type="http://schemas.openxmlformats.org/officeDocument/2006/relationships/image"/><Relationship Id="rId12" Target="../media/image34.png" Type="http://schemas.openxmlformats.org/officeDocument/2006/relationships/image"/><Relationship Id="rId13" Target="../media/image27.png" Type="http://schemas.openxmlformats.org/officeDocument/2006/relationships/image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png" Type="http://schemas.openxmlformats.org/officeDocument/2006/relationships/image"/><Relationship Id="rId11" Target="../media/image37.png" Type="http://schemas.openxmlformats.org/officeDocument/2006/relationships/image"/><Relationship Id="rId12" Target="../media/image38.pn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15" Target="../media/image39.png" Type="http://schemas.openxmlformats.org/officeDocument/2006/relationships/image"/><Relationship Id="rId16" Target="../media/image40.svg" Type="http://schemas.openxmlformats.org/officeDocument/2006/relationships/image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3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82739" r="-12052" b="-32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76109" y="-2741166"/>
            <a:ext cx="5206613" cy="5168746"/>
          </a:xfrm>
          <a:custGeom>
            <a:avLst/>
            <a:gdLst/>
            <a:ahLst/>
            <a:cxnLst/>
            <a:rect r="r" b="b" t="t" l="l"/>
            <a:pathLst>
              <a:path h="5168746" w="5206613">
                <a:moveTo>
                  <a:pt x="0" y="0"/>
                </a:moveTo>
                <a:lnTo>
                  <a:pt x="5206613" y="0"/>
                </a:lnTo>
                <a:lnTo>
                  <a:pt x="5206613" y="5168746"/>
                </a:lnTo>
                <a:lnTo>
                  <a:pt x="0" y="51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07224" y="7508324"/>
            <a:ext cx="5206613" cy="5168746"/>
          </a:xfrm>
          <a:custGeom>
            <a:avLst/>
            <a:gdLst/>
            <a:ahLst/>
            <a:cxnLst/>
            <a:rect r="r" b="b" t="t" l="l"/>
            <a:pathLst>
              <a:path h="5168746" w="5206613">
                <a:moveTo>
                  <a:pt x="0" y="0"/>
                </a:moveTo>
                <a:lnTo>
                  <a:pt x="5206613" y="0"/>
                </a:lnTo>
                <a:lnTo>
                  <a:pt x="5206613" y="5168746"/>
                </a:lnTo>
                <a:lnTo>
                  <a:pt x="0" y="51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11067" y="1754332"/>
            <a:ext cx="686133" cy="686133"/>
          </a:xfrm>
          <a:custGeom>
            <a:avLst/>
            <a:gdLst/>
            <a:ahLst/>
            <a:cxnLst/>
            <a:rect r="r" b="b" t="t" l="l"/>
            <a:pathLst>
              <a:path h="686133" w="686133">
                <a:moveTo>
                  <a:pt x="0" y="0"/>
                </a:moveTo>
                <a:lnTo>
                  <a:pt x="686133" y="0"/>
                </a:lnTo>
                <a:lnTo>
                  <a:pt x="686133" y="686133"/>
                </a:lnTo>
                <a:lnTo>
                  <a:pt x="0" y="6861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1170927" y="4003761"/>
            <a:ext cx="674292" cy="674292"/>
          </a:xfrm>
          <a:custGeom>
            <a:avLst/>
            <a:gdLst/>
            <a:ahLst/>
            <a:cxnLst/>
            <a:rect r="r" b="b" t="t" l="l"/>
            <a:pathLst>
              <a:path h="674292" w="674292">
                <a:moveTo>
                  <a:pt x="0" y="0"/>
                </a:moveTo>
                <a:lnTo>
                  <a:pt x="674292" y="0"/>
                </a:lnTo>
                <a:lnTo>
                  <a:pt x="674292" y="674292"/>
                </a:lnTo>
                <a:lnTo>
                  <a:pt x="0" y="6742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94556" y="1754332"/>
            <a:ext cx="3698889" cy="4806102"/>
          </a:xfrm>
          <a:custGeom>
            <a:avLst/>
            <a:gdLst/>
            <a:ahLst/>
            <a:cxnLst/>
            <a:rect r="r" b="b" t="t" l="l"/>
            <a:pathLst>
              <a:path h="4806102" w="3698889">
                <a:moveTo>
                  <a:pt x="0" y="0"/>
                </a:moveTo>
                <a:lnTo>
                  <a:pt x="3698888" y="0"/>
                </a:lnTo>
                <a:lnTo>
                  <a:pt x="3698888" y="4806101"/>
                </a:lnTo>
                <a:lnTo>
                  <a:pt x="0" y="48061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029626" y="7093833"/>
            <a:ext cx="4228747" cy="851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94"/>
              </a:lnSpc>
              <a:spcBef>
                <a:spcPct val="0"/>
              </a:spcBef>
            </a:pPr>
            <a:r>
              <a:rPr lang="en-US" sz="9142">
                <a:solidFill>
                  <a:srgbClr val="FFFFFF"/>
                </a:solidFill>
                <a:latin typeface="Black Mango Semi-Bold"/>
              </a:rPr>
              <a:t>Belysa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2739" r="-12052" b="-32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88114">
            <a:off x="10899106" y="2694658"/>
            <a:ext cx="2610321" cy="5652216"/>
          </a:xfrm>
          <a:custGeom>
            <a:avLst/>
            <a:gdLst/>
            <a:ahLst/>
            <a:cxnLst/>
            <a:rect r="r" b="b" t="t" l="l"/>
            <a:pathLst>
              <a:path h="5652216" w="2610321">
                <a:moveTo>
                  <a:pt x="0" y="0"/>
                </a:moveTo>
                <a:lnTo>
                  <a:pt x="2610321" y="0"/>
                </a:lnTo>
                <a:lnTo>
                  <a:pt x="2610321" y="5652216"/>
                </a:lnTo>
                <a:lnTo>
                  <a:pt x="0" y="56522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35822" y="2278532"/>
            <a:ext cx="3368444" cy="6484468"/>
          </a:xfrm>
          <a:custGeom>
            <a:avLst/>
            <a:gdLst/>
            <a:ahLst/>
            <a:cxnLst/>
            <a:rect r="r" b="b" t="t" l="l"/>
            <a:pathLst>
              <a:path h="6484468" w="3368444">
                <a:moveTo>
                  <a:pt x="0" y="0"/>
                </a:moveTo>
                <a:lnTo>
                  <a:pt x="3368445" y="0"/>
                </a:lnTo>
                <a:lnTo>
                  <a:pt x="3368445" y="6484468"/>
                </a:lnTo>
                <a:lnTo>
                  <a:pt x="0" y="64844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046" t="0" r="-42714" b="-480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48323" y="3731956"/>
            <a:ext cx="1563244" cy="5214576"/>
          </a:xfrm>
          <a:custGeom>
            <a:avLst/>
            <a:gdLst/>
            <a:ahLst/>
            <a:cxnLst/>
            <a:rect r="r" b="b" t="t" l="l"/>
            <a:pathLst>
              <a:path h="5214576" w="1563244">
                <a:moveTo>
                  <a:pt x="0" y="0"/>
                </a:moveTo>
                <a:lnTo>
                  <a:pt x="1563244" y="0"/>
                </a:lnTo>
                <a:lnTo>
                  <a:pt x="1563244" y="5214577"/>
                </a:lnTo>
                <a:lnTo>
                  <a:pt x="0" y="52145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5779" t="0" r="-112374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242024" y="6349560"/>
            <a:ext cx="864768" cy="1265977"/>
            <a:chOff x="0" y="0"/>
            <a:chExt cx="1153024" cy="16879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72236" y="0"/>
              <a:ext cx="1008551" cy="1310447"/>
            </a:xfrm>
            <a:custGeom>
              <a:avLst/>
              <a:gdLst/>
              <a:ahLst/>
              <a:cxnLst/>
              <a:rect r="r" b="b" t="t" l="l"/>
              <a:pathLst>
                <a:path h="1310447" w="1008551">
                  <a:moveTo>
                    <a:pt x="0" y="0"/>
                  </a:moveTo>
                  <a:lnTo>
                    <a:pt x="1008551" y="0"/>
                  </a:lnTo>
                  <a:lnTo>
                    <a:pt x="1008551" y="1310447"/>
                  </a:lnTo>
                  <a:lnTo>
                    <a:pt x="0" y="13104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1415222"/>
              <a:ext cx="1153024" cy="2727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103"/>
                </a:lnSpc>
                <a:spcBef>
                  <a:spcPct val="0"/>
                </a:spcBef>
              </a:pPr>
              <a:r>
                <a:rPr lang="en-US" sz="1869">
                  <a:solidFill>
                    <a:srgbClr val="FFFFFF"/>
                  </a:solidFill>
                  <a:latin typeface="Black Mango Semi-Bold"/>
                </a:rPr>
                <a:t>Belysa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014422" y="8763000"/>
            <a:ext cx="6036215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3"/>
              </a:lnSpc>
            </a:pPr>
            <a:r>
              <a:rPr lang="en-US" sz="6502">
                <a:solidFill>
                  <a:srgbClr val="FFFFFF"/>
                </a:solidFill>
                <a:latin typeface="Black Mango Semi-Bold"/>
              </a:rPr>
              <a:t>Rentabilidade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192616" y="7293506"/>
            <a:ext cx="1579519" cy="1579519"/>
          </a:xfrm>
          <a:custGeom>
            <a:avLst/>
            <a:gdLst/>
            <a:ahLst/>
            <a:cxnLst/>
            <a:rect r="r" b="b" t="t" l="l"/>
            <a:pathLst>
              <a:path h="1579519" w="1579519">
                <a:moveTo>
                  <a:pt x="0" y="0"/>
                </a:moveTo>
                <a:lnTo>
                  <a:pt x="1579519" y="0"/>
                </a:lnTo>
                <a:lnTo>
                  <a:pt x="1579519" y="1579520"/>
                </a:lnTo>
                <a:lnTo>
                  <a:pt x="0" y="15795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028709" y="-459651"/>
            <a:ext cx="3261741" cy="3261741"/>
          </a:xfrm>
          <a:custGeom>
            <a:avLst/>
            <a:gdLst/>
            <a:ahLst/>
            <a:cxnLst/>
            <a:rect r="r" b="b" t="t" l="l"/>
            <a:pathLst>
              <a:path h="3261741" w="3261741">
                <a:moveTo>
                  <a:pt x="0" y="0"/>
                </a:moveTo>
                <a:lnTo>
                  <a:pt x="3261741" y="0"/>
                </a:lnTo>
                <a:lnTo>
                  <a:pt x="3261741" y="3261741"/>
                </a:lnTo>
                <a:lnTo>
                  <a:pt x="0" y="32617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354240" y="1394886"/>
            <a:ext cx="1579519" cy="1579519"/>
          </a:xfrm>
          <a:custGeom>
            <a:avLst/>
            <a:gdLst/>
            <a:ahLst/>
            <a:cxnLst/>
            <a:rect r="r" b="b" t="t" l="l"/>
            <a:pathLst>
              <a:path h="1579519" w="1579519">
                <a:moveTo>
                  <a:pt x="0" y="0"/>
                </a:moveTo>
                <a:lnTo>
                  <a:pt x="1579520" y="0"/>
                </a:lnTo>
                <a:lnTo>
                  <a:pt x="1579520" y="1579520"/>
                </a:lnTo>
                <a:lnTo>
                  <a:pt x="0" y="15795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910325" y="7047393"/>
            <a:ext cx="5206613" cy="5168746"/>
          </a:xfrm>
          <a:custGeom>
            <a:avLst/>
            <a:gdLst/>
            <a:ahLst/>
            <a:cxnLst/>
            <a:rect r="r" b="b" t="t" l="l"/>
            <a:pathLst>
              <a:path h="5168746" w="5206613">
                <a:moveTo>
                  <a:pt x="0" y="0"/>
                </a:moveTo>
                <a:lnTo>
                  <a:pt x="5206613" y="0"/>
                </a:lnTo>
                <a:lnTo>
                  <a:pt x="5206613" y="5168746"/>
                </a:lnTo>
                <a:lnTo>
                  <a:pt x="0" y="516874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19617" y="-1982421"/>
            <a:ext cx="2702880" cy="2683222"/>
          </a:xfrm>
          <a:custGeom>
            <a:avLst/>
            <a:gdLst/>
            <a:ahLst/>
            <a:cxnLst/>
            <a:rect r="r" b="b" t="t" l="l"/>
            <a:pathLst>
              <a:path h="2683222" w="2702880">
                <a:moveTo>
                  <a:pt x="0" y="0"/>
                </a:moveTo>
                <a:lnTo>
                  <a:pt x="2702879" y="0"/>
                </a:lnTo>
                <a:lnTo>
                  <a:pt x="2702879" y="2683222"/>
                </a:lnTo>
                <a:lnTo>
                  <a:pt x="0" y="268322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464837" y="1028700"/>
            <a:ext cx="2876906" cy="7629540"/>
          </a:xfrm>
          <a:custGeom>
            <a:avLst/>
            <a:gdLst/>
            <a:ahLst/>
            <a:cxnLst/>
            <a:rect r="r" b="b" t="t" l="l"/>
            <a:pathLst>
              <a:path h="7629540" w="2876906">
                <a:moveTo>
                  <a:pt x="0" y="0"/>
                </a:moveTo>
                <a:lnTo>
                  <a:pt x="2876906" y="0"/>
                </a:lnTo>
                <a:lnTo>
                  <a:pt x="2876906" y="7629540"/>
                </a:lnTo>
                <a:lnTo>
                  <a:pt x="0" y="762954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49579" t="-3372" r="-50308" b="-4398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266134" y="5018564"/>
            <a:ext cx="2849044" cy="3927969"/>
          </a:xfrm>
          <a:custGeom>
            <a:avLst/>
            <a:gdLst/>
            <a:ahLst/>
            <a:cxnLst/>
            <a:rect r="r" b="b" t="t" l="l"/>
            <a:pathLst>
              <a:path h="3927969" w="2849044">
                <a:moveTo>
                  <a:pt x="0" y="0"/>
                </a:moveTo>
                <a:lnTo>
                  <a:pt x="2849044" y="0"/>
                </a:lnTo>
                <a:lnTo>
                  <a:pt x="2849044" y="3927969"/>
                </a:lnTo>
                <a:lnTo>
                  <a:pt x="0" y="392796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112721" t="-63045" r="-92035" b="-58001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503544" y="4098207"/>
            <a:ext cx="1432145" cy="1860838"/>
          </a:xfrm>
          <a:custGeom>
            <a:avLst/>
            <a:gdLst/>
            <a:ahLst/>
            <a:cxnLst/>
            <a:rect r="r" b="b" t="t" l="l"/>
            <a:pathLst>
              <a:path h="1860838" w="1432145">
                <a:moveTo>
                  <a:pt x="0" y="0"/>
                </a:moveTo>
                <a:lnTo>
                  <a:pt x="1432145" y="0"/>
                </a:lnTo>
                <a:lnTo>
                  <a:pt x="1432145" y="1860839"/>
                </a:lnTo>
                <a:lnTo>
                  <a:pt x="0" y="18608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9400968" y="6159071"/>
            <a:ext cx="1637297" cy="336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88"/>
              </a:lnSpc>
              <a:spcBef>
                <a:spcPct val="0"/>
              </a:spcBef>
            </a:pPr>
            <a:r>
              <a:rPr lang="en-US" sz="3539">
                <a:solidFill>
                  <a:srgbClr val="FFFFFF"/>
                </a:solidFill>
                <a:latin typeface="Black Mango Semi-Bold"/>
              </a:rPr>
              <a:t>Belysa</a:t>
            </a:r>
          </a:p>
        </p:txBody>
      </p:sp>
      <p:grpSp>
        <p:nvGrpSpPr>
          <p:cNvPr name="Group 19" id="19"/>
          <p:cNvGrpSpPr/>
          <p:nvPr/>
        </p:nvGrpSpPr>
        <p:grpSpPr>
          <a:xfrm rot="914291">
            <a:off x="11138673" y="6586518"/>
            <a:ext cx="864768" cy="1265977"/>
            <a:chOff x="0" y="0"/>
            <a:chExt cx="1153024" cy="168796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72236" y="0"/>
              <a:ext cx="1008551" cy="1310447"/>
            </a:xfrm>
            <a:custGeom>
              <a:avLst/>
              <a:gdLst/>
              <a:ahLst/>
              <a:cxnLst/>
              <a:rect r="r" b="b" t="t" l="l"/>
              <a:pathLst>
                <a:path h="1310447" w="1008551">
                  <a:moveTo>
                    <a:pt x="0" y="0"/>
                  </a:moveTo>
                  <a:lnTo>
                    <a:pt x="1008551" y="0"/>
                  </a:lnTo>
                  <a:lnTo>
                    <a:pt x="1008551" y="1310447"/>
                  </a:lnTo>
                  <a:lnTo>
                    <a:pt x="0" y="13104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0" y="1415222"/>
              <a:ext cx="1153024" cy="2727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103"/>
                </a:lnSpc>
                <a:spcBef>
                  <a:spcPct val="0"/>
                </a:spcBef>
              </a:pPr>
              <a:r>
                <a:rPr lang="en-US" sz="1869">
                  <a:solidFill>
                    <a:srgbClr val="FFFFFF"/>
                  </a:solidFill>
                  <a:latin typeface="Black Mango Semi-Bold"/>
                </a:rPr>
                <a:t>Belysa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211567" y="4763961"/>
            <a:ext cx="1182531" cy="1731167"/>
            <a:chOff x="0" y="0"/>
            <a:chExt cx="1576708" cy="230822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98780" y="0"/>
              <a:ext cx="1379148" cy="1791978"/>
            </a:xfrm>
            <a:custGeom>
              <a:avLst/>
              <a:gdLst/>
              <a:ahLst/>
              <a:cxnLst/>
              <a:rect r="r" b="b" t="t" l="l"/>
              <a:pathLst>
                <a:path h="1791978" w="1379148">
                  <a:moveTo>
                    <a:pt x="0" y="0"/>
                  </a:moveTo>
                  <a:lnTo>
                    <a:pt x="1379148" y="0"/>
                  </a:lnTo>
                  <a:lnTo>
                    <a:pt x="1379148" y="1791978"/>
                  </a:lnTo>
                  <a:lnTo>
                    <a:pt x="0" y="17919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0" y="1934853"/>
              <a:ext cx="1576708" cy="3733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508"/>
                </a:lnSpc>
                <a:spcBef>
                  <a:spcPct val="0"/>
                </a:spcBef>
              </a:pPr>
              <a:r>
                <a:rPr lang="en-US" sz="2556">
                  <a:solidFill>
                    <a:srgbClr val="B8BCDF"/>
                  </a:solidFill>
                  <a:latin typeface="Black Mango Semi-Bold"/>
                </a:rPr>
                <a:t>Belysa</a:t>
              </a: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7903290" y="3731956"/>
            <a:ext cx="2258477" cy="5526344"/>
          </a:xfrm>
          <a:custGeom>
            <a:avLst/>
            <a:gdLst/>
            <a:ahLst/>
            <a:cxnLst/>
            <a:rect r="r" b="b" t="t" l="l"/>
            <a:pathLst>
              <a:path h="5526344" w="2258477">
                <a:moveTo>
                  <a:pt x="0" y="0"/>
                </a:moveTo>
                <a:lnTo>
                  <a:pt x="2258478" y="0"/>
                </a:lnTo>
                <a:lnTo>
                  <a:pt x="2258478" y="5526344"/>
                </a:lnTo>
                <a:lnTo>
                  <a:pt x="0" y="552634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70778" t="-10858" r="-6488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-5400000">
            <a:off x="8693406" y="6814520"/>
            <a:ext cx="1637297" cy="336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88"/>
              </a:lnSpc>
              <a:spcBef>
                <a:spcPct val="0"/>
              </a:spcBef>
            </a:pPr>
            <a:r>
              <a:rPr lang="en-US" sz="3539">
                <a:solidFill>
                  <a:srgbClr val="FFFFFF"/>
                </a:solidFill>
                <a:latin typeface="Black Mango Semi-Bold"/>
              </a:rPr>
              <a:t>Belysa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2739" r="-12052" b="-32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1525" y="2974340"/>
            <a:ext cx="16744950" cy="376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799"/>
              </a:lnSpc>
              <a:spcBef>
                <a:spcPct val="0"/>
              </a:spcBef>
            </a:pPr>
            <a:r>
              <a:rPr lang="en-US" sz="21999" u="none">
                <a:solidFill>
                  <a:srgbClr val="FFFFFF"/>
                </a:solidFill>
                <a:latin typeface="Black Mango Semi-Bold"/>
              </a:rPr>
              <a:t>Obrigada!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49806" y="2079667"/>
            <a:ext cx="11388388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9"/>
              </a:lnSpc>
            </a:pPr>
            <a:r>
              <a:rPr lang="en-US" sz="3999">
                <a:solidFill>
                  <a:srgbClr val="FFFFFF"/>
                </a:solidFill>
                <a:latin typeface="Black Mango Semi-Bold"/>
              </a:rPr>
              <a:t>Belysa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664175" y="2343192"/>
            <a:ext cx="1297019" cy="1297019"/>
          </a:xfrm>
          <a:custGeom>
            <a:avLst/>
            <a:gdLst/>
            <a:ahLst/>
            <a:cxnLst/>
            <a:rect r="r" b="b" t="t" l="l"/>
            <a:pathLst>
              <a:path h="1297019" w="1297019">
                <a:moveTo>
                  <a:pt x="0" y="0"/>
                </a:moveTo>
                <a:lnTo>
                  <a:pt x="1297018" y="0"/>
                </a:lnTo>
                <a:lnTo>
                  <a:pt x="1297018" y="1297019"/>
                </a:lnTo>
                <a:lnTo>
                  <a:pt x="0" y="1297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09662" y="5257943"/>
            <a:ext cx="905684" cy="905684"/>
          </a:xfrm>
          <a:custGeom>
            <a:avLst/>
            <a:gdLst/>
            <a:ahLst/>
            <a:cxnLst/>
            <a:rect r="r" b="b" t="t" l="l"/>
            <a:pathLst>
              <a:path h="905684" w="905684">
                <a:moveTo>
                  <a:pt x="0" y="0"/>
                </a:moveTo>
                <a:lnTo>
                  <a:pt x="905685" y="0"/>
                </a:lnTo>
                <a:lnTo>
                  <a:pt x="905685" y="905684"/>
                </a:lnTo>
                <a:lnTo>
                  <a:pt x="0" y="9056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868455" y="7702607"/>
            <a:ext cx="4330959" cy="4299461"/>
          </a:xfrm>
          <a:custGeom>
            <a:avLst/>
            <a:gdLst/>
            <a:ahLst/>
            <a:cxnLst/>
            <a:rect r="r" b="b" t="t" l="l"/>
            <a:pathLst>
              <a:path h="4299461" w="4330959">
                <a:moveTo>
                  <a:pt x="0" y="0"/>
                </a:moveTo>
                <a:lnTo>
                  <a:pt x="4330959" y="0"/>
                </a:lnTo>
                <a:lnTo>
                  <a:pt x="4330959" y="4299462"/>
                </a:lnTo>
                <a:lnTo>
                  <a:pt x="0" y="42994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91668" y="7999309"/>
            <a:ext cx="1201911" cy="1201911"/>
          </a:xfrm>
          <a:custGeom>
            <a:avLst/>
            <a:gdLst/>
            <a:ahLst/>
            <a:cxnLst/>
            <a:rect r="r" b="b" t="t" l="l"/>
            <a:pathLst>
              <a:path h="1201911" w="1201911">
                <a:moveTo>
                  <a:pt x="0" y="0"/>
                </a:moveTo>
                <a:lnTo>
                  <a:pt x="1201911" y="0"/>
                </a:lnTo>
                <a:lnTo>
                  <a:pt x="1201911" y="1201910"/>
                </a:lnTo>
                <a:lnTo>
                  <a:pt x="0" y="1201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94421" y="3525503"/>
            <a:ext cx="1201911" cy="1201911"/>
          </a:xfrm>
          <a:custGeom>
            <a:avLst/>
            <a:gdLst/>
            <a:ahLst/>
            <a:cxnLst/>
            <a:rect r="r" b="b" t="t" l="l"/>
            <a:pathLst>
              <a:path h="1201911" w="1201911">
                <a:moveTo>
                  <a:pt x="0" y="0"/>
                </a:moveTo>
                <a:lnTo>
                  <a:pt x="1201911" y="0"/>
                </a:lnTo>
                <a:lnTo>
                  <a:pt x="1201911" y="1201911"/>
                </a:lnTo>
                <a:lnTo>
                  <a:pt x="0" y="1201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190898" y="159852"/>
            <a:ext cx="14229442" cy="9835665"/>
          </a:xfrm>
          <a:custGeom>
            <a:avLst/>
            <a:gdLst/>
            <a:ahLst/>
            <a:cxnLst/>
            <a:rect r="r" b="b" t="t" l="l"/>
            <a:pathLst>
              <a:path h="9835665" w="14229442">
                <a:moveTo>
                  <a:pt x="0" y="0"/>
                </a:moveTo>
                <a:lnTo>
                  <a:pt x="14229442" y="0"/>
                </a:lnTo>
                <a:lnTo>
                  <a:pt x="14229442" y="9835666"/>
                </a:lnTo>
                <a:lnTo>
                  <a:pt x="0" y="98356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57" t="0" r="0" b="-2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298166" y="-791500"/>
            <a:ext cx="4127817" cy="4127817"/>
          </a:xfrm>
          <a:custGeom>
            <a:avLst/>
            <a:gdLst/>
            <a:ahLst/>
            <a:cxnLst/>
            <a:rect r="r" b="b" t="t" l="l"/>
            <a:pathLst>
              <a:path h="4127817" w="4127817">
                <a:moveTo>
                  <a:pt x="0" y="0"/>
                </a:moveTo>
                <a:lnTo>
                  <a:pt x="4127817" y="0"/>
                </a:lnTo>
                <a:lnTo>
                  <a:pt x="4127817" y="4127817"/>
                </a:lnTo>
                <a:lnTo>
                  <a:pt x="0" y="41278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76556" y="7258892"/>
            <a:ext cx="2682744" cy="2682744"/>
          </a:xfrm>
          <a:custGeom>
            <a:avLst/>
            <a:gdLst/>
            <a:ahLst/>
            <a:cxnLst/>
            <a:rect r="r" b="b" t="t" l="l"/>
            <a:pathLst>
              <a:path h="2682744" w="2682744">
                <a:moveTo>
                  <a:pt x="0" y="0"/>
                </a:moveTo>
                <a:lnTo>
                  <a:pt x="2682744" y="0"/>
                </a:lnTo>
                <a:lnTo>
                  <a:pt x="2682744" y="2682744"/>
                </a:lnTo>
                <a:lnTo>
                  <a:pt x="0" y="26827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420340" y="7570497"/>
            <a:ext cx="838960" cy="838960"/>
          </a:xfrm>
          <a:custGeom>
            <a:avLst/>
            <a:gdLst/>
            <a:ahLst/>
            <a:cxnLst/>
            <a:rect r="r" b="b" t="t" l="l"/>
            <a:pathLst>
              <a:path h="838960" w="838960">
                <a:moveTo>
                  <a:pt x="0" y="0"/>
                </a:moveTo>
                <a:lnTo>
                  <a:pt x="838960" y="0"/>
                </a:lnTo>
                <a:lnTo>
                  <a:pt x="838960" y="838960"/>
                </a:lnTo>
                <a:lnTo>
                  <a:pt x="0" y="838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91668" y="7999309"/>
            <a:ext cx="1201911" cy="1201911"/>
          </a:xfrm>
          <a:custGeom>
            <a:avLst/>
            <a:gdLst/>
            <a:ahLst/>
            <a:cxnLst/>
            <a:rect r="r" b="b" t="t" l="l"/>
            <a:pathLst>
              <a:path h="1201911" w="1201911">
                <a:moveTo>
                  <a:pt x="0" y="0"/>
                </a:moveTo>
                <a:lnTo>
                  <a:pt x="1201911" y="0"/>
                </a:lnTo>
                <a:lnTo>
                  <a:pt x="1201911" y="1201910"/>
                </a:lnTo>
                <a:lnTo>
                  <a:pt x="0" y="1201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94421" y="3525503"/>
            <a:ext cx="1201911" cy="1201911"/>
          </a:xfrm>
          <a:custGeom>
            <a:avLst/>
            <a:gdLst/>
            <a:ahLst/>
            <a:cxnLst/>
            <a:rect r="r" b="b" t="t" l="l"/>
            <a:pathLst>
              <a:path h="1201911" w="1201911">
                <a:moveTo>
                  <a:pt x="0" y="0"/>
                </a:moveTo>
                <a:lnTo>
                  <a:pt x="1201911" y="0"/>
                </a:lnTo>
                <a:lnTo>
                  <a:pt x="1201911" y="1201911"/>
                </a:lnTo>
                <a:lnTo>
                  <a:pt x="0" y="1201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431098" y="-1035209"/>
            <a:ext cx="4127817" cy="4127817"/>
          </a:xfrm>
          <a:custGeom>
            <a:avLst/>
            <a:gdLst/>
            <a:ahLst/>
            <a:cxnLst/>
            <a:rect r="r" b="b" t="t" l="l"/>
            <a:pathLst>
              <a:path h="4127817" w="4127817">
                <a:moveTo>
                  <a:pt x="0" y="0"/>
                </a:moveTo>
                <a:lnTo>
                  <a:pt x="4127818" y="0"/>
                </a:lnTo>
                <a:lnTo>
                  <a:pt x="4127818" y="4127818"/>
                </a:lnTo>
                <a:lnTo>
                  <a:pt x="0" y="41278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2679" y="2303102"/>
            <a:ext cx="15442642" cy="4266140"/>
          </a:xfrm>
          <a:custGeom>
            <a:avLst/>
            <a:gdLst/>
            <a:ahLst/>
            <a:cxnLst/>
            <a:rect r="r" b="b" t="t" l="l"/>
            <a:pathLst>
              <a:path h="4266140" w="15442642">
                <a:moveTo>
                  <a:pt x="0" y="0"/>
                </a:moveTo>
                <a:lnTo>
                  <a:pt x="15442642" y="0"/>
                </a:lnTo>
                <a:lnTo>
                  <a:pt x="15442642" y="4266141"/>
                </a:lnTo>
                <a:lnTo>
                  <a:pt x="0" y="42661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694421" y="5687822"/>
            <a:ext cx="4599178" cy="4599178"/>
          </a:xfrm>
          <a:custGeom>
            <a:avLst/>
            <a:gdLst/>
            <a:ahLst/>
            <a:cxnLst/>
            <a:rect r="r" b="b" t="t" l="l"/>
            <a:pathLst>
              <a:path h="4599178" w="4599178">
                <a:moveTo>
                  <a:pt x="0" y="0"/>
                </a:moveTo>
                <a:lnTo>
                  <a:pt x="4599179" y="0"/>
                </a:lnTo>
                <a:lnTo>
                  <a:pt x="4599179" y="4599178"/>
                </a:lnTo>
                <a:lnTo>
                  <a:pt x="0" y="45991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855323" y="6222023"/>
            <a:ext cx="1438277" cy="1438277"/>
          </a:xfrm>
          <a:custGeom>
            <a:avLst/>
            <a:gdLst/>
            <a:ahLst/>
            <a:cxnLst/>
            <a:rect r="r" b="b" t="t" l="l"/>
            <a:pathLst>
              <a:path h="1438277" w="1438277">
                <a:moveTo>
                  <a:pt x="0" y="0"/>
                </a:moveTo>
                <a:lnTo>
                  <a:pt x="1438277" y="0"/>
                </a:lnTo>
                <a:lnTo>
                  <a:pt x="1438277" y="1438277"/>
                </a:lnTo>
                <a:lnTo>
                  <a:pt x="0" y="14382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2739" r="-12052" b="-32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93207" y="7008055"/>
            <a:ext cx="5206613" cy="5168746"/>
          </a:xfrm>
          <a:custGeom>
            <a:avLst/>
            <a:gdLst/>
            <a:ahLst/>
            <a:cxnLst/>
            <a:rect r="r" b="b" t="t" l="l"/>
            <a:pathLst>
              <a:path h="5168746" w="5206613">
                <a:moveTo>
                  <a:pt x="0" y="0"/>
                </a:moveTo>
                <a:lnTo>
                  <a:pt x="5206613" y="0"/>
                </a:lnTo>
                <a:lnTo>
                  <a:pt x="5206613" y="5168746"/>
                </a:lnTo>
                <a:lnTo>
                  <a:pt x="0" y="51687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71993" y="-345215"/>
            <a:ext cx="4219287" cy="4219287"/>
          </a:xfrm>
          <a:custGeom>
            <a:avLst/>
            <a:gdLst/>
            <a:ahLst/>
            <a:cxnLst/>
            <a:rect r="r" b="b" t="t" l="l"/>
            <a:pathLst>
              <a:path h="4219287" w="4219287">
                <a:moveTo>
                  <a:pt x="0" y="0"/>
                </a:moveTo>
                <a:lnTo>
                  <a:pt x="4219287" y="0"/>
                </a:lnTo>
                <a:lnTo>
                  <a:pt x="4219287" y="4219288"/>
                </a:lnTo>
                <a:lnTo>
                  <a:pt x="0" y="42192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63090" y="1328486"/>
            <a:ext cx="1315206" cy="1315206"/>
          </a:xfrm>
          <a:custGeom>
            <a:avLst/>
            <a:gdLst/>
            <a:ahLst/>
            <a:cxnLst/>
            <a:rect r="r" b="b" t="t" l="l"/>
            <a:pathLst>
              <a:path h="1315206" w="1315206">
                <a:moveTo>
                  <a:pt x="0" y="0"/>
                </a:moveTo>
                <a:lnTo>
                  <a:pt x="1315205" y="0"/>
                </a:lnTo>
                <a:lnTo>
                  <a:pt x="1315205" y="1315206"/>
                </a:lnTo>
                <a:lnTo>
                  <a:pt x="0" y="13152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00652" y="1834694"/>
            <a:ext cx="13330710" cy="6445491"/>
          </a:xfrm>
          <a:custGeom>
            <a:avLst/>
            <a:gdLst/>
            <a:ahLst/>
            <a:cxnLst/>
            <a:rect r="r" b="b" t="t" l="l"/>
            <a:pathLst>
              <a:path h="6445491" w="13330710">
                <a:moveTo>
                  <a:pt x="0" y="0"/>
                </a:moveTo>
                <a:lnTo>
                  <a:pt x="13330710" y="0"/>
                </a:lnTo>
                <a:lnTo>
                  <a:pt x="13330710" y="6445490"/>
                </a:lnTo>
                <a:lnTo>
                  <a:pt x="0" y="644549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818306" y="6621417"/>
            <a:ext cx="4614788" cy="1658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212">
                <a:solidFill>
                  <a:srgbClr val="FFFFFF"/>
                </a:solidFill>
                <a:latin typeface="Black Mango Semi-Bold"/>
              </a:rPr>
              <a:t>Não deixe de conhecer os </a:t>
            </a:r>
          </a:p>
          <a:p>
            <a:pPr algn="l">
              <a:lnSpc>
                <a:spcPts val="3319"/>
              </a:lnSpc>
            </a:pPr>
            <a:r>
              <a:rPr lang="en-US" sz="2212">
                <a:solidFill>
                  <a:srgbClr val="FFFFFF"/>
                </a:solidFill>
                <a:latin typeface="Black Mango Semi-Bold"/>
              </a:rPr>
              <a:t>benefícios dos produtos </a:t>
            </a:r>
          </a:p>
          <a:p>
            <a:pPr algn="l">
              <a:lnSpc>
                <a:spcPts val="3319"/>
              </a:lnSpc>
            </a:pPr>
            <a:r>
              <a:rPr lang="en-US" sz="2212">
                <a:solidFill>
                  <a:srgbClr val="FFFFFF"/>
                </a:solidFill>
                <a:latin typeface="Black Mango Semi-Bold"/>
              </a:rPr>
              <a:t>de beleza, esteja sempre </a:t>
            </a:r>
          </a:p>
          <a:p>
            <a:pPr algn="l" marL="0" indent="0" lvl="0">
              <a:lnSpc>
                <a:spcPts val="3319"/>
              </a:lnSpc>
              <a:spcBef>
                <a:spcPct val="0"/>
              </a:spcBef>
            </a:pPr>
            <a:r>
              <a:rPr lang="en-US" sz="2212">
                <a:solidFill>
                  <a:srgbClr val="FFFFFF"/>
                </a:solidFill>
                <a:latin typeface="Black Mango Semi-Bold"/>
              </a:rPr>
              <a:t>com a pele bem cuidada.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795179" y="7518416"/>
            <a:ext cx="5976140" cy="565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04"/>
              </a:lnSpc>
              <a:spcBef>
                <a:spcPct val="0"/>
              </a:spcBef>
            </a:pPr>
            <a:r>
              <a:rPr lang="en-US" sz="3465">
                <a:solidFill>
                  <a:srgbClr val="FFFFFF"/>
                </a:solidFill>
                <a:latin typeface="Black Mango Semi-Bold"/>
              </a:rPr>
              <a:t>Mais resultados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969313" y="-534201"/>
            <a:ext cx="4599178" cy="4599178"/>
          </a:xfrm>
          <a:custGeom>
            <a:avLst/>
            <a:gdLst/>
            <a:ahLst/>
            <a:cxnLst/>
            <a:rect r="r" b="b" t="t" l="l"/>
            <a:pathLst>
              <a:path h="4599178" w="4599178">
                <a:moveTo>
                  <a:pt x="0" y="0"/>
                </a:moveTo>
                <a:lnTo>
                  <a:pt x="4599178" y="0"/>
                </a:lnTo>
                <a:lnTo>
                  <a:pt x="4599178" y="4599178"/>
                </a:lnTo>
                <a:lnTo>
                  <a:pt x="0" y="45991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191588" y="0"/>
            <a:ext cx="1438277" cy="1438277"/>
          </a:xfrm>
          <a:custGeom>
            <a:avLst/>
            <a:gdLst/>
            <a:ahLst/>
            <a:cxnLst/>
            <a:rect r="r" b="b" t="t" l="l"/>
            <a:pathLst>
              <a:path h="1438277" w="1438277">
                <a:moveTo>
                  <a:pt x="0" y="0"/>
                </a:moveTo>
                <a:lnTo>
                  <a:pt x="1438277" y="0"/>
                </a:lnTo>
                <a:lnTo>
                  <a:pt x="1438277" y="1438277"/>
                </a:lnTo>
                <a:lnTo>
                  <a:pt x="0" y="14382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538685" y="7678781"/>
            <a:ext cx="1579519" cy="1579519"/>
          </a:xfrm>
          <a:custGeom>
            <a:avLst/>
            <a:gdLst/>
            <a:ahLst/>
            <a:cxnLst/>
            <a:rect r="r" b="b" t="t" l="l"/>
            <a:pathLst>
              <a:path h="1579519" w="1579519">
                <a:moveTo>
                  <a:pt x="0" y="0"/>
                </a:moveTo>
                <a:lnTo>
                  <a:pt x="1579519" y="0"/>
                </a:lnTo>
                <a:lnTo>
                  <a:pt x="1579519" y="1579519"/>
                </a:lnTo>
                <a:lnTo>
                  <a:pt x="0" y="15795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434831" y="9258300"/>
            <a:ext cx="4277801" cy="2243509"/>
          </a:xfrm>
          <a:custGeom>
            <a:avLst/>
            <a:gdLst/>
            <a:ahLst/>
            <a:cxnLst/>
            <a:rect r="r" b="b" t="t" l="l"/>
            <a:pathLst>
              <a:path h="2243509" w="4277801">
                <a:moveTo>
                  <a:pt x="0" y="0"/>
                </a:moveTo>
                <a:lnTo>
                  <a:pt x="4277801" y="0"/>
                </a:lnTo>
                <a:lnTo>
                  <a:pt x="4277801" y="2243509"/>
                </a:lnTo>
                <a:lnTo>
                  <a:pt x="0" y="2243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09537" y="1987069"/>
            <a:ext cx="12532651" cy="6985412"/>
          </a:xfrm>
          <a:custGeom>
            <a:avLst/>
            <a:gdLst/>
            <a:ahLst/>
            <a:cxnLst/>
            <a:rect r="r" b="b" t="t" l="l"/>
            <a:pathLst>
              <a:path h="6985412" w="12532651">
                <a:moveTo>
                  <a:pt x="0" y="0"/>
                </a:moveTo>
                <a:lnTo>
                  <a:pt x="12532651" y="0"/>
                </a:lnTo>
                <a:lnTo>
                  <a:pt x="12532651" y="6985412"/>
                </a:lnTo>
                <a:lnTo>
                  <a:pt x="0" y="69854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842970" y="536663"/>
            <a:ext cx="963824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8688A1"/>
                </a:solidFill>
                <a:latin typeface="Black Mango"/>
              </a:rPr>
              <a:t>Mobilização social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2739" r="-12052" b="-32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44103" y="990037"/>
            <a:ext cx="8306926" cy="8306926"/>
          </a:xfrm>
          <a:custGeom>
            <a:avLst/>
            <a:gdLst/>
            <a:ahLst/>
            <a:cxnLst/>
            <a:rect r="r" b="b" t="t" l="l"/>
            <a:pathLst>
              <a:path h="8306926" w="8306926">
                <a:moveTo>
                  <a:pt x="0" y="0"/>
                </a:moveTo>
                <a:lnTo>
                  <a:pt x="8306926" y="0"/>
                </a:lnTo>
                <a:lnTo>
                  <a:pt x="8306926" y="8306926"/>
                </a:lnTo>
                <a:lnTo>
                  <a:pt x="0" y="8306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30058" y="990037"/>
            <a:ext cx="8306926" cy="8306926"/>
          </a:xfrm>
          <a:custGeom>
            <a:avLst/>
            <a:gdLst/>
            <a:ahLst/>
            <a:cxnLst/>
            <a:rect r="r" b="b" t="t" l="l"/>
            <a:pathLst>
              <a:path h="8306926" w="8306926">
                <a:moveTo>
                  <a:pt x="0" y="0"/>
                </a:moveTo>
                <a:lnTo>
                  <a:pt x="8306926" y="0"/>
                </a:lnTo>
                <a:lnTo>
                  <a:pt x="8306926" y="8306926"/>
                </a:lnTo>
                <a:lnTo>
                  <a:pt x="0" y="83069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512152" y="4511652"/>
            <a:ext cx="1263696" cy="1263696"/>
          </a:xfrm>
          <a:custGeom>
            <a:avLst/>
            <a:gdLst/>
            <a:ahLst/>
            <a:cxnLst/>
            <a:rect r="r" b="b" t="t" l="l"/>
            <a:pathLst>
              <a:path h="1263696" w="1263696">
                <a:moveTo>
                  <a:pt x="0" y="0"/>
                </a:moveTo>
                <a:lnTo>
                  <a:pt x="1263696" y="0"/>
                </a:lnTo>
                <a:lnTo>
                  <a:pt x="1263696" y="1263696"/>
                </a:lnTo>
                <a:lnTo>
                  <a:pt x="0" y="12636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1834908" y="-574568"/>
            <a:ext cx="4277801" cy="2243509"/>
          </a:xfrm>
          <a:custGeom>
            <a:avLst/>
            <a:gdLst/>
            <a:ahLst/>
            <a:cxnLst/>
            <a:rect r="r" b="b" t="t" l="l"/>
            <a:pathLst>
              <a:path h="2243509" w="4277801">
                <a:moveTo>
                  <a:pt x="0" y="0"/>
                </a:moveTo>
                <a:lnTo>
                  <a:pt x="4277801" y="0"/>
                </a:lnTo>
                <a:lnTo>
                  <a:pt x="4277801" y="2243509"/>
                </a:lnTo>
                <a:lnTo>
                  <a:pt x="0" y="22435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727930" y="7250055"/>
            <a:ext cx="5206613" cy="5168746"/>
          </a:xfrm>
          <a:custGeom>
            <a:avLst/>
            <a:gdLst/>
            <a:ahLst/>
            <a:cxnLst/>
            <a:rect r="r" b="b" t="t" l="l"/>
            <a:pathLst>
              <a:path h="5168746" w="5206613">
                <a:moveTo>
                  <a:pt x="0" y="0"/>
                </a:moveTo>
                <a:lnTo>
                  <a:pt x="5206612" y="0"/>
                </a:lnTo>
                <a:lnTo>
                  <a:pt x="5206612" y="5168746"/>
                </a:lnTo>
                <a:lnTo>
                  <a:pt x="0" y="516874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107871" y="4401658"/>
            <a:ext cx="4394977" cy="1483683"/>
          </a:xfrm>
          <a:custGeom>
            <a:avLst/>
            <a:gdLst/>
            <a:ahLst/>
            <a:cxnLst/>
            <a:rect r="r" b="b" t="t" l="l"/>
            <a:pathLst>
              <a:path h="1483683" w="4394977">
                <a:moveTo>
                  <a:pt x="0" y="0"/>
                </a:moveTo>
                <a:lnTo>
                  <a:pt x="4394977" y="0"/>
                </a:lnTo>
                <a:lnTo>
                  <a:pt x="4394977" y="1483684"/>
                </a:lnTo>
                <a:lnTo>
                  <a:pt x="0" y="148368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-50787" r="0" b="-52864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40969" y="3460205"/>
            <a:ext cx="2011516" cy="2613636"/>
          </a:xfrm>
          <a:custGeom>
            <a:avLst/>
            <a:gdLst/>
            <a:ahLst/>
            <a:cxnLst/>
            <a:rect r="r" b="b" t="t" l="l"/>
            <a:pathLst>
              <a:path h="2613636" w="2011516">
                <a:moveTo>
                  <a:pt x="0" y="0"/>
                </a:moveTo>
                <a:lnTo>
                  <a:pt x="2011516" y="0"/>
                </a:lnTo>
                <a:lnTo>
                  <a:pt x="2011516" y="2613636"/>
                </a:lnTo>
                <a:lnTo>
                  <a:pt x="0" y="261363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296897" y="6359591"/>
            <a:ext cx="2299661" cy="467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33"/>
              </a:lnSpc>
              <a:spcBef>
                <a:spcPct val="0"/>
              </a:spcBef>
            </a:pPr>
            <a:r>
              <a:rPr lang="en-US" sz="4972">
                <a:solidFill>
                  <a:srgbClr val="FFFFFF"/>
                </a:solidFill>
                <a:latin typeface="Black Mango Semi-Bold"/>
              </a:rPr>
              <a:t>Belysa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27" t="-182739" r="-12052" b="-241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889316"/>
            <a:ext cx="1574386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Black Mango Semi-Bold"/>
              </a:rPr>
              <a:t>Conheça nossos produtos: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-2256762" y="9007379"/>
            <a:ext cx="4277801" cy="2243509"/>
          </a:xfrm>
          <a:custGeom>
            <a:avLst/>
            <a:gdLst/>
            <a:ahLst/>
            <a:cxnLst/>
            <a:rect r="r" b="b" t="t" l="l"/>
            <a:pathLst>
              <a:path h="2243509" w="4277801">
                <a:moveTo>
                  <a:pt x="0" y="0"/>
                </a:moveTo>
                <a:lnTo>
                  <a:pt x="4277801" y="0"/>
                </a:lnTo>
                <a:lnTo>
                  <a:pt x="4277801" y="2243509"/>
                </a:lnTo>
                <a:lnTo>
                  <a:pt x="0" y="2243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6772564" y="-983659"/>
            <a:ext cx="4277801" cy="2243509"/>
          </a:xfrm>
          <a:custGeom>
            <a:avLst/>
            <a:gdLst/>
            <a:ahLst/>
            <a:cxnLst/>
            <a:rect r="r" b="b" t="t" l="l"/>
            <a:pathLst>
              <a:path h="2243509" w="4277801">
                <a:moveTo>
                  <a:pt x="0" y="0"/>
                </a:moveTo>
                <a:lnTo>
                  <a:pt x="4277801" y="0"/>
                </a:lnTo>
                <a:lnTo>
                  <a:pt x="4277801" y="2243509"/>
                </a:lnTo>
                <a:lnTo>
                  <a:pt x="0" y="2243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17966" y="1914139"/>
            <a:ext cx="331452" cy="331452"/>
          </a:xfrm>
          <a:custGeom>
            <a:avLst/>
            <a:gdLst/>
            <a:ahLst/>
            <a:cxnLst/>
            <a:rect r="r" b="b" t="t" l="l"/>
            <a:pathLst>
              <a:path h="331452" w="331452">
                <a:moveTo>
                  <a:pt x="0" y="0"/>
                </a:moveTo>
                <a:lnTo>
                  <a:pt x="331452" y="0"/>
                </a:lnTo>
                <a:lnTo>
                  <a:pt x="331452" y="331453"/>
                </a:lnTo>
                <a:lnTo>
                  <a:pt x="0" y="3314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415311" y="3118041"/>
            <a:ext cx="1806707" cy="1806707"/>
          </a:xfrm>
          <a:custGeom>
            <a:avLst/>
            <a:gdLst/>
            <a:ahLst/>
            <a:cxnLst/>
            <a:rect r="r" b="b" t="t" l="l"/>
            <a:pathLst>
              <a:path h="1806707" w="1806707">
                <a:moveTo>
                  <a:pt x="0" y="0"/>
                </a:moveTo>
                <a:lnTo>
                  <a:pt x="1806707" y="0"/>
                </a:lnTo>
                <a:lnTo>
                  <a:pt x="1806707" y="1806707"/>
                </a:lnTo>
                <a:lnTo>
                  <a:pt x="0" y="18067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391668" y="7999309"/>
            <a:ext cx="1201911" cy="1201911"/>
          </a:xfrm>
          <a:custGeom>
            <a:avLst/>
            <a:gdLst/>
            <a:ahLst/>
            <a:cxnLst/>
            <a:rect r="r" b="b" t="t" l="l"/>
            <a:pathLst>
              <a:path h="1201911" w="1201911">
                <a:moveTo>
                  <a:pt x="0" y="0"/>
                </a:moveTo>
                <a:lnTo>
                  <a:pt x="1201911" y="0"/>
                </a:lnTo>
                <a:lnTo>
                  <a:pt x="1201911" y="1201910"/>
                </a:lnTo>
                <a:lnTo>
                  <a:pt x="0" y="12019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694421" y="3525503"/>
            <a:ext cx="1201911" cy="1201911"/>
          </a:xfrm>
          <a:custGeom>
            <a:avLst/>
            <a:gdLst/>
            <a:ahLst/>
            <a:cxnLst/>
            <a:rect r="r" b="b" t="t" l="l"/>
            <a:pathLst>
              <a:path h="1201911" w="1201911">
                <a:moveTo>
                  <a:pt x="0" y="0"/>
                </a:moveTo>
                <a:lnTo>
                  <a:pt x="1201911" y="0"/>
                </a:lnTo>
                <a:lnTo>
                  <a:pt x="1201911" y="1201911"/>
                </a:lnTo>
                <a:lnTo>
                  <a:pt x="0" y="12019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997508" y="4261759"/>
            <a:ext cx="4292984" cy="6025241"/>
          </a:xfrm>
          <a:custGeom>
            <a:avLst/>
            <a:gdLst/>
            <a:ahLst/>
            <a:cxnLst/>
            <a:rect r="r" b="b" t="t" l="l"/>
            <a:pathLst>
              <a:path h="6025241" w="4292984">
                <a:moveTo>
                  <a:pt x="0" y="0"/>
                </a:moveTo>
                <a:lnTo>
                  <a:pt x="4292984" y="0"/>
                </a:lnTo>
                <a:lnTo>
                  <a:pt x="4292984" y="6025241"/>
                </a:lnTo>
                <a:lnTo>
                  <a:pt x="0" y="60252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636521" y="3735516"/>
            <a:ext cx="711872" cy="1931041"/>
          </a:xfrm>
          <a:custGeom>
            <a:avLst/>
            <a:gdLst/>
            <a:ahLst/>
            <a:cxnLst/>
            <a:rect r="r" b="b" t="t" l="l"/>
            <a:pathLst>
              <a:path h="1931041" w="711872">
                <a:moveTo>
                  <a:pt x="0" y="0"/>
                </a:moveTo>
                <a:lnTo>
                  <a:pt x="711871" y="0"/>
                </a:lnTo>
                <a:lnTo>
                  <a:pt x="711871" y="1931041"/>
                </a:lnTo>
                <a:lnTo>
                  <a:pt x="0" y="193104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70778" t="0" r="-6488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292872" y="5466859"/>
            <a:ext cx="616512" cy="2056523"/>
          </a:xfrm>
          <a:custGeom>
            <a:avLst/>
            <a:gdLst/>
            <a:ahLst/>
            <a:cxnLst/>
            <a:rect r="r" b="b" t="t" l="l"/>
            <a:pathLst>
              <a:path h="2056523" w="616512">
                <a:moveTo>
                  <a:pt x="0" y="0"/>
                </a:moveTo>
                <a:lnTo>
                  <a:pt x="616511" y="0"/>
                </a:lnTo>
                <a:lnTo>
                  <a:pt x="616511" y="2056522"/>
                </a:lnTo>
                <a:lnTo>
                  <a:pt x="0" y="205652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115779" t="0" r="-112374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153857" y="7670337"/>
            <a:ext cx="1141519" cy="2616663"/>
          </a:xfrm>
          <a:custGeom>
            <a:avLst/>
            <a:gdLst/>
            <a:ahLst/>
            <a:cxnLst/>
            <a:rect r="r" b="b" t="t" l="l"/>
            <a:pathLst>
              <a:path h="2616663" w="1141519">
                <a:moveTo>
                  <a:pt x="0" y="0"/>
                </a:moveTo>
                <a:lnTo>
                  <a:pt x="1141520" y="0"/>
                </a:lnTo>
                <a:lnTo>
                  <a:pt x="1141520" y="2616663"/>
                </a:lnTo>
                <a:lnTo>
                  <a:pt x="0" y="261666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252283" y="3678162"/>
            <a:ext cx="745225" cy="1976333"/>
          </a:xfrm>
          <a:custGeom>
            <a:avLst/>
            <a:gdLst/>
            <a:ahLst/>
            <a:cxnLst/>
            <a:rect r="r" b="b" t="t" l="l"/>
            <a:pathLst>
              <a:path h="1976333" w="745225">
                <a:moveTo>
                  <a:pt x="0" y="0"/>
                </a:moveTo>
                <a:lnTo>
                  <a:pt x="745225" y="0"/>
                </a:lnTo>
                <a:lnTo>
                  <a:pt x="745225" y="1976333"/>
                </a:lnTo>
                <a:lnTo>
                  <a:pt x="0" y="197633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49579" t="-3372" r="-50308" b="-4398"/>
            </a:stretch>
          </a:blipFill>
        </p:spPr>
      </p:sp>
      <p:sp>
        <p:nvSpPr>
          <p:cNvPr name="AutoShape 15" id="15"/>
          <p:cNvSpPr/>
          <p:nvPr/>
        </p:nvSpPr>
        <p:spPr>
          <a:xfrm flipV="true">
            <a:off x="9529828" y="5143500"/>
            <a:ext cx="2106693" cy="510995"/>
          </a:xfrm>
          <a:prstGeom prst="line">
            <a:avLst/>
          </a:prstGeom>
          <a:ln cap="flat" w="38100">
            <a:solidFill>
              <a:srgbClr val="FCFAF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 flipH="true" flipV="true">
            <a:off x="6997508" y="4666328"/>
            <a:ext cx="1236140" cy="477172"/>
          </a:xfrm>
          <a:prstGeom prst="line">
            <a:avLst/>
          </a:prstGeom>
          <a:ln cap="flat" w="38100">
            <a:solidFill>
              <a:srgbClr val="FCFAF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7" id="17"/>
          <p:cNvSpPr/>
          <p:nvPr/>
        </p:nvSpPr>
        <p:spPr>
          <a:xfrm flipH="true">
            <a:off x="5909383" y="6495120"/>
            <a:ext cx="3234617" cy="0"/>
          </a:xfrm>
          <a:prstGeom prst="line">
            <a:avLst/>
          </a:prstGeom>
          <a:ln cap="flat" w="38100">
            <a:solidFill>
              <a:srgbClr val="FCFAF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>
            <a:off x="9529828" y="6495120"/>
            <a:ext cx="1978371" cy="0"/>
          </a:xfrm>
          <a:prstGeom prst="line">
            <a:avLst/>
          </a:prstGeom>
          <a:ln cap="flat" w="38100">
            <a:solidFill>
              <a:srgbClr val="FCFAF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9" id="19"/>
          <p:cNvSpPr/>
          <p:nvPr/>
        </p:nvSpPr>
        <p:spPr>
          <a:xfrm flipV="true">
            <a:off x="10820557" y="8978668"/>
            <a:ext cx="1333300" cy="803932"/>
          </a:xfrm>
          <a:prstGeom prst="line">
            <a:avLst/>
          </a:prstGeom>
          <a:ln cap="flat" w="38100">
            <a:solidFill>
              <a:srgbClr val="FCFAF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1319067" y="5654495"/>
            <a:ext cx="1513309" cy="2086395"/>
          </a:xfrm>
          <a:custGeom>
            <a:avLst/>
            <a:gdLst/>
            <a:ahLst/>
            <a:cxnLst/>
            <a:rect r="r" b="b" t="t" l="l"/>
            <a:pathLst>
              <a:path h="2086395" w="1513309">
                <a:moveTo>
                  <a:pt x="0" y="0"/>
                </a:moveTo>
                <a:lnTo>
                  <a:pt x="1513309" y="0"/>
                </a:lnTo>
                <a:lnTo>
                  <a:pt x="1513309" y="2086394"/>
                </a:lnTo>
                <a:lnTo>
                  <a:pt x="0" y="208639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112721" t="-63045" r="-92035" b="-58001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27" t="-182739" r="-12052" b="-24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256762" y="9007379"/>
            <a:ext cx="4277801" cy="2243509"/>
          </a:xfrm>
          <a:custGeom>
            <a:avLst/>
            <a:gdLst/>
            <a:ahLst/>
            <a:cxnLst/>
            <a:rect r="r" b="b" t="t" l="l"/>
            <a:pathLst>
              <a:path h="2243509" w="4277801">
                <a:moveTo>
                  <a:pt x="0" y="0"/>
                </a:moveTo>
                <a:lnTo>
                  <a:pt x="4277801" y="0"/>
                </a:lnTo>
                <a:lnTo>
                  <a:pt x="4277801" y="2243509"/>
                </a:lnTo>
                <a:lnTo>
                  <a:pt x="0" y="2243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6772564" y="-983659"/>
            <a:ext cx="4277801" cy="2243509"/>
          </a:xfrm>
          <a:custGeom>
            <a:avLst/>
            <a:gdLst/>
            <a:ahLst/>
            <a:cxnLst/>
            <a:rect r="r" b="b" t="t" l="l"/>
            <a:pathLst>
              <a:path h="2243509" w="4277801">
                <a:moveTo>
                  <a:pt x="0" y="0"/>
                </a:moveTo>
                <a:lnTo>
                  <a:pt x="4277801" y="0"/>
                </a:lnTo>
                <a:lnTo>
                  <a:pt x="4277801" y="2243509"/>
                </a:lnTo>
                <a:lnTo>
                  <a:pt x="0" y="2243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917966" y="1914139"/>
            <a:ext cx="331452" cy="331452"/>
          </a:xfrm>
          <a:custGeom>
            <a:avLst/>
            <a:gdLst/>
            <a:ahLst/>
            <a:cxnLst/>
            <a:rect r="r" b="b" t="t" l="l"/>
            <a:pathLst>
              <a:path h="331452" w="331452">
                <a:moveTo>
                  <a:pt x="0" y="0"/>
                </a:moveTo>
                <a:lnTo>
                  <a:pt x="331452" y="0"/>
                </a:lnTo>
                <a:lnTo>
                  <a:pt x="331452" y="331453"/>
                </a:lnTo>
                <a:lnTo>
                  <a:pt x="0" y="3314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04063" y="2007474"/>
            <a:ext cx="1806707" cy="1806707"/>
          </a:xfrm>
          <a:custGeom>
            <a:avLst/>
            <a:gdLst/>
            <a:ahLst/>
            <a:cxnLst/>
            <a:rect r="r" b="b" t="t" l="l"/>
            <a:pathLst>
              <a:path h="1806707" w="1806707">
                <a:moveTo>
                  <a:pt x="0" y="0"/>
                </a:moveTo>
                <a:lnTo>
                  <a:pt x="1806707" y="0"/>
                </a:lnTo>
                <a:lnTo>
                  <a:pt x="1806707" y="1806707"/>
                </a:lnTo>
                <a:lnTo>
                  <a:pt x="0" y="18067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43936" y="1458435"/>
            <a:ext cx="3486273" cy="7548944"/>
          </a:xfrm>
          <a:custGeom>
            <a:avLst/>
            <a:gdLst/>
            <a:ahLst/>
            <a:cxnLst/>
            <a:rect r="r" b="b" t="t" l="l"/>
            <a:pathLst>
              <a:path h="7548944" w="3486273">
                <a:moveTo>
                  <a:pt x="0" y="0"/>
                </a:moveTo>
                <a:lnTo>
                  <a:pt x="3486273" y="0"/>
                </a:lnTo>
                <a:lnTo>
                  <a:pt x="3486273" y="7548944"/>
                </a:lnTo>
                <a:lnTo>
                  <a:pt x="0" y="754894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380175" y="1458435"/>
            <a:ext cx="3486273" cy="7548944"/>
          </a:xfrm>
          <a:custGeom>
            <a:avLst/>
            <a:gdLst/>
            <a:ahLst/>
            <a:cxnLst/>
            <a:rect r="r" b="b" t="t" l="l"/>
            <a:pathLst>
              <a:path h="7548944" w="3486273">
                <a:moveTo>
                  <a:pt x="0" y="0"/>
                </a:moveTo>
                <a:lnTo>
                  <a:pt x="3486274" y="0"/>
                </a:lnTo>
                <a:lnTo>
                  <a:pt x="3486274" y="7548944"/>
                </a:lnTo>
                <a:lnTo>
                  <a:pt x="0" y="754894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024739" y="1458435"/>
            <a:ext cx="3486273" cy="7548944"/>
          </a:xfrm>
          <a:custGeom>
            <a:avLst/>
            <a:gdLst/>
            <a:ahLst/>
            <a:cxnLst/>
            <a:rect r="r" b="b" t="t" l="l"/>
            <a:pathLst>
              <a:path h="7548944" w="3486273">
                <a:moveTo>
                  <a:pt x="0" y="0"/>
                </a:moveTo>
                <a:lnTo>
                  <a:pt x="3486273" y="0"/>
                </a:lnTo>
                <a:lnTo>
                  <a:pt x="3486273" y="7548944"/>
                </a:lnTo>
                <a:lnTo>
                  <a:pt x="0" y="754894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668842" y="1458435"/>
            <a:ext cx="3486273" cy="7548944"/>
          </a:xfrm>
          <a:custGeom>
            <a:avLst/>
            <a:gdLst/>
            <a:ahLst/>
            <a:cxnLst/>
            <a:rect r="r" b="b" t="t" l="l"/>
            <a:pathLst>
              <a:path h="7548944" w="3486273">
                <a:moveTo>
                  <a:pt x="0" y="0"/>
                </a:moveTo>
                <a:lnTo>
                  <a:pt x="3486274" y="0"/>
                </a:lnTo>
                <a:lnTo>
                  <a:pt x="3486274" y="7548944"/>
                </a:lnTo>
                <a:lnTo>
                  <a:pt x="0" y="754894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222700" y="7599823"/>
            <a:ext cx="211109" cy="704206"/>
          </a:xfrm>
          <a:custGeom>
            <a:avLst/>
            <a:gdLst/>
            <a:ahLst/>
            <a:cxnLst/>
            <a:rect r="r" b="b" t="t" l="l"/>
            <a:pathLst>
              <a:path h="704206" w="211109">
                <a:moveTo>
                  <a:pt x="0" y="0"/>
                </a:moveTo>
                <a:lnTo>
                  <a:pt x="211109" y="0"/>
                </a:lnTo>
                <a:lnTo>
                  <a:pt x="211109" y="704206"/>
                </a:lnTo>
                <a:lnTo>
                  <a:pt x="0" y="70420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115779" t="0" r="-112374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27" t="-182739" r="-12052" b="-24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256762" y="9007379"/>
            <a:ext cx="4277801" cy="2243509"/>
          </a:xfrm>
          <a:custGeom>
            <a:avLst/>
            <a:gdLst/>
            <a:ahLst/>
            <a:cxnLst/>
            <a:rect r="r" b="b" t="t" l="l"/>
            <a:pathLst>
              <a:path h="2243509" w="4277801">
                <a:moveTo>
                  <a:pt x="0" y="0"/>
                </a:moveTo>
                <a:lnTo>
                  <a:pt x="4277801" y="0"/>
                </a:lnTo>
                <a:lnTo>
                  <a:pt x="4277801" y="2243509"/>
                </a:lnTo>
                <a:lnTo>
                  <a:pt x="0" y="2243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6772564" y="-983659"/>
            <a:ext cx="4277801" cy="2243509"/>
          </a:xfrm>
          <a:custGeom>
            <a:avLst/>
            <a:gdLst/>
            <a:ahLst/>
            <a:cxnLst/>
            <a:rect r="r" b="b" t="t" l="l"/>
            <a:pathLst>
              <a:path h="2243509" w="4277801">
                <a:moveTo>
                  <a:pt x="0" y="0"/>
                </a:moveTo>
                <a:lnTo>
                  <a:pt x="4277801" y="0"/>
                </a:lnTo>
                <a:lnTo>
                  <a:pt x="4277801" y="2243509"/>
                </a:lnTo>
                <a:lnTo>
                  <a:pt x="0" y="2243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917966" y="1914139"/>
            <a:ext cx="331452" cy="331452"/>
          </a:xfrm>
          <a:custGeom>
            <a:avLst/>
            <a:gdLst/>
            <a:ahLst/>
            <a:cxnLst/>
            <a:rect r="r" b="b" t="t" l="l"/>
            <a:pathLst>
              <a:path h="331452" w="331452">
                <a:moveTo>
                  <a:pt x="0" y="0"/>
                </a:moveTo>
                <a:lnTo>
                  <a:pt x="331452" y="0"/>
                </a:lnTo>
                <a:lnTo>
                  <a:pt x="331452" y="331453"/>
                </a:lnTo>
                <a:lnTo>
                  <a:pt x="0" y="3314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75723" y="3073730"/>
            <a:ext cx="1806707" cy="1806707"/>
          </a:xfrm>
          <a:custGeom>
            <a:avLst/>
            <a:gdLst/>
            <a:ahLst/>
            <a:cxnLst/>
            <a:rect r="r" b="b" t="t" l="l"/>
            <a:pathLst>
              <a:path h="1806707" w="1806707">
                <a:moveTo>
                  <a:pt x="0" y="0"/>
                </a:moveTo>
                <a:lnTo>
                  <a:pt x="1806707" y="0"/>
                </a:lnTo>
                <a:lnTo>
                  <a:pt x="1806707" y="1806707"/>
                </a:lnTo>
                <a:lnTo>
                  <a:pt x="0" y="18067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028998" y="984389"/>
            <a:ext cx="3743566" cy="8106068"/>
          </a:xfrm>
          <a:custGeom>
            <a:avLst/>
            <a:gdLst/>
            <a:ahLst/>
            <a:cxnLst/>
            <a:rect r="r" b="b" t="t" l="l"/>
            <a:pathLst>
              <a:path h="8106068" w="3743566">
                <a:moveTo>
                  <a:pt x="0" y="0"/>
                </a:moveTo>
                <a:lnTo>
                  <a:pt x="3743566" y="0"/>
                </a:lnTo>
                <a:lnTo>
                  <a:pt x="3743566" y="8106068"/>
                </a:lnTo>
                <a:lnTo>
                  <a:pt x="0" y="810606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53881" y="1497371"/>
            <a:ext cx="3650477" cy="7904499"/>
          </a:xfrm>
          <a:custGeom>
            <a:avLst/>
            <a:gdLst/>
            <a:ahLst/>
            <a:cxnLst/>
            <a:rect r="r" b="b" t="t" l="l"/>
            <a:pathLst>
              <a:path h="7904499" w="3650477">
                <a:moveTo>
                  <a:pt x="0" y="0"/>
                </a:moveTo>
                <a:lnTo>
                  <a:pt x="3650477" y="0"/>
                </a:lnTo>
                <a:lnTo>
                  <a:pt x="3650477" y="7904500"/>
                </a:lnTo>
                <a:lnTo>
                  <a:pt x="0" y="7904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3453546"/>
            <a:ext cx="2945539" cy="6378073"/>
          </a:xfrm>
          <a:custGeom>
            <a:avLst/>
            <a:gdLst/>
            <a:ahLst/>
            <a:cxnLst/>
            <a:rect r="r" b="b" t="t" l="l"/>
            <a:pathLst>
              <a:path h="6378073" w="2945539">
                <a:moveTo>
                  <a:pt x="0" y="0"/>
                </a:moveTo>
                <a:lnTo>
                  <a:pt x="2945539" y="0"/>
                </a:lnTo>
                <a:lnTo>
                  <a:pt x="2945539" y="6378073"/>
                </a:lnTo>
                <a:lnTo>
                  <a:pt x="0" y="637807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906057" y="827033"/>
            <a:ext cx="2945539" cy="6378073"/>
          </a:xfrm>
          <a:custGeom>
            <a:avLst/>
            <a:gdLst/>
            <a:ahLst/>
            <a:cxnLst/>
            <a:rect r="r" b="b" t="t" l="l"/>
            <a:pathLst>
              <a:path h="6378073" w="2945539">
                <a:moveTo>
                  <a:pt x="0" y="0"/>
                </a:moveTo>
                <a:lnTo>
                  <a:pt x="2945538" y="0"/>
                </a:lnTo>
                <a:lnTo>
                  <a:pt x="2945538" y="6378073"/>
                </a:lnTo>
                <a:lnTo>
                  <a:pt x="0" y="637807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flipV="true">
            <a:off x="4106611" y="6302500"/>
            <a:ext cx="1799446" cy="179944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>
            <a:off x="4391943" y="8653141"/>
            <a:ext cx="475205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>
            <a:off x="8851595" y="2643821"/>
            <a:ext cx="549502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4" id="14"/>
          <p:cNvSpPr/>
          <p:nvPr/>
        </p:nvSpPr>
        <p:spPr>
          <a:xfrm>
            <a:off x="12089539" y="6216971"/>
            <a:ext cx="93946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4904383" y="6487496"/>
            <a:ext cx="801596" cy="1125047"/>
          </a:xfrm>
          <a:custGeom>
            <a:avLst/>
            <a:gdLst/>
            <a:ahLst/>
            <a:cxnLst/>
            <a:rect r="r" b="b" t="t" l="l"/>
            <a:pathLst>
              <a:path h="1125047" w="801596">
                <a:moveTo>
                  <a:pt x="0" y="0"/>
                </a:moveTo>
                <a:lnTo>
                  <a:pt x="801596" y="0"/>
                </a:lnTo>
                <a:lnTo>
                  <a:pt x="801596" y="1125046"/>
                </a:lnTo>
                <a:lnTo>
                  <a:pt x="0" y="112504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656354" y="7989587"/>
            <a:ext cx="854676" cy="1100870"/>
          </a:xfrm>
          <a:custGeom>
            <a:avLst/>
            <a:gdLst/>
            <a:ahLst/>
            <a:cxnLst/>
            <a:rect r="r" b="b" t="t" l="l"/>
            <a:pathLst>
              <a:path h="1100870" w="854676">
                <a:moveTo>
                  <a:pt x="0" y="0"/>
                </a:moveTo>
                <a:lnTo>
                  <a:pt x="854676" y="0"/>
                </a:lnTo>
                <a:lnTo>
                  <a:pt x="854676" y="1100870"/>
                </a:lnTo>
                <a:lnTo>
                  <a:pt x="0" y="110087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DAGFrmzAhdU</dc:identifier>
  <dcterms:modified xsi:type="dcterms:W3CDTF">2011-08-01T06:04:30Z</dcterms:modified>
  <cp:revision>1</cp:revision>
  <dc:title>Belysa - Pitch</dc:title>
</cp:coreProperties>
</file>