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lack Mango Semi-Bold" charset="1" panose="02020A03060303060403"/>
      <p:regular r:id="rId20"/>
    </p:embeddedFont>
    <p:embeddedFont>
      <p:font typeface="Black Mango" charset="1" panose="02020A03060303060403"/>
      <p:regular r:id="rId21"/>
    </p:embeddedFont>
    <p:embeddedFont>
      <p:font typeface="Black Mango Bold" charset="1" panose="02020A030603030604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https://dossies.agenciapatriciagalvao.org.br/violencia-em-dados/linha-do-tempo-dados-da-violencia-contra-as-mulheres/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29.png" Type="http://schemas.openxmlformats.org/officeDocument/2006/relationships/image"/><Relationship Id="rId14" Target="../media/image30.png" Type="http://schemas.openxmlformats.org/officeDocument/2006/relationships/image"/><Relationship Id="rId15" Target="../media/image43.png" Type="http://schemas.openxmlformats.org/officeDocument/2006/relationships/image"/><Relationship Id="rId16" Target="../media/image26.png" Type="http://schemas.openxmlformats.org/officeDocument/2006/relationships/image"/><Relationship Id="rId2" Target="../media/image41.png" Type="http://schemas.openxmlformats.org/officeDocument/2006/relationships/image"/><Relationship Id="rId3" Target="../media/image37.png" Type="http://schemas.openxmlformats.org/officeDocument/2006/relationships/image"/><Relationship Id="rId4" Target="../media/image42.png" Type="http://schemas.openxmlformats.org/officeDocument/2006/relationships/image"/><Relationship Id="rId5" Target="../media/image27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23.png" Type="http://schemas.openxmlformats.org/officeDocument/2006/relationships/image"/><Relationship Id="rId14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12" Target="../media/image38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76109" y="-2741166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07224" y="7508324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1067" y="1754332"/>
            <a:ext cx="686133" cy="686133"/>
          </a:xfrm>
          <a:custGeom>
            <a:avLst/>
            <a:gdLst/>
            <a:ahLst/>
            <a:cxnLst/>
            <a:rect r="r" b="b" t="t" l="l"/>
            <a:pathLst>
              <a:path h="686133" w="686133">
                <a:moveTo>
                  <a:pt x="0" y="0"/>
                </a:moveTo>
                <a:lnTo>
                  <a:pt x="686133" y="0"/>
                </a:lnTo>
                <a:lnTo>
                  <a:pt x="686133" y="686133"/>
                </a:lnTo>
                <a:lnTo>
                  <a:pt x="0" y="6861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170927" y="4003761"/>
            <a:ext cx="674292" cy="674292"/>
          </a:xfrm>
          <a:custGeom>
            <a:avLst/>
            <a:gdLst/>
            <a:ahLst/>
            <a:cxnLst/>
            <a:rect r="r" b="b" t="t" l="l"/>
            <a:pathLst>
              <a:path h="674292" w="674292">
                <a:moveTo>
                  <a:pt x="0" y="0"/>
                </a:moveTo>
                <a:lnTo>
                  <a:pt x="674292" y="0"/>
                </a:lnTo>
                <a:lnTo>
                  <a:pt x="674292" y="674292"/>
                </a:lnTo>
                <a:lnTo>
                  <a:pt x="0" y="67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94556" y="1754332"/>
            <a:ext cx="3698889" cy="4806102"/>
          </a:xfrm>
          <a:custGeom>
            <a:avLst/>
            <a:gdLst/>
            <a:ahLst/>
            <a:cxnLst/>
            <a:rect r="r" b="b" t="t" l="l"/>
            <a:pathLst>
              <a:path h="4806102" w="3698889">
                <a:moveTo>
                  <a:pt x="0" y="0"/>
                </a:moveTo>
                <a:lnTo>
                  <a:pt x="3698888" y="0"/>
                </a:lnTo>
                <a:lnTo>
                  <a:pt x="3698888" y="4806101"/>
                </a:lnTo>
                <a:lnTo>
                  <a:pt x="0" y="4806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29626" y="7093833"/>
            <a:ext cx="4228747" cy="8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4"/>
              </a:lnSpc>
              <a:spcBef>
                <a:spcPct val="0"/>
              </a:spcBef>
            </a:pPr>
            <a:r>
              <a:rPr lang="en-US" sz="9142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88114">
            <a:off x="10899106" y="2694658"/>
            <a:ext cx="2610321" cy="5652216"/>
          </a:xfrm>
          <a:custGeom>
            <a:avLst/>
            <a:gdLst/>
            <a:ahLst/>
            <a:cxnLst/>
            <a:rect r="r" b="b" t="t" l="l"/>
            <a:pathLst>
              <a:path h="5652216" w="2610321">
                <a:moveTo>
                  <a:pt x="0" y="0"/>
                </a:moveTo>
                <a:lnTo>
                  <a:pt x="2610321" y="0"/>
                </a:lnTo>
                <a:lnTo>
                  <a:pt x="2610321" y="5652216"/>
                </a:lnTo>
                <a:lnTo>
                  <a:pt x="0" y="5652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35822" y="2278532"/>
            <a:ext cx="3368444" cy="6484468"/>
          </a:xfrm>
          <a:custGeom>
            <a:avLst/>
            <a:gdLst/>
            <a:ahLst/>
            <a:cxnLst/>
            <a:rect r="r" b="b" t="t" l="l"/>
            <a:pathLst>
              <a:path h="6484468" w="3368444">
                <a:moveTo>
                  <a:pt x="0" y="0"/>
                </a:moveTo>
                <a:lnTo>
                  <a:pt x="3368445" y="0"/>
                </a:lnTo>
                <a:lnTo>
                  <a:pt x="3368445" y="6484468"/>
                </a:lnTo>
                <a:lnTo>
                  <a:pt x="0" y="6484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046" t="0" r="-42714" b="-480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8323" y="3731956"/>
            <a:ext cx="1563244" cy="5214576"/>
          </a:xfrm>
          <a:custGeom>
            <a:avLst/>
            <a:gdLst/>
            <a:ahLst/>
            <a:cxnLst/>
            <a:rect r="r" b="b" t="t" l="l"/>
            <a:pathLst>
              <a:path h="5214576" w="1563244">
                <a:moveTo>
                  <a:pt x="0" y="0"/>
                </a:moveTo>
                <a:lnTo>
                  <a:pt x="1563244" y="0"/>
                </a:lnTo>
                <a:lnTo>
                  <a:pt x="1563244" y="5214577"/>
                </a:lnTo>
                <a:lnTo>
                  <a:pt x="0" y="521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5779" t="0" r="-112374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242024" y="6349560"/>
            <a:ext cx="864768" cy="1265977"/>
            <a:chOff x="0" y="0"/>
            <a:chExt cx="1153024" cy="16879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236" y="0"/>
              <a:ext cx="1008551" cy="1310447"/>
            </a:xfrm>
            <a:custGeom>
              <a:avLst/>
              <a:gdLst/>
              <a:ahLst/>
              <a:cxnLst/>
              <a:rect r="r" b="b" t="t" l="l"/>
              <a:pathLst>
                <a:path h="1310447" w="1008551">
                  <a:moveTo>
                    <a:pt x="0" y="0"/>
                  </a:moveTo>
                  <a:lnTo>
                    <a:pt x="1008551" y="0"/>
                  </a:lnTo>
                  <a:lnTo>
                    <a:pt x="1008551" y="1310447"/>
                  </a:lnTo>
                  <a:lnTo>
                    <a:pt x="0" y="131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415222"/>
              <a:ext cx="1153024" cy="272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3"/>
                </a:lnSpc>
                <a:spcBef>
                  <a:spcPct val="0"/>
                </a:spcBef>
              </a:pPr>
              <a:r>
                <a:rPr lang="en-US" sz="1869">
                  <a:solidFill>
                    <a:srgbClr val="FFFFFF"/>
                  </a:solidFill>
                  <a:latin typeface="Black Mango Semi-Bold"/>
                </a:rPr>
                <a:t>Belysa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14422" y="8763000"/>
            <a:ext cx="603621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3"/>
              </a:lnSpc>
            </a:pPr>
            <a:r>
              <a:rPr lang="en-US" sz="6502">
                <a:solidFill>
                  <a:srgbClr val="FFFFFF"/>
                </a:solidFill>
                <a:latin typeface="Black Mango Semi-Bold"/>
              </a:rPr>
              <a:t>Rentabilidade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92616" y="7293506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19" y="0"/>
                </a:lnTo>
                <a:lnTo>
                  <a:pt x="1579519" y="1579520"/>
                </a:lnTo>
                <a:lnTo>
                  <a:pt x="0" y="1579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28709" y="-459651"/>
            <a:ext cx="3261741" cy="3261741"/>
          </a:xfrm>
          <a:custGeom>
            <a:avLst/>
            <a:gdLst/>
            <a:ahLst/>
            <a:cxnLst/>
            <a:rect r="r" b="b" t="t" l="l"/>
            <a:pathLst>
              <a:path h="3261741" w="3261741">
                <a:moveTo>
                  <a:pt x="0" y="0"/>
                </a:moveTo>
                <a:lnTo>
                  <a:pt x="3261741" y="0"/>
                </a:lnTo>
                <a:lnTo>
                  <a:pt x="3261741" y="3261741"/>
                </a:lnTo>
                <a:lnTo>
                  <a:pt x="0" y="32617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54240" y="1394886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20" y="0"/>
                </a:lnTo>
                <a:lnTo>
                  <a:pt x="1579520" y="1579520"/>
                </a:lnTo>
                <a:lnTo>
                  <a:pt x="0" y="1579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10325" y="7047393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19617" y="-1982421"/>
            <a:ext cx="2702880" cy="2683222"/>
          </a:xfrm>
          <a:custGeom>
            <a:avLst/>
            <a:gdLst/>
            <a:ahLst/>
            <a:cxnLst/>
            <a:rect r="r" b="b" t="t" l="l"/>
            <a:pathLst>
              <a:path h="2683222" w="2702880">
                <a:moveTo>
                  <a:pt x="0" y="0"/>
                </a:moveTo>
                <a:lnTo>
                  <a:pt x="2702879" y="0"/>
                </a:lnTo>
                <a:lnTo>
                  <a:pt x="2702879" y="2683222"/>
                </a:lnTo>
                <a:lnTo>
                  <a:pt x="0" y="2683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64837" y="1028700"/>
            <a:ext cx="2876906" cy="7629540"/>
          </a:xfrm>
          <a:custGeom>
            <a:avLst/>
            <a:gdLst/>
            <a:ahLst/>
            <a:cxnLst/>
            <a:rect r="r" b="b" t="t" l="l"/>
            <a:pathLst>
              <a:path h="7629540" w="2876906">
                <a:moveTo>
                  <a:pt x="0" y="0"/>
                </a:moveTo>
                <a:lnTo>
                  <a:pt x="2876906" y="0"/>
                </a:lnTo>
                <a:lnTo>
                  <a:pt x="2876906" y="7629540"/>
                </a:lnTo>
                <a:lnTo>
                  <a:pt x="0" y="76295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9579" t="-3372" r="-50308" b="-4398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66134" y="5018564"/>
            <a:ext cx="2849044" cy="3927969"/>
          </a:xfrm>
          <a:custGeom>
            <a:avLst/>
            <a:gdLst/>
            <a:ahLst/>
            <a:cxnLst/>
            <a:rect r="r" b="b" t="t" l="l"/>
            <a:pathLst>
              <a:path h="3927969" w="2849044">
                <a:moveTo>
                  <a:pt x="0" y="0"/>
                </a:moveTo>
                <a:lnTo>
                  <a:pt x="2849044" y="0"/>
                </a:lnTo>
                <a:lnTo>
                  <a:pt x="2849044" y="3927969"/>
                </a:lnTo>
                <a:lnTo>
                  <a:pt x="0" y="3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2721" t="-63045" r="-92035" b="-5800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03544" y="4098207"/>
            <a:ext cx="1432145" cy="1860838"/>
          </a:xfrm>
          <a:custGeom>
            <a:avLst/>
            <a:gdLst/>
            <a:ahLst/>
            <a:cxnLst/>
            <a:rect r="r" b="b" t="t" l="l"/>
            <a:pathLst>
              <a:path h="1860838" w="1432145">
                <a:moveTo>
                  <a:pt x="0" y="0"/>
                </a:moveTo>
                <a:lnTo>
                  <a:pt x="1432145" y="0"/>
                </a:lnTo>
                <a:lnTo>
                  <a:pt x="1432145" y="1860839"/>
                </a:lnTo>
                <a:lnTo>
                  <a:pt x="0" y="1860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400968" y="6159071"/>
            <a:ext cx="1637297" cy="33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8"/>
              </a:lnSpc>
              <a:spcBef>
                <a:spcPct val="0"/>
              </a:spcBef>
            </a:pPr>
            <a:r>
              <a:rPr lang="en-US" sz="3539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  <p:grpSp>
        <p:nvGrpSpPr>
          <p:cNvPr name="Group 19" id="19"/>
          <p:cNvGrpSpPr/>
          <p:nvPr/>
        </p:nvGrpSpPr>
        <p:grpSpPr>
          <a:xfrm rot="914291">
            <a:off x="11138673" y="6586518"/>
            <a:ext cx="864768" cy="1265977"/>
            <a:chOff x="0" y="0"/>
            <a:chExt cx="1153024" cy="16879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236" y="0"/>
              <a:ext cx="1008551" cy="1310447"/>
            </a:xfrm>
            <a:custGeom>
              <a:avLst/>
              <a:gdLst/>
              <a:ahLst/>
              <a:cxnLst/>
              <a:rect r="r" b="b" t="t" l="l"/>
              <a:pathLst>
                <a:path h="1310447" w="1008551">
                  <a:moveTo>
                    <a:pt x="0" y="0"/>
                  </a:moveTo>
                  <a:lnTo>
                    <a:pt x="1008551" y="0"/>
                  </a:lnTo>
                  <a:lnTo>
                    <a:pt x="1008551" y="1310447"/>
                  </a:lnTo>
                  <a:lnTo>
                    <a:pt x="0" y="131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1415222"/>
              <a:ext cx="1153024" cy="272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3"/>
                </a:lnSpc>
                <a:spcBef>
                  <a:spcPct val="0"/>
                </a:spcBef>
              </a:pPr>
              <a:r>
                <a:rPr lang="en-US" sz="1869">
                  <a:solidFill>
                    <a:srgbClr val="FFFFFF"/>
                  </a:solidFill>
                  <a:latin typeface="Black Mango Semi-Bold"/>
                </a:rPr>
                <a:t>Belysa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211567" y="4763961"/>
            <a:ext cx="1182531" cy="1731167"/>
            <a:chOff x="0" y="0"/>
            <a:chExt cx="1576708" cy="23082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8780" y="0"/>
              <a:ext cx="1379148" cy="1791978"/>
            </a:xfrm>
            <a:custGeom>
              <a:avLst/>
              <a:gdLst/>
              <a:ahLst/>
              <a:cxnLst/>
              <a:rect r="r" b="b" t="t" l="l"/>
              <a:pathLst>
                <a:path h="1791978" w="1379148">
                  <a:moveTo>
                    <a:pt x="0" y="0"/>
                  </a:moveTo>
                  <a:lnTo>
                    <a:pt x="1379148" y="0"/>
                  </a:lnTo>
                  <a:lnTo>
                    <a:pt x="1379148" y="1791978"/>
                  </a:lnTo>
                  <a:lnTo>
                    <a:pt x="0" y="1791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1934853"/>
              <a:ext cx="1576708" cy="373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08"/>
                </a:lnSpc>
                <a:spcBef>
                  <a:spcPct val="0"/>
                </a:spcBef>
              </a:pPr>
              <a:r>
                <a:rPr lang="en-US" sz="2556">
                  <a:solidFill>
                    <a:srgbClr val="B8BCDF"/>
                  </a:solidFill>
                  <a:latin typeface="Black Mango Semi-Bold"/>
                </a:rPr>
                <a:t>Belysa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903290" y="3731956"/>
            <a:ext cx="2258477" cy="5526344"/>
          </a:xfrm>
          <a:custGeom>
            <a:avLst/>
            <a:gdLst/>
            <a:ahLst/>
            <a:cxnLst/>
            <a:rect r="r" b="b" t="t" l="l"/>
            <a:pathLst>
              <a:path h="5526344" w="2258477">
                <a:moveTo>
                  <a:pt x="0" y="0"/>
                </a:moveTo>
                <a:lnTo>
                  <a:pt x="2258478" y="0"/>
                </a:lnTo>
                <a:lnTo>
                  <a:pt x="2258478" y="5526344"/>
                </a:lnTo>
                <a:lnTo>
                  <a:pt x="0" y="552634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70778" t="-10858" r="-6488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-5400000">
            <a:off x="8693406" y="6814520"/>
            <a:ext cx="1637297" cy="33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8"/>
              </a:lnSpc>
              <a:spcBef>
                <a:spcPct val="0"/>
              </a:spcBef>
            </a:pPr>
            <a:r>
              <a:rPr lang="en-US" sz="3539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64175" y="2343192"/>
            <a:ext cx="1297019" cy="1297019"/>
          </a:xfrm>
          <a:custGeom>
            <a:avLst/>
            <a:gdLst/>
            <a:ahLst/>
            <a:cxnLst/>
            <a:rect r="r" b="b" t="t" l="l"/>
            <a:pathLst>
              <a:path h="1297019" w="1297019">
                <a:moveTo>
                  <a:pt x="0" y="0"/>
                </a:moveTo>
                <a:lnTo>
                  <a:pt x="1297018" y="0"/>
                </a:lnTo>
                <a:lnTo>
                  <a:pt x="1297018" y="1297019"/>
                </a:lnTo>
                <a:lnTo>
                  <a:pt x="0" y="1297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5347" y="1332682"/>
            <a:ext cx="12896880" cy="290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722"/>
              </a:lnSpc>
              <a:spcBef>
                <a:spcPct val="0"/>
              </a:spcBef>
            </a:pPr>
            <a:r>
              <a:rPr lang="en-US" sz="16944" u="none">
                <a:solidFill>
                  <a:srgbClr val="FFFFFF"/>
                </a:solidFill>
                <a:latin typeface="Black Mango Semi-Bold"/>
              </a:rPr>
              <a:t>Obrigada!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009662" y="5257943"/>
            <a:ext cx="905684" cy="905684"/>
          </a:xfrm>
          <a:custGeom>
            <a:avLst/>
            <a:gdLst/>
            <a:ahLst/>
            <a:cxnLst/>
            <a:rect r="r" b="b" t="t" l="l"/>
            <a:pathLst>
              <a:path h="905684" w="905684">
                <a:moveTo>
                  <a:pt x="0" y="0"/>
                </a:moveTo>
                <a:lnTo>
                  <a:pt x="905685" y="0"/>
                </a:lnTo>
                <a:lnTo>
                  <a:pt x="905685" y="905684"/>
                </a:lnTo>
                <a:lnTo>
                  <a:pt x="0" y="905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68455" y="7702607"/>
            <a:ext cx="4330959" cy="4299461"/>
          </a:xfrm>
          <a:custGeom>
            <a:avLst/>
            <a:gdLst/>
            <a:ahLst/>
            <a:cxnLst/>
            <a:rect r="r" b="b" t="t" l="l"/>
            <a:pathLst>
              <a:path h="4299461" w="4330959">
                <a:moveTo>
                  <a:pt x="0" y="0"/>
                </a:moveTo>
                <a:lnTo>
                  <a:pt x="4330959" y="0"/>
                </a:lnTo>
                <a:lnTo>
                  <a:pt x="4330959" y="4299462"/>
                </a:lnTo>
                <a:lnTo>
                  <a:pt x="0" y="4299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628316" y="4233952"/>
            <a:ext cx="7044668" cy="704466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40771" r="0" b="-7581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468169" y="9043352"/>
            <a:ext cx="5351661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Black Mango Bold"/>
              </a:rPr>
              <a:t>Cristiana, Karelia, Lucimara e Thaís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0898" y="159852"/>
            <a:ext cx="14229442" cy="9835665"/>
          </a:xfrm>
          <a:custGeom>
            <a:avLst/>
            <a:gdLst/>
            <a:ahLst/>
            <a:cxnLst/>
            <a:rect r="r" b="b" t="t" l="l"/>
            <a:pathLst>
              <a:path h="9835665" w="14229442">
                <a:moveTo>
                  <a:pt x="0" y="0"/>
                </a:moveTo>
                <a:lnTo>
                  <a:pt x="14229442" y="0"/>
                </a:lnTo>
                <a:lnTo>
                  <a:pt x="14229442" y="9835666"/>
                </a:lnTo>
                <a:lnTo>
                  <a:pt x="0" y="9835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7" t="0" r="0" b="-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98166" y="-791500"/>
            <a:ext cx="4127817" cy="4127817"/>
          </a:xfrm>
          <a:custGeom>
            <a:avLst/>
            <a:gdLst/>
            <a:ahLst/>
            <a:cxnLst/>
            <a:rect r="r" b="b" t="t" l="l"/>
            <a:pathLst>
              <a:path h="4127817" w="4127817">
                <a:moveTo>
                  <a:pt x="0" y="0"/>
                </a:moveTo>
                <a:lnTo>
                  <a:pt x="4127817" y="0"/>
                </a:lnTo>
                <a:lnTo>
                  <a:pt x="4127817" y="4127817"/>
                </a:lnTo>
                <a:lnTo>
                  <a:pt x="0" y="412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6556" y="7258892"/>
            <a:ext cx="2682744" cy="2682744"/>
          </a:xfrm>
          <a:custGeom>
            <a:avLst/>
            <a:gdLst/>
            <a:ahLst/>
            <a:cxnLst/>
            <a:rect r="r" b="b" t="t" l="l"/>
            <a:pathLst>
              <a:path h="2682744" w="2682744">
                <a:moveTo>
                  <a:pt x="0" y="0"/>
                </a:moveTo>
                <a:lnTo>
                  <a:pt x="2682744" y="0"/>
                </a:lnTo>
                <a:lnTo>
                  <a:pt x="2682744" y="2682744"/>
                </a:lnTo>
                <a:lnTo>
                  <a:pt x="0" y="26827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20340" y="7570497"/>
            <a:ext cx="838960" cy="838960"/>
          </a:xfrm>
          <a:custGeom>
            <a:avLst/>
            <a:gdLst/>
            <a:ahLst/>
            <a:cxnLst/>
            <a:rect r="r" b="b" t="t" l="l"/>
            <a:pathLst>
              <a:path h="838960" w="838960">
                <a:moveTo>
                  <a:pt x="0" y="0"/>
                </a:moveTo>
                <a:lnTo>
                  <a:pt x="838960" y="0"/>
                </a:lnTo>
                <a:lnTo>
                  <a:pt x="838960" y="838960"/>
                </a:lnTo>
                <a:lnTo>
                  <a:pt x="0" y="838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31098" y="-1035209"/>
            <a:ext cx="4127817" cy="4127817"/>
          </a:xfrm>
          <a:custGeom>
            <a:avLst/>
            <a:gdLst/>
            <a:ahLst/>
            <a:cxnLst/>
            <a:rect r="r" b="b" t="t" l="l"/>
            <a:pathLst>
              <a:path h="4127817" w="4127817">
                <a:moveTo>
                  <a:pt x="0" y="0"/>
                </a:moveTo>
                <a:lnTo>
                  <a:pt x="4127818" y="0"/>
                </a:lnTo>
                <a:lnTo>
                  <a:pt x="4127818" y="4127818"/>
                </a:lnTo>
                <a:lnTo>
                  <a:pt x="0" y="4127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2679" y="2303102"/>
            <a:ext cx="15442642" cy="4266140"/>
          </a:xfrm>
          <a:custGeom>
            <a:avLst/>
            <a:gdLst/>
            <a:ahLst/>
            <a:cxnLst/>
            <a:rect r="r" b="b" t="t" l="l"/>
            <a:pathLst>
              <a:path h="4266140" w="15442642">
                <a:moveTo>
                  <a:pt x="0" y="0"/>
                </a:moveTo>
                <a:lnTo>
                  <a:pt x="15442642" y="0"/>
                </a:lnTo>
                <a:lnTo>
                  <a:pt x="15442642" y="4266141"/>
                </a:lnTo>
                <a:lnTo>
                  <a:pt x="0" y="4266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94421" y="5687822"/>
            <a:ext cx="4599178" cy="4599178"/>
          </a:xfrm>
          <a:custGeom>
            <a:avLst/>
            <a:gdLst/>
            <a:ahLst/>
            <a:cxnLst/>
            <a:rect r="r" b="b" t="t" l="l"/>
            <a:pathLst>
              <a:path h="4599178" w="4599178">
                <a:moveTo>
                  <a:pt x="0" y="0"/>
                </a:moveTo>
                <a:lnTo>
                  <a:pt x="4599179" y="0"/>
                </a:lnTo>
                <a:lnTo>
                  <a:pt x="4599179" y="4599178"/>
                </a:lnTo>
                <a:lnTo>
                  <a:pt x="0" y="4599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55323" y="6222023"/>
            <a:ext cx="1438277" cy="1438277"/>
          </a:xfrm>
          <a:custGeom>
            <a:avLst/>
            <a:gdLst/>
            <a:ahLst/>
            <a:cxnLst/>
            <a:rect r="r" b="b" t="t" l="l"/>
            <a:pathLst>
              <a:path h="1438277" w="1438277">
                <a:moveTo>
                  <a:pt x="0" y="0"/>
                </a:moveTo>
                <a:lnTo>
                  <a:pt x="1438277" y="0"/>
                </a:lnTo>
                <a:lnTo>
                  <a:pt x="1438277" y="1438277"/>
                </a:lnTo>
                <a:lnTo>
                  <a:pt x="0" y="1438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3207" y="7008055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71993" y="-345215"/>
            <a:ext cx="4219287" cy="4219287"/>
          </a:xfrm>
          <a:custGeom>
            <a:avLst/>
            <a:gdLst/>
            <a:ahLst/>
            <a:cxnLst/>
            <a:rect r="r" b="b" t="t" l="l"/>
            <a:pathLst>
              <a:path h="4219287" w="4219287">
                <a:moveTo>
                  <a:pt x="0" y="0"/>
                </a:moveTo>
                <a:lnTo>
                  <a:pt x="4219287" y="0"/>
                </a:lnTo>
                <a:lnTo>
                  <a:pt x="4219287" y="4219288"/>
                </a:lnTo>
                <a:lnTo>
                  <a:pt x="0" y="421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090" y="1328486"/>
            <a:ext cx="1315206" cy="1315206"/>
          </a:xfrm>
          <a:custGeom>
            <a:avLst/>
            <a:gdLst/>
            <a:ahLst/>
            <a:cxnLst/>
            <a:rect r="r" b="b" t="t" l="l"/>
            <a:pathLst>
              <a:path h="1315206" w="1315206">
                <a:moveTo>
                  <a:pt x="0" y="0"/>
                </a:moveTo>
                <a:lnTo>
                  <a:pt x="1315205" y="0"/>
                </a:lnTo>
                <a:lnTo>
                  <a:pt x="1315205" y="1315206"/>
                </a:lnTo>
                <a:lnTo>
                  <a:pt x="0" y="13152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0652" y="1834694"/>
            <a:ext cx="13330710" cy="6445491"/>
          </a:xfrm>
          <a:custGeom>
            <a:avLst/>
            <a:gdLst/>
            <a:ahLst/>
            <a:cxnLst/>
            <a:rect r="r" b="b" t="t" l="l"/>
            <a:pathLst>
              <a:path h="6445491" w="13330710">
                <a:moveTo>
                  <a:pt x="0" y="0"/>
                </a:moveTo>
                <a:lnTo>
                  <a:pt x="13330710" y="0"/>
                </a:lnTo>
                <a:lnTo>
                  <a:pt x="13330710" y="6445490"/>
                </a:lnTo>
                <a:lnTo>
                  <a:pt x="0" y="64454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818306" y="6621417"/>
            <a:ext cx="4614788" cy="165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Não deixe de conhecer os </a:t>
            </a:r>
          </a:p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benefícios dos produtos </a:t>
            </a:r>
          </a:p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de beleza, esteja sempre </a:t>
            </a:r>
          </a:p>
          <a:p>
            <a:pPr algn="l" marL="0" indent="0" lvl="0">
              <a:lnSpc>
                <a:spcPts val="3319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com a pele bem cuidada.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95179" y="7518416"/>
            <a:ext cx="5976140" cy="56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465">
                <a:solidFill>
                  <a:srgbClr val="FFFFFF"/>
                </a:solidFill>
                <a:latin typeface="Black Mango Semi-Bold"/>
              </a:rPr>
              <a:t>Mais resultados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69313" y="-534201"/>
            <a:ext cx="4599178" cy="4599178"/>
          </a:xfrm>
          <a:custGeom>
            <a:avLst/>
            <a:gdLst/>
            <a:ahLst/>
            <a:cxnLst/>
            <a:rect r="r" b="b" t="t" l="l"/>
            <a:pathLst>
              <a:path h="4599178" w="4599178">
                <a:moveTo>
                  <a:pt x="0" y="0"/>
                </a:moveTo>
                <a:lnTo>
                  <a:pt x="4599178" y="0"/>
                </a:lnTo>
                <a:lnTo>
                  <a:pt x="4599178" y="4599178"/>
                </a:lnTo>
                <a:lnTo>
                  <a:pt x="0" y="459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1588" y="0"/>
            <a:ext cx="1438277" cy="1438277"/>
          </a:xfrm>
          <a:custGeom>
            <a:avLst/>
            <a:gdLst/>
            <a:ahLst/>
            <a:cxnLst/>
            <a:rect r="r" b="b" t="t" l="l"/>
            <a:pathLst>
              <a:path h="1438277" w="1438277">
                <a:moveTo>
                  <a:pt x="0" y="0"/>
                </a:moveTo>
                <a:lnTo>
                  <a:pt x="1438277" y="0"/>
                </a:lnTo>
                <a:lnTo>
                  <a:pt x="1438277" y="1438277"/>
                </a:lnTo>
                <a:lnTo>
                  <a:pt x="0" y="143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38685" y="7678781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19" y="0"/>
                </a:lnTo>
                <a:lnTo>
                  <a:pt x="1579519" y="1579519"/>
                </a:lnTo>
                <a:lnTo>
                  <a:pt x="0" y="1579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34831" y="9258300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9537" y="1987069"/>
            <a:ext cx="12532651" cy="6985412"/>
          </a:xfrm>
          <a:custGeom>
            <a:avLst/>
            <a:gdLst/>
            <a:ahLst/>
            <a:cxnLst/>
            <a:rect r="r" b="b" t="t" l="l"/>
            <a:pathLst>
              <a:path h="6985412" w="12532651">
                <a:moveTo>
                  <a:pt x="0" y="0"/>
                </a:moveTo>
                <a:lnTo>
                  <a:pt x="12532651" y="0"/>
                </a:lnTo>
                <a:lnTo>
                  <a:pt x="12532651" y="6985412"/>
                </a:lnTo>
                <a:lnTo>
                  <a:pt x="0" y="6985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2970" y="536663"/>
            <a:ext cx="963824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8688A1"/>
                </a:solidFill>
                <a:latin typeface="Black Mango"/>
              </a:rPr>
              <a:t>Mobilização social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4103" y="990037"/>
            <a:ext cx="8306926" cy="8306926"/>
          </a:xfrm>
          <a:custGeom>
            <a:avLst/>
            <a:gdLst/>
            <a:ahLst/>
            <a:cxnLst/>
            <a:rect r="r" b="b" t="t" l="l"/>
            <a:pathLst>
              <a:path h="8306926" w="8306926">
                <a:moveTo>
                  <a:pt x="0" y="0"/>
                </a:moveTo>
                <a:lnTo>
                  <a:pt x="8306926" y="0"/>
                </a:lnTo>
                <a:lnTo>
                  <a:pt x="8306926" y="8306926"/>
                </a:lnTo>
                <a:lnTo>
                  <a:pt x="0" y="830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30058" y="990037"/>
            <a:ext cx="8306926" cy="8306926"/>
          </a:xfrm>
          <a:custGeom>
            <a:avLst/>
            <a:gdLst/>
            <a:ahLst/>
            <a:cxnLst/>
            <a:rect r="r" b="b" t="t" l="l"/>
            <a:pathLst>
              <a:path h="8306926" w="8306926">
                <a:moveTo>
                  <a:pt x="0" y="0"/>
                </a:moveTo>
                <a:lnTo>
                  <a:pt x="8306926" y="0"/>
                </a:lnTo>
                <a:lnTo>
                  <a:pt x="8306926" y="8306926"/>
                </a:lnTo>
                <a:lnTo>
                  <a:pt x="0" y="8306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12152" y="4511652"/>
            <a:ext cx="1263696" cy="1263696"/>
          </a:xfrm>
          <a:custGeom>
            <a:avLst/>
            <a:gdLst/>
            <a:ahLst/>
            <a:cxnLst/>
            <a:rect r="r" b="b" t="t" l="l"/>
            <a:pathLst>
              <a:path h="1263696" w="1263696">
                <a:moveTo>
                  <a:pt x="0" y="0"/>
                </a:moveTo>
                <a:lnTo>
                  <a:pt x="1263696" y="0"/>
                </a:lnTo>
                <a:lnTo>
                  <a:pt x="1263696" y="1263696"/>
                </a:lnTo>
                <a:lnTo>
                  <a:pt x="0" y="12636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834908" y="-574568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27930" y="7250055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2" y="0"/>
                </a:lnTo>
                <a:lnTo>
                  <a:pt x="5206612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07871" y="4401658"/>
            <a:ext cx="4394977" cy="1483683"/>
          </a:xfrm>
          <a:custGeom>
            <a:avLst/>
            <a:gdLst/>
            <a:ahLst/>
            <a:cxnLst/>
            <a:rect r="r" b="b" t="t" l="l"/>
            <a:pathLst>
              <a:path h="1483683" w="4394977">
                <a:moveTo>
                  <a:pt x="0" y="0"/>
                </a:moveTo>
                <a:lnTo>
                  <a:pt x="4394977" y="0"/>
                </a:lnTo>
                <a:lnTo>
                  <a:pt x="4394977" y="1483684"/>
                </a:lnTo>
                <a:lnTo>
                  <a:pt x="0" y="14836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50787" r="0" b="-5286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40969" y="3460205"/>
            <a:ext cx="2011516" cy="2613636"/>
          </a:xfrm>
          <a:custGeom>
            <a:avLst/>
            <a:gdLst/>
            <a:ahLst/>
            <a:cxnLst/>
            <a:rect r="r" b="b" t="t" l="l"/>
            <a:pathLst>
              <a:path h="2613636" w="2011516">
                <a:moveTo>
                  <a:pt x="0" y="0"/>
                </a:moveTo>
                <a:lnTo>
                  <a:pt x="2011516" y="0"/>
                </a:lnTo>
                <a:lnTo>
                  <a:pt x="2011516" y="2613636"/>
                </a:lnTo>
                <a:lnTo>
                  <a:pt x="0" y="26136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96897" y="6359591"/>
            <a:ext cx="2299661" cy="46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3"/>
              </a:lnSpc>
              <a:spcBef>
                <a:spcPct val="0"/>
              </a:spcBef>
            </a:pPr>
            <a:r>
              <a:rPr lang="en-US" sz="4972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9316"/>
            <a:ext cx="1574386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Black Mango Semi-Bold"/>
              </a:rPr>
              <a:t>Conheça nossos produtos: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5311" y="3118041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97508" y="4261759"/>
            <a:ext cx="4292984" cy="6025241"/>
          </a:xfrm>
          <a:custGeom>
            <a:avLst/>
            <a:gdLst/>
            <a:ahLst/>
            <a:cxnLst/>
            <a:rect r="r" b="b" t="t" l="l"/>
            <a:pathLst>
              <a:path h="6025241" w="4292984">
                <a:moveTo>
                  <a:pt x="0" y="0"/>
                </a:moveTo>
                <a:lnTo>
                  <a:pt x="4292984" y="0"/>
                </a:lnTo>
                <a:lnTo>
                  <a:pt x="4292984" y="6025241"/>
                </a:lnTo>
                <a:lnTo>
                  <a:pt x="0" y="6025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36521" y="3735516"/>
            <a:ext cx="711872" cy="1931041"/>
          </a:xfrm>
          <a:custGeom>
            <a:avLst/>
            <a:gdLst/>
            <a:ahLst/>
            <a:cxnLst/>
            <a:rect r="r" b="b" t="t" l="l"/>
            <a:pathLst>
              <a:path h="1931041" w="711872">
                <a:moveTo>
                  <a:pt x="0" y="0"/>
                </a:moveTo>
                <a:lnTo>
                  <a:pt x="711871" y="0"/>
                </a:lnTo>
                <a:lnTo>
                  <a:pt x="711871" y="1931041"/>
                </a:lnTo>
                <a:lnTo>
                  <a:pt x="0" y="1931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0778" t="0" r="-6488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92872" y="5466859"/>
            <a:ext cx="616512" cy="2056523"/>
          </a:xfrm>
          <a:custGeom>
            <a:avLst/>
            <a:gdLst/>
            <a:ahLst/>
            <a:cxnLst/>
            <a:rect r="r" b="b" t="t" l="l"/>
            <a:pathLst>
              <a:path h="2056523" w="616512">
                <a:moveTo>
                  <a:pt x="0" y="0"/>
                </a:moveTo>
                <a:lnTo>
                  <a:pt x="616511" y="0"/>
                </a:lnTo>
                <a:lnTo>
                  <a:pt x="616511" y="2056522"/>
                </a:lnTo>
                <a:lnTo>
                  <a:pt x="0" y="2056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15779" t="0" r="-112374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53857" y="7670337"/>
            <a:ext cx="1141519" cy="2616663"/>
          </a:xfrm>
          <a:custGeom>
            <a:avLst/>
            <a:gdLst/>
            <a:ahLst/>
            <a:cxnLst/>
            <a:rect r="r" b="b" t="t" l="l"/>
            <a:pathLst>
              <a:path h="2616663" w="1141519">
                <a:moveTo>
                  <a:pt x="0" y="0"/>
                </a:moveTo>
                <a:lnTo>
                  <a:pt x="1141520" y="0"/>
                </a:lnTo>
                <a:lnTo>
                  <a:pt x="1141520" y="2616663"/>
                </a:lnTo>
                <a:lnTo>
                  <a:pt x="0" y="26166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52283" y="3678162"/>
            <a:ext cx="745225" cy="1976333"/>
          </a:xfrm>
          <a:custGeom>
            <a:avLst/>
            <a:gdLst/>
            <a:ahLst/>
            <a:cxnLst/>
            <a:rect r="r" b="b" t="t" l="l"/>
            <a:pathLst>
              <a:path h="1976333" w="745225">
                <a:moveTo>
                  <a:pt x="0" y="0"/>
                </a:moveTo>
                <a:lnTo>
                  <a:pt x="745225" y="0"/>
                </a:lnTo>
                <a:lnTo>
                  <a:pt x="745225" y="1976333"/>
                </a:lnTo>
                <a:lnTo>
                  <a:pt x="0" y="197633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9579" t="-3372" r="-50308" b="-4398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9529828" y="5143500"/>
            <a:ext cx="2106693" cy="510995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6997508" y="4666328"/>
            <a:ext cx="1236140" cy="477172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H="true">
            <a:off x="5909383" y="6495120"/>
            <a:ext cx="3234617" cy="0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9529828" y="6495120"/>
            <a:ext cx="1978371" cy="0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V="true">
            <a:off x="10820557" y="8978668"/>
            <a:ext cx="1333300" cy="803932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319067" y="5654495"/>
            <a:ext cx="1513309" cy="2086395"/>
          </a:xfrm>
          <a:custGeom>
            <a:avLst/>
            <a:gdLst/>
            <a:ahLst/>
            <a:cxnLst/>
            <a:rect r="r" b="b" t="t" l="l"/>
            <a:pathLst>
              <a:path h="2086395" w="1513309">
                <a:moveTo>
                  <a:pt x="0" y="0"/>
                </a:moveTo>
                <a:lnTo>
                  <a:pt x="1513309" y="0"/>
                </a:lnTo>
                <a:lnTo>
                  <a:pt x="1513309" y="2086394"/>
                </a:lnTo>
                <a:lnTo>
                  <a:pt x="0" y="20863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2721" t="-63045" r="-92035" b="-5800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4063" y="2007474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1493" y="1059870"/>
            <a:ext cx="3786221" cy="8198430"/>
          </a:xfrm>
          <a:custGeom>
            <a:avLst/>
            <a:gdLst/>
            <a:ahLst/>
            <a:cxnLst/>
            <a:rect r="r" b="b" t="t" l="l"/>
            <a:pathLst>
              <a:path h="8198430" w="3786221">
                <a:moveTo>
                  <a:pt x="0" y="0"/>
                </a:moveTo>
                <a:lnTo>
                  <a:pt x="3786221" y="0"/>
                </a:lnTo>
                <a:lnTo>
                  <a:pt x="3786221" y="8198430"/>
                </a:lnTo>
                <a:lnTo>
                  <a:pt x="0" y="81984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0583" y="1059870"/>
            <a:ext cx="3786221" cy="8198430"/>
          </a:xfrm>
          <a:custGeom>
            <a:avLst/>
            <a:gdLst/>
            <a:ahLst/>
            <a:cxnLst/>
            <a:rect r="r" b="b" t="t" l="l"/>
            <a:pathLst>
              <a:path h="8198430" w="3786221">
                <a:moveTo>
                  <a:pt x="0" y="0"/>
                </a:moveTo>
                <a:lnTo>
                  <a:pt x="3786221" y="0"/>
                </a:lnTo>
                <a:lnTo>
                  <a:pt x="3786221" y="8198430"/>
                </a:lnTo>
                <a:lnTo>
                  <a:pt x="0" y="8198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8713" y="1059870"/>
            <a:ext cx="3786221" cy="8198430"/>
          </a:xfrm>
          <a:custGeom>
            <a:avLst/>
            <a:gdLst/>
            <a:ahLst/>
            <a:cxnLst/>
            <a:rect r="r" b="b" t="t" l="l"/>
            <a:pathLst>
              <a:path h="8198430" w="3786221">
                <a:moveTo>
                  <a:pt x="0" y="0"/>
                </a:moveTo>
                <a:lnTo>
                  <a:pt x="3786221" y="0"/>
                </a:lnTo>
                <a:lnTo>
                  <a:pt x="3786221" y="8198430"/>
                </a:lnTo>
                <a:lnTo>
                  <a:pt x="0" y="819843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86343" y="1059870"/>
            <a:ext cx="3786221" cy="8198430"/>
          </a:xfrm>
          <a:custGeom>
            <a:avLst/>
            <a:gdLst/>
            <a:ahLst/>
            <a:cxnLst/>
            <a:rect r="r" b="b" t="t" l="l"/>
            <a:pathLst>
              <a:path h="8198430" w="3786221">
                <a:moveTo>
                  <a:pt x="0" y="0"/>
                </a:moveTo>
                <a:lnTo>
                  <a:pt x="3786221" y="0"/>
                </a:lnTo>
                <a:lnTo>
                  <a:pt x="3786221" y="8198430"/>
                </a:lnTo>
                <a:lnTo>
                  <a:pt x="0" y="8198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15779" y="7729642"/>
            <a:ext cx="229272" cy="764793"/>
          </a:xfrm>
          <a:custGeom>
            <a:avLst/>
            <a:gdLst/>
            <a:ahLst/>
            <a:cxnLst/>
            <a:rect r="r" b="b" t="t" l="l"/>
            <a:pathLst>
              <a:path h="764793" w="229272">
                <a:moveTo>
                  <a:pt x="0" y="0"/>
                </a:moveTo>
                <a:lnTo>
                  <a:pt x="229272" y="0"/>
                </a:lnTo>
                <a:lnTo>
                  <a:pt x="229272" y="764793"/>
                </a:lnTo>
                <a:lnTo>
                  <a:pt x="0" y="7647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15779" t="0" r="-11237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75723" y="3073730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28998" y="984389"/>
            <a:ext cx="3743566" cy="8106068"/>
          </a:xfrm>
          <a:custGeom>
            <a:avLst/>
            <a:gdLst/>
            <a:ahLst/>
            <a:cxnLst/>
            <a:rect r="r" b="b" t="t" l="l"/>
            <a:pathLst>
              <a:path h="8106068" w="3743566">
                <a:moveTo>
                  <a:pt x="0" y="0"/>
                </a:moveTo>
                <a:lnTo>
                  <a:pt x="3743566" y="0"/>
                </a:lnTo>
                <a:lnTo>
                  <a:pt x="3743566" y="8106068"/>
                </a:lnTo>
                <a:lnTo>
                  <a:pt x="0" y="81060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881" y="1497371"/>
            <a:ext cx="3650477" cy="7904499"/>
          </a:xfrm>
          <a:custGeom>
            <a:avLst/>
            <a:gdLst/>
            <a:ahLst/>
            <a:cxnLst/>
            <a:rect r="r" b="b" t="t" l="l"/>
            <a:pathLst>
              <a:path h="7904499" w="3650477">
                <a:moveTo>
                  <a:pt x="0" y="0"/>
                </a:moveTo>
                <a:lnTo>
                  <a:pt x="3650477" y="0"/>
                </a:lnTo>
                <a:lnTo>
                  <a:pt x="3650477" y="7904500"/>
                </a:lnTo>
                <a:lnTo>
                  <a:pt x="0" y="7904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453546"/>
            <a:ext cx="2945539" cy="6378073"/>
          </a:xfrm>
          <a:custGeom>
            <a:avLst/>
            <a:gdLst/>
            <a:ahLst/>
            <a:cxnLst/>
            <a:rect r="r" b="b" t="t" l="l"/>
            <a:pathLst>
              <a:path h="6378073" w="2945539">
                <a:moveTo>
                  <a:pt x="0" y="0"/>
                </a:moveTo>
                <a:lnTo>
                  <a:pt x="2945539" y="0"/>
                </a:lnTo>
                <a:lnTo>
                  <a:pt x="2945539" y="6378073"/>
                </a:lnTo>
                <a:lnTo>
                  <a:pt x="0" y="63780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06057" y="827033"/>
            <a:ext cx="2945539" cy="6378073"/>
          </a:xfrm>
          <a:custGeom>
            <a:avLst/>
            <a:gdLst/>
            <a:ahLst/>
            <a:cxnLst/>
            <a:rect r="r" b="b" t="t" l="l"/>
            <a:pathLst>
              <a:path h="6378073" w="2945539">
                <a:moveTo>
                  <a:pt x="0" y="0"/>
                </a:moveTo>
                <a:lnTo>
                  <a:pt x="2945538" y="0"/>
                </a:lnTo>
                <a:lnTo>
                  <a:pt x="2945538" y="6378073"/>
                </a:lnTo>
                <a:lnTo>
                  <a:pt x="0" y="63780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106611" y="6302500"/>
            <a:ext cx="1799446" cy="179944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4391943" y="8653141"/>
            <a:ext cx="475205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851595" y="2643821"/>
            <a:ext cx="549502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2089539" y="6216971"/>
            <a:ext cx="93946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904383" y="6487496"/>
            <a:ext cx="801596" cy="1125047"/>
          </a:xfrm>
          <a:custGeom>
            <a:avLst/>
            <a:gdLst/>
            <a:ahLst/>
            <a:cxnLst/>
            <a:rect r="r" b="b" t="t" l="l"/>
            <a:pathLst>
              <a:path h="1125047" w="801596">
                <a:moveTo>
                  <a:pt x="0" y="0"/>
                </a:moveTo>
                <a:lnTo>
                  <a:pt x="801596" y="0"/>
                </a:lnTo>
                <a:lnTo>
                  <a:pt x="801596" y="1125046"/>
                </a:lnTo>
                <a:lnTo>
                  <a:pt x="0" y="11250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56354" y="7989587"/>
            <a:ext cx="854676" cy="1100870"/>
          </a:xfrm>
          <a:custGeom>
            <a:avLst/>
            <a:gdLst/>
            <a:ahLst/>
            <a:cxnLst/>
            <a:rect r="r" b="b" t="t" l="l"/>
            <a:pathLst>
              <a:path h="1100870" w="854676">
                <a:moveTo>
                  <a:pt x="0" y="0"/>
                </a:moveTo>
                <a:lnTo>
                  <a:pt x="854676" y="0"/>
                </a:lnTo>
                <a:lnTo>
                  <a:pt x="854676" y="1100870"/>
                </a:lnTo>
                <a:lnTo>
                  <a:pt x="0" y="11008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DAGFrmzAhdU</dc:identifier>
  <dcterms:modified xsi:type="dcterms:W3CDTF">2011-08-01T06:04:30Z</dcterms:modified>
  <cp:revision>1</cp:revision>
  <dc:title>Belysa - Pitch</dc:title>
</cp:coreProperties>
</file>