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8959A-BC27-4A11-5E98-94795DC3A5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Integrador – P.I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E2AFEA-9831-4565-F6DF-2C33E9A4C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330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EEA1241-553F-9668-F132-94C834445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60AAF68-36D0-46F0-5700-42B34F142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 de reserva – Estética Automotiva</a:t>
            </a:r>
          </a:p>
          <a:p>
            <a:r>
              <a:rPr lang="pt-BR" dirty="0"/>
              <a:t>Sistema de estoque precisa controlar o tempo, e agendamento.</a:t>
            </a:r>
          </a:p>
        </p:txBody>
      </p:sp>
    </p:spTree>
    <p:extLst>
      <p:ext uri="{BB962C8B-B14F-4D97-AF65-F5344CB8AC3E}">
        <p14:creationId xmlns:p14="http://schemas.microsoft.com/office/powerpoint/2010/main" val="396780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A3C20-E3D4-5755-EFE7-52F4A551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a ser resolvido: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8A48D8-75FF-FFD6-8E4E-71EE02CAB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2897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29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Facetado</vt:lpstr>
      <vt:lpstr>Projeto Integrador – P.I</vt:lpstr>
      <vt:lpstr>Tema</vt:lpstr>
      <vt:lpstr>Problema a ser resolvido: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THAIS NOGUEIRA CARNIELLI DA SILVA</dc:creator>
  <cp:lastModifiedBy>THAIS NOGUEIRA CARNIELLI DA SILVA</cp:lastModifiedBy>
  <cp:revision>1</cp:revision>
  <dcterms:created xsi:type="dcterms:W3CDTF">2024-10-24T13:53:02Z</dcterms:created>
  <dcterms:modified xsi:type="dcterms:W3CDTF">2024-10-24T14:29:42Z</dcterms:modified>
</cp:coreProperties>
</file>