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E7A38-597F-4B66-A60B-435C53C07C43}" v="187" dt="2022-02-26T07:15:54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Sơn" userId="3fbbc1cd01716907" providerId="LiveId" clId="{95FE7A38-597F-4B66-A60B-435C53C07C43}"/>
    <pc:docChg chg="undo custSel addSld modSld">
      <pc:chgData name="Nguyễn Sơn" userId="3fbbc1cd01716907" providerId="LiveId" clId="{95FE7A38-597F-4B66-A60B-435C53C07C43}" dt="2022-02-26T07:19:16.292" v="653" actId="12"/>
      <pc:docMkLst>
        <pc:docMk/>
      </pc:docMkLst>
      <pc:sldChg chg="modSp mod">
        <pc:chgData name="Nguyễn Sơn" userId="3fbbc1cd01716907" providerId="LiveId" clId="{95FE7A38-597F-4B66-A60B-435C53C07C43}" dt="2022-02-22T13:12:14.411" v="13" actId="20577"/>
        <pc:sldMkLst>
          <pc:docMk/>
          <pc:sldMk cId="2574157472" sldId="256"/>
        </pc:sldMkLst>
        <pc:spChg chg="mod">
          <ac:chgData name="Nguyễn Sơn" userId="3fbbc1cd01716907" providerId="LiveId" clId="{95FE7A38-597F-4B66-A60B-435C53C07C43}" dt="2022-02-22T13:12:14.411" v="13" actId="20577"/>
          <ac:spMkLst>
            <pc:docMk/>
            <pc:sldMk cId="2574157472" sldId="256"/>
            <ac:spMk id="3" creationId="{FD708E23-4597-4692-B26B-405065C4EED8}"/>
          </ac:spMkLst>
        </pc:spChg>
      </pc:sldChg>
      <pc:sldChg chg="modSp">
        <pc:chgData name="Nguyễn Sơn" userId="3fbbc1cd01716907" providerId="LiveId" clId="{95FE7A38-597F-4B66-A60B-435C53C07C43}" dt="2022-02-26T06:58:03.823" v="187" actId="20577"/>
        <pc:sldMkLst>
          <pc:docMk/>
          <pc:sldMk cId="3905156851" sldId="260"/>
        </pc:sldMkLst>
        <pc:graphicFrameChg chg="mod">
          <ac:chgData name="Nguyễn Sơn" userId="3fbbc1cd01716907" providerId="LiveId" clId="{95FE7A38-597F-4B66-A60B-435C53C07C43}" dt="2022-02-26T06:58:03.823" v="187" actId="20577"/>
          <ac:graphicFrameMkLst>
            <pc:docMk/>
            <pc:sldMk cId="3905156851" sldId="260"/>
            <ac:graphicFrameMk id="5" creationId="{9A778A80-5A92-4182-859F-652240EA4D45}"/>
          </ac:graphicFrameMkLst>
        </pc:graphicFrameChg>
      </pc:sldChg>
      <pc:sldChg chg="addSp delSp modSp mod">
        <pc:chgData name="Nguyễn Sơn" userId="3fbbc1cd01716907" providerId="LiveId" clId="{95FE7A38-597F-4B66-A60B-435C53C07C43}" dt="2022-02-26T06:55:56.672" v="21" actId="14100"/>
        <pc:sldMkLst>
          <pc:docMk/>
          <pc:sldMk cId="460277665" sldId="261"/>
        </pc:sldMkLst>
        <pc:picChg chg="add del mod">
          <ac:chgData name="Nguyễn Sơn" userId="3fbbc1cd01716907" providerId="LiveId" clId="{95FE7A38-597F-4B66-A60B-435C53C07C43}" dt="2022-02-26T06:55:42.036" v="17" actId="478"/>
          <ac:picMkLst>
            <pc:docMk/>
            <pc:sldMk cId="460277665" sldId="261"/>
            <ac:picMk id="4" creationId="{41F78D0B-9E4B-4578-8D58-81786AB71F1F}"/>
          </ac:picMkLst>
        </pc:picChg>
        <pc:picChg chg="add mod">
          <ac:chgData name="Nguyễn Sơn" userId="3fbbc1cd01716907" providerId="LiveId" clId="{95FE7A38-597F-4B66-A60B-435C53C07C43}" dt="2022-02-26T06:55:56.672" v="21" actId="14100"/>
          <ac:picMkLst>
            <pc:docMk/>
            <pc:sldMk cId="460277665" sldId="261"/>
            <ac:picMk id="6" creationId="{FA4F7793-11CB-4DC3-B0EE-E54EA686C025}"/>
          </ac:picMkLst>
        </pc:picChg>
        <pc:picChg chg="del">
          <ac:chgData name="Nguyễn Sơn" userId="3fbbc1cd01716907" providerId="LiveId" clId="{95FE7A38-597F-4B66-A60B-435C53C07C43}" dt="2022-02-26T06:55:12.323" v="14" actId="478"/>
          <ac:picMkLst>
            <pc:docMk/>
            <pc:sldMk cId="460277665" sldId="261"/>
            <ac:picMk id="9" creationId="{06499035-18E2-48A3-9261-A75CAB9DA813}"/>
          </ac:picMkLst>
        </pc:picChg>
      </pc:sldChg>
      <pc:sldChg chg="addSp delSp modSp new mod setBg">
        <pc:chgData name="Nguyễn Sơn" userId="3fbbc1cd01716907" providerId="LiveId" clId="{95FE7A38-597F-4B66-A60B-435C53C07C43}" dt="2022-02-26T07:19:16.292" v="653" actId="12"/>
        <pc:sldMkLst>
          <pc:docMk/>
          <pc:sldMk cId="2518361766" sldId="264"/>
        </pc:sldMkLst>
        <pc:spChg chg="mod">
          <ac:chgData name="Nguyễn Sơn" userId="3fbbc1cd01716907" providerId="LiveId" clId="{95FE7A38-597F-4B66-A60B-435C53C07C43}" dt="2022-02-26T07:19:07.744" v="652" actId="26606"/>
          <ac:spMkLst>
            <pc:docMk/>
            <pc:sldMk cId="2518361766" sldId="264"/>
            <ac:spMk id="2" creationId="{DC64D6A2-A4A7-46BA-945A-99BBE70FEB23}"/>
          </ac:spMkLst>
        </pc:spChg>
        <pc:spChg chg="add del mod">
          <ac:chgData name="Nguyễn Sơn" userId="3fbbc1cd01716907" providerId="LiveId" clId="{95FE7A38-597F-4B66-A60B-435C53C07C43}" dt="2022-02-26T07:19:16.292" v="653" actId="12"/>
          <ac:spMkLst>
            <pc:docMk/>
            <pc:sldMk cId="2518361766" sldId="264"/>
            <ac:spMk id="3" creationId="{064DAE3C-FB33-41B2-811A-C18AB65D29A0}"/>
          </ac:spMkLst>
        </pc:spChg>
        <pc:spChg chg="add del">
          <ac:chgData name="Nguyễn Sơn" userId="3fbbc1cd01716907" providerId="LiveId" clId="{95FE7A38-597F-4B66-A60B-435C53C07C43}" dt="2022-02-26T07:19:07.744" v="652" actId="26606"/>
          <ac:spMkLst>
            <pc:docMk/>
            <pc:sldMk cId="2518361766" sldId="264"/>
            <ac:spMk id="9" creationId="{8651CFA9-6065-4243-AC48-858E359780B1}"/>
          </ac:spMkLst>
        </pc:spChg>
        <pc:spChg chg="add del">
          <ac:chgData name="Nguyễn Sơn" userId="3fbbc1cd01716907" providerId="LiveId" clId="{95FE7A38-597F-4B66-A60B-435C53C07C43}" dt="2022-02-26T07:19:07.744" v="652" actId="26606"/>
          <ac:spMkLst>
            <pc:docMk/>
            <pc:sldMk cId="2518361766" sldId="264"/>
            <ac:spMk id="11" creationId="{37962AE0-6A1C-4B76-9D52-10E5E6D7D3BB}"/>
          </ac:spMkLst>
        </pc:spChg>
        <pc:grpChg chg="add del">
          <ac:chgData name="Nguyễn Sơn" userId="3fbbc1cd01716907" providerId="LiveId" clId="{95FE7A38-597F-4B66-A60B-435C53C07C43}" dt="2022-02-26T07:19:07.744" v="652" actId="26606"/>
          <ac:grpSpMkLst>
            <pc:docMk/>
            <pc:sldMk cId="2518361766" sldId="264"/>
            <ac:grpSpMk id="13" creationId="{32D15CB3-AC64-41F7-86F8-22A111F3DC24}"/>
          </ac:grpSpMkLst>
        </pc:grpChg>
        <pc:grpChg chg="add del">
          <ac:chgData name="Nguyễn Sơn" userId="3fbbc1cd01716907" providerId="LiveId" clId="{95FE7A38-597F-4B66-A60B-435C53C07C43}" dt="2022-02-26T07:19:07.744" v="652" actId="26606"/>
          <ac:grpSpMkLst>
            <pc:docMk/>
            <pc:sldMk cId="2518361766" sldId="264"/>
            <ac:grpSpMk id="23" creationId="{921D9B61-CDA2-49D1-82AA-534691496FE5}"/>
          </ac:grpSpMkLst>
        </pc:grpChg>
        <pc:graphicFrameChg chg="add del">
          <ac:chgData name="Nguyễn Sơn" userId="3fbbc1cd01716907" providerId="LiveId" clId="{95FE7A38-597F-4B66-A60B-435C53C07C43}" dt="2022-02-26T07:19:07.744" v="652" actId="26606"/>
          <ac:graphicFrameMkLst>
            <pc:docMk/>
            <pc:sldMk cId="2518361766" sldId="264"/>
            <ac:graphicFrameMk id="5" creationId="{3FF55DDB-DF14-4AC9-ADE8-27D92F9250C0}"/>
          </ac:graphicFrameMkLst>
        </pc:graphicFrameChg>
      </pc:sldChg>
      <pc:sldChg chg="addSp delSp modSp new mod setBg addAnim delAnim">
        <pc:chgData name="Nguyễn Sơn" userId="3fbbc1cd01716907" providerId="LiveId" clId="{95FE7A38-597F-4B66-A60B-435C53C07C43}" dt="2022-02-26T07:16:33.534" v="241" actId="26606"/>
        <pc:sldMkLst>
          <pc:docMk/>
          <pc:sldMk cId="2726860735" sldId="265"/>
        </pc:sldMkLst>
        <pc:spChg chg="mod">
          <ac:chgData name="Nguyễn Sơn" userId="3fbbc1cd01716907" providerId="LiveId" clId="{95FE7A38-597F-4B66-A60B-435C53C07C43}" dt="2022-02-26T07:16:33.534" v="241" actId="26606"/>
          <ac:spMkLst>
            <pc:docMk/>
            <pc:sldMk cId="2726860735" sldId="265"/>
            <ac:spMk id="2" creationId="{54580C36-6541-41DE-854C-70ACAAEB7912}"/>
          </ac:spMkLst>
        </pc:spChg>
        <pc:spChg chg="add del">
          <ac:chgData name="Nguyễn Sơn" userId="3fbbc1cd01716907" providerId="LiveId" clId="{95FE7A38-597F-4B66-A60B-435C53C07C43}" dt="2022-02-26T07:16:24.053" v="238" actId="26606"/>
          <ac:spMkLst>
            <pc:docMk/>
            <pc:sldMk cId="2726860735" sldId="265"/>
            <ac:spMk id="5" creationId="{247A131F-D5DE-41A5-B4CF-4F345319B40B}"/>
          </ac:spMkLst>
        </pc:spChg>
        <pc:spChg chg="add del">
          <ac:chgData name="Nguyễn Sơn" userId="3fbbc1cd01716907" providerId="LiveId" clId="{95FE7A38-597F-4B66-A60B-435C53C07C43}" dt="2022-02-26T07:13:34.132" v="206" actId="26606"/>
          <ac:spMkLst>
            <pc:docMk/>
            <pc:sldMk cId="2726860735" sldId="265"/>
            <ac:spMk id="7" creationId="{247A131F-D5DE-41A5-B4CF-4F345319B40B}"/>
          </ac:spMkLst>
        </pc:spChg>
        <pc:spChg chg="add del">
          <ac:chgData name="Nguyễn Sơn" userId="3fbbc1cd01716907" providerId="LiveId" clId="{95FE7A38-597F-4B66-A60B-435C53C07C43}" dt="2022-02-26T07:13:21.472" v="196" actId="26606"/>
          <ac:spMkLst>
            <pc:docMk/>
            <pc:sldMk cId="2726860735" sldId="265"/>
            <ac:spMk id="8" creationId="{247A131F-D5DE-41A5-B4CF-4F345319B40B}"/>
          </ac:spMkLst>
        </pc:spChg>
        <pc:spChg chg="add del">
          <ac:chgData name="Nguyễn Sơn" userId="3fbbc1cd01716907" providerId="LiveId" clId="{95FE7A38-597F-4B66-A60B-435C53C07C43}" dt="2022-02-26T07:13:30.991" v="204" actId="26606"/>
          <ac:spMkLst>
            <pc:docMk/>
            <pc:sldMk cId="2726860735" sldId="265"/>
            <ac:spMk id="9" creationId="{247A131F-D5DE-41A5-B4CF-4F345319B40B}"/>
          </ac:spMkLst>
        </pc:spChg>
        <pc:spChg chg="add del">
          <ac:chgData name="Nguyễn Sơn" userId="3fbbc1cd01716907" providerId="LiveId" clId="{95FE7A38-597F-4B66-A60B-435C53C07C43}" dt="2022-02-26T07:13:21.472" v="196" actId="26606"/>
          <ac:spMkLst>
            <pc:docMk/>
            <pc:sldMk cId="2726860735" sldId="265"/>
            <ac:spMk id="10" creationId="{3AF4666D-BD98-40A5-A75F-478B982010B2}"/>
          </ac:spMkLst>
        </pc:spChg>
        <pc:spChg chg="add del">
          <ac:chgData name="Nguyễn Sơn" userId="3fbbc1cd01716907" providerId="LiveId" clId="{95FE7A38-597F-4B66-A60B-435C53C07C43}" dt="2022-02-26T07:13:30.991" v="204" actId="26606"/>
          <ac:spMkLst>
            <pc:docMk/>
            <pc:sldMk cId="2726860735" sldId="265"/>
            <ac:spMk id="11" creationId="{3AF4666D-BD98-40A5-A75F-478B982010B2}"/>
          </ac:spMkLst>
        </pc:spChg>
        <pc:spChg chg="add del">
          <ac:chgData name="Nguyễn Sơn" userId="3fbbc1cd01716907" providerId="LiveId" clId="{95FE7A38-597F-4B66-A60B-435C53C07C43}" dt="2022-02-26T07:13:21.472" v="196" actId="26606"/>
          <ac:spMkLst>
            <pc:docMk/>
            <pc:sldMk cId="2726860735" sldId="265"/>
            <ac:spMk id="12" creationId="{68680585-71F9-4721-A998-4974171D2EB4}"/>
          </ac:spMkLst>
        </pc:spChg>
        <pc:spChg chg="add del">
          <ac:chgData name="Nguyễn Sơn" userId="3fbbc1cd01716907" providerId="LiveId" clId="{95FE7A38-597F-4B66-A60B-435C53C07C43}" dt="2022-02-26T07:13:30.991" v="204" actId="26606"/>
          <ac:spMkLst>
            <pc:docMk/>
            <pc:sldMk cId="2726860735" sldId="265"/>
            <ac:spMk id="13" creationId="{68680585-71F9-4721-A998-4974171D2EB4}"/>
          </ac:spMkLst>
        </pc:spChg>
        <pc:spChg chg="add del">
          <ac:chgData name="Nguyễn Sơn" userId="3fbbc1cd01716907" providerId="LiveId" clId="{95FE7A38-597F-4B66-A60B-435C53C07C43}" dt="2022-02-26T07:13:21.472" v="196" actId="26606"/>
          <ac:spMkLst>
            <pc:docMk/>
            <pc:sldMk cId="2726860735" sldId="265"/>
            <ac:spMk id="14" creationId="{12BC95C2-2EEC-4F59-ABA8-660B0D059CCF}"/>
          </ac:spMkLst>
        </pc:spChg>
        <pc:spChg chg="add del">
          <ac:chgData name="Nguyễn Sơn" userId="3fbbc1cd01716907" providerId="LiveId" clId="{95FE7A38-597F-4B66-A60B-435C53C07C43}" dt="2022-02-26T07:13:30.991" v="204" actId="26606"/>
          <ac:spMkLst>
            <pc:docMk/>
            <pc:sldMk cId="2726860735" sldId="265"/>
            <ac:spMk id="15" creationId="{12BC95C2-2EEC-4F59-ABA8-660B0D059CCF}"/>
          </ac:spMkLst>
        </pc:spChg>
        <pc:spChg chg="add del">
          <ac:chgData name="Nguyễn Sơn" userId="3fbbc1cd01716907" providerId="LiveId" clId="{95FE7A38-597F-4B66-A60B-435C53C07C43}" dt="2022-02-26T07:16:24.053" v="238" actId="26606"/>
          <ac:spMkLst>
            <pc:docMk/>
            <pc:sldMk cId="2726860735" sldId="265"/>
            <ac:spMk id="24" creationId="{3AF4666D-BD98-40A5-A75F-478B982010B2}"/>
          </ac:spMkLst>
        </pc:spChg>
        <pc:spChg chg="add del">
          <ac:chgData name="Nguyễn Sơn" userId="3fbbc1cd01716907" providerId="LiveId" clId="{95FE7A38-597F-4B66-A60B-435C53C07C43}" dt="2022-02-26T07:16:24.053" v="238" actId="26606"/>
          <ac:spMkLst>
            <pc:docMk/>
            <pc:sldMk cId="2726860735" sldId="265"/>
            <ac:spMk id="33" creationId="{68680585-71F9-4721-A998-4974171D2EB4}"/>
          </ac:spMkLst>
        </pc:spChg>
        <pc:spChg chg="add del">
          <ac:chgData name="Nguyễn Sơn" userId="3fbbc1cd01716907" providerId="LiveId" clId="{95FE7A38-597F-4B66-A60B-435C53C07C43}" dt="2022-02-26T07:13:21.472" v="196" actId="26606"/>
          <ac:spMkLst>
            <pc:docMk/>
            <pc:sldMk cId="2726860735" sldId="265"/>
            <ac:spMk id="34" creationId="{F1174801-1395-44C5-9B00-CCAC45C056E7}"/>
          </ac:spMkLst>
        </pc:spChg>
        <pc:spChg chg="add del">
          <ac:chgData name="Nguyễn Sơn" userId="3fbbc1cd01716907" providerId="LiveId" clId="{95FE7A38-597F-4B66-A60B-435C53C07C43}" dt="2022-02-26T07:13:30.991" v="204" actId="26606"/>
          <ac:spMkLst>
            <pc:docMk/>
            <pc:sldMk cId="2726860735" sldId="265"/>
            <ac:spMk id="35" creationId="{F1174801-1395-44C5-9B00-CCAC45C056E7}"/>
          </ac:spMkLst>
        </pc:spChg>
        <pc:spChg chg="add del">
          <ac:chgData name="Nguyễn Sơn" userId="3fbbc1cd01716907" providerId="LiveId" clId="{95FE7A38-597F-4B66-A60B-435C53C07C43}" dt="2022-02-26T07:13:21.472" v="196" actId="26606"/>
          <ac:spMkLst>
            <pc:docMk/>
            <pc:sldMk cId="2726860735" sldId="265"/>
            <ac:spMk id="36" creationId="{996DFAFB-BCE1-4BEC-82FB-D574234DEF0A}"/>
          </ac:spMkLst>
        </pc:spChg>
        <pc:spChg chg="add del">
          <ac:chgData name="Nguyễn Sơn" userId="3fbbc1cd01716907" providerId="LiveId" clId="{95FE7A38-597F-4B66-A60B-435C53C07C43}" dt="2022-02-26T07:13:30.991" v="204" actId="26606"/>
          <ac:spMkLst>
            <pc:docMk/>
            <pc:sldMk cId="2726860735" sldId="265"/>
            <ac:spMk id="37" creationId="{996DFAFB-BCE1-4BEC-82FB-D574234DEF0A}"/>
          </ac:spMkLst>
        </pc:spChg>
        <pc:spChg chg="add del">
          <ac:chgData name="Nguyễn Sơn" userId="3fbbc1cd01716907" providerId="LiveId" clId="{95FE7A38-597F-4B66-A60B-435C53C07C43}" dt="2022-02-26T07:13:21.472" v="196" actId="26606"/>
          <ac:spMkLst>
            <pc:docMk/>
            <pc:sldMk cId="2726860735" sldId="265"/>
            <ac:spMk id="38" creationId="{8D2A0DB3-EF43-4032-9B27-954E12CCB688}"/>
          </ac:spMkLst>
        </pc:spChg>
        <pc:spChg chg="add del">
          <ac:chgData name="Nguyễn Sơn" userId="3fbbc1cd01716907" providerId="LiveId" clId="{95FE7A38-597F-4B66-A60B-435C53C07C43}" dt="2022-02-26T07:16:33.503" v="240" actId="26606"/>
          <ac:spMkLst>
            <pc:docMk/>
            <pc:sldMk cId="2726860735" sldId="265"/>
            <ac:spMk id="46" creationId="{247A131F-D5DE-41A5-B4CF-4F345319B40B}"/>
          </ac:spMkLst>
        </pc:spChg>
        <pc:spChg chg="add del">
          <ac:chgData name="Nguyễn Sơn" userId="3fbbc1cd01716907" providerId="LiveId" clId="{95FE7A38-597F-4B66-A60B-435C53C07C43}" dt="2022-02-26T07:13:24.620" v="199" actId="26606"/>
          <ac:spMkLst>
            <pc:docMk/>
            <pc:sldMk cId="2726860735" sldId="265"/>
            <ac:spMk id="60" creationId="{247A131F-D5DE-41A5-B4CF-4F345319B40B}"/>
          </ac:spMkLst>
        </pc:spChg>
        <pc:spChg chg="add del">
          <ac:chgData name="Nguyễn Sơn" userId="3fbbc1cd01716907" providerId="LiveId" clId="{95FE7A38-597F-4B66-A60B-435C53C07C43}" dt="2022-02-26T07:13:24.620" v="199" actId="26606"/>
          <ac:spMkLst>
            <pc:docMk/>
            <pc:sldMk cId="2726860735" sldId="265"/>
            <ac:spMk id="61" creationId="{3AF4666D-BD98-40A5-A75F-478B982010B2}"/>
          </ac:spMkLst>
        </pc:spChg>
        <pc:spChg chg="add del">
          <ac:chgData name="Nguyễn Sơn" userId="3fbbc1cd01716907" providerId="LiveId" clId="{95FE7A38-597F-4B66-A60B-435C53C07C43}" dt="2022-02-26T07:13:24.620" v="199" actId="26606"/>
          <ac:spMkLst>
            <pc:docMk/>
            <pc:sldMk cId="2726860735" sldId="265"/>
            <ac:spMk id="62" creationId="{68680585-71F9-4721-A998-4974171D2EB4}"/>
          </ac:spMkLst>
        </pc:spChg>
        <pc:spChg chg="add del">
          <ac:chgData name="Nguyễn Sơn" userId="3fbbc1cd01716907" providerId="LiveId" clId="{95FE7A38-597F-4B66-A60B-435C53C07C43}" dt="2022-02-26T07:13:24.620" v="199" actId="26606"/>
          <ac:spMkLst>
            <pc:docMk/>
            <pc:sldMk cId="2726860735" sldId="265"/>
            <ac:spMk id="63" creationId="{12BC95C2-2EEC-4F59-ABA8-660B0D059CCF}"/>
          </ac:spMkLst>
        </pc:spChg>
        <pc:spChg chg="add del">
          <ac:chgData name="Nguyễn Sơn" userId="3fbbc1cd01716907" providerId="LiveId" clId="{95FE7A38-597F-4B66-A60B-435C53C07C43}" dt="2022-02-26T07:16:24.053" v="238" actId="26606"/>
          <ac:spMkLst>
            <pc:docMk/>
            <pc:sldMk cId="2726860735" sldId="265"/>
            <ac:spMk id="65" creationId="{12BC95C2-2EEC-4F59-ABA8-660B0D059CCF}"/>
          </ac:spMkLst>
        </pc:spChg>
        <pc:spChg chg="add del">
          <ac:chgData name="Nguyễn Sơn" userId="3fbbc1cd01716907" providerId="LiveId" clId="{95FE7A38-597F-4B66-A60B-435C53C07C43}" dt="2022-02-26T07:16:33.503" v="240" actId="26606"/>
          <ac:spMkLst>
            <pc:docMk/>
            <pc:sldMk cId="2726860735" sldId="265"/>
            <ac:spMk id="67" creationId="{3AF4666D-BD98-40A5-A75F-478B982010B2}"/>
          </ac:spMkLst>
        </pc:spChg>
        <pc:spChg chg="add del">
          <ac:chgData name="Nguyễn Sơn" userId="3fbbc1cd01716907" providerId="LiveId" clId="{95FE7A38-597F-4B66-A60B-435C53C07C43}" dt="2022-02-26T07:16:33.503" v="240" actId="26606"/>
          <ac:spMkLst>
            <pc:docMk/>
            <pc:sldMk cId="2726860735" sldId="265"/>
            <ac:spMk id="78" creationId="{68680585-71F9-4721-A998-4974171D2EB4}"/>
          </ac:spMkLst>
        </pc:spChg>
        <pc:spChg chg="add del">
          <ac:chgData name="Nguyễn Sơn" userId="3fbbc1cd01716907" providerId="LiveId" clId="{95FE7A38-597F-4B66-A60B-435C53C07C43}" dt="2022-02-26T07:16:33.503" v="240" actId="26606"/>
          <ac:spMkLst>
            <pc:docMk/>
            <pc:sldMk cId="2726860735" sldId="265"/>
            <ac:spMk id="79" creationId="{12BC95C2-2EEC-4F59-ABA8-660B0D059CCF}"/>
          </ac:spMkLst>
        </pc:spChg>
        <pc:spChg chg="add del">
          <ac:chgData name="Nguyễn Sơn" userId="3fbbc1cd01716907" providerId="LiveId" clId="{95FE7A38-597F-4B66-A60B-435C53C07C43}" dt="2022-02-26T07:13:24.620" v="199" actId="26606"/>
          <ac:spMkLst>
            <pc:docMk/>
            <pc:sldMk cId="2726860735" sldId="265"/>
            <ac:spMk id="80" creationId="{F1174801-1395-44C5-9B00-CCAC45C056E7}"/>
          </ac:spMkLst>
        </pc:spChg>
        <pc:spChg chg="add del">
          <ac:chgData name="Nguyễn Sơn" userId="3fbbc1cd01716907" providerId="LiveId" clId="{95FE7A38-597F-4B66-A60B-435C53C07C43}" dt="2022-02-26T07:13:24.620" v="199" actId="26606"/>
          <ac:spMkLst>
            <pc:docMk/>
            <pc:sldMk cId="2726860735" sldId="265"/>
            <ac:spMk id="81" creationId="{996DFAFB-BCE1-4BEC-82FB-D574234DEF0A}"/>
          </ac:spMkLst>
        </pc:spChg>
        <pc:spChg chg="add del">
          <ac:chgData name="Nguyễn Sơn" userId="3fbbc1cd01716907" providerId="LiveId" clId="{95FE7A38-597F-4B66-A60B-435C53C07C43}" dt="2022-02-26T07:13:24.620" v="199" actId="26606"/>
          <ac:spMkLst>
            <pc:docMk/>
            <pc:sldMk cId="2726860735" sldId="265"/>
            <ac:spMk id="83" creationId="{8D2A0DB3-EF43-4032-9B27-954E12CCB688}"/>
          </ac:spMkLst>
        </pc:spChg>
        <pc:spChg chg="add del">
          <ac:chgData name="Nguyễn Sơn" userId="3fbbc1cd01716907" providerId="LiveId" clId="{95FE7A38-597F-4B66-A60B-435C53C07C43}" dt="2022-02-26T07:16:24.053" v="238" actId="26606"/>
          <ac:spMkLst>
            <pc:docMk/>
            <pc:sldMk cId="2726860735" sldId="265"/>
            <ac:spMk id="86" creationId="{81BC67A1-175E-439E-85E2-88911C119814}"/>
          </ac:spMkLst>
        </pc:spChg>
        <pc:spChg chg="add del">
          <ac:chgData name="Nguyễn Sơn" userId="3fbbc1cd01716907" providerId="LiveId" clId="{95FE7A38-597F-4B66-A60B-435C53C07C43}" dt="2022-02-26T07:16:24.053" v="238" actId="26606"/>
          <ac:spMkLst>
            <pc:docMk/>
            <pc:sldMk cId="2726860735" sldId="265"/>
            <ac:spMk id="87" creationId="{94A7B82C-30F1-42B4-BE36-3DB42DD517D1}"/>
          </ac:spMkLst>
        </pc:spChg>
        <pc:spChg chg="add del">
          <ac:chgData name="Nguyễn Sơn" userId="3fbbc1cd01716907" providerId="LiveId" clId="{95FE7A38-597F-4B66-A60B-435C53C07C43}" dt="2022-02-26T07:16:24.053" v="238" actId="26606"/>
          <ac:spMkLst>
            <pc:docMk/>
            <pc:sldMk cId="2726860735" sldId="265"/>
            <ac:spMk id="88" creationId="{43CA1578-CEEB-41BB-8068-C0DA02C36C52}"/>
          </ac:spMkLst>
        </pc:spChg>
        <pc:spChg chg="add del">
          <ac:chgData name="Nguyễn Sơn" userId="3fbbc1cd01716907" providerId="LiveId" clId="{95FE7A38-597F-4B66-A60B-435C53C07C43}" dt="2022-02-26T07:13:26.944" v="202" actId="26606"/>
          <ac:spMkLst>
            <pc:docMk/>
            <pc:sldMk cId="2726860735" sldId="265"/>
            <ac:spMk id="102" creationId="{247A131F-D5DE-41A5-B4CF-4F345319B40B}"/>
          </ac:spMkLst>
        </pc:spChg>
        <pc:spChg chg="add del">
          <ac:chgData name="Nguyễn Sơn" userId="3fbbc1cd01716907" providerId="LiveId" clId="{95FE7A38-597F-4B66-A60B-435C53C07C43}" dt="2022-02-26T07:13:26.944" v="202" actId="26606"/>
          <ac:spMkLst>
            <pc:docMk/>
            <pc:sldMk cId="2726860735" sldId="265"/>
            <ac:spMk id="103" creationId="{3AF4666D-BD98-40A5-A75F-478B982010B2}"/>
          </ac:spMkLst>
        </pc:spChg>
        <pc:spChg chg="add del">
          <ac:chgData name="Nguyễn Sơn" userId="3fbbc1cd01716907" providerId="LiveId" clId="{95FE7A38-597F-4B66-A60B-435C53C07C43}" dt="2022-02-26T07:13:26.944" v="202" actId="26606"/>
          <ac:spMkLst>
            <pc:docMk/>
            <pc:sldMk cId="2726860735" sldId="265"/>
            <ac:spMk id="104" creationId="{68680585-71F9-4721-A998-4974171D2EB4}"/>
          </ac:spMkLst>
        </pc:spChg>
        <pc:spChg chg="add del">
          <ac:chgData name="Nguyễn Sơn" userId="3fbbc1cd01716907" providerId="LiveId" clId="{95FE7A38-597F-4B66-A60B-435C53C07C43}" dt="2022-02-26T07:13:26.944" v="202" actId="26606"/>
          <ac:spMkLst>
            <pc:docMk/>
            <pc:sldMk cId="2726860735" sldId="265"/>
            <ac:spMk id="105" creationId="{12BC95C2-2EEC-4F59-ABA8-660B0D059CCF}"/>
          </ac:spMkLst>
        </pc:spChg>
        <pc:spChg chg="add del">
          <ac:chgData name="Nguyễn Sơn" userId="3fbbc1cd01716907" providerId="LiveId" clId="{95FE7A38-597F-4B66-A60B-435C53C07C43}" dt="2022-02-26T07:13:26.944" v="202" actId="26606"/>
          <ac:spMkLst>
            <pc:docMk/>
            <pc:sldMk cId="2726860735" sldId="265"/>
            <ac:spMk id="108" creationId="{F1174801-1395-44C5-9B00-CCAC45C056E7}"/>
          </ac:spMkLst>
        </pc:spChg>
        <pc:spChg chg="add del">
          <ac:chgData name="Nguyễn Sơn" userId="3fbbc1cd01716907" providerId="LiveId" clId="{95FE7A38-597F-4B66-A60B-435C53C07C43}" dt="2022-02-26T07:13:26.944" v="202" actId="26606"/>
          <ac:spMkLst>
            <pc:docMk/>
            <pc:sldMk cId="2726860735" sldId="265"/>
            <ac:spMk id="109" creationId="{996DFAFB-BCE1-4BEC-82FB-D574234DEF0A}"/>
          </ac:spMkLst>
        </pc:spChg>
        <pc:spChg chg="add del">
          <ac:chgData name="Nguyễn Sơn" userId="3fbbc1cd01716907" providerId="LiveId" clId="{95FE7A38-597F-4B66-A60B-435C53C07C43}" dt="2022-02-26T07:13:26.944" v="202" actId="26606"/>
          <ac:spMkLst>
            <pc:docMk/>
            <pc:sldMk cId="2726860735" sldId="265"/>
            <ac:spMk id="111" creationId="{8D2A0DB3-EF43-4032-9B27-954E12CCB688}"/>
          </ac:spMkLst>
        </pc:spChg>
        <pc:spChg chg="add del">
          <ac:chgData name="Nguyễn Sơn" userId="3fbbc1cd01716907" providerId="LiveId" clId="{95FE7A38-597F-4B66-A60B-435C53C07C43}" dt="2022-02-26T07:16:33.503" v="240" actId="26606"/>
          <ac:spMkLst>
            <pc:docMk/>
            <pc:sldMk cId="2726860735" sldId="265"/>
            <ac:spMk id="130" creationId="{F1174801-1395-44C5-9B00-CCAC45C056E7}"/>
          </ac:spMkLst>
        </pc:spChg>
        <pc:spChg chg="add del">
          <ac:chgData name="Nguyễn Sơn" userId="3fbbc1cd01716907" providerId="LiveId" clId="{95FE7A38-597F-4B66-A60B-435C53C07C43}" dt="2022-02-26T07:16:33.503" v="240" actId="26606"/>
          <ac:spMkLst>
            <pc:docMk/>
            <pc:sldMk cId="2726860735" sldId="265"/>
            <ac:spMk id="131" creationId="{996DFAFB-BCE1-4BEC-82FB-D574234DEF0A}"/>
          </ac:spMkLst>
        </pc:spChg>
        <pc:spChg chg="add del">
          <ac:chgData name="Nguyễn Sơn" userId="3fbbc1cd01716907" providerId="LiveId" clId="{95FE7A38-597F-4B66-A60B-435C53C07C43}" dt="2022-02-26T07:13:34.132" v="206" actId="26606"/>
          <ac:spMkLst>
            <pc:docMk/>
            <pc:sldMk cId="2726860735" sldId="265"/>
            <ac:spMk id="150" creationId="{3AF4666D-BD98-40A5-A75F-478B982010B2}"/>
          </ac:spMkLst>
        </pc:spChg>
        <pc:spChg chg="add del">
          <ac:chgData name="Nguyễn Sơn" userId="3fbbc1cd01716907" providerId="LiveId" clId="{95FE7A38-597F-4B66-A60B-435C53C07C43}" dt="2022-02-26T07:13:34.132" v="206" actId="26606"/>
          <ac:spMkLst>
            <pc:docMk/>
            <pc:sldMk cId="2726860735" sldId="265"/>
            <ac:spMk id="151" creationId="{68680585-71F9-4721-A998-4974171D2EB4}"/>
          </ac:spMkLst>
        </pc:spChg>
        <pc:spChg chg="add del">
          <ac:chgData name="Nguyễn Sơn" userId="3fbbc1cd01716907" providerId="LiveId" clId="{95FE7A38-597F-4B66-A60B-435C53C07C43}" dt="2022-02-26T07:13:34.132" v="206" actId="26606"/>
          <ac:spMkLst>
            <pc:docMk/>
            <pc:sldMk cId="2726860735" sldId="265"/>
            <ac:spMk id="152" creationId="{12BC95C2-2EEC-4F59-ABA8-660B0D059CCF}"/>
          </ac:spMkLst>
        </pc:spChg>
        <pc:spChg chg="add del">
          <ac:chgData name="Nguyễn Sơn" userId="3fbbc1cd01716907" providerId="LiveId" clId="{95FE7A38-597F-4B66-A60B-435C53C07C43}" dt="2022-02-26T07:13:34.132" v="206" actId="26606"/>
          <ac:spMkLst>
            <pc:docMk/>
            <pc:sldMk cId="2726860735" sldId="265"/>
            <ac:spMk id="157" creationId="{F1174801-1395-44C5-9B00-CCAC45C056E7}"/>
          </ac:spMkLst>
        </pc:spChg>
        <pc:spChg chg="add del">
          <ac:chgData name="Nguyễn Sơn" userId="3fbbc1cd01716907" providerId="LiveId" clId="{95FE7A38-597F-4B66-A60B-435C53C07C43}" dt="2022-02-26T07:13:34.132" v="206" actId="26606"/>
          <ac:spMkLst>
            <pc:docMk/>
            <pc:sldMk cId="2726860735" sldId="265"/>
            <ac:spMk id="158" creationId="{996DFAFB-BCE1-4BEC-82FB-D574234DEF0A}"/>
          </ac:spMkLst>
        </pc:spChg>
        <pc:spChg chg="add">
          <ac:chgData name="Nguyễn Sơn" userId="3fbbc1cd01716907" providerId="LiveId" clId="{95FE7A38-597F-4B66-A60B-435C53C07C43}" dt="2022-02-26T07:16:33.534" v="241" actId="26606"/>
          <ac:spMkLst>
            <pc:docMk/>
            <pc:sldMk cId="2726860735" sldId="265"/>
            <ac:spMk id="167" creationId="{247A131F-D5DE-41A5-B4CF-4F345319B40B}"/>
          </ac:spMkLst>
        </pc:spChg>
        <pc:spChg chg="add del">
          <ac:chgData name="Nguyễn Sơn" userId="3fbbc1cd01716907" providerId="LiveId" clId="{95FE7A38-597F-4B66-A60B-435C53C07C43}" dt="2022-02-26T07:13:38.197" v="209" actId="26606"/>
          <ac:spMkLst>
            <pc:docMk/>
            <pc:sldMk cId="2726860735" sldId="265"/>
            <ac:spMk id="168" creationId="{247A131F-D5DE-41A5-B4CF-4F345319B40B}"/>
          </ac:spMkLst>
        </pc:spChg>
        <pc:spChg chg="add del">
          <ac:chgData name="Nguyễn Sơn" userId="3fbbc1cd01716907" providerId="LiveId" clId="{95FE7A38-597F-4B66-A60B-435C53C07C43}" dt="2022-02-26T07:13:38.197" v="209" actId="26606"/>
          <ac:spMkLst>
            <pc:docMk/>
            <pc:sldMk cId="2726860735" sldId="265"/>
            <ac:spMk id="169" creationId="{3AF4666D-BD98-40A5-A75F-478B982010B2}"/>
          </ac:spMkLst>
        </pc:spChg>
        <pc:spChg chg="add del">
          <ac:chgData name="Nguyễn Sơn" userId="3fbbc1cd01716907" providerId="LiveId" clId="{95FE7A38-597F-4B66-A60B-435C53C07C43}" dt="2022-02-26T07:13:38.197" v="209" actId="26606"/>
          <ac:spMkLst>
            <pc:docMk/>
            <pc:sldMk cId="2726860735" sldId="265"/>
            <ac:spMk id="170" creationId="{68680585-71F9-4721-A998-4974171D2EB4}"/>
          </ac:spMkLst>
        </pc:spChg>
        <pc:spChg chg="add del">
          <ac:chgData name="Nguyễn Sơn" userId="3fbbc1cd01716907" providerId="LiveId" clId="{95FE7A38-597F-4B66-A60B-435C53C07C43}" dt="2022-02-26T07:13:38.197" v="209" actId="26606"/>
          <ac:spMkLst>
            <pc:docMk/>
            <pc:sldMk cId="2726860735" sldId="265"/>
            <ac:spMk id="171" creationId="{12BC95C2-2EEC-4F59-ABA8-660B0D059CCF}"/>
          </ac:spMkLst>
        </pc:spChg>
        <pc:spChg chg="add">
          <ac:chgData name="Nguyễn Sơn" userId="3fbbc1cd01716907" providerId="LiveId" clId="{95FE7A38-597F-4B66-A60B-435C53C07C43}" dt="2022-02-26T07:16:33.534" v="241" actId="26606"/>
          <ac:spMkLst>
            <pc:docMk/>
            <pc:sldMk cId="2726860735" sldId="265"/>
            <ac:spMk id="173" creationId="{3AF4666D-BD98-40A5-A75F-478B982010B2}"/>
          </ac:spMkLst>
        </pc:spChg>
        <pc:spChg chg="add">
          <ac:chgData name="Nguyễn Sơn" userId="3fbbc1cd01716907" providerId="LiveId" clId="{95FE7A38-597F-4B66-A60B-435C53C07C43}" dt="2022-02-26T07:16:33.534" v="241" actId="26606"/>
          <ac:spMkLst>
            <pc:docMk/>
            <pc:sldMk cId="2726860735" sldId="265"/>
            <ac:spMk id="174" creationId="{68680585-71F9-4721-A998-4974171D2EB4}"/>
          </ac:spMkLst>
        </pc:spChg>
        <pc:spChg chg="add">
          <ac:chgData name="Nguyễn Sơn" userId="3fbbc1cd01716907" providerId="LiveId" clId="{95FE7A38-597F-4B66-A60B-435C53C07C43}" dt="2022-02-26T07:16:33.534" v="241" actId="26606"/>
          <ac:spMkLst>
            <pc:docMk/>
            <pc:sldMk cId="2726860735" sldId="265"/>
            <ac:spMk id="175" creationId="{12BC95C2-2EEC-4F59-ABA8-660B0D059CCF}"/>
          </ac:spMkLst>
        </pc:spChg>
        <pc:spChg chg="add">
          <ac:chgData name="Nguyễn Sơn" userId="3fbbc1cd01716907" providerId="LiveId" clId="{95FE7A38-597F-4B66-A60B-435C53C07C43}" dt="2022-02-26T07:16:33.534" v="241" actId="26606"/>
          <ac:spMkLst>
            <pc:docMk/>
            <pc:sldMk cId="2726860735" sldId="265"/>
            <ac:spMk id="178" creationId="{F1174801-1395-44C5-9B00-CCAC45C056E7}"/>
          </ac:spMkLst>
        </pc:spChg>
        <pc:spChg chg="add">
          <ac:chgData name="Nguyễn Sơn" userId="3fbbc1cd01716907" providerId="LiveId" clId="{95FE7A38-597F-4B66-A60B-435C53C07C43}" dt="2022-02-26T07:16:33.534" v="241" actId="26606"/>
          <ac:spMkLst>
            <pc:docMk/>
            <pc:sldMk cId="2726860735" sldId="265"/>
            <ac:spMk id="180" creationId="{996DFAFB-BCE1-4BEC-82FB-D574234DEF0A}"/>
          </ac:spMkLst>
        </pc:spChg>
        <pc:spChg chg="add del">
          <ac:chgData name="Nguyễn Sơn" userId="3fbbc1cd01716907" providerId="LiveId" clId="{95FE7A38-597F-4B66-A60B-435C53C07C43}" dt="2022-02-26T07:13:38.197" v="209" actId="26606"/>
          <ac:spMkLst>
            <pc:docMk/>
            <pc:sldMk cId="2726860735" sldId="265"/>
            <ac:spMk id="186" creationId="{F1174801-1395-44C5-9B00-CCAC45C056E7}"/>
          </ac:spMkLst>
        </pc:spChg>
        <pc:spChg chg="add del">
          <ac:chgData name="Nguyễn Sơn" userId="3fbbc1cd01716907" providerId="LiveId" clId="{95FE7A38-597F-4B66-A60B-435C53C07C43}" dt="2022-02-26T07:13:38.197" v="209" actId="26606"/>
          <ac:spMkLst>
            <pc:docMk/>
            <pc:sldMk cId="2726860735" sldId="265"/>
            <ac:spMk id="187" creationId="{996DFAFB-BCE1-4BEC-82FB-D574234DEF0A}"/>
          </ac:spMkLst>
        </pc:spChg>
        <pc:spChg chg="add del">
          <ac:chgData name="Nguyễn Sơn" userId="3fbbc1cd01716907" providerId="LiveId" clId="{95FE7A38-597F-4B66-A60B-435C53C07C43}" dt="2022-02-26T07:13:38.197" v="209" actId="26606"/>
          <ac:spMkLst>
            <pc:docMk/>
            <pc:sldMk cId="2726860735" sldId="265"/>
            <ac:spMk id="189" creationId="{8D2A0DB3-EF43-4032-9B27-954E12CCB688}"/>
          </ac:spMkLst>
        </pc:spChg>
        <pc:spChg chg="add del">
          <ac:chgData name="Nguyễn Sơn" userId="3fbbc1cd01716907" providerId="LiveId" clId="{95FE7A38-597F-4B66-A60B-435C53C07C43}" dt="2022-02-26T07:13:40.326" v="212" actId="26606"/>
          <ac:spMkLst>
            <pc:docMk/>
            <pc:sldMk cId="2726860735" sldId="265"/>
            <ac:spMk id="207" creationId="{247A131F-D5DE-41A5-B4CF-4F345319B40B}"/>
          </ac:spMkLst>
        </pc:spChg>
        <pc:spChg chg="add del">
          <ac:chgData name="Nguyễn Sơn" userId="3fbbc1cd01716907" providerId="LiveId" clId="{95FE7A38-597F-4B66-A60B-435C53C07C43}" dt="2022-02-26T07:13:40.326" v="212" actId="26606"/>
          <ac:spMkLst>
            <pc:docMk/>
            <pc:sldMk cId="2726860735" sldId="265"/>
            <ac:spMk id="208" creationId="{3AF4666D-BD98-40A5-A75F-478B982010B2}"/>
          </ac:spMkLst>
        </pc:spChg>
        <pc:spChg chg="add del">
          <ac:chgData name="Nguyễn Sơn" userId="3fbbc1cd01716907" providerId="LiveId" clId="{95FE7A38-597F-4B66-A60B-435C53C07C43}" dt="2022-02-26T07:13:40.326" v="212" actId="26606"/>
          <ac:spMkLst>
            <pc:docMk/>
            <pc:sldMk cId="2726860735" sldId="265"/>
            <ac:spMk id="209" creationId="{68680585-71F9-4721-A998-4974171D2EB4}"/>
          </ac:spMkLst>
        </pc:spChg>
        <pc:spChg chg="add del">
          <ac:chgData name="Nguyễn Sơn" userId="3fbbc1cd01716907" providerId="LiveId" clId="{95FE7A38-597F-4B66-A60B-435C53C07C43}" dt="2022-02-26T07:13:40.326" v="212" actId="26606"/>
          <ac:spMkLst>
            <pc:docMk/>
            <pc:sldMk cId="2726860735" sldId="265"/>
            <ac:spMk id="210" creationId="{12BC95C2-2EEC-4F59-ABA8-660B0D059CCF}"/>
          </ac:spMkLst>
        </pc:spChg>
        <pc:spChg chg="add del">
          <ac:chgData name="Nguyễn Sơn" userId="3fbbc1cd01716907" providerId="LiveId" clId="{95FE7A38-597F-4B66-A60B-435C53C07C43}" dt="2022-02-26T07:13:40.326" v="212" actId="26606"/>
          <ac:spMkLst>
            <pc:docMk/>
            <pc:sldMk cId="2726860735" sldId="265"/>
            <ac:spMk id="215" creationId="{F1174801-1395-44C5-9B00-CCAC45C056E7}"/>
          </ac:spMkLst>
        </pc:spChg>
        <pc:spChg chg="add del">
          <ac:chgData name="Nguyễn Sơn" userId="3fbbc1cd01716907" providerId="LiveId" clId="{95FE7A38-597F-4B66-A60B-435C53C07C43}" dt="2022-02-26T07:13:40.326" v="212" actId="26606"/>
          <ac:spMkLst>
            <pc:docMk/>
            <pc:sldMk cId="2726860735" sldId="265"/>
            <ac:spMk id="216" creationId="{996DFAFB-BCE1-4BEC-82FB-D574234DEF0A}"/>
          </ac:spMkLst>
        </pc:spChg>
        <pc:spChg chg="add del">
          <ac:chgData name="Nguyễn Sơn" userId="3fbbc1cd01716907" providerId="LiveId" clId="{95FE7A38-597F-4B66-A60B-435C53C07C43}" dt="2022-02-26T07:13:40.326" v="212" actId="26606"/>
          <ac:spMkLst>
            <pc:docMk/>
            <pc:sldMk cId="2726860735" sldId="265"/>
            <ac:spMk id="218" creationId="{8D2A0DB3-EF43-4032-9B27-954E12CCB688}"/>
          </ac:spMkLst>
        </pc:spChg>
        <pc:spChg chg="add del">
          <ac:chgData name="Nguyễn Sơn" userId="3fbbc1cd01716907" providerId="LiveId" clId="{95FE7A38-597F-4B66-A60B-435C53C07C43}" dt="2022-02-26T07:15:33.829" v="219" actId="26606"/>
          <ac:spMkLst>
            <pc:docMk/>
            <pc:sldMk cId="2726860735" sldId="265"/>
            <ac:spMk id="225" creationId="{247A131F-D5DE-41A5-B4CF-4F345319B40B}"/>
          </ac:spMkLst>
        </pc:spChg>
        <pc:spChg chg="add del">
          <ac:chgData name="Nguyễn Sơn" userId="3fbbc1cd01716907" providerId="LiveId" clId="{95FE7A38-597F-4B66-A60B-435C53C07C43}" dt="2022-02-26T07:15:33.829" v="219" actId="26606"/>
          <ac:spMkLst>
            <pc:docMk/>
            <pc:sldMk cId="2726860735" sldId="265"/>
            <ac:spMk id="226" creationId="{3AF4666D-BD98-40A5-A75F-478B982010B2}"/>
          </ac:spMkLst>
        </pc:spChg>
        <pc:spChg chg="add del">
          <ac:chgData name="Nguyễn Sơn" userId="3fbbc1cd01716907" providerId="LiveId" clId="{95FE7A38-597F-4B66-A60B-435C53C07C43}" dt="2022-02-26T07:15:33.829" v="219" actId="26606"/>
          <ac:spMkLst>
            <pc:docMk/>
            <pc:sldMk cId="2726860735" sldId="265"/>
            <ac:spMk id="227" creationId="{68680585-71F9-4721-A998-4974171D2EB4}"/>
          </ac:spMkLst>
        </pc:spChg>
        <pc:spChg chg="add del">
          <ac:chgData name="Nguyễn Sơn" userId="3fbbc1cd01716907" providerId="LiveId" clId="{95FE7A38-597F-4B66-A60B-435C53C07C43}" dt="2022-02-26T07:15:33.829" v="219" actId="26606"/>
          <ac:spMkLst>
            <pc:docMk/>
            <pc:sldMk cId="2726860735" sldId="265"/>
            <ac:spMk id="228" creationId="{12BC95C2-2EEC-4F59-ABA8-660B0D059CCF}"/>
          </ac:spMkLst>
        </pc:spChg>
        <pc:spChg chg="add del">
          <ac:chgData name="Nguyễn Sơn" userId="3fbbc1cd01716907" providerId="LiveId" clId="{95FE7A38-597F-4B66-A60B-435C53C07C43}" dt="2022-02-26T07:15:33.829" v="219" actId="26606"/>
          <ac:spMkLst>
            <pc:docMk/>
            <pc:sldMk cId="2726860735" sldId="265"/>
            <ac:spMk id="243" creationId="{F1174801-1395-44C5-9B00-CCAC45C056E7}"/>
          </ac:spMkLst>
        </pc:spChg>
        <pc:spChg chg="add del">
          <ac:chgData name="Nguyễn Sơn" userId="3fbbc1cd01716907" providerId="LiveId" clId="{95FE7A38-597F-4B66-A60B-435C53C07C43}" dt="2022-02-26T07:15:33.829" v="219" actId="26606"/>
          <ac:spMkLst>
            <pc:docMk/>
            <pc:sldMk cId="2726860735" sldId="265"/>
            <ac:spMk id="244" creationId="{996DFAFB-BCE1-4BEC-82FB-D574234DEF0A}"/>
          </ac:spMkLst>
        </pc:spChg>
        <pc:spChg chg="add del">
          <ac:chgData name="Nguyễn Sơn" userId="3fbbc1cd01716907" providerId="LiveId" clId="{95FE7A38-597F-4B66-A60B-435C53C07C43}" dt="2022-02-26T07:15:33.829" v="219" actId="26606"/>
          <ac:spMkLst>
            <pc:docMk/>
            <pc:sldMk cId="2726860735" sldId="265"/>
            <ac:spMk id="246" creationId="{8D2A0DB3-EF43-4032-9B27-954E12CCB688}"/>
          </ac:spMkLst>
        </pc:spChg>
        <pc:grpChg chg="add del">
          <ac:chgData name="Nguyễn Sơn" userId="3fbbc1cd01716907" providerId="LiveId" clId="{95FE7A38-597F-4B66-A60B-435C53C07C43}" dt="2022-02-26T07:13:21.472" v="196" actId="26606"/>
          <ac:grpSpMkLst>
            <pc:docMk/>
            <pc:sldMk cId="2726860735" sldId="265"/>
            <ac:grpSpMk id="16" creationId="{03E9870D-4BBA-43AF-8D44-BBADF020CFF6}"/>
          </ac:grpSpMkLst>
        </pc:grpChg>
        <pc:grpChg chg="add">
          <ac:chgData name="Nguyễn Sơn" userId="3fbbc1cd01716907" providerId="LiveId" clId="{95FE7A38-597F-4B66-A60B-435C53C07C43}" dt="2022-02-26T07:16:33.534" v="241" actId="26606"/>
          <ac:grpSpMkLst>
            <pc:docMk/>
            <pc:sldMk cId="2726860735" sldId="265"/>
            <ac:grpSpMk id="17" creationId="{03E9870D-4BBA-43AF-8D44-BBADF020CFF6}"/>
          </ac:grpSpMkLst>
        </pc:grpChg>
        <pc:grpChg chg="add del">
          <ac:chgData name="Nguyễn Sơn" userId="3fbbc1cd01716907" providerId="LiveId" clId="{95FE7A38-597F-4B66-A60B-435C53C07C43}" dt="2022-02-26T07:13:21.472" v="196" actId="26606"/>
          <ac:grpSpMkLst>
            <pc:docMk/>
            <pc:sldMk cId="2726860735" sldId="265"/>
            <ac:grpSpMk id="25" creationId="{C3279E8D-2BAA-4CB1-834B-09FADD54DE56}"/>
          </ac:grpSpMkLst>
        </pc:grpChg>
        <pc:grpChg chg="add">
          <ac:chgData name="Nguyễn Sơn" userId="3fbbc1cd01716907" providerId="LiveId" clId="{95FE7A38-597F-4B66-A60B-435C53C07C43}" dt="2022-02-26T07:16:33.534" v="241" actId="26606"/>
          <ac:grpSpMkLst>
            <pc:docMk/>
            <pc:sldMk cId="2726860735" sldId="265"/>
            <ac:grpSpMk id="26" creationId="{C3279E8D-2BAA-4CB1-834B-09FADD54DE56}"/>
          </ac:grpSpMkLst>
        </pc:grpChg>
        <pc:grpChg chg="add del">
          <ac:chgData name="Nguyễn Sơn" userId="3fbbc1cd01716907" providerId="LiveId" clId="{95FE7A38-597F-4B66-A60B-435C53C07C43}" dt="2022-02-26T07:13:30.991" v="204" actId="26606"/>
          <ac:grpSpMkLst>
            <pc:docMk/>
            <pc:sldMk cId="2726860735" sldId="265"/>
            <ac:grpSpMk id="39" creationId="{4210BA9D-B4AC-4A1D-B63B-44F10A9A7D49}"/>
          </ac:grpSpMkLst>
        </pc:grpChg>
        <pc:grpChg chg="add del">
          <ac:chgData name="Nguyễn Sơn" userId="3fbbc1cd01716907" providerId="LiveId" clId="{95FE7A38-597F-4B66-A60B-435C53C07C43}" dt="2022-02-26T07:13:21.472" v="196" actId="26606"/>
          <ac:grpSpMkLst>
            <pc:docMk/>
            <pc:sldMk cId="2726860735" sldId="265"/>
            <ac:grpSpMk id="40" creationId="{18579DB9-24B0-487B-81E3-8D02AD5F8C81}"/>
          </ac:grpSpMkLst>
        </pc:grpChg>
        <pc:grpChg chg="add del">
          <ac:chgData name="Nguyễn Sơn" userId="3fbbc1cd01716907" providerId="LiveId" clId="{95FE7A38-597F-4B66-A60B-435C53C07C43}" dt="2022-02-26T07:13:34.132" v="206" actId="26606"/>
          <ac:grpSpMkLst>
            <pc:docMk/>
            <pc:sldMk cId="2726860735" sldId="265"/>
            <ac:grpSpMk id="47" creationId="{8BAEE281-C3DD-4DC6-AFC2-A74532519189}"/>
          </ac:grpSpMkLst>
        </pc:grpChg>
        <pc:grpChg chg="add del">
          <ac:chgData name="Nguyễn Sơn" userId="3fbbc1cd01716907" providerId="LiveId" clId="{95FE7A38-597F-4B66-A60B-435C53C07C43}" dt="2022-02-26T07:13:21.472" v="196" actId="26606"/>
          <ac:grpSpMkLst>
            <pc:docMk/>
            <pc:sldMk cId="2726860735" sldId="265"/>
            <ac:grpSpMk id="49" creationId="{8F281804-17FE-49B9-9065-1A44CD473CAE}"/>
          </ac:grpSpMkLst>
        </pc:grpChg>
        <pc:grpChg chg="add">
          <ac:chgData name="Nguyễn Sơn" userId="3fbbc1cd01716907" providerId="LiveId" clId="{95FE7A38-597F-4B66-A60B-435C53C07C43}" dt="2022-02-26T07:16:33.534" v="241" actId="26606"/>
          <ac:grpSpMkLst>
            <pc:docMk/>
            <pc:sldMk cId="2726860735" sldId="265"/>
            <ac:grpSpMk id="51" creationId="{FF47B612-7B2E-4A09-9B53-40BDE4350E2C}"/>
          </ac:grpSpMkLst>
        </pc:grpChg>
        <pc:grpChg chg="add del">
          <ac:chgData name="Nguyễn Sơn" userId="3fbbc1cd01716907" providerId="LiveId" clId="{95FE7A38-597F-4B66-A60B-435C53C07C43}" dt="2022-02-26T07:13:24.620" v="199" actId="26606"/>
          <ac:grpSpMkLst>
            <pc:docMk/>
            <pc:sldMk cId="2726860735" sldId="265"/>
            <ac:grpSpMk id="64" creationId="{03E9870D-4BBA-43AF-8D44-BBADF020CFF6}"/>
          </ac:grpSpMkLst>
        </pc:grpChg>
        <pc:grpChg chg="add del">
          <ac:chgData name="Nguyễn Sơn" userId="3fbbc1cd01716907" providerId="LiveId" clId="{95FE7A38-597F-4B66-A60B-435C53C07C43}" dt="2022-02-26T07:16:24.053" v="238" actId="26606"/>
          <ac:grpSpMkLst>
            <pc:docMk/>
            <pc:sldMk cId="2726860735" sldId="265"/>
            <ac:grpSpMk id="66" creationId="{A5761FD8-9CFD-4F5A-AB69-F179306BCD09}"/>
          </ac:grpSpMkLst>
        </pc:grpChg>
        <pc:grpChg chg="add del">
          <ac:chgData name="Nguyễn Sơn" userId="3fbbc1cd01716907" providerId="LiveId" clId="{95FE7A38-597F-4B66-A60B-435C53C07C43}" dt="2022-02-26T07:13:24.620" v="199" actId="26606"/>
          <ac:grpSpMkLst>
            <pc:docMk/>
            <pc:sldMk cId="2726860735" sldId="265"/>
            <ac:grpSpMk id="72" creationId="{C3279E8D-2BAA-4CB1-834B-09FADD54DE56}"/>
          </ac:grpSpMkLst>
        </pc:grpChg>
        <pc:grpChg chg="add del">
          <ac:chgData name="Nguyễn Sơn" userId="3fbbc1cd01716907" providerId="LiveId" clId="{95FE7A38-597F-4B66-A60B-435C53C07C43}" dt="2022-02-26T07:16:24.053" v="238" actId="26606"/>
          <ac:grpSpMkLst>
            <pc:docMk/>
            <pc:sldMk cId="2726860735" sldId="265"/>
            <ac:grpSpMk id="76" creationId="{03E9870D-4BBA-43AF-8D44-BBADF020CFF6}"/>
          </ac:grpSpMkLst>
        </pc:grpChg>
        <pc:grpChg chg="add del">
          <ac:chgData name="Nguyễn Sơn" userId="3fbbc1cd01716907" providerId="LiveId" clId="{95FE7A38-597F-4B66-A60B-435C53C07C43}" dt="2022-02-26T07:16:24.053" v="238" actId="26606"/>
          <ac:grpSpMkLst>
            <pc:docMk/>
            <pc:sldMk cId="2726860735" sldId="265"/>
            <ac:grpSpMk id="77" creationId="{361195DA-BFB4-4917-BAFD-7D3D669EFA86}"/>
          </ac:grpSpMkLst>
        </pc:grpChg>
        <pc:grpChg chg="add del">
          <ac:chgData name="Nguyễn Sơn" userId="3fbbc1cd01716907" providerId="LiveId" clId="{95FE7A38-597F-4B66-A60B-435C53C07C43}" dt="2022-02-26T07:13:24.620" v="199" actId="26606"/>
          <ac:grpSpMkLst>
            <pc:docMk/>
            <pc:sldMk cId="2726860735" sldId="265"/>
            <ac:grpSpMk id="84" creationId="{18579DB9-24B0-487B-81E3-8D02AD5F8C81}"/>
          </ac:grpSpMkLst>
        </pc:grpChg>
        <pc:grpChg chg="add del">
          <ac:chgData name="Nguyễn Sơn" userId="3fbbc1cd01716907" providerId="LiveId" clId="{95FE7A38-597F-4B66-A60B-435C53C07C43}" dt="2022-02-26T07:16:24.053" v="238" actId="26606"/>
          <ac:grpSpMkLst>
            <pc:docMk/>
            <pc:sldMk cId="2726860735" sldId="265"/>
            <ac:grpSpMk id="85" creationId="{C3279E8D-2BAA-4CB1-834B-09FADD54DE56}"/>
          </ac:grpSpMkLst>
        </pc:grpChg>
        <pc:grpChg chg="add del">
          <ac:chgData name="Nguyễn Sơn" userId="3fbbc1cd01716907" providerId="LiveId" clId="{95FE7A38-597F-4B66-A60B-435C53C07C43}" dt="2022-02-26T07:16:24.053" v="238" actId="26606"/>
          <ac:grpSpMkLst>
            <pc:docMk/>
            <pc:sldMk cId="2726860735" sldId="265"/>
            <ac:grpSpMk id="90" creationId="{7DF11618-754F-4C58-94AD-F7AA3530D6AF}"/>
          </ac:grpSpMkLst>
        </pc:grpChg>
        <pc:grpChg chg="add del">
          <ac:chgData name="Nguyễn Sơn" userId="3fbbc1cd01716907" providerId="LiveId" clId="{95FE7A38-597F-4B66-A60B-435C53C07C43}" dt="2022-02-26T07:13:24.620" v="199" actId="26606"/>
          <ac:grpSpMkLst>
            <pc:docMk/>
            <pc:sldMk cId="2726860735" sldId="265"/>
            <ac:grpSpMk id="92" creationId="{8F281804-17FE-49B9-9065-1A44CD473CAE}"/>
          </ac:grpSpMkLst>
        </pc:grpChg>
        <pc:grpChg chg="add del">
          <ac:chgData name="Nguyễn Sơn" userId="3fbbc1cd01716907" providerId="LiveId" clId="{95FE7A38-597F-4B66-A60B-435C53C07C43}" dt="2022-02-26T07:16:33.503" v="240" actId="26606"/>
          <ac:grpSpMkLst>
            <pc:docMk/>
            <pc:sldMk cId="2726860735" sldId="265"/>
            <ac:grpSpMk id="100" creationId="{03E9870D-4BBA-43AF-8D44-BBADF020CFF6}"/>
          </ac:grpSpMkLst>
        </pc:grpChg>
        <pc:grpChg chg="add del">
          <ac:chgData name="Nguyễn Sơn" userId="3fbbc1cd01716907" providerId="LiveId" clId="{95FE7A38-597F-4B66-A60B-435C53C07C43}" dt="2022-02-26T07:13:26.944" v="202" actId="26606"/>
          <ac:grpSpMkLst>
            <pc:docMk/>
            <pc:sldMk cId="2726860735" sldId="265"/>
            <ac:grpSpMk id="106" creationId="{03E9870D-4BBA-43AF-8D44-BBADF020CFF6}"/>
          </ac:grpSpMkLst>
        </pc:grpChg>
        <pc:grpChg chg="add del">
          <ac:chgData name="Nguyễn Sơn" userId="3fbbc1cd01716907" providerId="LiveId" clId="{95FE7A38-597F-4B66-A60B-435C53C07C43}" dt="2022-02-26T07:13:26.944" v="202" actId="26606"/>
          <ac:grpSpMkLst>
            <pc:docMk/>
            <pc:sldMk cId="2726860735" sldId="265"/>
            <ac:grpSpMk id="107" creationId="{C3279E8D-2BAA-4CB1-834B-09FADD54DE56}"/>
          </ac:grpSpMkLst>
        </pc:grpChg>
        <pc:grpChg chg="add del">
          <ac:chgData name="Nguyễn Sơn" userId="3fbbc1cd01716907" providerId="LiveId" clId="{95FE7A38-597F-4B66-A60B-435C53C07C43}" dt="2022-02-26T07:13:26.944" v="202" actId="26606"/>
          <ac:grpSpMkLst>
            <pc:docMk/>
            <pc:sldMk cId="2726860735" sldId="265"/>
            <ac:grpSpMk id="112" creationId="{18579DB9-24B0-487B-81E3-8D02AD5F8C81}"/>
          </ac:grpSpMkLst>
        </pc:grpChg>
        <pc:grpChg chg="add del">
          <ac:chgData name="Nguyễn Sơn" userId="3fbbc1cd01716907" providerId="LiveId" clId="{95FE7A38-597F-4B66-A60B-435C53C07C43}" dt="2022-02-26T07:13:26.944" v="202" actId="26606"/>
          <ac:grpSpMkLst>
            <pc:docMk/>
            <pc:sldMk cId="2726860735" sldId="265"/>
            <ac:grpSpMk id="113" creationId="{8F281804-17FE-49B9-9065-1A44CD473CAE}"/>
          </ac:grpSpMkLst>
        </pc:grpChg>
        <pc:grpChg chg="add del">
          <ac:chgData name="Nguyễn Sơn" userId="3fbbc1cd01716907" providerId="LiveId" clId="{95FE7A38-597F-4B66-A60B-435C53C07C43}" dt="2022-02-26T07:13:30.991" v="204" actId="26606"/>
          <ac:grpSpMkLst>
            <pc:docMk/>
            <pc:sldMk cId="2726860735" sldId="265"/>
            <ac:grpSpMk id="115" creationId="{03E9870D-4BBA-43AF-8D44-BBADF020CFF6}"/>
          </ac:grpSpMkLst>
        </pc:grpChg>
        <pc:grpChg chg="add del">
          <ac:chgData name="Nguyễn Sơn" userId="3fbbc1cd01716907" providerId="LiveId" clId="{95FE7A38-597F-4B66-A60B-435C53C07C43}" dt="2022-02-26T07:16:33.503" v="240" actId="26606"/>
          <ac:grpSpMkLst>
            <pc:docMk/>
            <pc:sldMk cId="2726860735" sldId="265"/>
            <ac:grpSpMk id="121" creationId="{C3279E8D-2BAA-4CB1-834B-09FADD54DE56}"/>
          </ac:grpSpMkLst>
        </pc:grpChg>
        <pc:grpChg chg="add del">
          <ac:chgData name="Nguyễn Sơn" userId="3fbbc1cd01716907" providerId="LiveId" clId="{95FE7A38-597F-4B66-A60B-435C53C07C43}" dt="2022-02-26T07:13:30.991" v="204" actId="26606"/>
          <ac:grpSpMkLst>
            <pc:docMk/>
            <pc:sldMk cId="2726860735" sldId="265"/>
            <ac:grpSpMk id="122" creationId="{C3279E8D-2BAA-4CB1-834B-09FADD54DE56}"/>
          </ac:grpSpMkLst>
        </pc:grpChg>
        <pc:grpChg chg="add del">
          <ac:chgData name="Nguyễn Sơn" userId="3fbbc1cd01716907" providerId="LiveId" clId="{95FE7A38-597F-4B66-A60B-435C53C07C43}" dt="2022-02-26T07:16:33.503" v="240" actId="26606"/>
          <ac:grpSpMkLst>
            <pc:docMk/>
            <pc:sldMk cId="2726860735" sldId="265"/>
            <ac:grpSpMk id="132" creationId="{18CEF068-A83C-4E80-A91D-47749F7E8CE4}"/>
          </ac:grpSpMkLst>
        </pc:grpChg>
        <pc:grpChg chg="add del">
          <ac:chgData name="Nguyễn Sơn" userId="3fbbc1cd01716907" providerId="LiveId" clId="{95FE7A38-597F-4B66-A60B-435C53C07C43}" dt="2022-02-26T07:13:30.991" v="204" actId="26606"/>
          <ac:grpSpMkLst>
            <pc:docMk/>
            <pc:sldMk cId="2726860735" sldId="265"/>
            <ac:grpSpMk id="137" creationId="{80F56037-8334-4400-9C7A-A3BEFA96A8A6}"/>
          </ac:grpSpMkLst>
        </pc:grpChg>
        <pc:grpChg chg="add del">
          <ac:chgData name="Nguyễn Sơn" userId="3fbbc1cd01716907" providerId="LiveId" clId="{95FE7A38-597F-4B66-A60B-435C53C07C43}" dt="2022-02-26T07:13:30.991" v="204" actId="26606"/>
          <ac:grpSpMkLst>
            <pc:docMk/>
            <pc:sldMk cId="2726860735" sldId="265"/>
            <ac:grpSpMk id="139" creationId="{6B310A71-665E-47AB-9D80-2D90F7D92163}"/>
          </ac:grpSpMkLst>
        </pc:grpChg>
        <pc:grpChg chg="add del">
          <ac:chgData name="Nguyễn Sơn" userId="3fbbc1cd01716907" providerId="LiveId" clId="{95FE7A38-597F-4B66-A60B-435C53C07C43}" dt="2022-02-26T07:16:33.503" v="240" actId="26606"/>
          <ac:grpSpMkLst>
            <pc:docMk/>
            <pc:sldMk cId="2726860735" sldId="265"/>
            <ac:grpSpMk id="143" creationId="{2EF3554A-2AE0-42C9-9EBA-E5A745B6AB36}"/>
          </ac:grpSpMkLst>
        </pc:grpChg>
        <pc:grpChg chg="add del">
          <ac:chgData name="Nguyễn Sơn" userId="3fbbc1cd01716907" providerId="LiveId" clId="{95FE7A38-597F-4B66-A60B-435C53C07C43}" dt="2022-02-26T07:13:34.132" v="206" actId="26606"/>
          <ac:grpSpMkLst>
            <pc:docMk/>
            <pc:sldMk cId="2726860735" sldId="265"/>
            <ac:grpSpMk id="153" creationId="{03E9870D-4BBA-43AF-8D44-BBADF020CFF6}"/>
          </ac:grpSpMkLst>
        </pc:grpChg>
        <pc:grpChg chg="add del">
          <ac:chgData name="Nguyễn Sơn" userId="3fbbc1cd01716907" providerId="LiveId" clId="{95FE7A38-597F-4B66-A60B-435C53C07C43}" dt="2022-02-26T07:13:34.132" v="206" actId="26606"/>
          <ac:grpSpMkLst>
            <pc:docMk/>
            <pc:sldMk cId="2726860735" sldId="265"/>
            <ac:grpSpMk id="155" creationId="{C3279E8D-2BAA-4CB1-834B-09FADD54DE56}"/>
          </ac:grpSpMkLst>
        </pc:grpChg>
        <pc:grpChg chg="add del">
          <ac:chgData name="Nguyễn Sơn" userId="3fbbc1cd01716907" providerId="LiveId" clId="{95FE7A38-597F-4B66-A60B-435C53C07C43}" dt="2022-02-26T07:13:34.132" v="206" actId="26606"/>
          <ac:grpSpMkLst>
            <pc:docMk/>
            <pc:sldMk cId="2726860735" sldId="265"/>
            <ac:grpSpMk id="159" creationId="{F478807D-D964-4FD1-ADDC-13ADCA84C799}"/>
          </ac:grpSpMkLst>
        </pc:grpChg>
        <pc:grpChg chg="add del">
          <ac:chgData name="Nguyễn Sơn" userId="3fbbc1cd01716907" providerId="LiveId" clId="{95FE7A38-597F-4B66-A60B-435C53C07C43}" dt="2022-02-26T07:16:33.503" v="240" actId="26606"/>
          <ac:grpSpMkLst>
            <pc:docMk/>
            <pc:sldMk cId="2726860735" sldId="265"/>
            <ac:grpSpMk id="162" creationId="{5C0E6139-8A19-4905-87E2-E547D7B7F1AF}"/>
          </ac:grpSpMkLst>
        </pc:grpChg>
        <pc:grpChg chg="add del">
          <ac:chgData name="Nguyễn Sơn" userId="3fbbc1cd01716907" providerId="LiveId" clId="{95FE7A38-597F-4B66-A60B-435C53C07C43}" dt="2022-02-26T07:13:34.132" v="206" actId="26606"/>
          <ac:grpSpMkLst>
            <pc:docMk/>
            <pc:sldMk cId="2726860735" sldId="265"/>
            <ac:grpSpMk id="164" creationId="{5C0E6139-8A19-4905-87E2-E547D7B7F1AF}"/>
          </ac:grpSpMkLst>
        </pc:grpChg>
        <pc:grpChg chg="add del">
          <ac:chgData name="Nguyễn Sơn" userId="3fbbc1cd01716907" providerId="LiveId" clId="{95FE7A38-597F-4B66-A60B-435C53C07C43}" dt="2022-02-26T07:13:38.197" v="209" actId="26606"/>
          <ac:grpSpMkLst>
            <pc:docMk/>
            <pc:sldMk cId="2726860735" sldId="265"/>
            <ac:grpSpMk id="172" creationId="{03E9870D-4BBA-43AF-8D44-BBADF020CFF6}"/>
          </ac:grpSpMkLst>
        </pc:grpChg>
        <pc:grpChg chg="add del">
          <ac:chgData name="Nguyễn Sơn" userId="3fbbc1cd01716907" providerId="LiveId" clId="{95FE7A38-597F-4B66-A60B-435C53C07C43}" dt="2022-02-26T07:13:38.197" v="209" actId="26606"/>
          <ac:grpSpMkLst>
            <pc:docMk/>
            <pc:sldMk cId="2726860735" sldId="265"/>
            <ac:grpSpMk id="179" creationId="{C3279E8D-2BAA-4CB1-834B-09FADD54DE56}"/>
          </ac:grpSpMkLst>
        </pc:grpChg>
        <pc:grpChg chg="add">
          <ac:chgData name="Nguyễn Sơn" userId="3fbbc1cd01716907" providerId="LiveId" clId="{95FE7A38-597F-4B66-A60B-435C53C07C43}" dt="2022-02-26T07:16:33.534" v="241" actId="26606"/>
          <ac:grpSpMkLst>
            <pc:docMk/>
            <pc:sldMk cId="2726860735" sldId="265"/>
            <ac:grpSpMk id="181" creationId="{33609D13-CB83-4F4B-BB01-27F01BE4E911}"/>
          </ac:grpSpMkLst>
        </pc:grpChg>
        <pc:grpChg chg="add del">
          <ac:chgData name="Nguyễn Sơn" userId="3fbbc1cd01716907" providerId="LiveId" clId="{95FE7A38-597F-4B66-A60B-435C53C07C43}" dt="2022-02-26T07:13:38.197" v="209" actId="26606"/>
          <ac:grpSpMkLst>
            <pc:docMk/>
            <pc:sldMk cId="2726860735" sldId="265"/>
            <ac:grpSpMk id="190" creationId="{18579DB9-24B0-487B-81E3-8D02AD5F8C81}"/>
          </ac:grpSpMkLst>
        </pc:grpChg>
        <pc:grpChg chg="add">
          <ac:chgData name="Nguyễn Sơn" userId="3fbbc1cd01716907" providerId="LiveId" clId="{95FE7A38-597F-4B66-A60B-435C53C07C43}" dt="2022-02-26T07:16:33.534" v="241" actId="26606"/>
          <ac:grpSpMkLst>
            <pc:docMk/>
            <pc:sldMk cId="2726860735" sldId="265"/>
            <ac:grpSpMk id="192" creationId="{3BC5998F-E162-4A33-9E87-01942908A7AF}"/>
          </ac:grpSpMkLst>
        </pc:grpChg>
        <pc:grpChg chg="add del">
          <ac:chgData name="Nguyễn Sơn" userId="3fbbc1cd01716907" providerId="LiveId" clId="{95FE7A38-597F-4B66-A60B-435C53C07C43}" dt="2022-02-26T07:13:38.197" v="209" actId="26606"/>
          <ac:grpSpMkLst>
            <pc:docMk/>
            <pc:sldMk cId="2726860735" sldId="265"/>
            <ac:grpSpMk id="197" creationId="{8F281804-17FE-49B9-9065-1A44CD473CAE}"/>
          </ac:grpSpMkLst>
        </pc:grpChg>
        <pc:grpChg chg="add del">
          <ac:chgData name="Nguyễn Sơn" userId="3fbbc1cd01716907" providerId="LiveId" clId="{95FE7A38-597F-4B66-A60B-435C53C07C43}" dt="2022-02-26T07:13:40.326" v="212" actId="26606"/>
          <ac:grpSpMkLst>
            <pc:docMk/>
            <pc:sldMk cId="2726860735" sldId="265"/>
            <ac:grpSpMk id="211" creationId="{03E9870D-4BBA-43AF-8D44-BBADF020CFF6}"/>
          </ac:grpSpMkLst>
        </pc:grpChg>
        <pc:grpChg chg="add del">
          <ac:chgData name="Nguyễn Sơn" userId="3fbbc1cd01716907" providerId="LiveId" clId="{95FE7A38-597F-4B66-A60B-435C53C07C43}" dt="2022-02-26T07:13:40.326" v="212" actId="26606"/>
          <ac:grpSpMkLst>
            <pc:docMk/>
            <pc:sldMk cId="2726860735" sldId="265"/>
            <ac:grpSpMk id="213" creationId="{C3279E8D-2BAA-4CB1-834B-09FADD54DE56}"/>
          </ac:grpSpMkLst>
        </pc:grpChg>
        <pc:grpChg chg="add del">
          <ac:chgData name="Nguyễn Sơn" userId="3fbbc1cd01716907" providerId="LiveId" clId="{95FE7A38-597F-4B66-A60B-435C53C07C43}" dt="2022-02-26T07:13:40.326" v="212" actId="26606"/>
          <ac:grpSpMkLst>
            <pc:docMk/>
            <pc:sldMk cId="2726860735" sldId="265"/>
            <ac:grpSpMk id="219" creationId="{18579DB9-24B0-487B-81E3-8D02AD5F8C81}"/>
          </ac:grpSpMkLst>
        </pc:grpChg>
        <pc:grpChg chg="add del">
          <ac:chgData name="Nguyễn Sơn" userId="3fbbc1cd01716907" providerId="LiveId" clId="{95FE7A38-597F-4B66-A60B-435C53C07C43}" dt="2022-02-26T07:13:40.326" v="212" actId="26606"/>
          <ac:grpSpMkLst>
            <pc:docMk/>
            <pc:sldMk cId="2726860735" sldId="265"/>
            <ac:grpSpMk id="222" creationId="{8F281804-17FE-49B9-9065-1A44CD473CAE}"/>
          </ac:grpSpMkLst>
        </pc:grpChg>
        <pc:grpChg chg="add del">
          <ac:chgData name="Nguyễn Sơn" userId="3fbbc1cd01716907" providerId="LiveId" clId="{95FE7A38-597F-4B66-A60B-435C53C07C43}" dt="2022-02-26T07:15:33.829" v="219" actId="26606"/>
          <ac:grpSpMkLst>
            <pc:docMk/>
            <pc:sldMk cId="2726860735" sldId="265"/>
            <ac:grpSpMk id="229" creationId="{03E9870D-4BBA-43AF-8D44-BBADF020CFF6}"/>
          </ac:grpSpMkLst>
        </pc:grpChg>
        <pc:grpChg chg="add del">
          <ac:chgData name="Nguyễn Sơn" userId="3fbbc1cd01716907" providerId="LiveId" clId="{95FE7A38-597F-4B66-A60B-435C53C07C43}" dt="2022-02-26T07:15:33.829" v="219" actId="26606"/>
          <ac:grpSpMkLst>
            <pc:docMk/>
            <pc:sldMk cId="2726860735" sldId="265"/>
            <ac:grpSpMk id="236" creationId="{C3279E8D-2BAA-4CB1-834B-09FADD54DE56}"/>
          </ac:grpSpMkLst>
        </pc:grpChg>
        <pc:grpChg chg="add del">
          <ac:chgData name="Nguyễn Sơn" userId="3fbbc1cd01716907" providerId="LiveId" clId="{95FE7A38-597F-4B66-A60B-435C53C07C43}" dt="2022-02-26T07:15:33.829" v="219" actId="26606"/>
          <ac:grpSpMkLst>
            <pc:docMk/>
            <pc:sldMk cId="2726860735" sldId="265"/>
            <ac:grpSpMk id="247" creationId="{18579DB9-24B0-487B-81E3-8D02AD5F8C81}"/>
          </ac:grpSpMkLst>
        </pc:grpChg>
        <pc:grpChg chg="add del">
          <ac:chgData name="Nguyễn Sơn" userId="3fbbc1cd01716907" providerId="LiveId" clId="{95FE7A38-597F-4B66-A60B-435C53C07C43}" dt="2022-02-26T07:15:33.829" v="219" actId="26606"/>
          <ac:grpSpMkLst>
            <pc:docMk/>
            <pc:sldMk cId="2726860735" sldId="265"/>
            <ac:grpSpMk id="254" creationId="{8F281804-17FE-49B9-9065-1A44CD473CAE}"/>
          </ac:grpSpMkLst>
        </pc:grpChg>
        <pc:picChg chg="add del">
          <ac:chgData name="Nguyễn Sơn" userId="3fbbc1cd01716907" providerId="LiveId" clId="{95FE7A38-597F-4B66-A60B-435C53C07C43}" dt="2022-02-26T07:13:21.472" v="196" actId="26606"/>
          <ac:picMkLst>
            <pc:docMk/>
            <pc:sldMk cId="2726860735" sldId="265"/>
            <ac:picMk id="4" creationId="{A8198AEB-7AC2-442B-B565-AA3A149EF580}"/>
          </ac:picMkLst>
        </pc:picChg>
        <pc:picChg chg="add del">
          <ac:chgData name="Nguyễn Sơn" userId="3fbbc1cd01716907" providerId="LiveId" clId="{95FE7A38-597F-4B66-A60B-435C53C07C43}" dt="2022-02-26T07:13:30.991" v="204" actId="26606"/>
          <ac:picMkLst>
            <pc:docMk/>
            <pc:sldMk cId="2726860735" sldId="265"/>
            <ac:picMk id="6" creationId="{43EBC20A-25D4-4759-943B-7767E6F05CE4}"/>
          </ac:picMkLst>
        </pc:picChg>
        <pc:picChg chg="add del">
          <ac:chgData name="Nguyễn Sơn" userId="3fbbc1cd01716907" providerId="LiveId" clId="{95FE7A38-597F-4B66-A60B-435C53C07C43}" dt="2022-02-26T07:13:24.620" v="199" actId="26606"/>
          <ac:picMkLst>
            <pc:docMk/>
            <pc:sldMk cId="2726860735" sldId="265"/>
            <ac:picMk id="82" creationId="{BD1134F5-DCFF-419F-A3D6-3A495BB53F22}"/>
          </ac:picMkLst>
        </pc:picChg>
        <pc:picChg chg="add del">
          <ac:chgData name="Nguyễn Sơn" userId="3fbbc1cd01716907" providerId="LiveId" clId="{95FE7A38-597F-4B66-A60B-435C53C07C43}" dt="2022-02-26T07:16:24.053" v="238" actId="26606"/>
          <ac:picMkLst>
            <pc:docMk/>
            <pc:sldMk cId="2726860735" sldId="265"/>
            <ac:picMk id="89" creationId="{32F63C39-FB81-435A-855A-B0C23F66AFC7}"/>
          </ac:picMkLst>
        </pc:picChg>
        <pc:picChg chg="add del">
          <ac:chgData name="Nguyễn Sơn" userId="3fbbc1cd01716907" providerId="LiveId" clId="{95FE7A38-597F-4B66-A60B-435C53C07C43}" dt="2022-02-26T07:13:26.944" v="202" actId="26606"/>
          <ac:picMkLst>
            <pc:docMk/>
            <pc:sldMk cId="2726860735" sldId="265"/>
            <ac:picMk id="110" creationId="{30564572-9FCD-4EA3-A329-C58C37A71939}"/>
          </ac:picMkLst>
        </pc:picChg>
        <pc:picChg chg="add del">
          <ac:chgData name="Nguyễn Sơn" userId="3fbbc1cd01716907" providerId="LiveId" clId="{95FE7A38-597F-4B66-A60B-435C53C07C43}" dt="2022-02-26T07:13:38.197" v="209" actId="26606"/>
          <ac:picMkLst>
            <pc:docMk/>
            <pc:sldMk cId="2726860735" sldId="265"/>
            <ac:picMk id="188" creationId="{BD1134F5-DCFF-419F-A3D6-3A495BB53F22}"/>
          </ac:picMkLst>
        </pc:picChg>
        <pc:picChg chg="add">
          <ac:chgData name="Nguyễn Sơn" userId="3fbbc1cd01716907" providerId="LiveId" clId="{95FE7A38-597F-4B66-A60B-435C53C07C43}" dt="2022-02-26T07:16:33.534" v="241" actId="26606"/>
          <ac:picMkLst>
            <pc:docMk/>
            <pc:sldMk cId="2726860735" sldId="265"/>
            <ac:picMk id="191" creationId="{648DAD7E-08CF-4316-BAA9-A7132B17F950}"/>
          </ac:picMkLst>
        </pc:picChg>
        <pc:picChg chg="add del">
          <ac:chgData name="Nguyễn Sơn" userId="3fbbc1cd01716907" providerId="LiveId" clId="{95FE7A38-597F-4B66-A60B-435C53C07C43}" dt="2022-02-26T07:13:40.326" v="212" actId="26606"/>
          <ac:picMkLst>
            <pc:docMk/>
            <pc:sldMk cId="2726860735" sldId="265"/>
            <ac:picMk id="217" creationId="{30564572-9FCD-4EA3-A329-C58C37A71939}"/>
          </ac:picMkLst>
        </pc:picChg>
        <pc:picChg chg="add del">
          <ac:chgData name="Nguyễn Sơn" userId="3fbbc1cd01716907" providerId="LiveId" clId="{95FE7A38-597F-4B66-A60B-435C53C07C43}" dt="2022-02-26T07:15:33.829" v="219" actId="26606"/>
          <ac:picMkLst>
            <pc:docMk/>
            <pc:sldMk cId="2726860735" sldId="265"/>
            <ac:picMk id="245" creationId="{BD1134F5-DCFF-419F-A3D6-3A495BB53F2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E4517-B67F-41CB-8AF7-0DDAE0386D1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ED8BAE-140F-43B2-9049-9779ED9FB46E}">
      <dgm:prSet/>
      <dgm:spPr/>
      <dgm:t>
        <a:bodyPr/>
        <a:lstStyle/>
        <a:p>
          <a:r>
            <a:rPr lang="vi-VN"/>
            <a:t>Phù hợp với hướng phát triển </a:t>
          </a:r>
          <a:endParaRPr lang="en-US"/>
        </a:p>
      </dgm:t>
    </dgm:pt>
    <dgm:pt modelId="{076C45E8-615E-4EB1-8BE3-A541CAC1BACC}" type="parTrans" cxnId="{023144CA-BD3F-48C5-BD2A-C9B349E31DF9}">
      <dgm:prSet/>
      <dgm:spPr/>
      <dgm:t>
        <a:bodyPr/>
        <a:lstStyle/>
        <a:p>
          <a:endParaRPr lang="en-US"/>
        </a:p>
      </dgm:t>
    </dgm:pt>
    <dgm:pt modelId="{3F77B328-983C-4C6C-BDC1-01F0E3795380}" type="sibTrans" cxnId="{023144CA-BD3F-48C5-BD2A-C9B349E31DF9}">
      <dgm:prSet/>
      <dgm:spPr/>
      <dgm:t>
        <a:bodyPr/>
        <a:lstStyle/>
        <a:p>
          <a:endParaRPr lang="en-US"/>
        </a:p>
      </dgm:t>
    </dgm:pt>
    <dgm:pt modelId="{F644BAE8-08DF-4FA7-A142-6267C79F3CF1}">
      <dgm:prSet/>
      <dgm:spPr/>
      <dgm:t>
        <a:bodyPr/>
        <a:lstStyle/>
        <a:p>
          <a:r>
            <a:rPr lang="vi-VN"/>
            <a:t>Cải thiện hiệu suất công việc</a:t>
          </a:r>
          <a:endParaRPr lang="en-US"/>
        </a:p>
      </dgm:t>
    </dgm:pt>
    <dgm:pt modelId="{E452E58B-D82E-451D-B08E-A0E9494DD9E1}" type="parTrans" cxnId="{C41FA9F7-4D56-4D6A-AE1D-2F4DC261A2D2}">
      <dgm:prSet/>
      <dgm:spPr/>
      <dgm:t>
        <a:bodyPr/>
        <a:lstStyle/>
        <a:p>
          <a:endParaRPr lang="en-US"/>
        </a:p>
      </dgm:t>
    </dgm:pt>
    <dgm:pt modelId="{A112C189-69C2-4A3F-98A1-EE85B4FF5CA9}" type="sibTrans" cxnId="{C41FA9F7-4D56-4D6A-AE1D-2F4DC261A2D2}">
      <dgm:prSet/>
      <dgm:spPr/>
      <dgm:t>
        <a:bodyPr/>
        <a:lstStyle/>
        <a:p>
          <a:endParaRPr lang="en-US"/>
        </a:p>
      </dgm:t>
    </dgm:pt>
    <dgm:pt modelId="{A477E794-AD47-40EA-8C55-18BAFC9BAB57}">
      <dgm:prSet/>
      <dgm:spPr/>
      <dgm:t>
        <a:bodyPr/>
        <a:lstStyle/>
        <a:p>
          <a:r>
            <a:rPr lang="vi-VN"/>
            <a:t>Giải quyết được các vấn đề của phương pháp truyền thống</a:t>
          </a:r>
          <a:endParaRPr lang="en-US"/>
        </a:p>
      </dgm:t>
    </dgm:pt>
    <dgm:pt modelId="{AC49D136-8BAF-4B84-9CCF-FBDACE40155A}" type="parTrans" cxnId="{72743651-912B-4E7B-9790-EA0AFE91AA22}">
      <dgm:prSet/>
      <dgm:spPr/>
      <dgm:t>
        <a:bodyPr/>
        <a:lstStyle/>
        <a:p>
          <a:endParaRPr lang="en-US"/>
        </a:p>
      </dgm:t>
    </dgm:pt>
    <dgm:pt modelId="{847A0838-D168-473D-9246-3F96BD9D087F}" type="sibTrans" cxnId="{72743651-912B-4E7B-9790-EA0AFE91AA22}">
      <dgm:prSet/>
      <dgm:spPr/>
      <dgm:t>
        <a:bodyPr/>
        <a:lstStyle/>
        <a:p>
          <a:endParaRPr lang="en-US"/>
        </a:p>
      </dgm:t>
    </dgm:pt>
    <dgm:pt modelId="{6A66D6C2-3E0C-48A7-A23F-F58D77EABED0}" type="pres">
      <dgm:prSet presAssocID="{ADAE4517-B67F-41CB-8AF7-0DDAE0386D17}" presName="vert0" presStyleCnt="0">
        <dgm:presLayoutVars>
          <dgm:dir/>
          <dgm:animOne val="branch"/>
          <dgm:animLvl val="lvl"/>
        </dgm:presLayoutVars>
      </dgm:prSet>
      <dgm:spPr/>
    </dgm:pt>
    <dgm:pt modelId="{3CA771EF-8434-426B-ABC9-A43E13AF75B9}" type="pres">
      <dgm:prSet presAssocID="{44ED8BAE-140F-43B2-9049-9779ED9FB46E}" presName="thickLine" presStyleLbl="alignNode1" presStyleIdx="0" presStyleCnt="3"/>
      <dgm:spPr/>
    </dgm:pt>
    <dgm:pt modelId="{D369AA5F-8CAF-44C0-9E8E-9143DB86F1DD}" type="pres">
      <dgm:prSet presAssocID="{44ED8BAE-140F-43B2-9049-9779ED9FB46E}" presName="horz1" presStyleCnt="0"/>
      <dgm:spPr/>
    </dgm:pt>
    <dgm:pt modelId="{0B3394C5-3ACA-402F-8576-89732A9C83F2}" type="pres">
      <dgm:prSet presAssocID="{44ED8BAE-140F-43B2-9049-9779ED9FB46E}" presName="tx1" presStyleLbl="revTx" presStyleIdx="0" presStyleCnt="3"/>
      <dgm:spPr/>
    </dgm:pt>
    <dgm:pt modelId="{45BF4395-F111-4AC6-96A1-0BB63B696059}" type="pres">
      <dgm:prSet presAssocID="{44ED8BAE-140F-43B2-9049-9779ED9FB46E}" presName="vert1" presStyleCnt="0"/>
      <dgm:spPr/>
    </dgm:pt>
    <dgm:pt modelId="{88884149-50D3-4B99-A61F-67DDAD23A1B3}" type="pres">
      <dgm:prSet presAssocID="{F644BAE8-08DF-4FA7-A142-6267C79F3CF1}" presName="thickLine" presStyleLbl="alignNode1" presStyleIdx="1" presStyleCnt="3"/>
      <dgm:spPr/>
    </dgm:pt>
    <dgm:pt modelId="{5B8D8179-E8FD-4DAE-811E-8AAC7EC93A69}" type="pres">
      <dgm:prSet presAssocID="{F644BAE8-08DF-4FA7-A142-6267C79F3CF1}" presName="horz1" presStyleCnt="0"/>
      <dgm:spPr/>
    </dgm:pt>
    <dgm:pt modelId="{03D91059-7095-4FF5-AC32-BAE0B36D7AEC}" type="pres">
      <dgm:prSet presAssocID="{F644BAE8-08DF-4FA7-A142-6267C79F3CF1}" presName="tx1" presStyleLbl="revTx" presStyleIdx="1" presStyleCnt="3"/>
      <dgm:spPr/>
    </dgm:pt>
    <dgm:pt modelId="{17027FC9-555A-409E-B2C5-2B7946590541}" type="pres">
      <dgm:prSet presAssocID="{F644BAE8-08DF-4FA7-A142-6267C79F3CF1}" presName="vert1" presStyleCnt="0"/>
      <dgm:spPr/>
    </dgm:pt>
    <dgm:pt modelId="{B803BFA2-6C16-4410-B6C5-D3416C8B8A53}" type="pres">
      <dgm:prSet presAssocID="{A477E794-AD47-40EA-8C55-18BAFC9BAB57}" presName="thickLine" presStyleLbl="alignNode1" presStyleIdx="2" presStyleCnt="3"/>
      <dgm:spPr/>
    </dgm:pt>
    <dgm:pt modelId="{5A50726A-A519-4C8B-BCD1-32B644465067}" type="pres">
      <dgm:prSet presAssocID="{A477E794-AD47-40EA-8C55-18BAFC9BAB57}" presName="horz1" presStyleCnt="0"/>
      <dgm:spPr/>
    </dgm:pt>
    <dgm:pt modelId="{2FCA132F-51D3-422B-9D7B-D36ED5A52393}" type="pres">
      <dgm:prSet presAssocID="{A477E794-AD47-40EA-8C55-18BAFC9BAB57}" presName="tx1" presStyleLbl="revTx" presStyleIdx="2" presStyleCnt="3"/>
      <dgm:spPr/>
    </dgm:pt>
    <dgm:pt modelId="{44F0920A-E7C6-4278-AAB0-A8FBACE5B4EA}" type="pres">
      <dgm:prSet presAssocID="{A477E794-AD47-40EA-8C55-18BAFC9BAB57}" presName="vert1" presStyleCnt="0"/>
      <dgm:spPr/>
    </dgm:pt>
  </dgm:ptLst>
  <dgm:cxnLst>
    <dgm:cxn modelId="{F01BA21A-96E0-4EA1-BEE0-AE3EE9EF3DCD}" type="presOf" srcId="{ADAE4517-B67F-41CB-8AF7-0DDAE0386D17}" destId="{6A66D6C2-3E0C-48A7-A23F-F58D77EABED0}" srcOrd="0" destOrd="0" presId="urn:microsoft.com/office/officeart/2008/layout/LinedList"/>
    <dgm:cxn modelId="{CC99892D-7CF2-4310-9F4E-B2FA80E22376}" type="presOf" srcId="{A477E794-AD47-40EA-8C55-18BAFC9BAB57}" destId="{2FCA132F-51D3-422B-9D7B-D36ED5A52393}" srcOrd="0" destOrd="0" presId="urn:microsoft.com/office/officeart/2008/layout/LinedList"/>
    <dgm:cxn modelId="{72743651-912B-4E7B-9790-EA0AFE91AA22}" srcId="{ADAE4517-B67F-41CB-8AF7-0DDAE0386D17}" destId="{A477E794-AD47-40EA-8C55-18BAFC9BAB57}" srcOrd="2" destOrd="0" parTransId="{AC49D136-8BAF-4B84-9CCF-FBDACE40155A}" sibTransId="{847A0838-D168-473D-9246-3F96BD9D087F}"/>
    <dgm:cxn modelId="{129C9874-0B17-4F1E-9190-60BAD0E8E078}" type="presOf" srcId="{44ED8BAE-140F-43B2-9049-9779ED9FB46E}" destId="{0B3394C5-3ACA-402F-8576-89732A9C83F2}" srcOrd="0" destOrd="0" presId="urn:microsoft.com/office/officeart/2008/layout/LinedList"/>
    <dgm:cxn modelId="{023144CA-BD3F-48C5-BD2A-C9B349E31DF9}" srcId="{ADAE4517-B67F-41CB-8AF7-0DDAE0386D17}" destId="{44ED8BAE-140F-43B2-9049-9779ED9FB46E}" srcOrd="0" destOrd="0" parTransId="{076C45E8-615E-4EB1-8BE3-A541CAC1BACC}" sibTransId="{3F77B328-983C-4C6C-BDC1-01F0E3795380}"/>
    <dgm:cxn modelId="{25CAFCF5-1C1A-4657-B907-61F1CE9FF893}" type="presOf" srcId="{F644BAE8-08DF-4FA7-A142-6267C79F3CF1}" destId="{03D91059-7095-4FF5-AC32-BAE0B36D7AEC}" srcOrd="0" destOrd="0" presId="urn:microsoft.com/office/officeart/2008/layout/LinedList"/>
    <dgm:cxn modelId="{C41FA9F7-4D56-4D6A-AE1D-2F4DC261A2D2}" srcId="{ADAE4517-B67F-41CB-8AF7-0DDAE0386D17}" destId="{F644BAE8-08DF-4FA7-A142-6267C79F3CF1}" srcOrd="1" destOrd="0" parTransId="{E452E58B-D82E-451D-B08E-A0E9494DD9E1}" sibTransId="{A112C189-69C2-4A3F-98A1-EE85B4FF5CA9}"/>
    <dgm:cxn modelId="{FF3E3AE5-3BCA-4B39-B791-7C669C59F0CE}" type="presParOf" srcId="{6A66D6C2-3E0C-48A7-A23F-F58D77EABED0}" destId="{3CA771EF-8434-426B-ABC9-A43E13AF75B9}" srcOrd="0" destOrd="0" presId="urn:microsoft.com/office/officeart/2008/layout/LinedList"/>
    <dgm:cxn modelId="{DF8F2AA5-CC70-4C79-9266-D08A0895D96C}" type="presParOf" srcId="{6A66D6C2-3E0C-48A7-A23F-F58D77EABED0}" destId="{D369AA5F-8CAF-44C0-9E8E-9143DB86F1DD}" srcOrd="1" destOrd="0" presId="urn:microsoft.com/office/officeart/2008/layout/LinedList"/>
    <dgm:cxn modelId="{77C555F5-9A8D-40A5-A0F4-B3F269D43F5C}" type="presParOf" srcId="{D369AA5F-8CAF-44C0-9E8E-9143DB86F1DD}" destId="{0B3394C5-3ACA-402F-8576-89732A9C83F2}" srcOrd="0" destOrd="0" presId="urn:microsoft.com/office/officeart/2008/layout/LinedList"/>
    <dgm:cxn modelId="{57BD4542-EF50-4DD8-B3BA-50EC05E6EA54}" type="presParOf" srcId="{D369AA5F-8CAF-44C0-9E8E-9143DB86F1DD}" destId="{45BF4395-F111-4AC6-96A1-0BB63B696059}" srcOrd="1" destOrd="0" presId="urn:microsoft.com/office/officeart/2008/layout/LinedList"/>
    <dgm:cxn modelId="{335C7FB7-0DF1-4B64-9B53-27C5C659506A}" type="presParOf" srcId="{6A66D6C2-3E0C-48A7-A23F-F58D77EABED0}" destId="{88884149-50D3-4B99-A61F-67DDAD23A1B3}" srcOrd="2" destOrd="0" presId="urn:microsoft.com/office/officeart/2008/layout/LinedList"/>
    <dgm:cxn modelId="{EB9D9BA3-E1AF-448B-8E4D-FA32372C0B2F}" type="presParOf" srcId="{6A66D6C2-3E0C-48A7-A23F-F58D77EABED0}" destId="{5B8D8179-E8FD-4DAE-811E-8AAC7EC93A69}" srcOrd="3" destOrd="0" presId="urn:microsoft.com/office/officeart/2008/layout/LinedList"/>
    <dgm:cxn modelId="{868D038B-9134-4D3A-B629-845141CA0C2A}" type="presParOf" srcId="{5B8D8179-E8FD-4DAE-811E-8AAC7EC93A69}" destId="{03D91059-7095-4FF5-AC32-BAE0B36D7AEC}" srcOrd="0" destOrd="0" presId="urn:microsoft.com/office/officeart/2008/layout/LinedList"/>
    <dgm:cxn modelId="{BF032378-E193-4E14-AAFA-B7D8AE0F6608}" type="presParOf" srcId="{5B8D8179-E8FD-4DAE-811E-8AAC7EC93A69}" destId="{17027FC9-555A-409E-B2C5-2B7946590541}" srcOrd="1" destOrd="0" presId="urn:microsoft.com/office/officeart/2008/layout/LinedList"/>
    <dgm:cxn modelId="{0997578E-DF80-4F44-8498-413B725CC458}" type="presParOf" srcId="{6A66D6C2-3E0C-48A7-A23F-F58D77EABED0}" destId="{B803BFA2-6C16-4410-B6C5-D3416C8B8A53}" srcOrd="4" destOrd="0" presId="urn:microsoft.com/office/officeart/2008/layout/LinedList"/>
    <dgm:cxn modelId="{44F21D65-123B-4656-BC8B-F65D384ABCDE}" type="presParOf" srcId="{6A66D6C2-3E0C-48A7-A23F-F58D77EABED0}" destId="{5A50726A-A519-4C8B-BCD1-32B644465067}" srcOrd="5" destOrd="0" presId="urn:microsoft.com/office/officeart/2008/layout/LinedList"/>
    <dgm:cxn modelId="{D8CE8DD8-0E58-4187-BA56-4B88E2A6D69D}" type="presParOf" srcId="{5A50726A-A519-4C8B-BCD1-32B644465067}" destId="{2FCA132F-51D3-422B-9D7B-D36ED5A52393}" srcOrd="0" destOrd="0" presId="urn:microsoft.com/office/officeart/2008/layout/LinedList"/>
    <dgm:cxn modelId="{3E7F0D1C-8723-4C1F-A8D1-38CF869B899C}" type="presParOf" srcId="{5A50726A-A519-4C8B-BCD1-32B644465067}" destId="{44F0920A-E7C6-4278-AAB0-A8FBACE5B4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043011-0B07-4D67-8797-7ACEF3F26C3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8F87CF-6CE0-4046-B18A-5FF2663B5EC2}">
      <dgm:prSet/>
      <dgm:spPr/>
      <dgm:t>
        <a:bodyPr/>
        <a:lstStyle/>
        <a:p>
          <a:r>
            <a:rPr lang="vi-VN"/>
            <a:t>PHP 7.4</a:t>
          </a:r>
          <a:endParaRPr lang="en-US"/>
        </a:p>
      </dgm:t>
    </dgm:pt>
    <dgm:pt modelId="{64D6A0D4-9E80-4F9A-9EAD-E611FF1B99BC}" type="parTrans" cxnId="{3DFD1A3E-909E-4CEC-AA9C-93BE62651B80}">
      <dgm:prSet/>
      <dgm:spPr/>
      <dgm:t>
        <a:bodyPr/>
        <a:lstStyle/>
        <a:p>
          <a:endParaRPr lang="en-US"/>
        </a:p>
      </dgm:t>
    </dgm:pt>
    <dgm:pt modelId="{A249B25A-0FCF-479D-AB2D-34BAD3025B82}" type="sibTrans" cxnId="{3DFD1A3E-909E-4CEC-AA9C-93BE62651B80}">
      <dgm:prSet/>
      <dgm:spPr/>
      <dgm:t>
        <a:bodyPr/>
        <a:lstStyle/>
        <a:p>
          <a:endParaRPr lang="en-US"/>
        </a:p>
      </dgm:t>
    </dgm:pt>
    <dgm:pt modelId="{D00A2AAD-CFA2-4A9B-93D3-EFAD02DE37C5}">
      <dgm:prSet/>
      <dgm:spPr/>
      <dgm:t>
        <a:bodyPr/>
        <a:lstStyle/>
        <a:p>
          <a:r>
            <a:rPr lang="vi-VN"/>
            <a:t>JavaScript</a:t>
          </a:r>
          <a:endParaRPr lang="en-US"/>
        </a:p>
      </dgm:t>
    </dgm:pt>
    <dgm:pt modelId="{D84035DF-48E4-4122-BF80-C002A43F11E7}" type="parTrans" cxnId="{05FB415E-DD88-4AFD-90B4-897C5FE7CECC}">
      <dgm:prSet/>
      <dgm:spPr/>
      <dgm:t>
        <a:bodyPr/>
        <a:lstStyle/>
        <a:p>
          <a:endParaRPr lang="en-US"/>
        </a:p>
      </dgm:t>
    </dgm:pt>
    <dgm:pt modelId="{9233C625-AED2-46F8-A128-165CAACE9CD9}" type="sibTrans" cxnId="{05FB415E-DD88-4AFD-90B4-897C5FE7CECC}">
      <dgm:prSet/>
      <dgm:spPr/>
      <dgm:t>
        <a:bodyPr/>
        <a:lstStyle/>
        <a:p>
          <a:endParaRPr lang="en-US"/>
        </a:p>
      </dgm:t>
    </dgm:pt>
    <dgm:pt modelId="{33414923-8AF6-4DCD-84CA-DDACF7F80918}">
      <dgm:prSet/>
      <dgm:spPr/>
      <dgm:t>
        <a:bodyPr/>
        <a:lstStyle/>
        <a:p>
          <a:r>
            <a:rPr lang="vi-VN"/>
            <a:t>HTML5</a:t>
          </a:r>
          <a:endParaRPr lang="en-US"/>
        </a:p>
      </dgm:t>
    </dgm:pt>
    <dgm:pt modelId="{2AB9EF5C-3BE9-41F0-9152-56EE5D62A515}" type="parTrans" cxnId="{7098A77D-4B2F-42EC-A190-6A6189CB4A29}">
      <dgm:prSet/>
      <dgm:spPr/>
      <dgm:t>
        <a:bodyPr/>
        <a:lstStyle/>
        <a:p>
          <a:endParaRPr lang="en-US"/>
        </a:p>
      </dgm:t>
    </dgm:pt>
    <dgm:pt modelId="{D7DA9F9E-7EA1-4D59-8F04-835C268422DE}" type="sibTrans" cxnId="{7098A77D-4B2F-42EC-A190-6A6189CB4A29}">
      <dgm:prSet/>
      <dgm:spPr/>
      <dgm:t>
        <a:bodyPr/>
        <a:lstStyle/>
        <a:p>
          <a:endParaRPr lang="en-US"/>
        </a:p>
      </dgm:t>
    </dgm:pt>
    <dgm:pt modelId="{DD6E6258-ABD4-47B6-8A35-F55BE287EDBF}">
      <dgm:prSet/>
      <dgm:spPr/>
      <dgm:t>
        <a:bodyPr/>
        <a:lstStyle/>
        <a:p>
          <a:r>
            <a:rPr lang="vi-VN"/>
            <a:t>CSS3</a:t>
          </a:r>
          <a:endParaRPr lang="en-US"/>
        </a:p>
      </dgm:t>
    </dgm:pt>
    <dgm:pt modelId="{56EA5B2D-6EB2-4C24-BFC1-D36AC17C4219}" type="parTrans" cxnId="{647E23CB-85AA-44CD-87E7-2E57097EED56}">
      <dgm:prSet/>
      <dgm:spPr/>
      <dgm:t>
        <a:bodyPr/>
        <a:lstStyle/>
        <a:p>
          <a:endParaRPr lang="en-US"/>
        </a:p>
      </dgm:t>
    </dgm:pt>
    <dgm:pt modelId="{5A3FB579-CABD-4CA3-85AD-AD54AF541518}" type="sibTrans" cxnId="{647E23CB-85AA-44CD-87E7-2E57097EED56}">
      <dgm:prSet/>
      <dgm:spPr/>
      <dgm:t>
        <a:bodyPr/>
        <a:lstStyle/>
        <a:p>
          <a:endParaRPr lang="en-US"/>
        </a:p>
      </dgm:t>
    </dgm:pt>
    <dgm:pt modelId="{EAE30EC0-7AFE-4A5A-BB1A-B4A2E85DC3C2}">
      <dgm:prSet/>
      <dgm:spPr/>
      <dgm:t>
        <a:bodyPr/>
        <a:lstStyle/>
        <a:p>
          <a:r>
            <a:rPr lang="vi-VN"/>
            <a:t>Mysql 5.7</a:t>
          </a:r>
          <a:endParaRPr lang="en-US"/>
        </a:p>
      </dgm:t>
    </dgm:pt>
    <dgm:pt modelId="{A366D315-7F79-4978-A582-BCA4F2E1A73F}" type="parTrans" cxnId="{D5D58BBB-A70E-4CC7-B390-FAAAF8A582A9}">
      <dgm:prSet/>
      <dgm:spPr/>
      <dgm:t>
        <a:bodyPr/>
        <a:lstStyle/>
        <a:p>
          <a:endParaRPr lang="en-US"/>
        </a:p>
      </dgm:t>
    </dgm:pt>
    <dgm:pt modelId="{FBE46959-346F-4486-BD11-56CDA961AA91}" type="sibTrans" cxnId="{D5D58BBB-A70E-4CC7-B390-FAAAF8A582A9}">
      <dgm:prSet/>
      <dgm:spPr/>
      <dgm:t>
        <a:bodyPr/>
        <a:lstStyle/>
        <a:p>
          <a:endParaRPr lang="en-US"/>
        </a:p>
      </dgm:t>
    </dgm:pt>
    <dgm:pt modelId="{779F9ECC-D250-43A5-A38F-0F5C4DD0CDF9}" type="pres">
      <dgm:prSet presAssocID="{59043011-0B07-4D67-8797-7ACEF3F26C36}" presName="vert0" presStyleCnt="0">
        <dgm:presLayoutVars>
          <dgm:dir/>
          <dgm:animOne val="branch"/>
          <dgm:animLvl val="lvl"/>
        </dgm:presLayoutVars>
      </dgm:prSet>
      <dgm:spPr/>
    </dgm:pt>
    <dgm:pt modelId="{22B56A67-6BF5-47A7-9653-51B81E73BC72}" type="pres">
      <dgm:prSet presAssocID="{378F87CF-6CE0-4046-B18A-5FF2663B5EC2}" presName="thickLine" presStyleLbl="alignNode1" presStyleIdx="0" presStyleCnt="5"/>
      <dgm:spPr/>
    </dgm:pt>
    <dgm:pt modelId="{55BA85EF-91D2-4012-B05B-ED5CE3EB3C60}" type="pres">
      <dgm:prSet presAssocID="{378F87CF-6CE0-4046-B18A-5FF2663B5EC2}" presName="horz1" presStyleCnt="0"/>
      <dgm:spPr/>
    </dgm:pt>
    <dgm:pt modelId="{B3D4577F-5167-4E6D-9AFD-0AC688EC1789}" type="pres">
      <dgm:prSet presAssocID="{378F87CF-6CE0-4046-B18A-5FF2663B5EC2}" presName="tx1" presStyleLbl="revTx" presStyleIdx="0" presStyleCnt="5"/>
      <dgm:spPr/>
    </dgm:pt>
    <dgm:pt modelId="{D9A98935-93D9-4821-BA39-3C53A2C23074}" type="pres">
      <dgm:prSet presAssocID="{378F87CF-6CE0-4046-B18A-5FF2663B5EC2}" presName="vert1" presStyleCnt="0"/>
      <dgm:spPr/>
    </dgm:pt>
    <dgm:pt modelId="{40069698-7FD0-49E7-84EC-324399AAF867}" type="pres">
      <dgm:prSet presAssocID="{D00A2AAD-CFA2-4A9B-93D3-EFAD02DE37C5}" presName="thickLine" presStyleLbl="alignNode1" presStyleIdx="1" presStyleCnt="5"/>
      <dgm:spPr/>
    </dgm:pt>
    <dgm:pt modelId="{FB3316F2-0FBE-48E3-8A58-E218132E7D1D}" type="pres">
      <dgm:prSet presAssocID="{D00A2AAD-CFA2-4A9B-93D3-EFAD02DE37C5}" presName="horz1" presStyleCnt="0"/>
      <dgm:spPr/>
    </dgm:pt>
    <dgm:pt modelId="{9DC5D16F-DF76-4F98-A387-4D077F0D79E2}" type="pres">
      <dgm:prSet presAssocID="{D00A2AAD-CFA2-4A9B-93D3-EFAD02DE37C5}" presName="tx1" presStyleLbl="revTx" presStyleIdx="1" presStyleCnt="5"/>
      <dgm:spPr/>
    </dgm:pt>
    <dgm:pt modelId="{61D4A864-2C50-429D-AA20-488F96A76992}" type="pres">
      <dgm:prSet presAssocID="{D00A2AAD-CFA2-4A9B-93D3-EFAD02DE37C5}" presName="vert1" presStyleCnt="0"/>
      <dgm:spPr/>
    </dgm:pt>
    <dgm:pt modelId="{DF86502A-C55A-481E-86F1-E213AA0A4C61}" type="pres">
      <dgm:prSet presAssocID="{33414923-8AF6-4DCD-84CA-DDACF7F80918}" presName="thickLine" presStyleLbl="alignNode1" presStyleIdx="2" presStyleCnt="5"/>
      <dgm:spPr/>
    </dgm:pt>
    <dgm:pt modelId="{538497EF-7416-4157-934A-7A813C4EEA3C}" type="pres">
      <dgm:prSet presAssocID="{33414923-8AF6-4DCD-84CA-DDACF7F80918}" presName="horz1" presStyleCnt="0"/>
      <dgm:spPr/>
    </dgm:pt>
    <dgm:pt modelId="{E3C3AB7D-A767-468A-92AB-8C4286BE410B}" type="pres">
      <dgm:prSet presAssocID="{33414923-8AF6-4DCD-84CA-DDACF7F80918}" presName="tx1" presStyleLbl="revTx" presStyleIdx="2" presStyleCnt="5"/>
      <dgm:spPr/>
    </dgm:pt>
    <dgm:pt modelId="{DCA26794-5B02-474F-9A92-79B549C7A122}" type="pres">
      <dgm:prSet presAssocID="{33414923-8AF6-4DCD-84CA-DDACF7F80918}" presName="vert1" presStyleCnt="0"/>
      <dgm:spPr/>
    </dgm:pt>
    <dgm:pt modelId="{E024EDA3-F676-4A1B-BAC7-2003382E687F}" type="pres">
      <dgm:prSet presAssocID="{DD6E6258-ABD4-47B6-8A35-F55BE287EDBF}" presName="thickLine" presStyleLbl="alignNode1" presStyleIdx="3" presStyleCnt="5"/>
      <dgm:spPr/>
    </dgm:pt>
    <dgm:pt modelId="{66C905EA-B8EE-4EF6-B5FD-39F94940BAA7}" type="pres">
      <dgm:prSet presAssocID="{DD6E6258-ABD4-47B6-8A35-F55BE287EDBF}" presName="horz1" presStyleCnt="0"/>
      <dgm:spPr/>
    </dgm:pt>
    <dgm:pt modelId="{0DBC23DA-285C-44CE-84BF-3E5A82621875}" type="pres">
      <dgm:prSet presAssocID="{DD6E6258-ABD4-47B6-8A35-F55BE287EDBF}" presName="tx1" presStyleLbl="revTx" presStyleIdx="3" presStyleCnt="5"/>
      <dgm:spPr/>
    </dgm:pt>
    <dgm:pt modelId="{6147A264-388A-45BE-8E6C-D0169CBEC12B}" type="pres">
      <dgm:prSet presAssocID="{DD6E6258-ABD4-47B6-8A35-F55BE287EDBF}" presName="vert1" presStyleCnt="0"/>
      <dgm:spPr/>
    </dgm:pt>
    <dgm:pt modelId="{431D0CDB-A321-4B7D-92AD-BDFF35D12AC3}" type="pres">
      <dgm:prSet presAssocID="{EAE30EC0-7AFE-4A5A-BB1A-B4A2E85DC3C2}" presName="thickLine" presStyleLbl="alignNode1" presStyleIdx="4" presStyleCnt="5"/>
      <dgm:spPr/>
    </dgm:pt>
    <dgm:pt modelId="{1E663C69-D624-4116-8D13-BB2EF4940629}" type="pres">
      <dgm:prSet presAssocID="{EAE30EC0-7AFE-4A5A-BB1A-B4A2E85DC3C2}" presName="horz1" presStyleCnt="0"/>
      <dgm:spPr/>
    </dgm:pt>
    <dgm:pt modelId="{8064E19A-838F-4F38-BD54-A055D5CB1EC3}" type="pres">
      <dgm:prSet presAssocID="{EAE30EC0-7AFE-4A5A-BB1A-B4A2E85DC3C2}" presName="tx1" presStyleLbl="revTx" presStyleIdx="4" presStyleCnt="5"/>
      <dgm:spPr/>
    </dgm:pt>
    <dgm:pt modelId="{434CB599-4436-42F1-99C7-19599359E9C0}" type="pres">
      <dgm:prSet presAssocID="{EAE30EC0-7AFE-4A5A-BB1A-B4A2E85DC3C2}" presName="vert1" presStyleCnt="0"/>
      <dgm:spPr/>
    </dgm:pt>
  </dgm:ptLst>
  <dgm:cxnLst>
    <dgm:cxn modelId="{44CC7518-AC4D-4716-9F01-78F76E7BFD40}" type="presOf" srcId="{D00A2AAD-CFA2-4A9B-93D3-EFAD02DE37C5}" destId="{9DC5D16F-DF76-4F98-A387-4D077F0D79E2}" srcOrd="0" destOrd="0" presId="urn:microsoft.com/office/officeart/2008/layout/LinedList"/>
    <dgm:cxn modelId="{3DFD1A3E-909E-4CEC-AA9C-93BE62651B80}" srcId="{59043011-0B07-4D67-8797-7ACEF3F26C36}" destId="{378F87CF-6CE0-4046-B18A-5FF2663B5EC2}" srcOrd="0" destOrd="0" parTransId="{64D6A0D4-9E80-4F9A-9EAD-E611FF1B99BC}" sibTransId="{A249B25A-0FCF-479D-AB2D-34BAD3025B82}"/>
    <dgm:cxn modelId="{05FB415E-DD88-4AFD-90B4-897C5FE7CECC}" srcId="{59043011-0B07-4D67-8797-7ACEF3F26C36}" destId="{D00A2AAD-CFA2-4A9B-93D3-EFAD02DE37C5}" srcOrd="1" destOrd="0" parTransId="{D84035DF-48E4-4122-BF80-C002A43F11E7}" sibTransId="{9233C625-AED2-46F8-A128-165CAACE9CD9}"/>
    <dgm:cxn modelId="{00F6ED43-9621-4550-A85A-FD5CCBC662B5}" type="presOf" srcId="{378F87CF-6CE0-4046-B18A-5FF2663B5EC2}" destId="{B3D4577F-5167-4E6D-9AFD-0AC688EC1789}" srcOrd="0" destOrd="0" presId="urn:microsoft.com/office/officeart/2008/layout/LinedList"/>
    <dgm:cxn modelId="{7098A77D-4B2F-42EC-A190-6A6189CB4A29}" srcId="{59043011-0B07-4D67-8797-7ACEF3F26C36}" destId="{33414923-8AF6-4DCD-84CA-DDACF7F80918}" srcOrd="2" destOrd="0" parTransId="{2AB9EF5C-3BE9-41F0-9152-56EE5D62A515}" sibTransId="{D7DA9F9E-7EA1-4D59-8F04-835C268422DE}"/>
    <dgm:cxn modelId="{FF6A589B-16A0-4D5D-8778-4B6F0453593A}" type="presOf" srcId="{DD6E6258-ABD4-47B6-8A35-F55BE287EDBF}" destId="{0DBC23DA-285C-44CE-84BF-3E5A82621875}" srcOrd="0" destOrd="0" presId="urn:microsoft.com/office/officeart/2008/layout/LinedList"/>
    <dgm:cxn modelId="{B5E34A9E-B915-4CB7-B580-690CC8D4D4F8}" type="presOf" srcId="{33414923-8AF6-4DCD-84CA-DDACF7F80918}" destId="{E3C3AB7D-A767-468A-92AB-8C4286BE410B}" srcOrd="0" destOrd="0" presId="urn:microsoft.com/office/officeart/2008/layout/LinedList"/>
    <dgm:cxn modelId="{D5D58BBB-A70E-4CC7-B390-FAAAF8A582A9}" srcId="{59043011-0B07-4D67-8797-7ACEF3F26C36}" destId="{EAE30EC0-7AFE-4A5A-BB1A-B4A2E85DC3C2}" srcOrd="4" destOrd="0" parTransId="{A366D315-7F79-4978-A582-BCA4F2E1A73F}" sibTransId="{FBE46959-346F-4486-BD11-56CDA961AA91}"/>
    <dgm:cxn modelId="{647E23CB-85AA-44CD-87E7-2E57097EED56}" srcId="{59043011-0B07-4D67-8797-7ACEF3F26C36}" destId="{DD6E6258-ABD4-47B6-8A35-F55BE287EDBF}" srcOrd="3" destOrd="0" parTransId="{56EA5B2D-6EB2-4C24-BFC1-D36AC17C4219}" sibTransId="{5A3FB579-CABD-4CA3-85AD-AD54AF541518}"/>
    <dgm:cxn modelId="{5ED1B3DE-BC08-47D8-8753-91761F1E8A09}" type="presOf" srcId="{EAE30EC0-7AFE-4A5A-BB1A-B4A2E85DC3C2}" destId="{8064E19A-838F-4F38-BD54-A055D5CB1EC3}" srcOrd="0" destOrd="0" presId="urn:microsoft.com/office/officeart/2008/layout/LinedList"/>
    <dgm:cxn modelId="{A2762CF6-8D57-480A-8004-70043F497644}" type="presOf" srcId="{59043011-0B07-4D67-8797-7ACEF3F26C36}" destId="{779F9ECC-D250-43A5-A38F-0F5C4DD0CDF9}" srcOrd="0" destOrd="0" presId="urn:microsoft.com/office/officeart/2008/layout/LinedList"/>
    <dgm:cxn modelId="{345C76D0-7AF3-445A-9C5D-F66AF8F68EBC}" type="presParOf" srcId="{779F9ECC-D250-43A5-A38F-0F5C4DD0CDF9}" destId="{22B56A67-6BF5-47A7-9653-51B81E73BC72}" srcOrd="0" destOrd="0" presId="urn:microsoft.com/office/officeart/2008/layout/LinedList"/>
    <dgm:cxn modelId="{873AC261-2836-4234-A1DF-519B0C0213F5}" type="presParOf" srcId="{779F9ECC-D250-43A5-A38F-0F5C4DD0CDF9}" destId="{55BA85EF-91D2-4012-B05B-ED5CE3EB3C60}" srcOrd="1" destOrd="0" presId="urn:microsoft.com/office/officeart/2008/layout/LinedList"/>
    <dgm:cxn modelId="{F56182BA-2BB6-41F2-B094-F31E02D7D416}" type="presParOf" srcId="{55BA85EF-91D2-4012-B05B-ED5CE3EB3C60}" destId="{B3D4577F-5167-4E6D-9AFD-0AC688EC1789}" srcOrd="0" destOrd="0" presId="urn:microsoft.com/office/officeart/2008/layout/LinedList"/>
    <dgm:cxn modelId="{2098A711-5E3F-4796-B73D-82606BEE801C}" type="presParOf" srcId="{55BA85EF-91D2-4012-B05B-ED5CE3EB3C60}" destId="{D9A98935-93D9-4821-BA39-3C53A2C23074}" srcOrd="1" destOrd="0" presId="urn:microsoft.com/office/officeart/2008/layout/LinedList"/>
    <dgm:cxn modelId="{74E13686-C294-4F7F-835A-1D63EE59A0BA}" type="presParOf" srcId="{779F9ECC-D250-43A5-A38F-0F5C4DD0CDF9}" destId="{40069698-7FD0-49E7-84EC-324399AAF867}" srcOrd="2" destOrd="0" presId="urn:microsoft.com/office/officeart/2008/layout/LinedList"/>
    <dgm:cxn modelId="{FE9E37E6-A841-484B-A53E-C3DD06674589}" type="presParOf" srcId="{779F9ECC-D250-43A5-A38F-0F5C4DD0CDF9}" destId="{FB3316F2-0FBE-48E3-8A58-E218132E7D1D}" srcOrd="3" destOrd="0" presId="urn:microsoft.com/office/officeart/2008/layout/LinedList"/>
    <dgm:cxn modelId="{9DF95BA4-9EEF-431C-95CD-161AB61E0F58}" type="presParOf" srcId="{FB3316F2-0FBE-48E3-8A58-E218132E7D1D}" destId="{9DC5D16F-DF76-4F98-A387-4D077F0D79E2}" srcOrd="0" destOrd="0" presId="urn:microsoft.com/office/officeart/2008/layout/LinedList"/>
    <dgm:cxn modelId="{D6B9BA9B-7DBD-4D04-9F38-5765D11FAFE1}" type="presParOf" srcId="{FB3316F2-0FBE-48E3-8A58-E218132E7D1D}" destId="{61D4A864-2C50-429D-AA20-488F96A76992}" srcOrd="1" destOrd="0" presId="urn:microsoft.com/office/officeart/2008/layout/LinedList"/>
    <dgm:cxn modelId="{317C8E9A-9051-4D6D-AF4A-593ACAAC1E74}" type="presParOf" srcId="{779F9ECC-D250-43A5-A38F-0F5C4DD0CDF9}" destId="{DF86502A-C55A-481E-86F1-E213AA0A4C61}" srcOrd="4" destOrd="0" presId="urn:microsoft.com/office/officeart/2008/layout/LinedList"/>
    <dgm:cxn modelId="{B8B8B182-8AEB-47B1-9AAC-460989A54CBD}" type="presParOf" srcId="{779F9ECC-D250-43A5-A38F-0F5C4DD0CDF9}" destId="{538497EF-7416-4157-934A-7A813C4EEA3C}" srcOrd="5" destOrd="0" presId="urn:microsoft.com/office/officeart/2008/layout/LinedList"/>
    <dgm:cxn modelId="{EECAEFF7-DC19-437C-80A4-860C5F305723}" type="presParOf" srcId="{538497EF-7416-4157-934A-7A813C4EEA3C}" destId="{E3C3AB7D-A767-468A-92AB-8C4286BE410B}" srcOrd="0" destOrd="0" presId="urn:microsoft.com/office/officeart/2008/layout/LinedList"/>
    <dgm:cxn modelId="{BFAC9379-5A34-4D4C-BBAE-00D0D4D5FDB5}" type="presParOf" srcId="{538497EF-7416-4157-934A-7A813C4EEA3C}" destId="{DCA26794-5B02-474F-9A92-79B549C7A122}" srcOrd="1" destOrd="0" presId="urn:microsoft.com/office/officeart/2008/layout/LinedList"/>
    <dgm:cxn modelId="{0C4CAF0A-6B8F-49B8-863D-6371261C1C86}" type="presParOf" srcId="{779F9ECC-D250-43A5-A38F-0F5C4DD0CDF9}" destId="{E024EDA3-F676-4A1B-BAC7-2003382E687F}" srcOrd="6" destOrd="0" presId="urn:microsoft.com/office/officeart/2008/layout/LinedList"/>
    <dgm:cxn modelId="{D5D30BFE-F5E0-43F5-BD60-AB2F5A518619}" type="presParOf" srcId="{779F9ECC-D250-43A5-A38F-0F5C4DD0CDF9}" destId="{66C905EA-B8EE-4EF6-B5FD-39F94940BAA7}" srcOrd="7" destOrd="0" presId="urn:microsoft.com/office/officeart/2008/layout/LinedList"/>
    <dgm:cxn modelId="{E574477B-95B0-4BB4-A002-F838DFAB9ADE}" type="presParOf" srcId="{66C905EA-B8EE-4EF6-B5FD-39F94940BAA7}" destId="{0DBC23DA-285C-44CE-84BF-3E5A82621875}" srcOrd="0" destOrd="0" presId="urn:microsoft.com/office/officeart/2008/layout/LinedList"/>
    <dgm:cxn modelId="{A036AD01-1BEE-4776-8A78-4C2995422B4C}" type="presParOf" srcId="{66C905EA-B8EE-4EF6-B5FD-39F94940BAA7}" destId="{6147A264-388A-45BE-8E6C-D0169CBEC12B}" srcOrd="1" destOrd="0" presId="urn:microsoft.com/office/officeart/2008/layout/LinedList"/>
    <dgm:cxn modelId="{D7644408-74DC-4EE7-B244-E9FF4A5C868B}" type="presParOf" srcId="{779F9ECC-D250-43A5-A38F-0F5C4DD0CDF9}" destId="{431D0CDB-A321-4B7D-92AD-BDFF35D12AC3}" srcOrd="8" destOrd="0" presId="urn:microsoft.com/office/officeart/2008/layout/LinedList"/>
    <dgm:cxn modelId="{6ACA81C5-FB57-4D6C-AD67-0F9A98868847}" type="presParOf" srcId="{779F9ECC-D250-43A5-A38F-0F5C4DD0CDF9}" destId="{1E663C69-D624-4116-8D13-BB2EF4940629}" srcOrd="9" destOrd="0" presId="urn:microsoft.com/office/officeart/2008/layout/LinedList"/>
    <dgm:cxn modelId="{0852D20B-1EE6-4A93-B550-9F79F5448E56}" type="presParOf" srcId="{1E663C69-D624-4116-8D13-BB2EF4940629}" destId="{8064E19A-838F-4F38-BD54-A055D5CB1EC3}" srcOrd="0" destOrd="0" presId="urn:microsoft.com/office/officeart/2008/layout/LinedList"/>
    <dgm:cxn modelId="{82C93DCD-9D4D-4EF8-9A85-E758789928EF}" type="presParOf" srcId="{1E663C69-D624-4116-8D13-BB2EF4940629}" destId="{434CB599-4436-42F1-99C7-19599359E9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6251DB-3C52-46DF-8507-4A8DCAB6032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9C9CBB-4B69-4967-AB3D-A24B9B899ECB}">
      <dgm:prSet/>
      <dgm:spPr/>
      <dgm:t>
        <a:bodyPr/>
        <a:lstStyle/>
        <a:p>
          <a:r>
            <a:rPr lang="vi-VN"/>
            <a:t>Khách hàng:</a:t>
          </a:r>
          <a:endParaRPr lang="en-US"/>
        </a:p>
      </dgm:t>
    </dgm:pt>
    <dgm:pt modelId="{6CE654C1-BD21-44D8-B1E5-E700B1EEB244}" type="parTrans" cxnId="{36343070-FEC1-428B-A7B7-5CC3EC4B04CF}">
      <dgm:prSet/>
      <dgm:spPr/>
      <dgm:t>
        <a:bodyPr/>
        <a:lstStyle/>
        <a:p>
          <a:endParaRPr lang="en-US"/>
        </a:p>
      </dgm:t>
    </dgm:pt>
    <dgm:pt modelId="{10D1F1E0-D811-4372-BAC0-CC12F9BA0C1B}" type="sibTrans" cxnId="{36343070-FEC1-428B-A7B7-5CC3EC4B04CF}">
      <dgm:prSet/>
      <dgm:spPr/>
      <dgm:t>
        <a:bodyPr/>
        <a:lstStyle/>
        <a:p>
          <a:endParaRPr lang="en-US"/>
        </a:p>
      </dgm:t>
    </dgm:pt>
    <dgm:pt modelId="{04FBA1E6-2651-4BBD-9141-2AC677E9A14E}">
      <dgm:prSet/>
      <dgm:spPr/>
      <dgm:t>
        <a:bodyPr/>
        <a:lstStyle/>
        <a:p>
          <a:r>
            <a:rPr lang="vi-VN" dirty="0"/>
            <a:t>Quản lí tài khoản bản thân</a:t>
          </a:r>
          <a:endParaRPr lang="en-US" dirty="0"/>
        </a:p>
      </dgm:t>
    </dgm:pt>
    <dgm:pt modelId="{AA211B64-F6C7-43A4-9920-F953F5EF4543}" type="parTrans" cxnId="{8624F21D-D01E-4443-9881-299D860BBD3A}">
      <dgm:prSet/>
      <dgm:spPr/>
      <dgm:t>
        <a:bodyPr/>
        <a:lstStyle/>
        <a:p>
          <a:endParaRPr lang="en-US"/>
        </a:p>
      </dgm:t>
    </dgm:pt>
    <dgm:pt modelId="{BBAB9D1F-A8AC-4761-955A-638405BFB96C}" type="sibTrans" cxnId="{8624F21D-D01E-4443-9881-299D860BBD3A}">
      <dgm:prSet/>
      <dgm:spPr/>
      <dgm:t>
        <a:bodyPr/>
        <a:lstStyle/>
        <a:p>
          <a:endParaRPr lang="en-US"/>
        </a:p>
      </dgm:t>
    </dgm:pt>
    <dgm:pt modelId="{FBA5622C-D323-45DA-9C01-3515A692FF73}">
      <dgm:prSet/>
      <dgm:spPr/>
      <dgm:t>
        <a:bodyPr/>
        <a:lstStyle/>
        <a:p>
          <a:r>
            <a:rPr lang="vi-VN" dirty="0"/>
            <a:t>Xem các sản phẩm</a:t>
          </a:r>
          <a:endParaRPr lang="en-US" dirty="0"/>
        </a:p>
      </dgm:t>
    </dgm:pt>
    <dgm:pt modelId="{9E6B1909-021B-4D83-B93E-64C0338587D7}" type="parTrans" cxnId="{504054E4-7502-4F66-842F-C818AF8A327C}">
      <dgm:prSet/>
      <dgm:spPr/>
      <dgm:t>
        <a:bodyPr/>
        <a:lstStyle/>
        <a:p>
          <a:endParaRPr lang="en-US"/>
        </a:p>
      </dgm:t>
    </dgm:pt>
    <dgm:pt modelId="{37BFF022-F154-40E4-9FD9-C9B78C4FADD5}" type="sibTrans" cxnId="{504054E4-7502-4F66-842F-C818AF8A327C}">
      <dgm:prSet/>
      <dgm:spPr/>
      <dgm:t>
        <a:bodyPr/>
        <a:lstStyle/>
        <a:p>
          <a:endParaRPr lang="en-US"/>
        </a:p>
      </dgm:t>
    </dgm:pt>
    <dgm:pt modelId="{60B227DD-1E3A-49EC-BBE1-C66A18E8FFA1}">
      <dgm:prSet/>
      <dgm:spPr/>
      <dgm:t>
        <a:bodyPr/>
        <a:lstStyle/>
        <a:p>
          <a:r>
            <a:rPr lang="vi-VN" dirty="0"/>
            <a:t>Đặt hàng</a:t>
          </a:r>
          <a:endParaRPr lang="en-US" dirty="0"/>
        </a:p>
      </dgm:t>
    </dgm:pt>
    <dgm:pt modelId="{B1F7EAF6-EFB5-47E4-BCA2-9E196949D9A3}" type="parTrans" cxnId="{89A46D76-2379-46F7-A113-9768BA102CAB}">
      <dgm:prSet/>
      <dgm:spPr/>
      <dgm:t>
        <a:bodyPr/>
        <a:lstStyle/>
        <a:p>
          <a:endParaRPr lang="en-US"/>
        </a:p>
      </dgm:t>
    </dgm:pt>
    <dgm:pt modelId="{D4CB0D9A-C68D-4DE6-B377-5D86CEF17F8B}" type="sibTrans" cxnId="{89A46D76-2379-46F7-A113-9768BA102CAB}">
      <dgm:prSet/>
      <dgm:spPr/>
      <dgm:t>
        <a:bodyPr/>
        <a:lstStyle/>
        <a:p>
          <a:endParaRPr lang="en-US"/>
        </a:p>
      </dgm:t>
    </dgm:pt>
    <dgm:pt modelId="{4A12ABF8-F61C-4CB1-9EE3-168505F5885A}">
      <dgm:prSet/>
      <dgm:spPr/>
      <dgm:t>
        <a:bodyPr/>
        <a:lstStyle/>
        <a:p>
          <a:r>
            <a:rPr lang="vi-VN"/>
            <a:t>Quản lí, nhân viên:</a:t>
          </a:r>
          <a:endParaRPr lang="en-US"/>
        </a:p>
      </dgm:t>
    </dgm:pt>
    <dgm:pt modelId="{A1FB2920-D7CD-4FD6-B8E6-E0077B7B9EAA}" type="parTrans" cxnId="{5C43CEDF-17F8-4703-BDF4-A6D5FC1B25E7}">
      <dgm:prSet/>
      <dgm:spPr/>
      <dgm:t>
        <a:bodyPr/>
        <a:lstStyle/>
        <a:p>
          <a:endParaRPr lang="en-US"/>
        </a:p>
      </dgm:t>
    </dgm:pt>
    <dgm:pt modelId="{B511161E-ACDF-4E65-A8AF-B803F780B30C}" type="sibTrans" cxnId="{5C43CEDF-17F8-4703-BDF4-A6D5FC1B25E7}">
      <dgm:prSet/>
      <dgm:spPr/>
      <dgm:t>
        <a:bodyPr/>
        <a:lstStyle/>
        <a:p>
          <a:endParaRPr lang="en-US"/>
        </a:p>
      </dgm:t>
    </dgm:pt>
    <dgm:pt modelId="{A92A2EE6-5E52-46B8-8944-0692BE42049E}">
      <dgm:prSet/>
      <dgm:spPr/>
      <dgm:t>
        <a:bodyPr/>
        <a:lstStyle/>
        <a:p>
          <a:r>
            <a:rPr lang="vi-VN"/>
            <a:t>Quản lí đơn hàng</a:t>
          </a:r>
          <a:endParaRPr lang="en-US"/>
        </a:p>
      </dgm:t>
    </dgm:pt>
    <dgm:pt modelId="{8B0F33A4-18F5-4775-9000-971F37A0FB4A}" type="parTrans" cxnId="{678B6362-4C40-479C-B7EA-08F77E8E6E1D}">
      <dgm:prSet/>
      <dgm:spPr/>
      <dgm:t>
        <a:bodyPr/>
        <a:lstStyle/>
        <a:p>
          <a:endParaRPr lang="en-US"/>
        </a:p>
      </dgm:t>
    </dgm:pt>
    <dgm:pt modelId="{613CFB1A-102C-4299-A6F8-E5B850CA54C2}" type="sibTrans" cxnId="{678B6362-4C40-479C-B7EA-08F77E8E6E1D}">
      <dgm:prSet/>
      <dgm:spPr/>
      <dgm:t>
        <a:bodyPr/>
        <a:lstStyle/>
        <a:p>
          <a:endParaRPr lang="en-US"/>
        </a:p>
      </dgm:t>
    </dgm:pt>
    <dgm:pt modelId="{7BB13581-101D-4C49-B0F8-7CD967A81759}">
      <dgm:prSet/>
      <dgm:spPr/>
      <dgm:t>
        <a:bodyPr/>
        <a:lstStyle/>
        <a:p>
          <a:r>
            <a:rPr lang="vi-VN"/>
            <a:t>Quản lí sản phẩm</a:t>
          </a:r>
          <a:endParaRPr lang="en-US"/>
        </a:p>
      </dgm:t>
    </dgm:pt>
    <dgm:pt modelId="{E403CC23-CB42-478D-A348-A70090A7B19C}" type="parTrans" cxnId="{353469FC-3B06-46C8-8FB5-6CBC481BAF54}">
      <dgm:prSet/>
      <dgm:spPr/>
      <dgm:t>
        <a:bodyPr/>
        <a:lstStyle/>
        <a:p>
          <a:endParaRPr lang="en-US"/>
        </a:p>
      </dgm:t>
    </dgm:pt>
    <dgm:pt modelId="{636C3F02-4B4A-4B5A-8870-1EC2E3539338}" type="sibTrans" cxnId="{353469FC-3B06-46C8-8FB5-6CBC481BAF54}">
      <dgm:prSet/>
      <dgm:spPr/>
      <dgm:t>
        <a:bodyPr/>
        <a:lstStyle/>
        <a:p>
          <a:endParaRPr lang="en-US"/>
        </a:p>
      </dgm:t>
    </dgm:pt>
    <dgm:pt modelId="{7550FAA4-1F1A-4065-8DB7-AFA2844B7146}">
      <dgm:prSet/>
      <dgm:spPr/>
      <dgm:t>
        <a:bodyPr/>
        <a:lstStyle/>
        <a:p>
          <a:r>
            <a:rPr lang="vi-VN" dirty="0"/>
            <a:t>Quản lí tài khoản khách</a:t>
          </a:r>
          <a:endParaRPr lang="en-US" dirty="0"/>
        </a:p>
      </dgm:t>
    </dgm:pt>
    <dgm:pt modelId="{1CA15DD4-B7B6-4C17-8EF1-14DE0679D173}" type="parTrans" cxnId="{172DC6BF-C41D-44E1-AA89-E44F5E082828}">
      <dgm:prSet/>
      <dgm:spPr/>
      <dgm:t>
        <a:bodyPr/>
        <a:lstStyle/>
        <a:p>
          <a:endParaRPr lang="en-US"/>
        </a:p>
      </dgm:t>
    </dgm:pt>
    <dgm:pt modelId="{2409068D-87A0-43BF-87B1-72FCAB85BEC6}" type="sibTrans" cxnId="{172DC6BF-C41D-44E1-AA89-E44F5E082828}">
      <dgm:prSet/>
      <dgm:spPr/>
      <dgm:t>
        <a:bodyPr/>
        <a:lstStyle/>
        <a:p>
          <a:endParaRPr lang="en-US"/>
        </a:p>
      </dgm:t>
    </dgm:pt>
    <dgm:pt modelId="{63EEC20B-F166-44C9-A7C1-74F086EF42C1}">
      <dgm:prSet/>
      <dgm:spPr/>
      <dgm:t>
        <a:bodyPr/>
        <a:lstStyle/>
        <a:p>
          <a:r>
            <a:rPr lang="vi-VN" dirty="0"/>
            <a:t>Quản lí giỏ hàng</a:t>
          </a:r>
          <a:endParaRPr lang="en-US" dirty="0"/>
        </a:p>
      </dgm:t>
    </dgm:pt>
    <dgm:pt modelId="{4A577773-E757-427D-8B44-EFFC6C0D6DF1}" type="parTrans" cxnId="{3E2A6F39-BAB4-46E5-8632-B2614A4CCBE6}">
      <dgm:prSet/>
      <dgm:spPr/>
      <dgm:t>
        <a:bodyPr/>
        <a:lstStyle/>
        <a:p>
          <a:endParaRPr lang="en-US"/>
        </a:p>
      </dgm:t>
    </dgm:pt>
    <dgm:pt modelId="{EFC32FC4-C01E-4E8A-9734-7FF691560AFB}" type="sibTrans" cxnId="{3E2A6F39-BAB4-46E5-8632-B2614A4CCBE6}">
      <dgm:prSet/>
      <dgm:spPr/>
      <dgm:t>
        <a:bodyPr/>
        <a:lstStyle/>
        <a:p>
          <a:endParaRPr lang="en-US"/>
        </a:p>
      </dgm:t>
    </dgm:pt>
    <dgm:pt modelId="{8E378834-EA51-4C38-9C21-BCA8D0F62B42}" type="pres">
      <dgm:prSet presAssocID="{216251DB-3C52-46DF-8507-4A8DCAB60329}" presName="linear" presStyleCnt="0">
        <dgm:presLayoutVars>
          <dgm:dir/>
          <dgm:animLvl val="lvl"/>
          <dgm:resizeHandles val="exact"/>
        </dgm:presLayoutVars>
      </dgm:prSet>
      <dgm:spPr/>
    </dgm:pt>
    <dgm:pt modelId="{7B3450A5-13AB-4B8B-BAE9-D2B66CDFBCE5}" type="pres">
      <dgm:prSet presAssocID="{BC9C9CBB-4B69-4967-AB3D-A24B9B899ECB}" presName="parentLin" presStyleCnt="0"/>
      <dgm:spPr/>
    </dgm:pt>
    <dgm:pt modelId="{059580BA-81B6-4449-8BB9-90ACF89F1EAB}" type="pres">
      <dgm:prSet presAssocID="{BC9C9CBB-4B69-4967-AB3D-A24B9B899ECB}" presName="parentLeftMargin" presStyleLbl="node1" presStyleIdx="0" presStyleCnt="2"/>
      <dgm:spPr/>
    </dgm:pt>
    <dgm:pt modelId="{6832A302-030C-45E8-9AF2-8274F07CC20B}" type="pres">
      <dgm:prSet presAssocID="{BC9C9CBB-4B69-4967-AB3D-A24B9B899EC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1796AC-D3FF-4380-8AA2-EAFDC8CE0D77}" type="pres">
      <dgm:prSet presAssocID="{BC9C9CBB-4B69-4967-AB3D-A24B9B899ECB}" presName="negativeSpace" presStyleCnt="0"/>
      <dgm:spPr/>
    </dgm:pt>
    <dgm:pt modelId="{883068C7-9479-424C-BE82-048383ACFE95}" type="pres">
      <dgm:prSet presAssocID="{BC9C9CBB-4B69-4967-AB3D-A24B9B899ECB}" presName="childText" presStyleLbl="conFgAcc1" presStyleIdx="0" presStyleCnt="2">
        <dgm:presLayoutVars>
          <dgm:bulletEnabled val="1"/>
        </dgm:presLayoutVars>
      </dgm:prSet>
      <dgm:spPr/>
    </dgm:pt>
    <dgm:pt modelId="{8FD9AAEA-77B9-46B0-8123-3BBD9498FEF4}" type="pres">
      <dgm:prSet presAssocID="{10D1F1E0-D811-4372-BAC0-CC12F9BA0C1B}" presName="spaceBetweenRectangles" presStyleCnt="0"/>
      <dgm:spPr/>
    </dgm:pt>
    <dgm:pt modelId="{0A4FCF76-14A2-45BD-BCD2-D53436FDFD06}" type="pres">
      <dgm:prSet presAssocID="{4A12ABF8-F61C-4CB1-9EE3-168505F5885A}" presName="parentLin" presStyleCnt="0"/>
      <dgm:spPr/>
    </dgm:pt>
    <dgm:pt modelId="{41554604-4557-42E8-859F-8F8D6E4D9167}" type="pres">
      <dgm:prSet presAssocID="{4A12ABF8-F61C-4CB1-9EE3-168505F5885A}" presName="parentLeftMargin" presStyleLbl="node1" presStyleIdx="0" presStyleCnt="2"/>
      <dgm:spPr/>
    </dgm:pt>
    <dgm:pt modelId="{72A75066-C25D-4064-9D56-0EEDA7EC5DE1}" type="pres">
      <dgm:prSet presAssocID="{4A12ABF8-F61C-4CB1-9EE3-168505F588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6E1697-86F2-4D14-8274-74EE345EA03D}" type="pres">
      <dgm:prSet presAssocID="{4A12ABF8-F61C-4CB1-9EE3-168505F5885A}" presName="negativeSpace" presStyleCnt="0"/>
      <dgm:spPr/>
    </dgm:pt>
    <dgm:pt modelId="{D8618115-B5EB-4712-9D19-422609A78A26}" type="pres">
      <dgm:prSet presAssocID="{4A12ABF8-F61C-4CB1-9EE3-168505F5885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624F21D-D01E-4443-9881-299D860BBD3A}" srcId="{BC9C9CBB-4B69-4967-AB3D-A24B9B899ECB}" destId="{04FBA1E6-2651-4BBD-9141-2AC677E9A14E}" srcOrd="0" destOrd="0" parTransId="{AA211B64-F6C7-43A4-9920-F953F5EF4543}" sibTransId="{BBAB9D1F-A8AC-4761-955A-638405BFB96C}"/>
    <dgm:cxn modelId="{281B801E-DF90-4BC2-9E12-6C1B6A90F0A2}" type="presOf" srcId="{4A12ABF8-F61C-4CB1-9EE3-168505F5885A}" destId="{72A75066-C25D-4064-9D56-0EEDA7EC5DE1}" srcOrd="1" destOrd="0" presId="urn:microsoft.com/office/officeart/2005/8/layout/list1"/>
    <dgm:cxn modelId="{5760C122-A89D-45F6-8792-3BA99DB17689}" type="presOf" srcId="{60B227DD-1E3A-49EC-BBE1-C66A18E8FFA1}" destId="{883068C7-9479-424C-BE82-048383ACFE95}" srcOrd="0" destOrd="3" presId="urn:microsoft.com/office/officeart/2005/8/layout/list1"/>
    <dgm:cxn modelId="{AAAAE434-B81A-4556-9754-DAD3A28250CB}" type="presOf" srcId="{216251DB-3C52-46DF-8507-4A8DCAB60329}" destId="{8E378834-EA51-4C38-9C21-BCA8D0F62B42}" srcOrd="0" destOrd="0" presId="urn:microsoft.com/office/officeart/2005/8/layout/list1"/>
    <dgm:cxn modelId="{3E2A6F39-BAB4-46E5-8632-B2614A4CCBE6}" srcId="{BC9C9CBB-4B69-4967-AB3D-A24B9B899ECB}" destId="{63EEC20B-F166-44C9-A7C1-74F086EF42C1}" srcOrd="2" destOrd="0" parTransId="{4A577773-E757-427D-8B44-EFFC6C0D6DF1}" sibTransId="{EFC32FC4-C01E-4E8A-9734-7FF691560AFB}"/>
    <dgm:cxn modelId="{4B539241-E466-44C4-8E46-F2A51BD4A8B1}" type="presOf" srcId="{7550FAA4-1F1A-4065-8DB7-AFA2844B7146}" destId="{D8618115-B5EB-4712-9D19-422609A78A26}" srcOrd="0" destOrd="2" presId="urn:microsoft.com/office/officeart/2005/8/layout/list1"/>
    <dgm:cxn modelId="{678B6362-4C40-479C-B7EA-08F77E8E6E1D}" srcId="{4A12ABF8-F61C-4CB1-9EE3-168505F5885A}" destId="{A92A2EE6-5E52-46B8-8944-0692BE42049E}" srcOrd="0" destOrd="0" parTransId="{8B0F33A4-18F5-4775-9000-971F37A0FB4A}" sibTransId="{613CFB1A-102C-4299-A6F8-E5B850CA54C2}"/>
    <dgm:cxn modelId="{E6B02D69-249B-4F3F-866A-8F29BCB1D34F}" type="presOf" srcId="{FBA5622C-D323-45DA-9C01-3515A692FF73}" destId="{883068C7-9479-424C-BE82-048383ACFE95}" srcOrd="0" destOrd="1" presId="urn:microsoft.com/office/officeart/2005/8/layout/list1"/>
    <dgm:cxn modelId="{36343070-FEC1-428B-A7B7-5CC3EC4B04CF}" srcId="{216251DB-3C52-46DF-8507-4A8DCAB60329}" destId="{BC9C9CBB-4B69-4967-AB3D-A24B9B899ECB}" srcOrd="0" destOrd="0" parTransId="{6CE654C1-BD21-44D8-B1E5-E700B1EEB244}" sibTransId="{10D1F1E0-D811-4372-BAC0-CC12F9BA0C1B}"/>
    <dgm:cxn modelId="{92BCFC51-BC2A-4D00-A2ED-5D09250F4493}" type="presOf" srcId="{A92A2EE6-5E52-46B8-8944-0692BE42049E}" destId="{D8618115-B5EB-4712-9D19-422609A78A26}" srcOrd="0" destOrd="0" presId="urn:microsoft.com/office/officeart/2005/8/layout/list1"/>
    <dgm:cxn modelId="{89A46D76-2379-46F7-A113-9768BA102CAB}" srcId="{BC9C9CBB-4B69-4967-AB3D-A24B9B899ECB}" destId="{60B227DD-1E3A-49EC-BBE1-C66A18E8FFA1}" srcOrd="3" destOrd="0" parTransId="{B1F7EAF6-EFB5-47E4-BCA2-9E196949D9A3}" sibTransId="{D4CB0D9A-C68D-4DE6-B377-5D86CEF17F8B}"/>
    <dgm:cxn modelId="{929E9E8E-F80D-4C9E-82E8-162F2A8D288C}" type="presOf" srcId="{7BB13581-101D-4C49-B0F8-7CD967A81759}" destId="{D8618115-B5EB-4712-9D19-422609A78A26}" srcOrd="0" destOrd="1" presId="urn:microsoft.com/office/officeart/2005/8/layout/list1"/>
    <dgm:cxn modelId="{A4C25999-A46A-46AD-A258-CC5C267BDA8D}" type="presOf" srcId="{04FBA1E6-2651-4BBD-9141-2AC677E9A14E}" destId="{883068C7-9479-424C-BE82-048383ACFE95}" srcOrd="0" destOrd="0" presId="urn:microsoft.com/office/officeart/2005/8/layout/list1"/>
    <dgm:cxn modelId="{8E662BB0-37CB-4CF3-A04A-46F220C7BDC7}" type="presOf" srcId="{63EEC20B-F166-44C9-A7C1-74F086EF42C1}" destId="{883068C7-9479-424C-BE82-048383ACFE95}" srcOrd="0" destOrd="2" presId="urn:microsoft.com/office/officeart/2005/8/layout/list1"/>
    <dgm:cxn modelId="{58F67EBE-7079-4E71-A507-1EA9010CACF8}" type="presOf" srcId="{BC9C9CBB-4B69-4967-AB3D-A24B9B899ECB}" destId="{059580BA-81B6-4449-8BB9-90ACF89F1EAB}" srcOrd="0" destOrd="0" presId="urn:microsoft.com/office/officeart/2005/8/layout/list1"/>
    <dgm:cxn modelId="{172DC6BF-C41D-44E1-AA89-E44F5E082828}" srcId="{4A12ABF8-F61C-4CB1-9EE3-168505F5885A}" destId="{7550FAA4-1F1A-4065-8DB7-AFA2844B7146}" srcOrd="2" destOrd="0" parTransId="{1CA15DD4-B7B6-4C17-8EF1-14DE0679D173}" sibTransId="{2409068D-87A0-43BF-87B1-72FCAB85BEC6}"/>
    <dgm:cxn modelId="{E16482C9-9162-49CA-81DF-D3A8CBC23786}" type="presOf" srcId="{4A12ABF8-F61C-4CB1-9EE3-168505F5885A}" destId="{41554604-4557-42E8-859F-8F8D6E4D9167}" srcOrd="0" destOrd="0" presId="urn:microsoft.com/office/officeart/2005/8/layout/list1"/>
    <dgm:cxn modelId="{0360A5C9-659E-4FA4-BA9A-45DA679F4A90}" type="presOf" srcId="{BC9C9CBB-4B69-4967-AB3D-A24B9B899ECB}" destId="{6832A302-030C-45E8-9AF2-8274F07CC20B}" srcOrd="1" destOrd="0" presId="urn:microsoft.com/office/officeart/2005/8/layout/list1"/>
    <dgm:cxn modelId="{5C43CEDF-17F8-4703-BDF4-A6D5FC1B25E7}" srcId="{216251DB-3C52-46DF-8507-4A8DCAB60329}" destId="{4A12ABF8-F61C-4CB1-9EE3-168505F5885A}" srcOrd="1" destOrd="0" parTransId="{A1FB2920-D7CD-4FD6-B8E6-E0077B7B9EAA}" sibTransId="{B511161E-ACDF-4E65-A8AF-B803F780B30C}"/>
    <dgm:cxn modelId="{504054E4-7502-4F66-842F-C818AF8A327C}" srcId="{BC9C9CBB-4B69-4967-AB3D-A24B9B899ECB}" destId="{FBA5622C-D323-45DA-9C01-3515A692FF73}" srcOrd="1" destOrd="0" parTransId="{9E6B1909-021B-4D83-B93E-64C0338587D7}" sibTransId="{37BFF022-F154-40E4-9FD9-C9B78C4FADD5}"/>
    <dgm:cxn modelId="{353469FC-3B06-46C8-8FB5-6CBC481BAF54}" srcId="{4A12ABF8-F61C-4CB1-9EE3-168505F5885A}" destId="{7BB13581-101D-4C49-B0F8-7CD967A81759}" srcOrd="1" destOrd="0" parTransId="{E403CC23-CB42-478D-A348-A70090A7B19C}" sibTransId="{636C3F02-4B4A-4B5A-8870-1EC2E3539338}"/>
    <dgm:cxn modelId="{F865A204-E2EC-49A1-AB17-0D7D95B85C32}" type="presParOf" srcId="{8E378834-EA51-4C38-9C21-BCA8D0F62B42}" destId="{7B3450A5-13AB-4B8B-BAE9-D2B66CDFBCE5}" srcOrd="0" destOrd="0" presId="urn:microsoft.com/office/officeart/2005/8/layout/list1"/>
    <dgm:cxn modelId="{8CF2BF88-1838-4B90-ABF5-45612B088C38}" type="presParOf" srcId="{7B3450A5-13AB-4B8B-BAE9-D2B66CDFBCE5}" destId="{059580BA-81B6-4449-8BB9-90ACF89F1EAB}" srcOrd="0" destOrd="0" presId="urn:microsoft.com/office/officeart/2005/8/layout/list1"/>
    <dgm:cxn modelId="{892252ED-FA21-4461-80DD-9D0B250E6BAA}" type="presParOf" srcId="{7B3450A5-13AB-4B8B-BAE9-D2B66CDFBCE5}" destId="{6832A302-030C-45E8-9AF2-8274F07CC20B}" srcOrd="1" destOrd="0" presId="urn:microsoft.com/office/officeart/2005/8/layout/list1"/>
    <dgm:cxn modelId="{A3392E01-8C18-4314-AD62-001D3A084DEA}" type="presParOf" srcId="{8E378834-EA51-4C38-9C21-BCA8D0F62B42}" destId="{C01796AC-D3FF-4380-8AA2-EAFDC8CE0D77}" srcOrd="1" destOrd="0" presId="urn:microsoft.com/office/officeart/2005/8/layout/list1"/>
    <dgm:cxn modelId="{D8789462-923B-4A33-8A2C-10FC3D99150F}" type="presParOf" srcId="{8E378834-EA51-4C38-9C21-BCA8D0F62B42}" destId="{883068C7-9479-424C-BE82-048383ACFE95}" srcOrd="2" destOrd="0" presId="urn:microsoft.com/office/officeart/2005/8/layout/list1"/>
    <dgm:cxn modelId="{5F68F3C3-5957-4F40-92EB-D4387F179697}" type="presParOf" srcId="{8E378834-EA51-4C38-9C21-BCA8D0F62B42}" destId="{8FD9AAEA-77B9-46B0-8123-3BBD9498FEF4}" srcOrd="3" destOrd="0" presId="urn:microsoft.com/office/officeart/2005/8/layout/list1"/>
    <dgm:cxn modelId="{9BAA935D-A3D7-487A-A370-C0D7FFEA6D44}" type="presParOf" srcId="{8E378834-EA51-4C38-9C21-BCA8D0F62B42}" destId="{0A4FCF76-14A2-45BD-BCD2-D53436FDFD06}" srcOrd="4" destOrd="0" presId="urn:microsoft.com/office/officeart/2005/8/layout/list1"/>
    <dgm:cxn modelId="{00E17700-7929-4B68-98B6-B7DD9DE2395B}" type="presParOf" srcId="{0A4FCF76-14A2-45BD-BCD2-D53436FDFD06}" destId="{41554604-4557-42E8-859F-8F8D6E4D9167}" srcOrd="0" destOrd="0" presId="urn:microsoft.com/office/officeart/2005/8/layout/list1"/>
    <dgm:cxn modelId="{8B33EA0F-0CC9-4E86-8F25-183A44A789CD}" type="presParOf" srcId="{0A4FCF76-14A2-45BD-BCD2-D53436FDFD06}" destId="{72A75066-C25D-4064-9D56-0EEDA7EC5DE1}" srcOrd="1" destOrd="0" presId="urn:microsoft.com/office/officeart/2005/8/layout/list1"/>
    <dgm:cxn modelId="{300BFB88-9250-434E-8F8A-E76F99A2286D}" type="presParOf" srcId="{8E378834-EA51-4C38-9C21-BCA8D0F62B42}" destId="{716E1697-86F2-4D14-8274-74EE345EA03D}" srcOrd="5" destOrd="0" presId="urn:microsoft.com/office/officeart/2005/8/layout/list1"/>
    <dgm:cxn modelId="{8D32482D-0AA5-4B8C-B886-25988782D48B}" type="presParOf" srcId="{8E378834-EA51-4C38-9C21-BCA8D0F62B42}" destId="{D8618115-B5EB-4712-9D19-422609A78A2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771EF-8434-426B-ABC9-A43E13AF75B9}">
      <dsp:nvSpPr>
        <dsp:cNvPr id="0" name=""/>
        <dsp:cNvSpPr/>
      </dsp:nvSpPr>
      <dsp:spPr>
        <a:xfrm>
          <a:off x="0" y="2853"/>
          <a:ext cx="6173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394C5-3ACA-402F-8576-89732A9C83F2}">
      <dsp:nvSpPr>
        <dsp:cNvPr id="0" name=""/>
        <dsp:cNvSpPr/>
      </dsp:nvSpPr>
      <dsp:spPr>
        <a:xfrm>
          <a:off x="0" y="2853"/>
          <a:ext cx="6173409" cy="19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100" kern="1200"/>
            <a:t>Phù hợp với hướng phát triển </a:t>
          </a:r>
          <a:endParaRPr lang="en-US" sz="4100" kern="1200"/>
        </a:p>
      </dsp:txBody>
      <dsp:txXfrm>
        <a:off x="0" y="2853"/>
        <a:ext cx="6173409" cy="1945920"/>
      </dsp:txXfrm>
    </dsp:sp>
    <dsp:sp modelId="{88884149-50D3-4B99-A61F-67DDAD23A1B3}">
      <dsp:nvSpPr>
        <dsp:cNvPr id="0" name=""/>
        <dsp:cNvSpPr/>
      </dsp:nvSpPr>
      <dsp:spPr>
        <a:xfrm>
          <a:off x="0" y="1948774"/>
          <a:ext cx="6173409" cy="0"/>
        </a:xfrm>
        <a:prstGeom prst="line">
          <a:avLst/>
        </a:prstGeom>
        <a:solidFill>
          <a:schemeClr val="accent2">
            <a:hueOff val="-199973"/>
            <a:satOff val="-24193"/>
            <a:lumOff val="-11569"/>
            <a:alphaOff val="0"/>
          </a:schemeClr>
        </a:solidFill>
        <a:ln w="12700" cap="flat" cmpd="sng" algn="ctr">
          <a:solidFill>
            <a:schemeClr val="accent2">
              <a:hueOff val="-199973"/>
              <a:satOff val="-24193"/>
              <a:lumOff val="-1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91059-7095-4FF5-AC32-BAE0B36D7AEC}">
      <dsp:nvSpPr>
        <dsp:cNvPr id="0" name=""/>
        <dsp:cNvSpPr/>
      </dsp:nvSpPr>
      <dsp:spPr>
        <a:xfrm>
          <a:off x="0" y="1948774"/>
          <a:ext cx="6173409" cy="19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100" kern="1200"/>
            <a:t>Cải thiện hiệu suất công việc</a:t>
          </a:r>
          <a:endParaRPr lang="en-US" sz="4100" kern="1200"/>
        </a:p>
      </dsp:txBody>
      <dsp:txXfrm>
        <a:off x="0" y="1948774"/>
        <a:ext cx="6173409" cy="1945920"/>
      </dsp:txXfrm>
    </dsp:sp>
    <dsp:sp modelId="{B803BFA2-6C16-4410-B6C5-D3416C8B8A53}">
      <dsp:nvSpPr>
        <dsp:cNvPr id="0" name=""/>
        <dsp:cNvSpPr/>
      </dsp:nvSpPr>
      <dsp:spPr>
        <a:xfrm>
          <a:off x="0" y="3894694"/>
          <a:ext cx="6173409" cy="0"/>
        </a:xfrm>
        <a:prstGeom prst="line">
          <a:avLst/>
        </a:prstGeom>
        <a:solidFill>
          <a:schemeClr val="accent2">
            <a:hueOff val="-399945"/>
            <a:satOff val="-48385"/>
            <a:lumOff val="-23137"/>
            <a:alphaOff val="0"/>
          </a:schemeClr>
        </a:solidFill>
        <a:ln w="12700" cap="flat" cmpd="sng" algn="ctr">
          <a:solidFill>
            <a:schemeClr val="accent2">
              <a:hueOff val="-399945"/>
              <a:satOff val="-48385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A132F-51D3-422B-9D7B-D36ED5A52393}">
      <dsp:nvSpPr>
        <dsp:cNvPr id="0" name=""/>
        <dsp:cNvSpPr/>
      </dsp:nvSpPr>
      <dsp:spPr>
        <a:xfrm>
          <a:off x="0" y="3894694"/>
          <a:ext cx="6173409" cy="19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100" kern="1200"/>
            <a:t>Giải quyết được các vấn đề của phương pháp truyền thống</a:t>
          </a:r>
          <a:endParaRPr lang="en-US" sz="4100" kern="1200"/>
        </a:p>
      </dsp:txBody>
      <dsp:txXfrm>
        <a:off x="0" y="3894694"/>
        <a:ext cx="6173409" cy="194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56A67-6BF5-47A7-9653-51B81E73BC72}">
      <dsp:nvSpPr>
        <dsp:cNvPr id="0" name=""/>
        <dsp:cNvSpPr/>
      </dsp:nvSpPr>
      <dsp:spPr>
        <a:xfrm>
          <a:off x="0" y="713"/>
          <a:ext cx="6173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4577F-5167-4E6D-9AFD-0AC688EC1789}">
      <dsp:nvSpPr>
        <dsp:cNvPr id="0" name=""/>
        <dsp:cNvSpPr/>
      </dsp:nvSpPr>
      <dsp:spPr>
        <a:xfrm>
          <a:off x="0" y="713"/>
          <a:ext cx="6173409" cy="116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600" kern="1200"/>
            <a:t>PHP 7.4</a:t>
          </a:r>
          <a:endParaRPr lang="en-US" sz="5600" kern="1200"/>
        </a:p>
      </dsp:txBody>
      <dsp:txXfrm>
        <a:off x="0" y="713"/>
        <a:ext cx="6173409" cy="1168408"/>
      </dsp:txXfrm>
    </dsp:sp>
    <dsp:sp modelId="{40069698-7FD0-49E7-84EC-324399AAF867}">
      <dsp:nvSpPr>
        <dsp:cNvPr id="0" name=""/>
        <dsp:cNvSpPr/>
      </dsp:nvSpPr>
      <dsp:spPr>
        <a:xfrm>
          <a:off x="0" y="1169121"/>
          <a:ext cx="6173409" cy="0"/>
        </a:xfrm>
        <a:prstGeom prst="line">
          <a:avLst/>
        </a:prstGeom>
        <a:solidFill>
          <a:schemeClr val="accent2">
            <a:hueOff val="-99986"/>
            <a:satOff val="-12096"/>
            <a:lumOff val="-5784"/>
            <a:alphaOff val="0"/>
          </a:schemeClr>
        </a:solidFill>
        <a:ln w="12700" cap="flat" cmpd="sng" algn="ctr">
          <a:solidFill>
            <a:schemeClr val="accent2">
              <a:hueOff val="-99986"/>
              <a:satOff val="-12096"/>
              <a:lumOff val="-5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5D16F-DF76-4F98-A387-4D077F0D79E2}">
      <dsp:nvSpPr>
        <dsp:cNvPr id="0" name=""/>
        <dsp:cNvSpPr/>
      </dsp:nvSpPr>
      <dsp:spPr>
        <a:xfrm>
          <a:off x="0" y="1169121"/>
          <a:ext cx="6173409" cy="116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600" kern="1200"/>
            <a:t>JavaScript</a:t>
          </a:r>
          <a:endParaRPr lang="en-US" sz="5600" kern="1200"/>
        </a:p>
      </dsp:txBody>
      <dsp:txXfrm>
        <a:off x="0" y="1169121"/>
        <a:ext cx="6173409" cy="1168408"/>
      </dsp:txXfrm>
    </dsp:sp>
    <dsp:sp modelId="{DF86502A-C55A-481E-86F1-E213AA0A4C61}">
      <dsp:nvSpPr>
        <dsp:cNvPr id="0" name=""/>
        <dsp:cNvSpPr/>
      </dsp:nvSpPr>
      <dsp:spPr>
        <a:xfrm>
          <a:off x="0" y="2337530"/>
          <a:ext cx="6173409" cy="0"/>
        </a:xfrm>
        <a:prstGeom prst="line">
          <a:avLst/>
        </a:prstGeom>
        <a:solidFill>
          <a:schemeClr val="accent2">
            <a:hueOff val="-199973"/>
            <a:satOff val="-24193"/>
            <a:lumOff val="-11569"/>
            <a:alphaOff val="0"/>
          </a:schemeClr>
        </a:solidFill>
        <a:ln w="12700" cap="flat" cmpd="sng" algn="ctr">
          <a:solidFill>
            <a:schemeClr val="accent2">
              <a:hueOff val="-199973"/>
              <a:satOff val="-24193"/>
              <a:lumOff val="-1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3AB7D-A767-468A-92AB-8C4286BE410B}">
      <dsp:nvSpPr>
        <dsp:cNvPr id="0" name=""/>
        <dsp:cNvSpPr/>
      </dsp:nvSpPr>
      <dsp:spPr>
        <a:xfrm>
          <a:off x="0" y="2337530"/>
          <a:ext cx="6173409" cy="116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600" kern="1200"/>
            <a:t>HTML5</a:t>
          </a:r>
          <a:endParaRPr lang="en-US" sz="5600" kern="1200"/>
        </a:p>
      </dsp:txBody>
      <dsp:txXfrm>
        <a:off x="0" y="2337530"/>
        <a:ext cx="6173409" cy="1168408"/>
      </dsp:txXfrm>
    </dsp:sp>
    <dsp:sp modelId="{E024EDA3-F676-4A1B-BAC7-2003382E687F}">
      <dsp:nvSpPr>
        <dsp:cNvPr id="0" name=""/>
        <dsp:cNvSpPr/>
      </dsp:nvSpPr>
      <dsp:spPr>
        <a:xfrm>
          <a:off x="0" y="3505938"/>
          <a:ext cx="6173409" cy="0"/>
        </a:xfrm>
        <a:prstGeom prst="line">
          <a:avLst/>
        </a:prstGeom>
        <a:solidFill>
          <a:schemeClr val="accent2">
            <a:hueOff val="-299959"/>
            <a:satOff val="-36289"/>
            <a:lumOff val="-17353"/>
            <a:alphaOff val="0"/>
          </a:schemeClr>
        </a:solidFill>
        <a:ln w="12700" cap="flat" cmpd="sng" algn="ctr">
          <a:solidFill>
            <a:schemeClr val="accent2">
              <a:hueOff val="-299959"/>
              <a:satOff val="-36289"/>
              <a:lumOff val="-1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C23DA-285C-44CE-84BF-3E5A82621875}">
      <dsp:nvSpPr>
        <dsp:cNvPr id="0" name=""/>
        <dsp:cNvSpPr/>
      </dsp:nvSpPr>
      <dsp:spPr>
        <a:xfrm>
          <a:off x="0" y="3505938"/>
          <a:ext cx="6173409" cy="116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600" kern="1200"/>
            <a:t>CSS3</a:t>
          </a:r>
          <a:endParaRPr lang="en-US" sz="5600" kern="1200"/>
        </a:p>
      </dsp:txBody>
      <dsp:txXfrm>
        <a:off x="0" y="3505938"/>
        <a:ext cx="6173409" cy="1168408"/>
      </dsp:txXfrm>
    </dsp:sp>
    <dsp:sp modelId="{431D0CDB-A321-4B7D-92AD-BDFF35D12AC3}">
      <dsp:nvSpPr>
        <dsp:cNvPr id="0" name=""/>
        <dsp:cNvSpPr/>
      </dsp:nvSpPr>
      <dsp:spPr>
        <a:xfrm>
          <a:off x="0" y="4674347"/>
          <a:ext cx="6173409" cy="0"/>
        </a:xfrm>
        <a:prstGeom prst="line">
          <a:avLst/>
        </a:prstGeom>
        <a:solidFill>
          <a:schemeClr val="accent2">
            <a:hueOff val="-399945"/>
            <a:satOff val="-48385"/>
            <a:lumOff val="-23137"/>
            <a:alphaOff val="0"/>
          </a:schemeClr>
        </a:solidFill>
        <a:ln w="12700" cap="flat" cmpd="sng" algn="ctr">
          <a:solidFill>
            <a:schemeClr val="accent2">
              <a:hueOff val="-399945"/>
              <a:satOff val="-48385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4E19A-838F-4F38-BD54-A055D5CB1EC3}">
      <dsp:nvSpPr>
        <dsp:cNvPr id="0" name=""/>
        <dsp:cNvSpPr/>
      </dsp:nvSpPr>
      <dsp:spPr>
        <a:xfrm>
          <a:off x="0" y="4674347"/>
          <a:ext cx="6173409" cy="116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600" kern="1200"/>
            <a:t>Mysql 5.7</a:t>
          </a:r>
          <a:endParaRPr lang="en-US" sz="5600" kern="1200"/>
        </a:p>
      </dsp:txBody>
      <dsp:txXfrm>
        <a:off x="0" y="4674347"/>
        <a:ext cx="6173409" cy="1168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068C7-9479-424C-BE82-048383ACFE95}">
      <dsp:nvSpPr>
        <dsp:cNvPr id="0" name=""/>
        <dsp:cNvSpPr/>
      </dsp:nvSpPr>
      <dsp:spPr>
        <a:xfrm>
          <a:off x="0" y="514009"/>
          <a:ext cx="6173409" cy="255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125" tIns="604012" rIns="479125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900" kern="1200" dirty="0"/>
            <a:t>Quản lí tài khoản bản thân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900" kern="1200" dirty="0"/>
            <a:t>Xem các sản phẩm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900" kern="1200" dirty="0"/>
            <a:t>Quản lí giỏ hàng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900" kern="1200" dirty="0"/>
            <a:t>Đặt hàng</a:t>
          </a:r>
          <a:endParaRPr lang="en-US" sz="2900" kern="1200" dirty="0"/>
        </a:p>
      </dsp:txBody>
      <dsp:txXfrm>
        <a:off x="0" y="514009"/>
        <a:ext cx="6173409" cy="2557800"/>
      </dsp:txXfrm>
    </dsp:sp>
    <dsp:sp modelId="{6832A302-030C-45E8-9AF2-8274F07CC20B}">
      <dsp:nvSpPr>
        <dsp:cNvPr id="0" name=""/>
        <dsp:cNvSpPr/>
      </dsp:nvSpPr>
      <dsp:spPr>
        <a:xfrm>
          <a:off x="308670" y="85969"/>
          <a:ext cx="4321386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38" tIns="0" rIns="16333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Khách hàng:</a:t>
          </a:r>
          <a:endParaRPr lang="en-US" sz="2900" kern="1200"/>
        </a:p>
      </dsp:txBody>
      <dsp:txXfrm>
        <a:off x="350460" y="127759"/>
        <a:ext cx="4237806" cy="772500"/>
      </dsp:txXfrm>
    </dsp:sp>
    <dsp:sp modelId="{D8618115-B5EB-4712-9D19-422609A78A26}">
      <dsp:nvSpPr>
        <dsp:cNvPr id="0" name=""/>
        <dsp:cNvSpPr/>
      </dsp:nvSpPr>
      <dsp:spPr>
        <a:xfrm>
          <a:off x="0" y="3656449"/>
          <a:ext cx="6173409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99945"/>
              <a:satOff val="-48385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125" tIns="604012" rIns="479125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900" kern="1200"/>
            <a:t>Quản lí đơn hàng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900" kern="1200"/>
            <a:t>Quản lí sản phẩm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900" kern="1200" dirty="0"/>
            <a:t>Quản lí tài khoản khách</a:t>
          </a:r>
          <a:endParaRPr lang="en-US" sz="2900" kern="1200" dirty="0"/>
        </a:p>
      </dsp:txBody>
      <dsp:txXfrm>
        <a:off x="0" y="3656449"/>
        <a:ext cx="6173409" cy="2101050"/>
      </dsp:txXfrm>
    </dsp:sp>
    <dsp:sp modelId="{72A75066-C25D-4064-9D56-0EEDA7EC5DE1}">
      <dsp:nvSpPr>
        <dsp:cNvPr id="0" name=""/>
        <dsp:cNvSpPr/>
      </dsp:nvSpPr>
      <dsp:spPr>
        <a:xfrm>
          <a:off x="308670" y="3228409"/>
          <a:ext cx="4321386" cy="856080"/>
        </a:xfrm>
        <a:prstGeom prst="roundRect">
          <a:avLst/>
        </a:prstGeom>
        <a:solidFill>
          <a:schemeClr val="accent2">
            <a:hueOff val="-399945"/>
            <a:satOff val="-48385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38" tIns="0" rIns="16333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Quản lí, nhân viên:</a:t>
          </a:r>
          <a:endParaRPr lang="en-US" sz="2900" kern="1200"/>
        </a:p>
      </dsp:txBody>
      <dsp:txXfrm>
        <a:off x="350460" y="3270199"/>
        <a:ext cx="4237806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2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3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6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4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6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5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7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19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ay of takeaway coffees">
            <a:extLst>
              <a:ext uri="{FF2B5EF4-FFF2-40B4-BE49-F238E27FC236}">
                <a16:creationId xmlns:a16="http://schemas.microsoft.com/office/drawing/2014/main" id="{E0754103-22BB-4EB8-829C-1575A0A5D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8220" r="-1" b="750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3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5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C21850-C56D-4EFE-A1BC-A2DC7E561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vi-VN" sz="6600">
                <a:solidFill>
                  <a:srgbClr val="FFFFFF"/>
                </a:solidFill>
              </a:rPr>
              <a:t>Đồ án 1</a:t>
            </a:r>
            <a:br>
              <a:rPr lang="vi-VN" sz="6600">
                <a:solidFill>
                  <a:srgbClr val="FFFFFF"/>
                </a:solidFill>
              </a:rPr>
            </a:br>
            <a:r>
              <a:rPr lang="vi-VN" sz="6600">
                <a:solidFill>
                  <a:srgbClr val="FFFFFF"/>
                </a:solidFill>
              </a:rPr>
              <a:t>Cafeteria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08E23-4597-4692-B26B-405065C4E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 fontScale="92500" lnSpcReduction="10000"/>
          </a:bodyPr>
          <a:lstStyle/>
          <a:p>
            <a:r>
              <a:rPr lang="vi-VN" sz="2200" dirty="0">
                <a:solidFill>
                  <a:srgbClr val="FFFFFF"/>
                </a:solidFill>
              </a:rPr>
              <a:t>Nhóm 14</a:t>
            </a:r>
          </a:p>
          <a:p>
            <a:r>
              <a:rPr lang="vi-VN" sz="2200" dirty="0">
                <a:solidFill>
                  <a:srgbClr val="FFFFFF"/>
                </a:solidFill>
              </a:rPr>
              <a:t>Nguyễn Thái Sơn</a:t>
            </a:r>
          </a:p>
          <a:p>
            <a:r>
              <a:rPr lang="vi-VN" sz="2200">
                <a:solidFill>
                  <a:srgbClr val="FFFFFF"/>
                </a:solidFill>
              </a:rPr>
              <a:t>Lâm Chấn Vũ</a:t>
            </a:r>
            <a:endParaRPr lang="vi-VN" sz="2200" dirty="0">
              <a:solidFill>
                <a:srgbClr val="FFFFFF"/>
              </a:solidFill>
            </a:endParaRPr>
          </a:p>
        </p:txBody>
      </p:sp>
      <p:grpSp>
        <p:nvGrpSpPr>
          <p:cNvPr id="55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4157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eme: &amp;quot;any questions??? if not, just clap!&amp;quot; - All Templates -  Meme-arsenal.com">
            <a:extLst>
              <a:ext uri="{FF2B5EF4-FFF2-40B4-BE49-F238E27FC236}">
                <a16:creationId xmlns:a16="http://schemas.microsoft.com/office/drawing/2014/main" id="{14C4FC73-9212-48CF-B7BF-897A4B5BF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011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aphic 3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3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04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66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B38F80-1FAB-4F70-9685-B171B355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vi-VN" dirty="0"/>
              <a:t>Lý do chọn đề tài</a:t>
            </a:r>
            <a:endParaRPr lang="en-US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B6FFB2-A9A7-43FD-837D-9076142CA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471142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50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22C633-6C7E-4237-99BB-F61AD5FF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vi-VN" dirty="0"/>
              <a:t>Công nghệ áp dụng</a:t>
            </a:r>
            <a:endParaRPr lang="en-US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A6BC83-F625-4924-B61A-D28D428D8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074802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30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D5D4-9094-429A-9299-E2D04C3F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Đối tượng sử 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97485-13DD-484C-B3DE-DC657F96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Khách hàng có nhu cầu mua online</a:t>
            </a:r>
          </a:p>
          <a:p>
            <a:r>
              <a:rPr lang="vi-VN" dirty="0"/>
              <a:t>Quản lí, nhân viên của quán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5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E58605-A39F-478E-B17F-675E8C8D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vi-VN" dirty="0"/>
              <a:t>Đối tượng sử dụng</a:t>
            </a:r>
            <a:endParaRPr lang="en-US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778A80-5A92-4182-859F-652240EA4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329575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15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E5C2-3948-4127-B9C4-1138CEB2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Sơ đồ thực thể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27B77A-2A62-4582-B7A9-ED8A6F6C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F7793-11CB-4DC3-B0EE-E54EA686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28" y="2979957"/>
            <a:ext cx="10067370" cy="20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7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E1C2DD-168E-475E-8701-7A3EBBA2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Cơ sở dữ liệu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0610F-BC1B-4065-BEA0-E28CBB4DF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621" y="686579"/>
            <a:ext cx="7352462" cy="5312152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48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3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4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78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0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1" name="Bottom Right">
            <a:extLst>
              <a:ext uri="{FF2B5EF4-FFF2-40B4-BE49-F238E27FC236}">
                <a16:creationId xmlns:a16="http://schemas.microsoft.com/office/drawing/2014/main" id="{33609D13-CB83-4F4B-BB01-27F01BE4E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2" name="Freeform: Shape 39">
              <a:extLst>
                <a:ext uri="{FF2B5EF4-FFF2-40B4-BE49-F238E27FC236}">
                  <a16:creationId xmlns:a16="http://schemas.microsoft.com/office/drawing/2014/main" id="{92BD156E-E42F-4CFB-89AD-312AEC753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C8B96A24-322B-419A-847B-E8C600AA5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27E1425-F9A6-4F2D-8335-CBA7062B91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7DF7F24-8721-4CD5-AE3B-C72BCE2882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0C58FE3-4394-46E8-9039-2D69C594B8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45">
                <a:extLst>
                  <a:ext uri="{FF2B5EF4-FFF2-40B4-BE49-F238E27FC236}">
                    <a16:creationId xmlns:a16="http://schemas.microsoft.com/office/drawing/2014/main" id="{02D8E899-B726-49F6-9C9F-59A314701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46">
                <a:extLst>
                  <a:ext uri="{FF2B5EF4-FFF2-40B4-BE49-F238E27FC236}">
                    <a16:creationId xmlns:a16="http://schemas.microsoft.com/office/drawing/2014/main" id="{242131D2-A82F-4603-9B6A-EA00FEB82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CCDA1D5-C84B-470D-A2E1-5E51E8A856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48">
                <a:extLst>
                  <a:ext uri="{FF2B5EF4-FFF2-40B4-BE49-F238E27FC236}">
                    <a16:creationId xmlns:a16="http://schemas.microsoft.com/office/drawing/2014/main" id="{7BF2B54C-D2E2-4A3E-8DA8-E56D7375C9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2505F4D-B4C3-4EB9-9252-F7229CBD1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580C36-6541-41DE-854C-70ACAAEB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192" y="744909"/>
            <a:ext cx="5797883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Website Demo</a:t>
            </a:r>
          </a:p>
        </p:txBody>
      </p:sp>
      <p:pic>
        <p:nvPicPr>
          <p:cNvPr id="191" name="Graphic 5" descr="Monitor">
            <a:extLst>
              <a:ext uri="{FF2B5EF4-FFF2-40B4-BE49-F238E27FC236}">
                <a16:creationId xmlns:a16="http://schemas.microsoft.com/office/drawing/2014/main" id="{648DAD7E-08CF-4316-BAA9-A7132B17F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001191"/>
            <a:ext cx="4781280" cy="4781280"/>
          </a:xfrm>
          <a:prstGeom prst="rect">
            <a:avLst/>
          </a:prstGeom>
        </p:spPr>
      </p:pic>
      <p:grpSp>
        <p:nvGrpSpPr>
          <p:cNvPr id="51" name="Top left">
            <a:extLst>
              <a:ext uri="{FF2B5EF4-FFF2-40B4-BE49-F238E27FC236}">
                <a16:creationId xmlns:a16="http://schemas.microsoft.com/office/drawing/2014/main" id="{FF47B612-7B2E-4A09-9B53-40BDE435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99A3C89-9112-4DA1-8BB8-8DE0F7A70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0847D53-C868-4FD8-A29C-4C44BCBA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11266F6-080B-489F-9B02-B5C4DE4EB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A0BBAD6-8B87-4B31-89B8-E2C854FF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D79712E-3AD5-4656-A6A0-54C4087A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635E33-4458-4D3F-A1C4-264AC522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432BB39-F871-43E7-A232-C65BFFA9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AE45D09-4993-4718-82A0-BA2217EB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2" name="Cross">
            <a:extLst>
              <a:ext uri="{FF2B5EF4-FFF2-40B4-BE49-F238E27FC236}">
                <a16:creationId xmlns:a16="http://schemas.microsoft.com/office/drawing/2014/main" id="{3BC5998F-E162-4A33-9E87-01942908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93" name="Straight Connector 61">
              <a:extLst>
                <a:ext uri="{FF2B5EF4-FFF2-40B4-BE49-F238E27FC236}">
                  <a16:creationId xmlns:a16="http://schemas.microsoft.com/office/drawing/2014/main" id="{8259320D-EB3E-4C80-8E86-8A18306B2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4" name="Straight Connector 62">
              <a:extLst>
                <a:ext uri="{FF2B5EF4-FFF2-40B4-BE49-F238E27FC236}">
                  <a16:creationId xmlns:a16="http://schemas.microsoft.com/office/drawing/2014/main" id="{F07AF5EE-95F6-4B57-B8DD-5051D2EB9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686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D6A2-A4A7-46BA-945A-99BBE70F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Kết 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AE3C-FB33-41B2-811A-C18AB65D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Đã hoàn thiện các chức năng cơ bản</a:t>
            </a:r>
          </a:p>
          <a:p>
            <a:r>
              <a:rPr lang="vi-VN" dirty="0"/>
              <a:t>Hướng mở rộng: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dirty="0"/>
              <a:t>Nâng cấp thiết kế Cơ sở dữ liệu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dirty="0"/>
              <a:t>Phát triển các tính năng hỗ trợ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dirty="0"/>
              <a:t>Nâng cấp thiết kế giao diện</a:t>
            </a:r>
          </a:p>
        </p:txBody>
      </p:sp>
    </p:spTree>
    <p:extLst>
      <p:ext uri="{BB962C8B-B14F-4D97-AF65-F5344CB8AC3E}">
        <p14:creationId xmlns:p14="http://schemas.microsoft.com/office/powerpoint/2010/main" val="251836176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AvenirNext LT Pro Medium</vt:lpstr>
      <vt:lpstr>Sagona Book</vt:lpstr>
      <vt:lpstr>Segoe UI Semilight</vt:lpstr>
      <vt:lpstr>Wingdings</vt:lpstr>
      <vt:lpstr>ExploreVTI</vt:lpstr>
      <vt:lpstr>Đồ án 1 Cafeteria</vt:lpstr>
      <vt:lpstr>Lý do chọn đề tài</vt:lpstr>
      <vt:lpstr>Công nghệ áp dụng</vt:lpstr>
      <vt:lpstr>Đối tượng sử dụng</vt:lpstr>
      <vt:lpstr>Đối tượng sử dụng</vt:lpstr>
      <vt:lpstr>Sơ đồ thực thể</vt:lpstr>
      <vt:lpstr>Cơ sở dữ liệu</vt:lpstr>
      <vt:lpstr>Website Demo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1 Cafeteria</dc:title>
  <dc:creator>Nguyễn Sơn</dc:creator>
  <cp:lastModifiedBy>Nguyễn Sơn</cp:lastModifiedBy>
  <cp:revision>1</cp:revision>
  <dcterms:created xsi:type="dcterms:W3CDTF">2022-02-22T10:02:05Z</dcterms:created>
  <dcterms:modified xsi:type="dcterms:W3CDTF">2022-02-26T07:19:22Z</dcterms:modified>
</cp:coreProperties>
</file>