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C412F-AE31-4001-B67E-16D8B884C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417A2-A447-4BC6-91FC-8251A784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E4D4C0-F9B8-407E-A38E-17619EAA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84A57F-8496-4E21-B4BF-6E639C5F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4DF3E3-E58F-4F13-A56D-6E2D8F3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22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4C737-FC64-43B2-A0BD-A635777D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EA217B-CBDF-402A-8EC4-9321F839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A9D7B1-04A5-4843-99DD-4D396ADA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EE1C1-ADDB-4161-9D0D-E77BD5FD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33DDC5-CD7B-4F08-A351-746F4A9E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93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D0891B-0580-449A-BBD8-1FF32648A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E097A6-10E3-4433-88EC-E5A9FE38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AEEC0-59DF-406E-9C77-7A07A419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20E5E-3F21-452C-A79A-542AAFAC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393B7-4CE8-4A84-ABF2-82E47F4E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11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FEF1F-5A2A-47A2-8260-769E0F16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640C3F-1070-401F-9AFE-D5AB0AAD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C9DCB-C12B-4AAF-B8E7-D2D14591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FECF0-07F0-465E-91E9-E7F85914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0F9F9-9B76-43AF-B64B-E4D67213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0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6106F-EE30-489A-AF7B-0C15B9B0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D3A754-9843-48EC-A87C-C6D1770C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B83374-2A95-42C3-BD0B-73ABAECC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60B72-4D0E-4B71-8C29-A5A02F8D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3EEE42-01B8-4E0C-A9BF-8CC29CC3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84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F4B09-0444-4149-B52C-43FD7D70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B38C9-2B94-4297-8748-6C1EA77FB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684A01-77DC-4205-BB39-F4B33566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C8B54-9FFA-4D59-8EFB-5C2E8205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346F56-239B-4106-8159-441734D2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EAC681-7B77-4A65-B02B-2E2B6B1B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4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6F75E-8D4D-42AB-8A38-B26793B0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B2FC8A-619A-4AF7-9435-ABFE1CB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2641EE-D741-4CF9-8EC7-75F8F4A0C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2D3737-5A0E-49A8-A742-B39C9D921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92C27D-68BB-434E-9409-67BB00350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53AC09-36CD-49AC-8E99-DC820223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3E58F6-5CA2-43D0-A7C2-DBBB652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53C8C7-67DE-4447-AEA5-4707D178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18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3068-CCA3-4829-974B-A029CDF9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B18DAD-E04A-415D-991C-CC55084A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9ECB0-0D35-421D-AE9B-24021446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7D5B1-D12A-466D-8523-D4EF7FDE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65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79957A-7C2E-4C1A-BB73-1065FE86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88270D-3705-41CC-BA9D-D5C2144D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A54CEB-12A1-4D9F-960B-19A9FFC8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0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28FFF-9A5C-4A18-8B54-248BD6C4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B03FB-420D-4B7A-AF02-DC59B27D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4E8B61-2ACD-4E0A-BAAF-35C384056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A42D90-6FB2-4521-ABBC-20A46506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1B5B78-FBF0-496B-88B3-7DABF3B9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401047-3266-485A-9100-DA5853F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EEA41-5B87-4BEE-B0A0-607B125B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876A32-A2C5-40E8-ABA8-7C970C0FF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25560E-9DAE-4ED2-A11F-427C00A12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63E9A-5481-45E8-8CD3-FD83F757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15AE1-ED98-4422-9493-1D861F44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5710E-9065-4A4D-9265-85661FA7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6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E6811B-F9FF-44D4-A147-48F9C99C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69DF2C-1D53-49BF-BE2A-C9EE5B3F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EB5076-DFDC-4124-AC2D-279CCB053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9CBF-E43B-4082-A9D0-0DDDA6F016B4}" type="datetimeFigureOut">
              <a:rPr lang="pt-BR" smtClean="0"/>
              <a:t>27/08/2021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87E5E-D210-4B90-80E1-C38787ED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74F95-D9DF-47F9-A96B-D995ABDB2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334-3142-460F-A9AA-64A63FA1E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6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readetrabalho.wordpress.com/2009/11/03/close-no-tubarao-branco-de-4-metro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BF1B8-2271-4E31-BCF3-737D5F34E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9495" y="2383117"/>
            <a:ext cx="9144000" cy="2387600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Shark</a:t>
            </a:r>
            <a:r>
              <a:rPr lang="pt-BR" dirty="0"/>
              <a:t> </a:t>
            </a:r>
            <a:r>
              <a:rPr lang="pt-BR" dirty="0" err="1"/>
              <a:t>Attack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78103-F8FD-4D60-94DA-DDECD9F3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 Thaís Teles</a:t>
            </a:r>
          </a:p>
          <a:p>
            <a:r>
              <a:rPr lang="pt-BR" dirty="0" err="1"/>
              <a:t>Ironhack</a:t>
            </a:r>
            <a:r>
              <a:rPr lang="pt-BR" dirty="0"/>
              <a:t> Tech </a:t>
            </a:r>
            <a:r>
              <a:rPr lang="pt-BR" dirty="0" err="1"/>
              <a:t>Shcool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6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4DB20C-DD4A-45EC-9D5F-065AD64A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    </a:t>
            </a:r>
            <a:r>
              <a:rPr lang="pt-BR" sz="4000" b="1" dirty="0" err="1">
                <a:solidFill>
                  <a:srgbClr val="FFFFFF"/>
                </a:solidFill>
              </a:rPr>
              <a:t>We</a:t>
            </a:r>
            <a:r>
              <a:rPr lang="pt-BR" sz="4000" b="1" dirty="0">
                <a:solidFill>
                  <a:srgbClr val="FFFFFF"/>
                </a:solidFill>
              </a:rPr>
              <a:t> </a:t>
            </a:r>
            <a:r>
              <a:rPr lang="pt-BR" sz="4000" b="1" dirty="0" err="1">
                <a:solidFill>
                  <a:srgbClr val="FFFFFF"/>
                </a:solidFill>
              </a:rPr>
              <a:t>Save</a:t>
            </a:r>
            <a:endParaRPr lang="pt-BR" sz="4000" b="1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62F8B-CA8C-4751-9651-79F1B4B8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BR" sz="1900" dirty="0"/>
              <a:t>Contexto: a </a:t>
            </a:r>
            <a:r>
              <a:rPr lang="pt-BR" sz="1900" b="1" dirty="0" err="1"/>
              <a:t>We</a:t>
            </a:r>
            <a:r>
              <a:rPr lang="pt-BR" sz="1900" b="1" dirty="0"/>
              <a:t> </a:t>
            </a:r>
            <a:r>
              <a:rPr lang="pt-BR" sz="1900" b="1" dirty="0" err="1"/>
              <a:t>Save</a:t>
            </a:r>
            <a:r>
              <a:rPr lang="pt-BR" sz="1900" b="1" dirty="0"/>
              <a:t> é uma Organização Não Governamental</a:t>
            </a:r>
            <a:r>
              <a:rPr lang="pt-BR" sz="1900" dirty="0"/>
              <a:t> com a missão de educação socioambiental para a prevenção de ataques de tubarão. Nós acreditamos que um ecossistema bem equilibrado pode ajudar a salvar vidas.</a:t>
            </a:r>
          </a:p>
          <a:p>
            <a:endParaRPr lang="pt-BR" sz="1900" dirty="0"/>
          </a:p>
          <a:p>
            <a:r>
              <a:rPr lang="pt-BR" sz="1900" dirty="0"/>
              <a:t>Objetivo: verificar país onde mais se concentrou ataques de tubarões entre os anos de 2008 e 2018 e realizar campanha de prevenção local.</a:t>
            </a:r>
          </a:p>
          <a:p>
            <a:endParaRPr lang="pt-BR" sz="1900" dirty="0"/>
          </a:p>
          <a:p>
            <a:r>
              <a:rPr lang="pt-BR" sz="1900" dirty="0" err="1"/>
              <a:t>Datase</a:t>
            </a:r>
            <a:r>
              <a:rPr lang="pt-BR" sz="1900" dirty="0"/>
              <a:t>: attacks.csv disponível em Kaggle.com</a:t>
            </a:r>
          </a:p>
          <a:p>
            <a:endParaRPr lang="pt-BR" sz="1900" dirty="0"/>
          </a:p>
          <a:p>
            <a:r>
              <a:rPr lang="pt-BR" sz="1900" dirty="0"/>
              <a:t>Metodologia: análise descritiva de dados; data </a:t>
            </a:r>
            <a:r>
              <a:rPr lang="pt-BR" sz="1900" dirty="0" err="1"/>
              <a:t>cleaning</a:t>
            </a:r>
            <a:r>
              <a:rPr lang="pt-BR" sz="1900" dirty="0"/>
              <a:t>; data </a:t>
            </a:r>
            <a:r>
              <a:rPr lang="pt-BR" sz="1900" dirty="0" err="1"/>
              <a:t>manipulation</a:t>
            </a:r>
            <a:r>
              <a:rPr lang="pt-BR" sz="1900" dirty="0"/>
              <a:t>.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18071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ED6AAF-8BE9-4CB5-A372-AB353343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79C76-22BB-403A-8586-26ABF2A0C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Em que país houve mais incidência de ataques não provocados de tubarão entre 2008 e 2018? </a:t>
            </a:r>
          </a:p>
          <a:p>
            <a:endParaRPr lang="pt-BR" sz="2400" dirty="0"/>
          </a:p>
          <a:p>
            <a:r>
              <a:rPr lang="pt-BR" sz="2400" dirty="0"/>
              <a:t>Qual atividade foi alvo de maior incidência de ataques não provocados?</a:t>
            </a:r>
          </a:p>
          <a:p>
            <a:endParaRPr lang="pt-BR" sz="2400" dirty="0"/>
          </a:p>
          <a:p>
            <a:r>
              <a:rPr lang="pt-BR" sz="2400" dirty="0"/>
              <a:t>Qual a média de idade que sofreu mais ataques não provocados?</a:t>
            </a:r>
          </a:p>
        </p:txBody>
      </p:sp>
    </p:spTree>
    <p:extLst>
      <p:ext uri="{BB962C8B-B14F-4D97-AF65-F5344CB8AC3E}">
        <p14:creationId xmlns:p14="http://schemas.microsoft.com/office/powerpoint/2010/main" val="27589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08A432-216C-484F-985A-49269B16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81866-DF4A-4595-B4F1-ABCCFEE8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0436"/>
            <a:ext cx="10297231" cy="4004493"/>
          </a:xfrm>
        </p:spPr>
        <p:txBody>
          <a:bodyPr anchor="ctr">
            <a:normAutofit/>
          </a:bodyPr>
          <a:lstStyle/>
          <a:p>
            <a:r>
              <a:rPr lang="pt-BR" sz="1700" dirty="0"/>
              <a:t>País com maior número de ataques: </a:t>
            </a:r>
            <a:r>
              <a:rPr lang="pt-BR" sz="1700" b="1" dirty="0"/>
              <a:t>USA – 48% </a:t>
            </a:r>
            <a:r>
              <a:rPr lang="pt-BR" sz="1700" dirty="0"/>
              <a:t>dos ataques não provocados no período.</a:t>
            </a:r>
          </a:p>
          <a:p>
            <a:endParaRPr lang="pt-BR" sz="1700" dirty="0"/>
          </a:p>
          <a:p>
            <a:r>
              <a:rPr lang="pt-BR" sz="1700" dirty="0"/>
              <a:t>A média de idade de pessoas que sofreram ataques não provocados, entre 2008 e 2018 foi de 27 anos.</a:t>
            </a:r>
          </a:p>
          <a:p>
            <a:endParaRPr lang="pt-BR" sz="1700" dirty="0"/>
          </a:p>
          <a:p>
            <a:r>
              <a:rPr lang="pt-BR" sz="1700" dirty="0"/>
              <a:t>A atividade mais envolvida com ataques não provocados foi o surf: 971/16%</a:t>
            </a:r>
          </a:p>
          <a:p>
            <a:endParaRPr lang="pt-BR" sz="1700" dirty="0"/>
          </a:p>
          <a:p>
            <a:r>
              <a:rPr lang="pt-BR" sz="1700" dirty="0"/>
              <a:t>Ação educativa será realizada em </a:t>
            </a:r>
            <a:r>
              <a:rPr lang="en-US" sz="1700" dirty="0"/>
              <a:t>New Smyrna Beach, Volusia County,</a:t>
            </a:r>
            <a:r>
              <a:rPr lang="pt-BR" sz="1700" dirty="0"/>
              <a:t> Florida EUA,  voltada para surfistas e banhistas.</a:t>
            </a:r>
          </a:p>
        </p:txBody>
      </p:sp>
    </p:spTree>
    <p:extLst>
      <p:ext uri="{BB962C8B-B14F-4D97-AF65-F5344CB8AC3E}">
        <p14:creationId xmlns:p14="http://schemas.microsoft.com/office/powerpoint/2010/main" val="1403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509330-A292-4DEF-8350-BF6903AC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D6DDE8-60AE-4AC9-932B-E478A4E6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Proporcionalmente à população/densidade demográfica, País com maior número de ataques não provocados : </a:t>
            </a:r>
            <a:r>
              <a:rPr lang="pt-BR" sz="2400" b="1" dirty="0"/>
              <a:t>Austrália.</a:t>
            </a:r>
          </a:p>
          <a:p>
            <a:endParaRPr lang="pt-BR" sz="2400" b="1" dirty="0"/>
          </a:p>
          <a:p>
            <a:r>
              <a:rPr lang="pt-BR" sz="2400" dirty="0"/>
              <a:t>Criação de app com material educativo voltado à prevenção de ataques de tubarões.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31649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Shark Attack </vt:lpstr>
      <vt:lpstr>    We Save</vt:lpstr>
      <vt:lpstr>Etapas</vt:lpstr>
      <vt:lpstr>Resultados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Teles Santos</dc:creator>
  <cp:lastModifiedBy>Thais Teles Santos</cp:lastModifiedBy>
  <cp:revision>12</cp:revision>
  <dcterms:created xsi:type="dcterms:W3CDTF">2021-08-23T09:04:38Z</dcterms:created>
  <dcterms:modified xsi:type="dcterms:W3CDTF">2021-08-28T01:14:32Z</dcterms:modified>
</cp:coreProperties>
</file>