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88" d="100"/>
          <a:sy n="8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s Walter" userId="a58f745d-2d02-4cd3-a37d-72515c0fbd7b" providerId="ADAL" clId="{08E6FAF6-97AE-3541-8446-8BD71D96CA5E}"/>
    <pc:docChg chg="custSel modSld">
      <pc:chgData name="Thais Walter" userId="a58f745d-2d02-4cd3-a37d-72515c0fbd7b" providerId="ADAL" clId="{08E6FAF6-97AE-3541-8446-8BD71D96CA5E}" dt="2020-02-17T06:19:16.726" v="108" actId="14100"/>
      <pc:docMkLst>
        <pc:docMk/>
      </pc:docMkLst>
      <pc:sldChg chg="addSp modSp">
        <pc:chgData name="Thais Walter" userId="a58f745d-2d02-4cd3-a37d-72515c0fbd7b" providerId="ADAL" clId="{08E6FAF6-97AE-3541-8446-8BD71D96CA5E}" dt="2020-02-17T06:19:16.726" v="108" actId="14100"/>
        <pc:sldMkLst>
          <pc:docMk/>
          <pc:sldMk cId="3413931890" sldId="257"/>
        </pc:sldMkLst>
        <pc:spChg chg="add mod">
          <ac:chgData name="Thais Walter" userId="a58f745d-2d02-4cd3-a37d-72515c0fbd7b" providerId="ADAL" clId="{08E6FAF6-97AE-3541-8446-8BD71D96CA5E}" dt="2020-02-13T06:36:33.287" v="79" actId="1076"/>
          <ac:spMkLst>
            <pc:docMk/>
            <pc:sldMk cId="3413931890" sldId="257"/>
            <ac:spMk id="11" creationId="{745A361B-2F26-4945-B3E8-AB1D0606648A}"/>
          </ac:spMkLst>
        </pc:spChg>
        <pc:spChg chg="add mod">
          <ac:chgData name="Thais Walter" userId="a58f745d-2d02-4cd3-a37d-72515c0fbd7b" providerId="ADAL" clId="{08E6FAF6-97AE-3541-8446-8BD71D96CA5E}" dt="2020-02-13T06:36:22.139" v="77" actId="20577"/>
          <ac:spMkLst>
            <pc:docMk/>
            <pc:sldMk cId="3413931890" sldId="257"/>
            <ac:spMk id="15" creationId="{7E9C81D0-799E-1D48-9493-939C6EFFDB8B}"/>
          </ac:spMkLst>
        </pc:spChg>
        <pc:spChg chg="add mod">
          <ac:chgData name="Thais Walter" userId="a58f745d-2d02-4cd3-a37d-72515c0fbd7b" providerId="ADAL" clId="{08E6FAF6-97AE-3541-8446-8BD71D96CA5E}" dt="2020-02-17T06:19:09.803" v="107" actId="14100"/>
          <ac:spMkLst>
            <pc:docMk/>
            <pc:sldMk cId="3413931890" sldId="257"/>
            <ac:spMk id="16" creationId="{86A43EF9-E841-4B41-A040-6763F57D82E6}"/>
          </ac:spMkLst>
        </pc:spChg>
        <pc:spChg chg="add mod">
          <ac:chgData name="Thais Walter" userId="a58f745d-2d02-4cd3-a37d-72515c0fbd7b" providerId="ADAL" clId="{08E6FAF6-97AE-3541-8446-8BD71D96CA5E}" dt="2020-02-17T06:19:16.726" v="108" actId="14100"/>
          <ac:spMkLst>
            <pc:docMk/>
            <pc:sldMk cId="3413931890" sldId="257"/>
            <ac:spMk id="18" creationId="{370F8D3B-F295-8A4F-8A15-1EDEA33E3539}"/>
          </ac:spMkLst>
        </pc:spChg>
        <pc:cxnChg chg="add mod">
          <ac:chgData name="Thais Walter" userId="a58f745d-2d02-4cd3-a37d-72515c0fbd7b" providerId="ADAL" clId="{08E6FAF6-97AE-3541-8446-8BD71D96CA5E}" dt="2020-02-13T06:36:58.377" v="86" actId="14100"/>
          <ac:cxnSpMkLst>
            <pc:docMk/>
            <pc:sldMk cId="3413931890" sldId="257"/>
            <ac:cxnSpMk id="20" creationId="{D9C0EB85-2820-674B-9129-B935F1838D93}"/>
          </ac:cxnSpMkLst>
        </pc:cxnChg>
        <pc:cxnChg chg="add mod">
          <ac:chgData name="Thais Walter" userId="a58f745d-2d02-4cd3-a37d-72515c0fbd7b" providerId="ADAL" clId="{08E6FAF6-97AE-3541-8446-8BD71D96CA5E}" dt="2020-02-13T06:37:04.796" v="88" actId="1076"/>
          <ac:cxnSpMkLst>
            <pc:docMk/>
            <pc:sldMk cId="3413931890" sldId="257"/>
            <ac:cxnSpMk id="21" creationId="{DD3B9D4A-DEE5-FA43-97CA-5C953FD7A9F5}"/>
          </ac:cxnSpMkLst>
        </pc:cxnChg>
        <pc:cxnChg chg="add mod">
          <ac:chgData name="Thais Walter" userId="a58f745d-2d02-4cd3-a37d-72515c0fbd7b" providerId="ADAL" clId="{08E6FAF6-97AE-3541-8446-8BD71D96CA5E}" dt="2020-02-13T06:37:18.354" v="91" actId="14100"/>
          <ac:cxnSpMkLst>
            <pc:docMk/>
            <pc:sldMk cId="3413931890" sldId="257"/>
            <ac:cxnSpMk id="22" creationId="{B3284B65-F6A4-D34D-9B07-CA8B23CB71F6}"/>
          </ac:cxnSpMkLst>
        </pc:cxnChg>
        <pc:cxnChg chg="add mod">
          <ac:chgData name="Thais Walter" userId="a58f745d-2d02-4cd3-a37d-72515c0fbd7b" providerId="ADAL" clId="{08E6FAF6-97AE-3541-8446-8BD71D96CA5E}" dt="2020-02-17T06:19:16.726" v="108" actId="14100"/>
          <ac:cxnSpMkLst>
            <pc:docMk/>
            <pc:sldMk cId="3413931890" sldId="257"/>
            <ac:cxnSpMk id="23" creationId="{B3A43F2B-3C79-3044-A0DB-3EBB711D7A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1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86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7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1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E18F2-004F-F143-8505-2B8F491787E8}" type="datetimeFigureOut">
              <a:rPr lang="fr-FR" smtClean="0"/>
              <a:t>17/02/2020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B868-1B08-344A-9C6B-D56D092A969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8518" y="243531"/>
            <a:ext cx="4209937" cy="1026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 Patients operated on for </a:t>
            </a:r>
            <a:r>
              <a:rPr lang="en-GB" b="1" dirty="0" err="1">
                <a:solidFill>
                  <a:schemeClr val="tx1"/>
                </a:solidFill>
              </a:rPr>
              <a:t>glioma</a:t>
            </a:r>
            <a:r>
              <a:rPr lang="en-GB" b="1" dirty="0">
                <a:solidFill>
                  <a:schemeClr val="tx1"/>
                </a:solidFill>
              </a:rPr>
              <a:t> tumour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(n=115) </a:t>
            </a:r>
          </a:p>
        </p:txBody>
      </p:sp>
      <p:cxnSp>
        <p:nvCxnSpPr>
          <p:cNvPr id="7" name="Connecteur droit avec flèche 6"/>
          <p:cNvCxnSpPr>
            <a:stCxn id="4" idx="2"/>
            <a:endCxn id="14" idx="0"/>
          </p:cNvCxnSpPr>
          <p:nvPr/>
        </p:nvCxnSpPr>
        <p:spPr>
          <a:xfrm>
            <a:off x="4453487" y="1269839"/>
            <a:ext cx="8692" cy="15307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42287" y="1548160"/>
            <a:ext cx="3055249" cy="730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Incomplete patient records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(n=25)</a:t>
            </a:r>
          </a:p>
        </p:txBody>
      </p:sp>
      <p:cxnSp>
        <p:nvCxnSpPr>
          <p:cNvPr id="10" name="Connecteur droit avec flèche 9"/>
          <p:cNvCxnSpPr>
            <a:endCxn id="8" idx="1"/>
          </p:cNvCxnSpPr>
          <p:nvPr/>
        </p:nvCxnSpPr>
        <p:spPr>
          <a:xfrm>
            <a:off x="4407023" y="1913456"/>
            <a:ext cx="163526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3964" y="4505318"/>
            <a:ext cx="3705441" cy="93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Ischemia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(n=42)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36208" y="4505318"/>
            <a:ext cx="3809819" cy="93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No Ischemia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(n=48)</a:t>
            </a:r>
          </a:p>
        </p:txBody>
      </p:sp>
      <p:sp>
        <p:nvSpPr>
          <p:cNvPr id="14" name="Ellipse 13"/>
          <p:cNvSpPr/>
          <p:nvPr/>
        </p:nvSpPr>
        <p:spPr>
          <a:xfrm>
            <a:off x="2592062" y="2800604"/>
            <a:ext cx="3740233" cy="11306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Patients included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(n=90)</a:t>
            </a:r>
          </a:p>
        </p:txBody>
      </p:sp>
      <p:cxnSp>
        <p:nvCxnSpPr>
          <p:cNvPr id="17" name="Connecteur droit avec flèche 16"/>
          <p:cNvCxnSpPr>
            <a:stCxn id="14" idx="4"/>
            <a:endCxn id="12" idx="0"/>
          </p:cNvCxnSpPr>
          <p:nvPr/>
        </p:nvCxnSpPr>
        <p:spPr>
          <a:xfrm flipH="1">
            <a:off x="2026685" y="3931283"/>
            <a:ext cx="2435494" cy="5740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4" idx="4"/>
            <a:endCxn id="13" idx="0"/>
          </p:cNvCxnSpPr>
          <p:nvPr/>
        </p:nvCxnSpPr>
        <p:spPr>
          <a:xfrm>
            <a:off x="4462179" y="3931283"/>
            <a:ext cx="2278939" cy="5740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5A361B-2F26-4945-B3E8-AB1D0606648A}"/>
              </a:ext>
            </a:extLst>
          </p:cNvPr>
          <p:cNvSpPr/>
          <p:nvPr/>
        </p:nvSpPr>
        <p:spPr>
          <a:xfrm>
            <a:off x="-1" y="5820379"/>
            <a:ext cx="2026685" cy="820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Cognitive evaluation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(n=19)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C81D0-799E-1D48-9493-939C6EFFDB8B}"/>
              </a:ext>
            </a:extLst>
          </p:cNvPr>
          <p:cNvSpPr/>
          <p:nvPr/>
        </p:nvSpPr>
        <p:spPr>
          <a:xfrm>
            <a:off x="2374816" y="5827586"/>
            <a:ext cx="2032207" cy="820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No cognitive evaluation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(n=23)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A43EF9-E841-4B41-A040-6763F57D82E6}"/>
              </a:ext>
            </a:extLst>
          </p:cNvPr>
          <p:cNvSpPr/>
          <p:nvPr/>
        </p:nvSpPr>
        <p:spPr>
          <a:xfrm>
            <a:off x="4588305" y="5813822"/>
            <a:ext cx="2026685" cy="84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Cognitive evaluation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(n=14)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0F8D3B-F295-8A4F-8A15-1EDEA33E3539}"/>
              </a:ext>
            </a:extLst>
          </p:cNvPr>
          <p:cNvSpPr/>
          <p:nvPr/>
        </p:nvSpPr>
        <p:spPr>
          <a:xfrm>
            <a:off x="6968644" y="5827586"/>
            <a:ext cx="2032207" cy="840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No cognitive evaluation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(n=34)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C0EB85-2820-674B-9129-B935F1838D9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013342" y="5448126"/>
            <a:ext cx="1054058" cy="372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D3B9D4A-DEE5-FA43-97CA-5C953FD7A9F5}"/>
              </a:ext>
            </a:extLst>
          </p:cNvPr>
          <p:cNvCxnSpPr>
            <a:cxnSpLocks/>
          </p:cNvCxnSpPr>
          <p:nvPr/>
        </p:nvCxnSpPr>
        <p:spPr>
          <a:xfrm flipH="1">
            <a:off x="5648866" y="5441568"/>
            <a:ext cx="1054058" cy="372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3284B65-F6A4-D34D-9B07-CA8B23CB71F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053631" y="5448126"/>
            <a:ext cx="1337289" cy="3794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3A43F2B-3C79-3044-A0DB-3EBB711D7A0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6741118" y="5444651"/>
            <a:ext cx="1243630" cy="3829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31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70</Words>
  <Application>Microsoft Macintosh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Perdriel</dc:creator>
  <cp:lastModifiedBy>Thais Walter</cp:lastModifiedBy>
  <cp:revision>7</cp:revision>
  <dcterms:created xsi:type="dcterms:W3CDTF">2019-01-07T11:15:26Z</dcterms:created>
  <dcterms:modified xsi:type="dcterms:W3CDTF">2020-02-17T06:19:18Z</dcterms:modified>
</cp:coreProperties>
</file>