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90" r:id="rId5"/>
    <p:sldId id="291" r:id="rId6"/>
    <p:sldId id="292" r:id="rId7"/>
    <p:sldId id="294" r:id="rId8"/>
    <p:sldId id="293" r:id="rId9"/>
    <p:sldId id="295" r:id="rId10"/>
    <p:sldId id="296" r:id="rId11"/>
    <p:sldId id="303" r:id="rId12"/>
    <p:sldId id="298" r:id="rId13"/>
    <p:sldId id="299" r:id="rId14"/>
    <p:sldId id="297" r:id="rId15"/>
    <p:sldId id="301" r:id="rId16"/>
    <p:sldId id="300" r:id="rId17"/>
    <p:sldId id="3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" userDrawn="1">
          <p15:clr>
            <a:srgbClr val="A4A3A4"/>
          </p15:clr>
        </p15:guide>
        <p15:guide id="3" pos="960" userDrawn="1">
          <p15:clr>
            <a:srgbClr val="A4A3A4"/>
          </p15:clr>
        </p15:guide>
        <p15:guide id="4" pos="1602" userDrawn="1">
          <p15:clr>
            <a:srgbClr val="A4A3A4"/>
          </p15:clr>
        </p15:guide>
        <p15:guide id="5" pos="2238" userDrawn="1">
          <p15:clr>
            <a:srgbClr val="A4A3A4"/>
          </p15:clr>
        </p15:guide>
        <p15:guide id="6" pos="2880" userDrawn="1">
          <p15:clr>
            <a:srgbClr val="A4A3A4"/>
          </p15:clr>
        </p15:guide>
        <p15:guide id="7" pos="3522" userDrawn="1">
          <p15:clr>
            <a:srgbClr val="A4A3A4"/>
          </p15:clr>
        </p15:guide>
        <p15:guide id="8" pos="4152" userDrawn="1">
          <p15:clr>
            <a:srgbClr val="A4A3A4"/>
          </p15:clr>
        </p15:guide>
        <p15:guide id="9" pos="4800" userDrawn="1">
          <p15:clr>
            <a:srgbClr val="A4A3A4"/>
          </p15:clr>
        </p15:guide>
        <p15:guide id="10" pos="5442" userDrawn="1">
          <p15:clr>
            <a:srgbClr val="A4A3A4"/>
          </p15:clr>
        </p15:guide>
        <p15:guide id="11" pos="6078" userDrawn="1">
          <p15:clr>
            <a:srgbClr val="A4A3A4"/>
          </p15:clr>
        </p15:guide>
        <p15:guide id="12" pos="6720" userDrawn="1">
          <p15:clr>
            <a:srgbClr val="A4A3A4"/>
          </p15:clr>
        </p15:guide>
        <p15:guide id="13" pos="73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1008" y="84"/>
      </p:cViewPr>
      <p:guideLst>
        <p:guide orient="horz" pos="2160"/>
        <p:guide pos="312"/>
        <p:guide pos="960"/>
        <p:guide pos="1602"/>
        <p:guide pos="2238"/>
        <p:guide pos="2880"/>
        <p:guide pos="3522"/>
        <p:guide pos="4152"/>
        <p:guide pos="4800"/>
        <p:guide pos="5442"/>
        <p:guide pos="6078"/>
        <p:guide pos="6720"/>
        <p:guide pos="73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21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F632AA2-3F84-496A-AB8C-43324F0CCC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44048" y="1291351"/>
            <a:ext cx="6680432" cy="4178694"/>
          </a:xfrm>
          <a:custGeom>
            <a:avLst/>
            <a:gdLst>
              <a:gd name="connsiteX0" fmla="*/ 0 w 6680432"/>
              <a:gd name="connsiteY0" fmla="*/ 0 h 4178694"/>
              <a:gd name="connsiteX1" fmla="*/ 6680432 w 6680432"/>
              <a:gd name="connsiteY1" fmla="*/ 0 h 4178694"/>
              <a:gd name="connsiteX2" fmla="*/ 6680432 w 6680432"/>
              <a:gd name="connsiteY2" fmla="*/ 4178694 h 4178694"/>
              <a:gd name="connsiteX3" fmla="*/ 0 w 6680432"/>
              <a:gd name="connsiteY3" fmla="*/ 4178694 h 417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80432" h="4178694">
                <a:moveTo>
                  <a:pt x="0" y="0"/>
                </a:moveTo>
                <a:lnTo>
                  <a:pt x="6680432" y="0"/>
                </a:lnTo>
                <a:lnTo>
                  <a:pt x="6680432" y="4178694"/>
                </a:lnTo>
                <a:lnTo>
                  <a:pt x="0" y="417869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C601C07-2BE8-48DC-9FCF-425B4725E1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0729" y="1136856"/>
            <a:ext cx="2424747" cy="5160077"/>
          </a:xfrm>
          <a:custGeom>
            <a:avLst/>
            <a:gdLst>
              <a:gd name="connsiteX0" fmla="*/ 0 w 2424747"/>
              <a:gd name="connsiteY0" fmla="*/ 0 h 5160077"/>
              <a:gd name="connsiteX1" fmla="*/ 2424747 w 2424747"/>
              <a:gd name="connsiteY1" fmla="*/ 0 h 5160077"/>
              <a:gd name="connsiteX2" fmla="*/ 2424747 w 2424747"/>
              <a:gd name="connsiteY2" fmla="*/ 5160077 h 5160077"/>
              <a:gd name="connsiteX3" fmla="*/ 0 w 2424747"/>
              <a:gd name="connsiteY3" fmla="*/ 5160077 h 516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747" h="5160077">
                <a:moveTo>
                  <a:pt x="0" y="0"/>
                </a:moveTo>
                <a:lnTo>
                  <a:pt x="2424747" y="0"/>
                </a:lnTo>
                <a:lnTo>
                  <a:pt x="2424747" y="5160077"/>
                </a:lnTo>
                <a:lnTo>
                  <a:pt x="0" y="516007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03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AB89D9-8E2E-4D51-8C23-757857956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81588" y="0"/>
            <a:ext cx="7110412" cy="6858000"/>
          </a:xfrm>
          <a:custGeom>
            <a:avLst/>
            <a:gdLst>
              <a:gd name="connsiteX0" fmla="*/ 0 w 7110412"/>
              <a:gd name="connsiteY0" fmla="*/ 0 h 6858000"/>
              <a:gd name="connsiteX1" fmla="*/ 7110412 w 7110412"/>
              <a:gd name="connsiteY1" fmla="*/ 0 h 6858000"/>
              <a:gd name="connsiteX2" fmla="*/ 7110412 w 7110412"/>
              <a:gd name="connsiteY2" fmla="*/ 6858000 h 6858000"/>
              <a:gd name="connsiteX3" fmla="*/ 0 w 711041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412" h="6858000">
                <a:moveTo>
                  <a:pt x="0" y="0"/>
                </a:moveTo>
                <a:lnTo>
                  <a:pt x="7110412" y="0"/>
                </a:lnTo>
                <a:lnTo>
                  <a:pt x="711041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4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967F2D5-22D2-427F-8279-CD1ED98A11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5008FEA-4E62-4260-830D-6B83B888A5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1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967F2D5-22D2-427F-8279-CD1ED98A11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81588" y="0"/>
            <a:ext cx="7110412" cy="6858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61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1E151EE-7847-4522-997C-A5DDB4B29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32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B9E3B7E-04C1-4508-88C5-1DBD9E8DEF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078412" cy="6857996"/>
          </a:xfrm>
          <a:custGeom>
            <a:avLst/>
            <a:gdLst>
              <a:gd name="connsiteX0" fmla="*/ 0 w 5078412"/>
              <a:gd name="connsiteY0" fmla="*/ 0 h 6857996"/>
              <a:gd name="connsiteX1" fmla="*/ 5078412 w 5078412"/>
              <a:gd name="connsiteY1" fmla="*/ 0 h 6857996"/>
              <a:gd name="connsiteX2" fmla="*/ 5078412 w 5078412"/>
              <a:gd name="connsiteY2" fmla="*/ 6857996 h 6857996"/>
              <a:gd name="connsiteX3" fmla="*/ 0 w 5078412"/>
              <a:gd name="connsiteY3" fmla="*/ 6857996 h 685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8412" h="6857996">
                <a:moveTo>
                  <a:pt x="0" y="0"/>
                </a:moveTo>
                <a:lnTo>
                  <a:pt x="5078412" y="0"/>
                </a:lnTo>
                <a:lnTo>
                  <a:pt x="5078412" y="6857996"/>
                </a:lnTo>
                <a:lnTo>
                  <a:pt x="0" y="685799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67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265CA8E-B99E-452D-A9F5-A8598E771F5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91300" y="0"/>
            <a:ext cx="5600700" cy="4559300"/>
          </a:xfrm>
          <a:custGeom>
            <a:avLst/>
            <a:gdLst>
              <a:gd name="connsiteX0" fmla="*/ 0 w 5600700"/>
              <a:gd name="connsiteY0" fmla="*/ 0 h 4559300"/>
              <a:gd name="connsiteX1" fmla="*/ 5600700 w 5600700"/>
              <a:gd name="connsiteY1" fmla="*/ 0 h 4559300"/>
              <a:gd name="connsiteX2" fmla="*/ 5600700 w 5600700"/>
              <a:gd name="connsiteY2" fmla="*/ 4559300 h 4559300"/>
              <a:gd name="connsiteX3" fmla="*/ 0 w 56007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0700" h="4559300">
                <a:moveTo>
                  <a:pt x="0" y="0"/>
                </a:moveTo>
                <a:lnTo>
                  <a:pt x="5600700" y="0"/>
                </a:lnTo>
                <a:lnTo>
                  <a:pt x="5600700" y="4559300"/>
                </a:lnTo>
                <a:lnTo>
                  <a:pt x="0" y="45593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016A5EC-F910-4E80-B921-215D725502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7506" y="1346200"/>
            <a:ext cx="3049587" cy="2696972"/>
          </a:xfrm>
          <a:custGeom>
            <a:avLst/>
            <a:gdLst>
              <a:gd name="connsiteX0" fmla="*/ 0 w 3049587"/>
              <a:gd name="connsiteY0" fmla="*/ 0 h 2696972"/>
              <a:gd name="connsiteX1" fmla="*/ 3049587 w 3049587"/>
              <a:gd name="connsiteY1" fmla="*/ 0 h 2696972"/>
              <a:gd name="connsiteX2" fmla="*/ 3049587 w 3049587"/>
              <a:gd name="connsiteY2" fmla="*/ 2696972 h 2696972"/>
              <a:gd name="connsiteX3" fmla="*/ 0 w 3049587"/>
              <a:gd name="connsiteY3" fmla="*/ 2696972 h 269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9587" h="2696972">
                <a:moveTo>
                  <a:pt x="0" y="0"/>
                </a:moveTo>
                <a:lnTo>
                  <a:pt x="3049587" y="0"/>
                </a:lnTo>
                <a:lnTo>
                  <a:pt x="3049587" y="2696972"/>
                </a:lnTo>
                <a:lnTo>
                  <a:pt x="0" y="2696972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8BC10B9-B95B-413A-8516-C10F2FBCD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4067175" cy="6857996"/>
          </a:xfrm>
          <a:custGeom>
            <a:avLst/>
            <a:gdLst>
              <a:gd name="connsiteX0" fmla="*/ 0 w 4067175"/>
              <a:gd name="connsiteY0" fmla="*/ 0 h 6857996"/>
              <a:gd name="connsiteX1" fmla="*/ 4067175 w 4067175"/>
              <a:gd name="connsiteY1" fmla="*/ 0 h 6857996"/>
              <a:gd name="connsiteX2" fmla="*/ 4067175 w 4067175"/>
              <a:gd name="connsiteY2" fmla="*/ 6857996 h 6857996"/>
              <a:gd name="connsiteX3" fmla="*/ 0 w 4067175"/>
              <a:gd name="connsiteY3" fmla="*/ 6857996 h 685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7175" h="6857996">
                <a:moveTo>
                  <a:pt x="0" y="0"/>
                </a:moveTo>
                <a:lnTo>
                  <a:pt x="4067175" y="0"/>
                </a:lnTo>
                <a:lnTo>
                  <a:pt x="4067175" y="6857996"/>
                </a:lnTo>
                <a:lnTo>
                  <a:pt x="0" y="685799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FAAF14F-BB2A-4CE4-97DB-4DCEAB59E3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4826" y="1346200"/>
            <a:ext cx="3049587" cy="2696972"/>
          </a:xfrm>
          <a:custGeom>
            <a:avLst/>
            <a:gdLst>
              <a:gd name="connsiteX0" fmla="*/ 0 w 3049587"/>
              <a:gd name="connsiteY0" fmla="*/ 0 h 2696972"/>
              <a:gd name="connsiteX1" fmla="*/ 3049587 w 3049587"/>
              <a:gd name="connsiteY1" fmla="*/ 0 h 2696972"/>
              <a:gd name="connsiteX2" fmla="*/ 3049587 w 3049587"/>
              <a:gd name="connsiteY2" fmla="*/ 2696972 h 2696972"/>
              <a:gd name="connsiteX3" fmla="*/ 0 w 3049587"/>
              <a:gd name="connsiteY3" fmla="*/ 2696972 h 269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9587" h="2696972">
                <a:moveTo>
                  <a:pt x="0" y="0"/>
                </a:moveTo>
                <a:lnTo>
                  <a:pt x="3049587" y="0"/>
                </a:lnTo>
                <a:lnTo>
                  <a:pt x="3049587" y="2696972"/>
                </a:lnTo>
                <a:lnTo>
                  <a:pt x="0" y="2696972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24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3456994-3DD6-49D7-A260-1E4EE434FA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0648" y="1613392"/>
            <a:ext cx="6737825" cy="4214594"/>
          </a:xfrm>
          <a:custGeom>
            <a:avLst/>
            <a:gdLst>
              <a:gd name="connsiteX0" fmla="*/ 0 w 6737825"/>
              <a:gd name="connsiteY0" fmla="*/ 0 h 4214594"/>
              <a:gd name="connsiteX1" fmla="*/ 6737825 w 6737825"/>
              <a:gd name="connsiteY1" fmla="*/ 0 h 4214594"/>
              <a:gd name="connsiteX2" fmla="*/ 6737825 w 6737825"/>
              <a:gd name="connsiteY2" fmla="*/ 4214594 h 4214594"/>
              <a:gd name="connsiteX3" fmla="*/ 0 w 6737825"/>
              <a:gd name="connsiteY3" fmla="*/ 4214594 h 421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37825" h="4214594">
                <a:moveTo>
                  <a:pt x="0" y="0"/>
                </a:moveTo>
                <a:lnTo>
                  <a:pt x="6737825" y="0"/>
                </a:lnTo>
                <a:lnTo>
                  <a:pt x="6737825" y="4214594"/>
                </a:lnTo>
                <a:lnTo>
                  <a:pt x="0" y="421459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CEF46C3-67AB-4BCD-82C3-3145380578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45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B9AA471-C1C7-4BC4-AD18-F6F67A6327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02373" y="1136856"/>
            <a:ext cx="2424747" cy="5160077"/>
          </a:xfrm>
          <a:custGeom>
            <a:avLst/>
            <a:gdLst>
              <a:gd name="connsiteX0" fmla="*/ 0 w 2424747"/>
              <a:gd name="connsiteY0" fmla="*/ 0 h 5160077"/>
              <a:gd name="connsiteX1" fmla="*/ 2424747 w 2424747"/>
              <a:gd name="connsiteY1" fmla="*/ 0 h 5160077"/>
              <a:gd name="connsiteX2" fmla="*/ 2424747 w 2424747"/>
              <a:gd name="connsiteY2" fmla="*/ 5160077 h 5160077"/>
              <a:gd name="connsiteX3" fmla="*/ 0 w 2424747"/>
              <a:gd name="connsiteY3" fmla="*/ 5160077 h 516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747" h="5160077">
                <a:moveTo>
                  <a:pt x="0" y="0"/>
                </a:moveTo>
                <a:lnTo>
                  <a:pt x="2424747" y="0"/>
                </a:lnTo>
                <a:lnTo>
                  <a:pt x="2424747" y="5160077"/>
                </a:lnTo>
                <a:lnTo>
                  <a:pt x="0" y="516007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7236C3F-7580-4765-A633-D84C59234F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13588" y="0"/>
            <a:ext cx="5078412" cy="6857996"/>
          </a:xfrm>
          <a:custGeom>
            <a:avLst/>
            <a:gdLst>
              <a:gd name="connsiteX0" fmla="*/ 0 w 5078412"/>
              <a:gd name="connsiteY0" fmla="*/ 0 h 6857996"/>
              <a:gd name="connsiteX1" fmla="*/ 5078412 w 5078412"/>
              <a:gd name="connsiteY1" fmla="*/ 0 h 6857996"/>
              <a:gd name="connsiteX2" fmla="*/ 5078412 w 5078412"/>
              <a:gd name="connsiteY2" fmla="*/ 6857996 h 6857996"/>
              <a:gd name="connsiteX3" fmla="*/ 0 w 5078412"/>
              <a:gd name="connsiteY3" fmla="*/ 6857996 h 685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8412" h="6857996">
                <a:moveTo>
                  <a:pt x="0" y="0"/>
                </a:moveTo>
                <a:lnTo>
                  <a:pt x="5078412" y="0"/>
                </a:lnTo>
                <a:lnTo>
                  <a:pt x="5078412" y="6857996"/>
                </a:lnTo>
                <a:lnTo>
                  <a:pt x="0" y="685799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3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1E7E3D-1B94-4E70-B0FA-E8FAB3C862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9176" y="1299863"/>
            <a:ext cx="10155237" cy="4314549"/>
          </a:xfrm>
          <a:custGeom>
            <a:avLst/>
            <a:gdLst>
              <a:gd name="connsiteX0" fmla="*/ 0 w 10155237"/>
              <a:gd name="connsiteY0" fmla="*/ 0 h 4314549"/>
              <a:gd name="connsiteX1" fmla="*/ 10155237 w 10155237"/>
              <a:gd name="connsiteY1" fmla="*/ 0 h 4314549"/>
              <a:gd name="connsiteX2" fmla="*/ 10155237 w 10155237"/>
              <a:gd name="connsiteY2" fmla="*/ 4314549 h 4314549"/>
              <a:gd name="connsiteX3" fmla="*/ 0 w 10155237"/>
              <a:gd name="connsiteY3" fmla="*/ 4314549 h 4314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55237" h="4314549">
                <a:moveTo>
                  <a:pt x="0" y="0"/>
                </a:moveTo>
                <a:lnTo>
                  <a:pt x="10155237" y="0"/>
                </a:lnTo>
                <a:lnTo>
                  <a:pt x="10155237" y="4314549"/>
                </a:lnTo>
                <a:lnTo>
                  <a:pt x="0" y="431454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2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A8D06C5-FA88-4B3D-B22F-3471E8F38F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600825" cy="6858000"/>
          </a:xfrm>
          <a:custGeom>
            <a:avLst/>
            <a:gdLst>
              <a:gd name="connsiteX0" fmla="*/ 0 w 6600825"/>
              <a:gd name="connsiteY0" fmla="*/ 0 h 6858000"/>
              <a:gd name="connsiteX1" fmla="*/ 6600825 w 6600825"/>
              <a:gd name="connsiteY1" fmla="*/ 0 h 6858000"/>
              <a:gd name="connsiteX2" fmla="*/ 6600825 w 6600825"/>
              <a:gd name="connsiteY2" fmla="*/ 6858000 h 6858000"/>
              <a:gd name="connsiteX3" fmla="*/ 0 w 66008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0825" h="6858000">
                <a:moveTo>
                  <a:pt x="0" y="0"/>
                </a:moveTo>
                <a:lnTo>
                  <a:pt x="6600825" y="0"/>
                </a:lnTo>
                <a:lnTo>
                  <a:pt x="66008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6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9C81974-1BBA-480F-BE80-D4E4DED949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298700"/>
            <a:ext cx="12192000" cy="4559300"/>
          </a:xfrm>
          <a:custGeom>
            <a:avLst/>
            <a:gdLst>
              <a:gd name="connsiteX0" fmla="*/ 0 w 12192000"/>
              <a:gd name="connsiteY0" fmla="*/ 0 h 4559300"/>
              <a:gd name="connsiteX1" fmla="*/ 12192000 w 12192000"/>
              <a:gd name="connsiteY1" fmla="*/ 0 h 4559300"/>
              <a:gd name="connsiteX2" fmla="*/ 12192000 w 12192000"/>
              <a:gd name="connsiteY2" fmla="*/ 4559300 h 4559300"/>
              <a:gd name="connsiteX3" fmla="*/ 0 w 121920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559300">
                <a:moveTo>
                  <a:pt x="0" y="0"/>
                </a:moveTo>
                <a:lnTo>
                  <a:pt x="12192000" y="0"/>
                </a:lnTo>
                <a:lnTo>
                  <a:pt x="12192000" y="4559300"/>
                </a:lnTo>
                <a:lnTo>
                  <a:pt x="0" y="45593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7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3737FD-44CC-486F-A878-BB87C445F9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7620000" cy="3429000"/>
          </a:xfrm>
          <a:custGeom>
            <a:avLst/>
            <a:gdLst>
              <a:gd name="connsiteX0" fmla="*/ 0 w 7620000"/>
              <a:gd name="connsiteY0" fmla="*/ 0 h 3429000"/>
              <a:gd name="connsiteX1" fmla="*/ 7620000 w 7620000"/>
              <a:gd name="connsiteY1" fmla="*/ 0 h 3429000"/>
              <a:gd name="connsiteX2" fmla="*/ 7620000 w 7620000"/>
              <a:gd name="connsiteY2" fmla="*/ 3429000 h 3429000"/>
              <a:gd name="connsiteX3" fmla="*/ 0 w 7620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3429000">
                <a:moveTo>
                  <a:pt x="0" y="0"/>
                </a:moveTo>
                <a:lnTo>
                  <a:pt x="7620000" y="0"/>
                </a:lnTo>
                <a:lnTo>
                  <a:pt x="7620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8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A84D4D1-49A6-4BD2-9627-CBEAF6CF65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91300" y="0"/>
            <a:ext cx="5600700" cy="6857998"/>
          </a:xfrm>
          <a:custGeom>
            <a:avLst/>
            <a:gdLst>
              <a:gd name="connsiteX0" fmla="*/ 0 w 5600700"/>
              <a:gd name="connsiteY0" fmla="*/ 0 h 6857998"/>
              <a:gd name="connsiteX1" fmla="*/ 5600700 w 5600700"/>
              <a:gd name="connsiteY1" fmla="*/ 0 h 6857998"/>
              <a:gd name="connsiteX2" fmla="*/ 5600700 w 5600700"/>
              <a:gd name="connsiteY2" fmla="*/ 6857998 h 6857998"/>
              <a:gd name="connsiteX3" fmla="*/ 0 w 56007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0700" h="6857998">
                <a:moveTo>
                  <a:pt x="0" y="0"/>
                </a:moveTo>
                <a:lnTo>
                  <a:pt x="5600700" y="0"/>
                </a:lnTo>
                <a:lnTo>
                  <a:pt x="5600700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4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20EBAB5-A75F-469B-B76B-E0D1AA62CB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8740" y="1346200"/>
            <a:ext cx="3145960" cy="3429000"/>
          </a:xfrm>
          <a:custGeom>
            <a:avLst/>
            <a:gdLst>
              <a:gd name="connsiteX0" fmla="*/ 0 w 3145960"/>
              <a:gd name="connsiteY0" fmla="*/ 0 h 3429000"/>
              <a:gd name="connsiteX1" fmla="*/ 3145960 w 3145960"/>
              <a:gd name="connsiteY1" fmla="*/ 0 h 3429000"/>
              <a:gd name="connsiteX2" fmla="*/ 3145960 w 3145960"/>
              <a:gd name="connsiteY2" fmla="*/ 3429000 h 3429000"/>
              <a:gd name="connsiteX3" fmla="*/ 0 w 314596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60" h="3429000">
                <a:moveTo>
                  <a:pt x="0" y="0"/>
                </a:moveTo>
                <a:lnTo>
                  <a:pt x="3145960" y="0"/>
                </a:lnTo>
                <a:lnTo>
                  <a:pt x="314596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51241A9-58FA-4BA7-8903-F1983F01F8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23596" y="1346200"/>
            <a:ext cx="3145960" cy="3429000"/>
          </a:xfrm>
          <a:custGeom>
            <a:avLst/>
            <a:gdLst>
              <a:gd name="connsiteX0" fmla="*/ 0 w 3145960"/>
              <a:gd name="connsiteY0" fmla="*/ 0 h 3429000"/>
              <a:gd name="connsiteX1" fmla="*/ 3145960 w 3145960"/>
              <a:gd name="connsiteY1" fmla="*/ 0 h 3429000"/>
              <a:gd name="connsiteX2" fmla="*/ 3145960 w 3145960"/>
              <a:gd name="connsiteY2" fmla="*/ 3429000 h 3429000"/>
              <a:gd name="connsiteX3" fmla="*/ 0 w 314596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60" h="3429000">
                <a:moveTo>
                  <a:pt x="0" y="0"/>
                </a:moveTo>
                <a:lnTo>
                  <a:pt x="3145960" y="0"/>
                </a:lnTo>
                <a:lnTo>
                  <a:pt x="314596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923F286-5CB3-4A6B-B362-5324A04BF87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28453" y="1346200"/>
            <a:ext cx="3145960" cy="3429000"/>
          </a:xfrm>
          <a:custGeom>
            <a:avLst/>
            <a:gdLst>
              <a:gd name="connsiteX0" fmla="*/ 0 w 3145960"/>
              <a:gd name="connsiteY0" fmla="*/ 0 h 3429000"/>
              <a:gd name="connsiteX1" fmla="*/ 3145960 w 3145960"/>
              <a:gd name="connsiteY1" fmla="*/ 0 h 3429000"/>
              <a:gd name="connsiteX2" fmla="*/ 3145960 w 3145960"/>
              <a:gd name="connsiteY2" fmla="*/ 3429000 h 3429000"/>
              <a:gd name="connsiteX3" fmla="*/ 0 w 314596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60" h="3429000">
                <a:moveTo>
                  <a:pt x="0" y="0"/>
                </a:moveTo>
                <a:lnTo>
                  <a:pt x="3145960" y="0"/>
                </a:lnTo>
                <a:lnTo>
                  <a:pt x="314596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7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21116"/>
            </a:gs>
            <a:gs pos="35000">
              <a:srgbClr val="282531"/>
            </a:gs>
            <a:gs pos="0">
              <a:srgbClr val="3C3359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9Slide.vn - 2019">
            <a:extLst>
              <a:ext uri="{FF2B5EF4-FFF2-40B4-BE49-F238E27FC236}">
                <a16:creationId xmlns:a16="http://schemas.microsoft.com/office/drawing/2014/main" id="{41449950-7649-442F-B2FE-12A40867811E}"/>
              </a:ext>
            </a:extLst>
          </p:cNvPr>
          <p:cNvSpPr txBox="1"/>
          <p:nvPr userDrawn="1"/>
        </p:nvSpPr>
        <p:spPr>
          <a:xfrm>
            <a:off x="0" y="-971610"/>
            <a:ext cx="12192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000">
                <a:solidFill>
                  <a:srgbClr val="C3C3C3"/>
                </a:solidFill>
              </a:rPr>
              <a:t>www.9slide.vn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#9Slide03 Play" panose="00000500000000000000" pitchFamily="2" charset="0"/>
              </a:defRPr>
            </a:lvl1pPr>
          </a:lstStyle>
          <a:p>
            <a:fld id="{34D821D8-1706-441C-A329-C3069FA59F5D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#9Slide03 Play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#9Slide03 Play" panose="00000500000000000000" pitchFamily="2" charset="0"/>
              </a:defRPr>
            </a:lvl1pPr>
          </a:lstStyle>
          <a:p>
            <a:fld id="{3134CBD9-EA76-4F21-A540-FC6942B3DD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FAED36-1687-4CE1-B54A-7B1CCD346FBB}"/>
              </a:ext>
            </a:extLst>
          </p:cNvPr>
          <p:cNvPicPr>
            <a:picLocks noSelect="1"/>
          </p:cNvPicPr>
          <p:nvPr userDrawn="1"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700" y="5788152"/>
            <a:ext cx="2020825" cy="10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7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#9Slide03 Play" panose="000005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#9Slide03 Play" panose="00000500000000000000" pitchFamily="2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#9Slide03 Play" panose="00000500000000000000" pitchFamily="2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#9Slide03 Play" panose="00000500000000000000" pitchFamily="2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#9Slide03 Play" panose="00000500000000000000" pitchFamily="2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#9Slide03 Play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2" userDrawn="1">
          <p15:clr>
            <a:srgbClr val="F26B43"/>
          </p15:clr>
        </p15:guide>
        <p15:guide id="2" pos="1279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2559" userDrawn="1">
          <p15:clr>
            <a:srgbClr val="F26B43"/>
          </p15:clr>
        </p15:guide>
        <p15:guide id="5" pos="3201" userDrawn="1">
          <p15:clr>
            <a:srgbClr val="F26B43"/>
          </p15:clr>
        </p15:guide>
        <p15:guide id="6" pos="7039" userDrawn="1">
          <p15:clr>
            <a:srgbClr val="F26B43"/>
          </p15:clr>
        </p15:guide>
        <p15:guide id="7" pos="6402" userDrawn="1">
          <p15:clr>
            <a:srgbClr val="F26B43"/>
          </p15:clr>
        </p15:guide>
        <p15:guide id="8" pos="5760" userDrawn="1">
          <p15:clr>
            <a:srgbClr val="F26B43"/>
          </p15:clr>
        </p15:guide>
        <p15:guide id="9" pos="5118" userDrawn="1">
          <p15:clr>
            <a:srgbClr val="F26B43"/>
          </p15:clr>
        </p15:guide>
        <p15:guide id="10" pos="4481" userDrawn="1">
          <p15:clr>
            <a:srgbClr val="F26B43"/>
          </p15:clr>
        </p15:guide>
        <p15:guide id="11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Excel_Worksheet1.xlsx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9Slide.vn 1">
            <a:extLst>
              <a:ext uri="{FF2B5EF4-FFF2-40B4-BE49-F238E27FC236}">
                <a16:creationId xmlns:a16="http://schemas.microsoft.com/office/drawing/2014/main" id="{E54B3EB7-0327-42F3-9927-975200245184}"/>
              </a:ext>
            </a:extLst>
          </p:cNvPr>
          <p:cNvGrpSpPr/>
          <p:nvPr/>
        </p:nvGrpSpPr>
        <p:grpSpPr>
          <a:xfrm>
            <a:off x="2891064" y="3640414"/>
            <a:ext cx="7145023" cy="3217585"/>
            <a:chOff x="-1869622" y="2667000"/>
            <a:chExt cx="9306606" cy="4191000"/>
          </a:xfrm>
        </p:grpSpPr>
        <p:sp>
          <p:nvSpPr>
            <p:cNvPr id="9" name="9Slide.vn 2">
              <a:extLst>
                <a:ext uri="{FF2B5EF4-FFF2-40B4-BE49-F238E27FC236}">
                  <a16:creationId xmlns:a16="http://schemas.microsoft.com/office/drawing/2014/main" id="{E65E7845-8788-4E8A-BB6B-ED248CF74E78}"/>
                </a:ext>
              </a:extLst>
            </p:cNvPr>
            <p:cNvSpPr/>
            <p:nvPr/>
          </p:nvSpPr>
          <p:spPr>
            <a:xfrm>
              <a:off x="-1869622" y="4191000"/>
              <a:ext cx="4943475" cy="2667000"/>
            </a:xfrm>
            <a:prstGeom prst="triangle">
              <a:avLst/>
            </a:prstGeom>
            <a:gradFill flip="none" rotWithShape="1">
              <a:gsLst>
                <a:gs pos="100000">
                  <a:schemeClr val="accent6">
                    <a:alpha val="0"/>
                  </a:schemeClr>
                </a:gs>
                <a:gs pos="0">
                  <a:schemeClr val="accent6">
                    <a:alpha val="30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10" name="9Slide.vn 3">
              <a:extLst>
                <a:ext uri="{FF2B5EF4-FFF2-40B4-BE49-F238E27FC236}">
                  <a16:creationId xmlns:a16="http://schemas.microsoft.com/office/drawing/2014/main" id="{4D8A29ED-5571-4A29-B4D1-220EB7989528}"/>
                </a:ext>
              </a:extLst>
            </p:cNvPr>
            <p:cNvSpPr/>
            <p:nvPr/>
          </p:nvSpPr>
          <p:spPr>
            <a:xfrm>
              <a:off x="-331334" y="2667000"/>
              <a:ext cx="7768318" cy="4191000"/>
            </a:xfrm>
            <a:prstGeom prst="triangle">
              <a:avLst/>
            </a:prstGeom>
            <a:gradFill flip="none" rotWithShape="1">
              <a:gsLst>
                <a:gs pos="100000">
                  <a:schemeClr val="accent6">
                    <a:alpha val="0"/>
                  </a:schemeClr>
                </a:gs>
                <a:gs pos="0">
                  <a:schemeClr val="accent6">
                    <a:alpha val="30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  <p:pic>
        <p:nvPicPr>
          <p:cNvPr id="1028" name="Picture 4" descr="Kết quả hình ảnh cho technology">
            <a:extLst>
              <a:ext uri="{FF2B5EF4-FFF2-40B4-BE49-F238E27FC236}">
                <a16:creationId xmlns:a16="http://schemas.microsoft.com/office/drawing/2014/main" id="{79CDC5A4-CF2D-40E6-B153-45099CAD6ADF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5" r="3235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9Slide.vn 5">
            <a:extLst>
              <a:ext uri="{FF2B5EF4-FFF2-40B4-BE49-F238E27FC236}">
                <a16:creationId xmlns:a16="http://schemas.microsoft.com/office/drawing/2014/main" id="{F3B09BA0-B15C-4ECC-B2DC-72CEE748C66B}"/>
              </a:ext>
            </a:extLst>
          </p:cNvPr>
          <p:cNvGrpSpPr/>
          <p:nvPr/>
        </p:nvGrpSpPr>
        <p:grpSpPr>
          <a:xfrm>
            <a:off x="1019174" y="1383376"/>
            <a:ext cx="5711825" cy="4792080"/>
            <a:chOff x="1019174" y="1292760"/>
            <a:chExt cx="5711825" cy="3425050"/>
          </a:xfrm>
        </p:grpSpPr>
        <p:sp>
          <p:nvSpPr>
            <p:cNvPr id="11" name="9Slide.vn 6">
              <a:extLst>
                <a:ext uri="{FF2B5EF4-FFF2-40B4-BE49-F238E27FC236}">
                  <a16:creationId xmlns:a16="http://schemas.microsoft.com/office/drawing/2014/main" id="{10912E7F-BCF0-4A83-9A37-952474F3B5B9}"/>
                </a:ext>
              </a:extLst>
            </p:cNvPr>
            <p:cNvSpPr txBox="1"/>
            <p:nvPr/>
          </p:nvSpPr>
          <p:spPr>
            <a:xfrm>
              <a:off x="1019174" y="2381786"/>
              <a:ext cx="5711825" cy="2336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5400" cap="all">
                  <a:solidFill>
                    <a:schemeClr val="bg1"/>
                  </a:solidFill>
                  <a:latin typeface="#9Slide03 Play Bold" panose="00000800000000000000" pitchFamily="2" charset="0"/>
                </a:rPr>
                <a:t>XÂY DỰNG</a:t>
              </a:r>
            </a:p>
            <a:p>
              <a:pPr>
                <a:lnSpc>
                  <a:spcPct val="90000"/>
                </a:lnSpc>
              </a:pPr>
              <a:r>
                <a:rPr lang="en-US" sz="5400" cap="all">
                  <a:solidFill>
                    <a:schemeClr val="bg1"/>
                  </a:solidFill>
                  <a:latin typeface="#9Slide03 Play Bold" panose="00000800000000000000" pitchFamily="2" charset="0"/>
                </a:rPr>
                <a:t>DATA WAREHOUSE</a:t>
              </a:r>
            </a:p>
            <a:p>
              <a:pPr>
                <a:lnSpc>
                  <a:spcPct val="90000"/>
                </a:lnSpc>
              </a:pPr>
              <a:endParaRPr lang="en-US" sz="5400" cap="all">
                <a:solidFill>
                  <a:schemeClr val="bg1"/>
                </a:solidFill>
                <a:latin typeface="#9Slide03 Play Bold" panose="00000800000000000000" pitchFamily="2" charset="0"/>
              </a:endParaRPr>
            </a:p>
          </p:txBody>
        </p:sp>
        <p:sp>
          <p:nvSpPr>
            <p:cNvPr id="18" name="9Slide.vn 7">
              <a:extLst>
                <a:ext uri="{FF2B5EF4-FFF2-40B4-BE49-F238E27FC236}">
                  <a16:creationId xmlns:a16="http://schemas.microsoft.com/office/drawing/2014/main" id="{EED2D151-050A-4C2C-A1A5-EDAEA8A47AC2}"/>
                </a:ext>
              </a:extLst>
            </p:cNvPr>
            <p:cNvSpPr/>
            <p:nvPr/>
          </p:nvSpPr>
          <p:spPr>
            <a:xfrm>
              <a:off x="1019175" y="1292760"/>
              <a:ext cx="3552825" cy="366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cap="all" spc="300">
                  <a:solidFill>
                    <a:schemeClr val="accent6"/>
                  </a:solidFill>
                  <a:latin typeface="#9Slide03 Play" panose="00000500000000000000" pitchFamily="2" charset="0"/>
                </a:rPr>
                <a:t>Final project</a:t>
              </a:r>
            </a:p>
          </p:txBody>
        </p:sp>
        <p:sp>
          <p:nvSpPr>
            <p:cNvPr id="12" name="9Slide.vn 7">
              <a:extLst>
                <a:ext uri="{FF2B5EF4-FFF2-40B4-BE49-F238E27FC236}">
                  <a16:creationId xmlns:a16="http://schemas.microsoft.com/office/drawing/2014/main" id="{5C94A8EC-3DA1-97FF-F307-9119C461636C}"/>
                </a:ext>
              </a:extLst>
            </p:cNvPr>
            <p:cNvSpPr/>
            <p:nvPr/>
          </p:nvSpPr>
          <p:spPr>
            <a:xfrm>
              <a:off x="1019174" y="4084970"/>
              <a:ext cx="3552825" cy="366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cap="all" spc="300">
                  <a:solidFill>
                    <a:schemeClr val="bg1"/>
                  </a:solidFill>
                  <a:latin typeface="#9Slide03 Play" panose="00000500000000000000" pitchFamily="2" charset="0"/>
                </a:rPr>
                <a:t>TRƯƠNG HỒNG THÁI</a:t>
              </a:r>
            </a:p>
          </p:txBody>
        </p:sp>
      </p:grpSp>
      <p:grpSp>
        <p:nvGrpSpPr>
          <p:cNvPr id="25" name="9Slide.vn 8">
            <a:extLst>
              <a:ext uri="{FF2B5EF4-FFF2-40B4-BE49-F238E27FC236}">
                <a16:creationId xmlns:a16="http://schemas.microsoft.com/office/drawing/2014/main" id="{F9DE767C-DD83-4392-B1FE-6C9F6A6E8C28}"/>
              </a:ext>
            </a:extLst>
          </p:cNvPr>
          <p:cNvGrpSpPr/>
          <p:nvPr/>
        </p:nvGrpSpPr>
        <p:grpSpPr>
          <a:xfrm>
            <a:off x="-1620253" y="578445"/>
            <a:ext cx="1384917" cy="221636"/>
            <a:chOff x="0" y="560976"/>
            <a:chExt cx="1384917" cy="22163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C0D908B-2BE0-42B5-BAB0-10D9DCF6839A}"/>
                </a:ext>
              </a:extLst>
            </p:cNvPr>
            <p:cNvGrpSpPr/>
            <p:nvPr/>
          </p:nvGrpSpPr>
          <p:grpSpPr>
            <a:xfrm>
              <a:off x="593494" y="560976"/>
              <a:ext cx="791423" cy="221636"/>
              <a:chOff x="-7992810" y="3235505"/>
              <a:chExt cx="2234660" cy="625812"/>
            </a:xfrm>
            <a:solidFill>
              <a:schemeClr val="bg1"/>
            </a:solidFill>
            <a:effectLst/>
          </p:grpSpPr>
          <p:sp>
            <p:nvSpPr>
              <p:cNvPr id="3" name="9Slide.vn 9">
                <a:extLst>
                  <a:ext uri="{FF2B5EF4-FFF2-40B4-BE49-F238E27FC236}">
                    <a16:creationId xmlns:a16="http://schemas.microsoft.com/office/drawing/2014/main" id="{874106AD-ADB4-416C-81EA-EFDB6F1018AF}"/>
                  </a:ext>
                </a:extLst>
              </p:cNvPr>
              <p:cNvSpPr/>
              <p:nvPr/>
            </p:nvSpPr>
            <p:spPr>
              <a:xfrm>
                <a:off x="-7992810" y="3244834"/>
                <a:ext cx="547576" cy="606990"/>
              </a:xfrm>
              <a:custGeom>
                <a:avLst/>
                <a:gdLst>
                  <a:gd name="connsiteX0" fmla="*/ 0 w 547576"/>
                  <a:gd name="connsiteY0" fmla="*/ 0 h 606990"/>
                  <a:gd name="connsiteX1" fmla="*/ 262944 w 547576"/>
                  <a:gd name="connsiteY1" fmla="*/ 0 h 606990"/>
                  <a:gd name="connsiteX2" fmla="*/ 476377 w 547576"/>
                  <a:gd name="connsiteY2" fmla="*/ 72590 h 606990"/>
                  <a:gd name="connsiteX3" fmla="*/ 547576 w 547576"/>
                  <a:gd name="connsiteY3" fmla="*/ 307301 h 606990"/>
                  <a:gd name="connsiteX4" fmla="*/ 476377 w 547576"/>
                  <a:gd name="connsiteY4" fmla="*/ 533991 h 606990"/>
                  <a:gd name="connsiteX5" fmla="*/ 262944 w 547576"/>
                  <a:gd name="connsiteY5" fmla="*/ 606990 h 606990"/>
                  <a:gd name="connsiteX6" fmla="*/ 0 w 547576"/>
                  <a:gd name="connsiteY6" fmla="*/ 606990 h 606990"/>
                  <a:gd name="connsiteX7" fmla="*/ 242158 w 547576"/>
                  <a:gd name="connsiteY7" fmla="*/ 490126 h 606990"/>
                  <a:gd name="connsiteX8" fmla="*/ 327023 w 547576"/>
                  <a:gd name="connsiteY8" fmla="*/ 474659 h 606990"/>
                  <a:gd name="connsiteX9" fmla="*/ 376126 w 547576"/>
                  <a:gd name="connsiteY9" fmla="*/ 419991 h 606990"/>
                  <a:gd name="connsiteX10" fmla="*/ 393067 w 547576"/>
                  <a:gd name="connsiteY10" fmla="*/ 306891 h 606990"/>
                  <a:gd name="connsiteX11" fmla="*/ 377517 w 547576"/>
                  <a:gd name="connsiteY11" fmla="*/ 191418 h 606990"/>
                  <a:gd name="connsiteX12" fmla="*/ 329479 w 547576"/>
                  <a:gd name="connsiteY12" fmla="*/ 133477 h 606990"/>
                  <a:gd name="connsiteX13" fmla="*/ 242240 w 547576"/>
                  <a:gd name="connsiteY13" fmla="*/ 116455 h 606990"/>
                  <a:gd name="connsiteX14" fmla="*/ 151727 w 547576"/>
                  <a:gd name="connsiteY14" fmla="*/ 116455 h 606990"/>
                  <a:gd name="connsiteX15" fmla="*/ 151727 w 547576"/>
                  <a:gd name="connsiteY15" fmla="*/ 489717 h 6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7576" h="606990">
                    <a:moveTo>
                      <a:pt x="0" y="0"/>
                    </a:moveTo>
                    <a:lnTo>
                      <a:pt x="262944" y="0"/>
                    </a:lnTo>
                    <a:cubicBezTo>
                      <a:pt x="357822" y="0"/>
                      <a:pt x="428966" y="24197"/>
                      <a:pt x="476377" y="72590"/>
                    </a:cubicBezTo>
                    <a:cubicBezTo>
                      <a:pt x="523789" y="120983"/>
                      <a:pt x="547522" y="199220"/>
                      <a:pt x="547576" y="307301"/>
                    </a:cubicBezTo>
                    <a:cubicBezTo>
                      <a:pt x="547576" y="409707"/>
                      <a:pt x="523843" y="485270"/>
                      <a:pt x="476377" y="533991"/>
                    </a:cubicBezTo>
                    <a:cubicBezTo>
                      <a:pt x="428911" y="582712"/>
                      <a:pt x="357767" y="607045"/>
                      <a:pt x="262944" y="606990"/>
                    </a:cubicBezTo>
                    <a:lnTo>
                      <a:pt x="0" y="606990"/>
                    </a:lnTo>
                    <a:close/>
                    <a:moveTo>
                      <a:pt x="242158" y="490126"/>
                    </a:moveTo>
                    <a:cubicBezTo>
                      <a:pt x="271232" y="491171"/>
                      <a:pt x="300187" y="485893"/>
                      <a:pt x="327023" y="474659"/>
                    </a:cubicBezTo>
                    <a:cubicBezTo>
                      <a:pt x="349675" y="463249"/>
                      <a:pt x="367204" y="443733"/>
                      <a:pt x="376126" y="419991"/>
                    </a:cubicBezTo>
                    <a:cubicBezTo>
                      <a:pt x="387420" y="393530"/>
                      <a:pt x="393067" y="355830"/>
                      <a:pt x="393067" y="306891"/>
                    </a:cubicBezTo>
                    <a:cubicBezTo>
                      <a:pt x="393067" y="257952"/>
                      <a:pt x="387883" y="219462"/>
                      <a:pt x="377517" y="191418"/>
                    </a:cubicBezTo>
                    <a:cubicBezTo>
                      <a:pt x="369384" y="166738"/>
                      <a:pt x="352225" y="146042"/>
                      <a:pt x="329479" y="133477"/>
                    </a:cubicBezTo>
                    <a:cubicBezTo>
                      <a:pt x="307655" y="122075"/>
                      <a:pt x="278576" y="116400"/>
                      <a:pt x="242240" y="116455"/>
                    </a:cubicBezTo>
                    <a:lnTo>
                      <a:pt x="151727" y="116455"/>
                    </a:lnTo>
                    <a:lnTo>
                      <a:pt x="151727" y="489717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4" name="9Slide.vn 10">
                <a:extLst>
                  <a:ext uri="{FF2B5EF4-FFF2-40B4-BE49-F238E27FC236}">
                    <a16:creationId xmlns:a16="http://schemas.microsoft.com/office/drawing/2014/main" id="{F7A511CF-D4AC-42D0-9B8B-0B144A721E4E}"/>
                  </a:ext>
                </a:extLst>
              </p:cNvPr>
              <p:cNvSpPr/>
              <p:nvPr/>
            </p:nvSpPr>
            <p:spPr>
              <a:xfrm>
                <a:off x="-6363258" y="3235505"/>
                <a:ext cx="605108" cy="625812"/>
              </a:xfrm>
              <a:custGeom>
                <a:avLst/>
                <a:gdLst>
                  <a:gd name="connsiteX0" fmla="*/ 76354 w 605108"/>
                  <a:gd name="connsiteY0" fmla="*/ 549458 h 625812"/>
                  <a:gd name="connsiteX1" fmla="*/ 0 w 605108"/>
                  <a:gd name="connsiteY1" fmla="*/ 315730 h 625812"/>
                  <a:gd name="connsiteX2" fmla="*/ 75454 w 605108"/>
                  <a:gd name="connsiteY2" fmla="*/ 75373 h 625812"/>
                  <a:gd name="connsiteX3" fmla="*/ 302554 w 605108"/>
                  <a:gd name="connsiteY3" fmla="*/ 0 h 625812"/>
                  <a:gd name="connsiteX4" fmla="*/ 529245 w 605108"/>
                  <a:gd name="connsiteY4" fmla="*/ 75373 h 625812"/>
                  <a:gd name="connsiteX5" fmla="*/ 605108 w 605108"/>
                  <a:gd name="connsiteY5" fmla="*/ 315730 h 625812"/>
                  <a:gd name="connsiteX6" fmla="*/ 528754 w 605108"/>
                  <a:gd name="connsiteY6" fmla="*/ 549458 h 625812"/>
                  <a:gd name="connsiteX7" fmla="*/ 302554 w 605108"/>
                  <a:gd name="connsiteY7" fmla="*/ 625813 h 625812"/>
                  <a:gd name="connsiteX8" fmla="*/ 76354 w 605108"/>
                  <a:gd name="connsiteY8" fmla="*/ 549458 h 625812"/>
                  <a:gd name="connsiteX9" fmla="*/ 414262 w 605108"/>
                  <a:gd name="connsiteY9" fmla="*/ 452890 h 625812"/>
                  <a:gd name="connsiteX10" fmla="*/ 449616 w 605108"/>
                  <a:gd name="connsiteY10" fmla="*/ 315730 h 625812"/>
                  <a:gd name="connsiteX11" fmla="*/ 414753 w 605108"/>
                  <a:gd name="connsiteY11" fmla="*/ 172514 h 625812"/>
                  <a:gd name="connsiteX12" fmla="*/ 302554 w 605108"/>
                  <a:gd name="connsiteY12" fmla="*/ 130040 h 625812"/>
                  <a:gd name="connsiteX13" fmla="*/ 189454 w 605108"/>
                  <a:gd name="connsiteY13" fmla="*/ 172514 h 625812"/>
                  <a:gd name="connsiteX14" fmla="*/ 154592 w 605108"/>
                  <a:gd name="connsiteY14" fmla="*/ 315730 h 625812"/>
                  <a:gd name="connsiteX15" fmla="*/ 189945 w 605108"/>
                  <a:gd name="connsiteY15" fmla="*/ 452890 h 625812"/>
                  <a:gd name="connsiteX16" fmla="*/ 302554 w 605108"/>
                  <a:gd name="connsiteY16" fmla="*/ 496673 h 625812"/>
                  <a:gd name="connsiteX17" fmla="*/ 414262 w 605108"/>
                  <a:gd name="connsiteY17" fmla="*/ 452645 h 62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05108" h="625812">
                    <a:moveTo>
                      <a:pt x="76354" y="549458"/>
                    </a:moveTo>
                    <a:cubicBezTo>
                      <a:pt x="25451" y="498555"/>
                      <a:pt x="0" y="420646"/>
                      <a:pt x="0" y="315730"/>
                    </a:cubicBezTo>
                    <a:cubicBezTo>
                      <a:pt x="0" y="205795"/>
                      <a:pt x="25151" y="125675"/>
                      <a:pt x="75454" y="75373"/>
                    </a:cubicBezTo>
                    <a:cubicBezTo>
                      <a:pt x="125757" y="25070"/>
                      <a:pt x="201457" y="-54"/>
                      <a:pt x="302554" y="0"/>
                    </a:cubicBezTo>
                    <a:cubicBezTo>
                      <a:pt x="403160" y="0"/>
                      <a:pt x="478723" y="25124"/>
                      <a:pt x="529245" y="75373"/>
                    </a:cubicBezTo>
                    <a:cubicBezTo>
                      <a:pt x="579766" y="125621"/>
                      <a:pt x="605054" y="205740"/>
                      <a:pt x="605108" y="315730"/>
                    </a:cubicBezTo>
                    <a:cubicBezTo>
                      <a:pt x="605108" y="420646"/>
                      <a:pt x="579656" y="498555"/>
                      <a:pt x="528754" y="549458"/>
                    </a:cubicBezTo>
                    <a:cubicBezTo>
                      <a:pt x="477851" y="600362"/>
                      <a:pt x="402451" y="625813"/>
                      <a:pt x="302554" y="625813"/>
                    </a:cubicBezTo>
                    <a:cubicBezTo>
                      <a:pt x="202712" y="625649"/>
                      <a:pt x="127312" y="600198"/>
                      <a:pt x="76354" y="549458"/>
                    </a:cubicBezTo>
                    <a:close/>
                    <a:moveTo>
                      <a:pt x="414262" y="452890"/>
                    </a:moveTo>
                    <a:cubicBezTo>
                      <a:pt x="437832" y="423701"/>
                      <a:pt x="449616" y="377981"/>
                      <a:pt x="449616" y="315730"/>
                    </a:cubicBezTo>
                    <a:cubicBezTo>
                      <a:pt x="449616" y="248514"/>
                      <a:pt x="437995" y="200775"/>
                      <a:pt x="414753" y="172514"/>
                    </a:cubicBezTo>
                    <a:cubicBezTo>
                      <a:pt x="391512" y="144253"/>
                      <a:pt x="354112" y="130095"/>
                      <a:pt x="302554" y="130040"/>
                    </a:cubicBezTo>
                    <a:cubicBezTo>
                      <a:pt x="250396" y="130040"/>
                      <a:pt x="212696" y="144198"/>
                      <a:pt x="189454" y="172514"/>
                    </a:cubicBezTo>
                    <a:cubicBezTo>
                      <a:pt x="166212" y="200830"/>
                      <a:pt x="154592" y="248569"/>
                      <a:pt x="154592" y="315730"/>
                    </a:cubicBezTo>
                    <a:cubicBezTo>
                      <a:pt x="154592" y="377927"/>
                      <a:pt x="166376" y="423647"/>
                      <a:pt x="189945" y="452890"/>
                    </a:cubicBezTo>
                    <a:cubicBezTo>
                      <a:pt x="213515" y="482133"/>
                      <a:pt x="251051" y="496728"/>
                      <a:pt x="302554" y="496673"/>
                    </a:cubicBezTo>
                    <a:cubicBezTo>
                      <a:pt x="353457" y="496509"/>
                      <a:pt x="390693" y="481833"/>
                      <a:pt x="414262" y="452645"/>
                    </a:cubicBez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5" name="9Slide.vn 11">
                <a:extLst>
                  <a:ext uri="{FF2B5EF4-FFF2-40B4-BE49-F238E27FC236}">
                    <a16:creationId xmlns:a16="http://schemas.microsoft.com/office/drawing/2014/main" id="{EA1F17AA-C94A-4B9D-89AA-2FB973924BE0}"/>
                  </a:ext>
                </a:extLst>
              </p:cNvPr>
              <p:cNvSpPr/>
              <p:nvPr/>
            </p:nvSpPr>
            <p:spPr>
              <a:xfrm>
                <a:off x="-6792087" y="3488793"/>
                <a:ext cx="348955" cy="362868"/>
              </a:xfrm>
              <a:custGeom>
                <a:avLst/>
                <a:gdLst>
                  <a:gd name="connsiteX0" fmla="*/ 0 w 348955"/>
                  <a:gd name="connsiteY0" fmla="*/ 0 h 362868"/>
                  <a:gd name="connsiteX1" fmla="*/ 0 w 348955"/>
                  <a:gd name="connsiteY1" fmla="*/ 362868 h 362868"/>
                  <a:gd name="connsiteX2" fmla="*/ 151727 w 348955"/>
                  <a:gd name="connsiteY2" fmla="*/ 362868 h 362868"/>
                  <a:gd name="connsiteX3" fmla="*/ 151727 w 348955"/>
                  <a:gd name="connsiteY3" fmla="*/ 118747 h 362868"/>
                  <a:gd name="connsiteX4" fmla="*/ 285368 w 348955"/>
                  <a:gd name="connsiteY4" fmla="*/ 118747 h 362868"/>
                  <a:gd name="connsiteX5" fmla="*/ 348956 w 348955"/>
                  <a:gd name="connsiteY5" fmla="*/ 0 h 362868"/>
                  <a:gd name="connsiteX6" fmla="*/ 178406 w 348955"/>
                  <a:gd name="connsiteY6" fmla="*/ 0 h 362868"/>
                  <a:gd name="connsiteX7" fmla="*/ 0 w 348955"/>
                  <a:gd name="connsiteY7" fmla="*/ 0 h 36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8955" h="362868">
                    <a:moveTo>
                      <a:pt x="0" y="0"/>
                    </a:moveTo>
                    <a:lnTo>
                      <a:pt x="0" y="362868"/>
                    </a:lnTo>
                    <a:lnTo>
                      <a:pt x="151727" y="362868"/>
                    </a:lnTo>
                    <a:lnTo>
                      <a:pt x="151727" y="118747"/>
                    </a:lnTo>
                    <a:lnTo>
                      <a:pt x="285368" y="118747"/>
                    </a:lnTo>
                    <a:lnTo>
                      <a:pt x="348956" y="0"/>
                    </a:lnTo>
                    <a:lnTo>
                      <a:pt x="17840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6" name="9Slide.vn 12">
                <a:extLst>
                  <a:ext uri="{FF2B5EF4-FFF2-40B4-BE49-F238E27FC236}">
                    <a16:creationId xmlns:a16="http://schemas.microsoft.com/office/drawing/2014/main" id="{5354C031-0662-43BD-8A81-428103000240}"/>
                  </a:ext>
                </a:extLst>
              </p:cNvPr>
              <p:cNvSpPr/>
              <p:nvPr/>
            </p:nvSpPr>
            <p:spPr>
              <a:xfrm>
                <a:off x="-6792087" y="3244671"/>
                <a:ext cx="441105" cy="116864"/>
              </a:xfrm>
              <a:custGeom>
                <a:avLst/>
                <a:gdLst>
                  <a:gd name="connsiteX0" fmla="*/ 0 w 441105"/>
                  <a:gd name="connsiteY0" fmla="*/ 0 h 116864"/>
                  <a:gd name="connsiteX1" fmla="*/ 0 w 441105"/>
                  <a:gd name="connsiteY1" fmla="*/ 116864 h 116864"/>
                  <a:gd name="connsiteX2" fmla="*/ 178406 w 441105"/>
                  <a:gd name="connsiteY2" fmla="*/ 116864 h 116864"/>
                  <a:gd name="connsiteX3" fmla="*/ 371298 w 441105"/>
                  <a:gd name="connsiteY3" fmla="*/ 116864 h 116864"/>
                  <a:gd name="connsiteX4" fmla="*/ 441105 w 441105"/>
                  <a:gd name="connsiteY4" fmla="*/ 0 h 116864"/>
                  <a:gd name="connsiteX5" fmla="*/ 0 w 441105"/>
                  <a:gd name="connsiteY5" fmla="*/ 0 h 11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1105" h="116864">
                    <a:moveTo>
                      <a:pt x="0" y="0"/>
                    </a:moveTo>
                    <a:lnTo>
                      <a:pt x="0" y="116864"/>
                    </a:lnTo>
                    <a:lnTo>
                      <a:pt x="178406" y="116864"/>
                    </a:lnTo>
                    <a:lnTo>
                      <a:pt x="371298" y="116864"/>
                    </a:lnTo>
                    <a:lnTo>
                      <a:pt x="44110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7" name="9Slide.vn 13">
                <a:extLst>
                  <a:ext uri="{FF2B5EF4-FFF2-40B4-BE49-F238E27FC236}">
                    <a16:creationId xmlns:a16="http://schemas.microsoft.com/office/drawing/2014/main" id="{0FE7DAC3-541F-4941-872E-21CCA30B8CF6}"/>
                  </a:ext>
                </a:extLst>
              </p:cNvPr>
              <p:cNvSpPr/>
              <p:nvPr/>
            </p:nvSpPr>
            <p:spPr>
              <a:xfrm>
                <a:off x="-7457510" y="3244671"/>
                <a:ext cx="226935" cy="259671"/>
              </a:xfrm>
              <a:custGeom>
                <a:avLst/>
                <a:gdLst>
                  <a:gd name="connsiteX0" fmla="*/ 226936 w 226935"/>
                  <a:gd name="connsiteY0" fmla="*/ 127258 h 259671"/>
                  <a:gd name="connsiteX1" fmla="*/ 158356 w 226935"/>
                  <a:gd name="connsiteY1" fmla="*/ 0 h 259671"/>
                  <a:gd name="connsiteX2" fmla="*/ 0 w 226935"/>
                  <a:gd name="connsiteY2" fmla="*/ 0 h 259671"/>
                  <a:gd name="connsiteX3" fmla="*/ 147390 w 226935"/>
                  <a:gd name="connsiteY3" fmla="*/ 259671 h 259671"/>
                  <a:gd name="connsiteX4" fmla="*/ 226936 w 226935"/>
                  <a:gd name="connsiteY4" fmla="*/ 127258 h 25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935" h="259671">
                    <a:moveTo>
                      <a:pt x="226936" y="127258"/>
                    </a:moveTo>
                    <a:lnTo>
                      <a:pt x="158356" y="0"/>
                    </a:lnTo>
                    <a:lnTo>
                      <a:pt x="0" y="0"/>
                    </a:lnTo>
                    <a:lnTo>
                      <a:pt x="147390" y="259671"/>
                    </a:lnTo>
                    <a:lnTo>
                      <a:pt x="226936" y="127258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8" name="9Slide.vn 14">
                <a:extLst>
                  <a:ext uri="{FF2B5EF4-FFF2-40B4-BE49-F238E27FC236}">
                    <a16:creationId xmlns:a16="http://schemas.microsoft.com/office/drawing/2014/main" id="{763611A5-32BF-44C2-9975-A80986C06288}"/>
                  </a:ext>
                </a:extLst>
              </p:cNvPr>
              <p:cNvSpPr/>
              <p:nvPr/>
            </p:nvSpPr>
            <p:spPr>
              <a:xfrm>
                <a:off x="-7239740" y="3244671"/>
                <a:ext cx="370397" cy="606990"/>
              </a:xfrm>
              <a:custGeom>
                <a:avLst/>
                <a:gdLst>
                  <a:gd name="connsiteX0" fmla="*/ 212042 w 370397"/>
                  <a:gd name="connsiteY0" fmla="*/ 0 h 606990"/>
                  <a:gd name="connsiteX1" fmla="*/ 130040 w 370397"/>
                  <a:gd name="connsiteY1" fmla="*/ 152054 h 606990"/>
                  <a:gd name="connsiteX2" fmla="*/ 0 w 370397"/>
                  <a:gd name="connsiteY2" fmla="*/ 394049 h 606990"/>
                  <a:gd name="connsiteX3" fmla="*/ 0 w 370397"/>
                  <a:gd name="connsiteY3" fmla="*/ 606990 h 606990"/>
                  <a:gd name="connsiteX4" fmla="*/ 152627 w 370397"/>
                  <a:gd name="connsiteY4" fmla="*/ 606990 h 606990"/>
                  <a:gd name="connsiteX5" fmla="*/ 152627 w 370397"/>
                  <a:gd name="connsiteY5" fmla="*/ 383655 h 606990"/>
                  <a:gd name="connsiteX6" fmla="*/ 370398 w 370397"/>
                  <a:gd name="connsiteY6" fmla="*/ 0 h 606990"/>
                  <a:gd name="connsiteX7" fmla="*/ 212042 w 370397"/>
                  <a:gd name="connsiteY7" fmla="*/ 0 h 6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0397" h="606990">
                    <a:moveTo>
                      <a:pt x="212042" y="0"/>
                    </a:moveTo>
                    <a:lnTo>
                      <a:pt x="130040" y="152054"/>
                    </a:lnTo>
                    <a:lnTo>
                      <a:pt x="0" y="394049"/>
                    </a:lnTo>
                    <a:lnTo>
                      <a:pt x="0" y="606990"/>
                    </a:lnTo>
                    <a:lnTo>
                      <a:pt x="152627" y="606990"/>
                    </a:lnTo>
                    <a:lnTo>
                      <a:pt x="152627" y="383655"/>
                    </a:lnTo>
                    <a:lnTo>
                      <a:pt x="370398" y="0"/>
                    </a:lnTo>
                    <a:lnTo>
                      <a:pt x="212042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</p:grpSp>
        <p:sp>
          <p:nvSpPr>
            <p:cNvPr id="21" name="9Slide.vn 15">
              <a:extLst>
                <a:ext uri="{FF2B5EF4-FFF2-40B4-BE49-F238E27FC236}">
                  <a16:creationId xmlns:a16="http://schemas.microsoft.com/office/drawing/2014/main" id="{682A84B9-63AB-4765-8617-44C9AB6A166D}"/>
                </a:ext>
              </a:extLst>
            </p:cNvPr>
            <p:cNvSpPr/>
            <p:nvPr/>
          </p:nvSpPr>
          <p:spPr>
            <a:xfrm>
              <a:off x="0" y="662650"/>
              <a:ext cx="365760" cy="18288"/>
            </a:xfrm>
            <a:prstGeom prst="rect">
              <a:avLst/>
            </a:prstGeom>
            <a:gradFill flip="none" rotWithShape="1">
              <a:gsLst>
                <a:gs pos="7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77800" algn="ctr" rotWithShape="0">
                <a:schemeClr val="accent6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  <p:grpSp>
        <p:nvGrpSpPr>
          <p:cNvPr id="22" name="9Slide.vn 16">
            <a:extLst>
              <a:ext uri="{FF2B5EF4-FFF2-40B4-BE49-F238E27FC236}">
                <a16:creationId xmlns:a16="http://schemas.microsoft.com/office/drawing/2014/main" id="{0E5DC5F8-E616-45CD-AF12-536D13ADA41D}"/>
              </a:ext>
            </a:extLst>
          </p:cNvPr>
          <p:cNvGrpSpPr/>
          <p:nvPr/>
        </p:nvGrpSpPr>
        <p:grpSpPr>
          <a:xfrm>
            <a:off x="5363000" y="5937712"/>
            <a:ext cx="457200" cy="457200"/>
            <a:chOff x="7235825" y="901110"/>
            <a:chExt cx="457200" cy="457200"/>
          </a:xfrm>
          <a:gradFill flip="none" rotWithShape="1">
            <a:gsLst>
              <a:gs pos="77000">
                <a:schemeClr val="accent6"/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algn="ctr" rotWithShape="0">
              <a:schemeClr val="accent6">
                <a:alpha val="96000"/>
              </a:schemeClr>
            </a:outerShdw>
          </a:effectLst>
        </p:grpSpPr>
        <p:sp>
          <p:nvSpPr>
            <p:cNvPr id="23" name="9Slide.vn 17">
              <a:extLst>
                <a:ext uri="{FF2B5EF4-FFF2-40B4-BE49-F238E27FC236}">
                  <a16:creationId xmlns:a16="http://schemas.microsoft.com/office/drawing/2014/main" id="{02F8D0AC-75CD-46AD-8BE3-42D1A89C039F}"/>
                </a:ext>
              </a:extLst>
            </p:cNvPr>
            <p:cNvSpPr/>
            <p:nvPr/>
          </p:nvSpPr>
          <p:spPr>
            <a:xfrm>
              <a:off x="7455281" y="901110"/>
              <a:ext cx="18288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24" name="9Slide.vn 18">
              <a:extLst>
                <a:ext uri="{FF2B5EF4-FFF2-40B4-BE49-F238E27FC236}">
                  <a16:creationId xmlns:a16="http://schemas.microsoft.com/office/drawing/2014/main" id="{18544149-840D-43AB-8801-0991C0807F88}"/>
                </a:ext>
              </a:extLst>
            </p:cNvPr>
            <p:cNvSpPr/>
            <p:nvPr/>
          </p:nvSpPr>
          <p:spPr>
            <a:xfrm rot="5400000">
              <a:off x="7455281" y="901110"/>
              <a:ext cx="18288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  <p:sp>
        <p:nvSpPr>
          <p:cNvPr id="26" name="9Slide.vn 19">
            <a:extLst>
              <a:ext uri="{FF2B5EF4-FFF2-40B4-BE49-F238E27FC236}">
                <a16:creationId xmlns:a16="http://schemas.microsoft.com/office/drawing/2014/main" id="{B29E42D7-1D66-49BE-8CEC-C43625DAC6CE}"/>
              </a:ext>
            </a:extLst>
          </p:cNvPr>
          <p:cNvSpPr/>
          <p:nvPr/>
        </p:nvSpPr>
        <p:spPr>
          <a:xfrm>
            <a:off x="7113588" y="0"/>
            <a:ext cx="5078412" cy="685799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  <a:alpha val="50000"/>
                </a:schemeClr>
              </a:gs>
              <a:gs pos="0">
                <a:srgbClr val="5C4B9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grpSp>
        <p:nvGrpSpPr>
          <p:cNvPr id="17" name="9Slide.vn 20">
            <a:extLst>
              <a:ext uri="{FF2B5EF4-FFF2-40B4-BE49-F238E27FC236}">
                <a16:creationId xmlns:a16="http://schemas.microsoft.com/office/drawing/2014/main" id="{1D32E409-C90A-4062-AD8C-6ED46292A8A8}"/>
              </a:ext>
            </a:extLst>
          </p:cNvPr>
          <p:cNvGrpSpPr/>
          <p:nvPr/>
        </p:nvGrpSpPr>
        <p:grpSpPr>
          <a:xfrm>
            <a:off x="4788707" y="2"/>
            <a:ext cx="6299200" cy="2514534"/>
            <a:chOff x="4131576" y="1"/>
            <a:chExt cx="8060424" cy="3217585"/>
          </a:xfrm>
        </p:grpSpPr>
        <p:sp>
          <p:nvSpPr>
            <p:cNvPr id="15" name="9Slide.vn 21">
              <a:extLst>
                <a:ext uri="{FF2B5EF4-FFF2-40B4-BE49-F238E27FC236}">
                  <a16:creationId xmlns:a16="http://schemas.microsoft.com/office/drawing/2014/main" id="{84E98A8B-555C-4E02-86FA-A85B36757422}"/>
                </a:ext>
              </a:extLst>
            </p:cNvPr>
            <p:cNvSpPr/>
            <p:nvPr/>
          </p:nvSpPr>
          <p:spPr>
            <a:xfrm rot="10800000">
              <a:off x="8396713" y="1"/>
              <a:ext cx="3795287" cy="2047554"/>
            </a:xfrm>
            <a:prstGeom prst="triangle">
              <a:avLst/>
            </a:prstGeom>
            <a:gradFill flip="none" rotWithShape="1">
              <a:gsLst>
                <a:gs pos="100000">
                  <a:schemeClr val="accent6">
                    <a:alpha val="0"/>
                  </a:schemeClr>
                </a:gs>
                <a:gs pos="0">
                  <a:schemeClr val="accent6">
                    <a:alpha val="30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16" name="9Slide.vn 22">
              <a:extLst>
                <a:ext uri="{FF2B5EF4-FFF2-40B4-BE49-F238E27FC236}">
                  <a16:creationId xmlns:a16="http://schemas.microsoft.com/office/drawing/2014/main" id="{F9779007-21C8-424B-B963-C7C9AFF279B8}"/>
                </a:ext>
              </a:extLst>
            </p:cNvPr>
            <p:cNvSpPr/>
            <p:nvPr/>
          </p:nvSpPr>
          <p:spPr>
            <a:xfrm rot="10800000">
              <a:off x="4131576" y="1"/>
              <a:ext cx="5964023" cy="3217585"/>
            </a:xfrm>
            <a:prstGeom prst="triangle">
              <a:avLst/>
            </a:prstGeom>
            <a:gradFill flip="none" rotWithShape="1">
              <a:gsLst>
                <a:gs pos="100000">
                  <a:schemeClr val="accent6">
                    <a:alpha val="0"/>
                  </a:schemeClr>
                </a:gs>
                <a:gs pos="0">
                  <a:schemeClr val="accent6">
                    <a:alpha val="30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02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9Slide.vn 2">
            <a:extLst>
              <a:ext uri="{FF2B5EF4-FFF2-40B4-BE49-F238E27FC236}">
                <a16:creationId xmlns:a16="http://schemas.microsoft.com/office/drawing/2014/main" id="{EF4C4EDC-7398-43AE-A5B9-DA4771E91569}"/>
              </a:ext>
            </a:extLst>
          </p:cNvPr>
          <p:cNvGrpSpPr/>
          <p:nvPr/>
        </p:nvGrpSpPr>
        <p:grpSpPr>
          <a:xfrm>
            <a:off x="0" y="577019"/>
            <a:ext cx="1384917" cy="221636"/>
            <a:chOff x="0" y="560976"/>
            <a:chExt cx="1384917" cy="2216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539797-EC62-4454-9B08-86D69BBBB938}"/>
                </a:ext>
              </a:extLst>
            </p:cNvPr>
            <p:cNvGrpSpPr/>
            <p:nvPr/>
          </p:nvGrpSpPr>
          <p:grpSpPr>
            <a:xfrm>
              <a:off x="593494" y="560976"/>
              <a:ext cx="791423" cy="221636"/>
              <a:chOff x="-7992810" y="3235505"/>
              <a:chExt cx="2234660" cy="625812"/>
            </a:xfrm>
            <a:solidFill>
              <a:schemeClr val="bg1"/>
            </a:solidFill>
            <a:effectLst/>
          </p:grpSpPr>
          <p:sp>
            <p:nvSpPr>
              <p:cNvPr id="8" name="9Slide.vn 3">
                <a:extLst>
                  <a:ext uri="{FF2B5EF4-FFF2-40B4-BE49-F238E27FC236}">
                    <a16:creationId xmlns:a16="http://schemas.microsoft.com/office/drawing/2014/main" id="{EECBE028-0FBC-490C-B483-CB962BA575FA}"/>
                  </a:ext>
                </a:extLst>
              </p:cNvPr>
              <p:cNvSpPr/>
              <p:nvPr/>
            </p:nvSpPr>
            <p:spPr>
              <a:xfrm>
                <a:off x="-7992810" y="3244834"/>
                <a:ext cx="547576" cy="606990"/>
              </a:xfrm>
              <a:custGeom>
                <a:avLst/>
                <a:gdLst>
                  <a:gd name="connsiteX0" fmla="*/ 0 w 547576"/>
                  <a:gd name="connsiteY0" fmla="*/ 0 h 606990"/>
                  <a:gd name="connsiteX1" fmla="*/ 262944 w 547576"/>
                  <a:gd name="connsiteY1" fmla="*/ 0 h 606990"/>
                  <a:gd name="connsiteX2" fmla="*/ 476377 w 547576"/>
                  <a:gd name="connsiteY2" fmla="*/ 72590 h 606990"/>
                  <a:gd name="connsiteX3" fmla="*/ 547576 w 547576"/>
                  <a:gd name="connsiteY3" fmla="*/ 307301 h 606990"/>
                  <a:gd name="connsiteX4" fmla="*/ 476377 w 547576"/>
                  <a:gd name="connsiteY4" fmla="*/ 533991 h 606990"/>
                  <a:gd name="connsiteX5" fmla="*/ 262944 w 547576"/>
                  <a:gd name="connsiteY5" fmla="*/ 606990 h 606990"/>
                  <a:gd name="connsiteX6" fmla="*/ 0 w 547576"/>
                  <a:gd name="connsiteY6" fmla="*/ 606990 h 606990"/>
                  <a:gd name="connsiteX7" fmla="*/ 242158 w 547576"/>
                  <a:gd name="connsiteY7" fmla="*/ 490126 h 606990"/>
                  <a:gd name="connsiteX8" fmla="*/ 327023 w 547576"/>
                  <a:gd name="connsiteY8" fmla="*/ 474659 h 606990"/>
                  <a:gd name="connsiteX9" fmla="*/ 376126 w 547576"/>
                  <a:gd name="connsiteY9" fmla="*/ 419991 h 606990"/>
                  <a:gd name="connsiteX10" fmla="*/ 393067 w 547576"/>
                  <a:gd name="connsiteY10" fmla="*/ 306891 h 606990"/>
                  <a:gd name="connsiteX11" fmla="*/ 377517 w 547576"/>
                  <a:gd name="connsiteY11" fmla="*/ 191418 h 606990"/>
                  <a:gd name="connsiteX12" fmla="*/ 329479 w 547576"/>
                  <a:gd name="connsiteY12" fmla="*/ 133477 h 606990"/>
                  <a:gd name="connsiteX13" fmla="*/ 242240 w 547576"/>
                  <a:gd name="connsiteY13" fmla="*/ 116455 h 606990"/>
                  <a:gd name="connsiteX14" fmla="*/ 151727 w 547576"/>
                  <a:gd name="connsiteY14" fmla="*/ 116455 h 606990"/>
                  <a:gd name="connsiteX15" fmla="*/ 151727 w 547576"/>
                  <a:gd name="connsiteY15" fmla="*/ 489717 h 6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7576" h="606990">
                    <a:moveTo>
                      <a:pt x="0" y="0"/>
                    </a:moveTo>
                    <a:lnTo>
                      <a:pt x="262944" y="0"/>
                    </a:lnTo>
                    <a:cubicBezTo>
                      <a:pt x="357822" y="0"/>
                      <a:pt x="428966" y="24197"/>
                      <a:pt x="476377" y="72590"/>
                    </a:cubicBezTo>
                    <a:cubicBezTo>
                      <a:pt x="523789" y="120983"/>
                      <a:pt x="547522" y="199220"/>
                      <a:pt x="547576" y="307301"/>
                    </a:cubicBezTo>
                    <a:cubicBezTo>
                      <a:pt x="547576" y="409707"/>
                      <a:pt x="523843" y="485270"/>
                      <a:pt x="476377" y="533991"/>
                    </a:cubicBezTo>
                    <a:cubicBezTo>
                      <a:pt x="428911" y="582712"/>
                      <a:pt x="357767" y="607045"/>
                      <a:pt x="262944" y="606990"/>
                    </a:cubicBezTo>
                    <a:lnTo>
                      <a:pt x="0" y="606990"/>
                    </a:lnTo>
                    <a:close/>
                    <a:moveTo>
                      <a:pt x="242158" y="490126"/>
                    </a:moveTo>
                    <a:cubicBezTo>
                      <a:pt x="271232" y="491171"/>
                      <a:pt x="300187" y="485893"/>
                      <a:pt x="327023" y="474659"/>
                    </a:cubicBezTo>
                    <a:cubicBezTo>
                      <a:pt x="349675" y="463249"/>
                      <a:pt x="367204" y="443733"/>
                      <a:pt x="376126" y="419991"/>
                    </a:cubicBezTo>
                    <a:cubicBezTo>
                      <a:pt x="387420" y="393530"/>
                      <a:pt x="393067" y="355830"/>
                      <a:pt x="393067" y="306891"/>
                    </a:cubicBezTo>
                    <a:cubicBezTo>
                      <a:pt x="393067" y="257952"/>
                      <a:pt x="387883" y="219462"/>
                      <a:pt x="377517" y="191418"/>
                    </a:cubicBezTo>
                    <a:cubicBezTo>
                      <a:pt x="369384" y="166738"/>
                      <a:pt x="352225" y="146042"/>
                      <a:pt x="329479" y="133477"/>
                    </a:cubicBezTo>
                    <a:cubicBezTo>
                      <a:pt x="307655" y="122075"/>
                      <a:pt x="278576" y="116400"/>
                      <a:pt x="242240" y="116455"/>
                    </a:cubicBezTo>
                    <a:lnTo>
                      <a:pt x="151727" y="116455"/>
                    </a:lnTo>
                    <a:lnTo>
                      <a:pt x="151727" y="489717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9" name="9Slide.vn 4">
                <a:extLst>
                  <a:ext uri="{FF2B5EF4-FFF2-40B4-BE49-F238E27FC236}">
                    <a16:creationId xmlns:a16="http://schemas.microsoft.com/office/drawing/2014/main" id="{A90BCA89-6AA6-4532-ABA0-E23002FD7BE4}"/>
                  </a:ext>
                </a:extLst>
              </p:cNvPr>
              <p:cNvSpPr/>
              <p:nvPr/>
            </p:nvSpPr>
            <p:spPr>
              <a:xfrm>
                <a:off x="-6363258" y="3235505"/>
                <a:ext cx="605108" cy="625812"/>
              </a:xfrm>
              <a:custGeom>
                <a:avLst/>
                <a:gdLst>
                  <a:gd name="connsiteX0" fmla="*/ 76354 w 605108"/>
                  <a:gd name="connsiteY0" fmla="*/ 549458 h 625812"/>
                  <a:gd name="connsiteX1" fmla="*/ 0 w 605108"/>
                  <a:gd name="connsiteY1" fmla="*/ 315730 h 625812"/>
                  <a:gd name="connsiteX2" fmla="*/ 75454 w 605108"/>
                  <a:gd name="connsiteY2" fmla="*/ 75373 h 625812"/>
                  <a:gd name="connsiteX3" fmla="*/ 302554 w 605108"/>
                  <a:gd name="connsiteY3" fmla="*/ 0 h 625812"/>
                  <a:gd name="connsiteX4" fmla="*/ 529245 w 605108"/>
                  <a:gd name="connsiteY4" fmla="*/ 75373 h 625812"/>
                  <a:gd name="connsiteX5" fmla="*/ 605108 w 605108"/>
                  <a:gd name="connsiteY5" fmla="*/ 315730 h 625812"/>
                  <a:gd name="connsiteX6" fmla="*/ 528754 w 605108"/>
                  <a:gd name="connsiteY6" fmla="*/ 549458 h 625812"/>
                  <a:gd name="connsiteX7" fmla="*/ 302554 w 605108"/>
                  <a:gd name="connsiteY7" fmla="*/ 625813 h 625812"/>
                  <a:gd name="connsiteX8" fmla="*/ 76354 w 605108"/>
                  <a:gd name="connsiteY8" fmla="*/ 549458 h 625812"/>
                  <a:gd name="connsiteX9" fmla="*/ 414262 w 605108"/>
                  <a:gd name="connsiteY9" fmla="*/ 452890 h 625812"/>
                  <a:gd name="connsiteX10" fmla="*/ 449616 w 605108"/>
                  <a:gd name="connsiteY10" fmla="*/ 315730 h 625812"/>
                  <a:gd name="connsiteX11" fmla="*/ 414753 w 605108"/>
                  <a:gd name="connsiteY11" fmla="*/ 172514 h 625812"/>
                  <a:gd name="connsiteX12" fmla="*/ 302554 w 605108"/>
                  <a:gd name="connsiteY12" fmla="*/ 130040 h 625812"/>
                  <a:gd name="connsiteX13" fmla="*/ 189454 w 605108"/>
                  <a:gd name="connsiteY13" fmla="*/ 172514 h 625812"/>
                  <a:gd name="connsiteX14" fmla="*/ 154592 w 605108"/>
                  <a:gd name="connsiteY14" fmla="*/ 315730 h 625812"/>
                  <a:gd name="connsiteX15" fmla="*/ 189945 w 605108"/>
                  <a:gd name="connsiteY15" fmla="*/ 452890 h 625812"/>
                  <a:gd name="connsiteX16" fmla="*/ 302554 w 605108"/>
                  <a:gd name="connsiteY16" fmla="*/ 496673 h 625812"/>
                  <a:gd name="connsiteX17" fmla="*/ 414262 w 605108"/>
                  <a:gd name="connsiteY17" fmla="*/ 452645 h 62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05108" h="625812">
                    <a:moveTo>
                      <a:pt x="76354" y="549458"/>
                    </a:moveTo>
                    <a:cubicBezTo>
                      <a:pt x="25451" y="498555"/>
                      <a:pt x="0" y="420646"/>
                      <a:pt x="0" y="315730"/>
                    </a:cubicBezTo>
                    <a:cubicBezTo>
                      <a:pt x="0" y="205795"/>
                      <a:pt x="25151" y="125675"/>
                      <a:pt x="75454" y="75373"/>
                    </a:cubicBezTo>
                    <a:cubicBezTo>
                      <a:pt x="125757" y="25070"/>
                      <a:pt x="201457" y="-54"/>
                      <a:pt x="302554" y="0"/>
                    </a:cubicBezTo>
                    <a:cubicBezTo>
                      <a:pt x="403160" y="0"/>
                      <a:pt x="478723" y="25124"/>
                      <a:pt x="529245" y="75373"/>
                    </a:cubicBezTo>
                    <a:cubicBezTo>
                      <a:pt x="579766" y="125621"/>
                      <a:pt x="605054" y="205740"/>
                      <a:pt x="605108" y="315730"/>
                    </a:cubicBezTo>
                    <a:cubicBezTo>
                      <a:pt x="605108" y="420646"/>
                      <a:pt x="579656" y="498555"/>
                      <a:pt x="528754" y="549458"/>
                    </a:cubicBezTo>
                    <a:cubicBezTo>
                      <a:pt x="477851" y="600362"/>
                      <a:pt x="402451" y="625813"/>
                      <a:pt x="302554" y="625813"/>
                    </a:cubicBezTo>
                    <a:cubicBezTo>
                      <a:pt x="202712" y="625649"/>
                      <a:pt x="127312" y="600198"/>
                      <a:pt x="76354" y="549458"/>
                    </a:cubicBezTo>
                    <a:close/>
                    <a:moveTo>
                      <a:pt x="414262" y="452890"/>
                    </a:moveTo>
                    <a:cubicBezTo>
                      <a:pt x="437832" y="423701"/>
                      <a:pt x="449616" y="377981"/>
                      <a:pt x="449616" y="315730"/>
                    </a:cubicBezTo>
                    <a:cubicBezTo>
                      <a:pt x="449616" y="248514"/>
                      <a:pt x="437995" y="200775"/>
                      <a:pt x="414753" y="172514"/>
                    </a:cubicBezTo>
                    <a:cubicBezTo>
                      <a:pt x="391512" y="144253"/>
                      <a:pt x="354112" y="130095"/>
                      <a:pt x="302554" y="130040"/>
                    </a:cubicBezTo>
                    <a:cubicBezTo>
                      <a:pt x="250396" y="130040"/>
                      <a:pt x="212696" y="144198"/>
                      <a:pt x="189454" y="172514"/>
                    </a:cubicBezTo>
                    <a:cubicBezTo>
                      <a:pt x="166212" y="200830"/>
                      <a:pt x="154592" y="248569"/>
                      <a:pt x="154592" y="315730"/>
                    </a:cubicBezTo>
                    <a:cubicBezTo>
                      <a:pt x="154592" y="377927"/>
                      <a:pt x="166376" y="423647"/>
                      <a:pt x="189945" y="452890"/>
                    </a:cubicBezTo>
                    <a:cubicBezTo>
                      <a:pt x="213515" y="482133"/>
                      <a:pt x="251051" y="496728"/>
                      <a:pt x="302554" y="496673"/>
                    </a:cubicBezTo>
                    <a:cubicBezTo>
                      <a:pt x="353457" y="496509"/>
                      <a:pt x="390693" y="481833"/>
                      <a:pt x="414262" y="452645"/>
                    </a:cubicBez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0" name="9Slide.vn 5">
                <a:extLst>
                  <a:ext uri="{FF2B5EF4-FFF2-40B4-BE49-F238E27FC236}">
                    <a16:creationId xmlns:a16="http://schemas.microsoft.com/office/drawing/2014/main" id="{EC7D161C-E266-4E4D-B8F0-9C94381CC438}"/>
                  </a:ext>
                </a:extLst>
              </p:cNvPr>
              <p:cNvSpPr/>
              <p:nvPr/>
            </p:nvSpPr>
            <p:spPr>
              <a:xfrm>
                <a:off x="-6792087" y="3488793"/>
                <a:ext cx="348955" cy="362868"/>
              </a:xfrm>
              <a:custGeom>
                <a:avLst/>
                <a:gdLst>
                  <a:gd name="connsiteX0" fmla="*/ 0 w 348955"/>
                  <a:gd name="connsiteY0" fmla="*/ 0 h 362868"/>
                  <a:gd name="connsiteX1" fmla="*/ 0 w 348955"/>
                  <a:gd name="connsiteY1" fmla="*/ 362868 h 362868"/>
                  <a:gd name="connsiteX2" fmla="*/ 151727 w 348955"/>
                  <a:gd name="connsiteY2" fmla="*/ 362868 h 362868"/>
                  <a:gd name="connsiteX3" fmla="*/ 151727 w 348955"/>
                  <a:gd name="connsiteY3" fmla="*/ 118747 h 362868"/>
                  <a:gd name="connsiteX4" fmla="*/ 285368 w 348955"/>
                  <a:gd name="connsiteY4" fmla="*/ 118747 h 362868"/>
                  <a:gd name="connsiteX5" fmla="*/ 348956 w 348955"/>
                  <a:gd name="connsiteY5" fmla="*/ 0 h 362868"/>
                  <a:gd name="connsiteX6" fmla="*/ 178406 w 348955"/>
                  <a:gd name="connsiteY6" fmla="*/ 0 h 362868"/>
                  <a:gd name="connsiteX7" fmla="*/ 0 w 348955"/>
                  <a:gd name="connsiteY7" fmla="*/ 0 h 36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8955" h="362868">
                    <a:moveTo>
                      <a:pt x="0" y="0"/>
                    </a:moveTo>
                    <a:lnTo>
                      <a:pt x="0" y="362868"/>
                    </a:lnTo>
                    <a:lnTo>
                      <a:pt x="151727" y="362868"/>
                    </a:lnTo>
                    <a:lnTo>
                      <a:pt x="151727" y="118747"/>
                    </a:lnTo>
                    <a:lnTo>
                      <a:pt x="285368" y="118747"/>
                    </a:lnTo>
                    <a:lnTo>
                      <a:pt x="348956" y="0"/>
                    </a:lnTo>
                    <a:lnTo>
                      <a:pt x="17840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1" name="9Slide.vn 6">
                <a:extLst>
                  <a:ext uri="{FF2B5EF4-FFF2-40B4-BE49-F238E27FC236}">
                    <a16:creationId xmlns:a16="http://schemas.microsoft.com/office/drawing/2014/main" id="{2D4B5238-0EE6-47C7-AEB6-50E2A0C6C716}"/>
                  </a:ext>
                </a:extLst>
              </p:cNvPr>
              <p:cNvSpPr/>
              <p:nvPr/>
            </p:nvSpPr>
            <p:spPr>
              <a:xfrm>
                <a:off x="-6792087" y="3244671"/>
                <a:ext cx="441105" cy="116864"/>
              </a:xfrm>
              <a:custGeom>
                <a:avLst/>
                <a:gdLst>
                  <a:gd name="connsiteX0" fmla="*/ 0 w 441105"/>
                  <a:gd name="connsiteY0" fmla="*/ 0 h 116864"/>
                  <a:gd name="connsiteX1" fmla="*/ 0 w 441105"/>
                  <a:gd name="connsiteY1" fmla="*/ 116864 h 116864"/>
                  <a:gd name="connsiteX2" fmla="*/ 178406 w 441105"/>
                  <a:gd name="connsiteY2" fmla="*/ 116864 h 116864"/>
                  <a:gd name="connsiteX3" fmla="*/ 371298 w 441105"/>
                  <a:gd name="connsiteY3" fmla="*/ 116864 h 116864"/>
                  <a:gd name="connsiteX4" fmla="*/ 441105 w 441105"/>
                  <a:gd name="connsiteY4" fmla="*/ 0 h 116864"/>
                  <a:gd name="connsiteX5" fmla="*/ 0 w 441105"/>
                  <a:gd name="connsiteY5" fmla="*/ 0 h 11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1105" h="116864">
                    <a:moveTo>
                      <a:pt x="0" y="0"/>
                    </a:moveTo>
                    <a:lnTo>
                      <a:pt x="0" y="116864"/>
                    </a:lnTo>
                    <a:lnTo>
                      <a:pt x="178406" y="116864"/>
                    </a:lnTo>
                    <a:lnTo>
                      <a:pt x="371298" y="116864"/>
                    </a:lnTo>
                    <a:lnTo>
                      <a:pt x="44110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2" name="9Slide.vn 7">
                <a:extLst>
                  <a:ext uri="{FF2B5EF4-FFF2-40B4-BE49-F238E27FC236}">
                    <a16:creationId xmlns:a16="http://schemas.microsoft.com/office/drawing/2014/main" id="{1E88CE70-DEA3-45DB-A57B-CD4BAC7070D3}"/>
                  </a:ext>
                </a:extLst>
              </p:cNvPr>
              <p:cNvSpPr/>
              <p:nvPr/>
            </p:nvSpPr>
            <p:spPr>
              <a:xfrm>
                <a:off x="-7457510" y="3244671"/>
                <a:ext cx="226935" cy="259671"/>
              </a:xfrm>
              <a:custGeom>
                <a:avLst/>
                <a:gdLst>
                  <a:gd name="connsiteX0" fmla="*/ 226936 w 226935"/>
                  <a:gd name="connsiteY0" fmla="*/ 127258 h 259671"/>
                  <a:gd name="connsiteX1" fmla="*/ 158356 w 226935"/>
                  <a:gd name="connsiteY1" fmla="*/ 0 h 259671"/>
                  <a:gd name="connsiteX2" fmla="*/ 0 w 226935"/>
                  <a:gd name="connsiteY2" fmla="*/ 0 h 259671"/>
                  <a:gd name="connsiteX3" fmla="*/ 147390 w 226935"/>
                  <a:gd name="connsiteY3" fmla="*/ 259671 h 259671"/>
                  <a:gd name="connsiteX4" fmla="*/ 226936 w 226935"/>
                  <a:gd name="connsiteY4" fmla="*/ 127258 h 25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935" h="259671">
                    <a:moveTo>
                      <a:pt x="226936" y="127258"/>
                    </a:moveTo>
                    <a:lnTo>
                      <a:pt x="158356" y="0"/>
                    </a:lnTo>
                    <a:lnTo>
                      <a:pt x="0" y="0"/>
                    </a:lnTo>
                    <a:lnTo>
                      <a:pt x="147390" y="259671"/>
                    </a:lnTo>
                    <a:lnTo>
                      <a:pt x="226936" y="127258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3" name="9Slide.vn 8">
                <a:extLst>
                  <a:ext uri="{FF2B5EF4-FFF2-40B4-BE49-F238E27FC236}">
                    <a16:creationId xmlns:a16="http://schemas.microsoft.com/office/drawing/2014/main" id="{727F9612-70F3-4603-ACCD-2FA6CA2B691D}"/>
                  </a:ext>
                </a:extLst>
              </p:cNvPr>
              <p:cNvSpPr/>
              <p:nvPr/>
            </p:nvSpPr>
            <p:spPr>
              <a:xfrm>
                <a:off x="-7239740" y="3244671"/>
                <a:ext cx="370397" cy="606990"/>
              </a:xfrm>
              <a:custGeom>
                <a:avLst/>
                <a:gdLst>
                  <a:gd name="connsiteX0" fmla="*/ 212042 w 370397"/>
                  <a:gd name="connsiteY0" fmla="*/ 0 h 606990"/>
                  <a:gd name="connsiteX1" fmla="*/ 130040 w 370397"/>
                  <a:gd name="connsiteY1" fmla="*/ 152054 h 606990"/>
                  <a:gd name="connsiteX2" fmla="*/ 0 w 370397"/>
                  <a:gd name="connsiteY2" fmla="*/ 394049 h 606990"/>
                  <a:gd name="connsiteX3" fmla="*/ 0 w 370397"/>
                  <a:gd name="connsiteY3" fmla="*/ 606990 h 606990"/>
                  <a:gd name="connsiteX4" fmla="*/ 152627 w 370397"/>
                  <a:gd name="connsiteY4" fmla="*/ 606990 h 606990"/>
                  <a:gd name="connsiteX5" fmla="*/ 152627 w 370397"/>
                  <a:gd name="connsiteY5" fmla="*/ 383655 h 606990"/>
                  <a:gd name="connsiteX6" fmla="*/ 370398 w 370397"/>
                  <a:gd name="connsiteY6" fmla="*/ 0 h 606990"/>
                  <a:gd name="connsiteX7" fmla="*/ 212042 w 370397"/>
                  <a:gd name="connsiteY7" fmla="*/ 0 h 6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0397" h="606990">
                    <a:moveTo>
                      <a:pt x="212042" y="0"/>
                    </a:moveTo>
                    <a:lnTo>
                      <a:pt x="130040" y="152054"/>
                    </a:lnTo>
                    <a:lnTo>
                      <a:pt x="0" y="394049"/>
                    </a:lnTo>
                    <a:lnTo>
                      <a:pt x="0" y="606990"/>
                    </a:lnTo>
                    <a:lnTo>
                      <a:pt x="152627" y="606990"/>
                    </a:lnTo>
                    <a:lnTo>
                      <a:pt x="152627" y="383655"/>
                    </a:lnTo>
                    <a:lnTo>
                      <a:pt x="370398" y="0"/>
                    </a:lnTo>
                    <a:lnTo>
                      <a:pt x="212042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</p:grpSp>
        <p:sp>
          <p:nvSpPr>
            <p:cNvPr id="7" name="9Slide.vn 9">
              <a:extLst>
                <a:ext uri="{FF2B5EF4-FFF2-40B4-BE49-F238E27FC236}">
                  <a16:creationId xmlns:a16="http://schemas.microsoft.com/office/drawing/2014/main" id="{6323F30D-C7D7-4CFE-9CBD-0D6E20BBB9C9}"/>
                </a:ext>
              </a:extLst>
            </p:cNvPr>
            <p:cNvSpPr/>
            <p:nvPr/>
          </p:nvSpPr>
          <p:spPr>
            <a:xfrm>
              <a:off x="0" y="662650"/>
              <a:ext cx="365760" cy="18288"/>
            </a:xfrm>
            <a:prstGeom prst="rect">
              <a:avLst/>
            </a:prstGeom>
            <a:gradFill flip="none" rotWithShape="1">
              <a:gsLst>
                <a:gs pos="7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77800" algn="ctr" rotWithShape="0">
                <a:schemeClr val="accent6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  <p:sp>
        <p:nvSpPr>
          <p:cNvPr id="3" name="9Slide.vn 10">
            <a:extLst>
              <a:ext uri="{FF2B5EF4-FFF2-40B4-BE49-F238E27FC236}">
                <a16:creationId xmlns:a16="http://schemas.microsoft.com/office/drawing/2014/main" id="{0B4EDA34-F426-B537-6B80-B0B066251514}"/>
              </a:ext>
            </a:extLst>
          </p:cNvPr>
          <p:cNvSpPr/>
          <p:nvPr/>
        </p:nvSpPr>
        <p:spPr>
          <a:xfrm>
            <a:off x="899795" y="1011978"/>
            <a:ext cx="10392412" cy="4834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sp>
        <p:nvSpPr>
          <p:cNvPr id="17" name="9Slide.vn 10">
            <a:extLst>
              <a:ext uri="{FF2B5EF4-FFF2-40B4-BE49-F238E27FC236}">
                <a16:creationId xmlns:a16="http://schemas.microsoft.com/office/drawing/2014/main" id="{F8A3995E-BD59-4E7E-B186-89BBE0BE820C}"/>
              </a:ext>
            </a:extLst>
          </p:cNvPr>
          <p:cNvSpPr/>
          <p:nvPr/>
        </p:nvSpPr>
        <p:spPr>
          <a:xfrm>
            <a:off x="899793" y="1002690"/>
            <a:ext cx="10392412" cy="485256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  <a:alpha val="50000"/>
                </a:schemeClr>
              </a:gs>
              <a:gs pos="0">
                <a:srgbClr val="5C4B9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grpSp>
        <p:nvGrpSpPr>
          <p:cNvPr id="4" name="9Slide.vn 11">
            <a:extLst>
              <a:ext uri="{FF2B5EF4-FFF2-40B4-BE49-F238E27FC236}">
                <a16:creationId xmlns:a16="http://schemas.microsoft.com/office/drawing/2014/main" id="{842918BA-BD8A-4DDA-B40F-1C9F2B38817F}"/>
              </a:ext>
            </a:extLst>
          </p:cNvPr>
          <p:cNvGrpSpPr/>
          <p:nvPr/>
        </p:nvGrpSpPr>
        <p:grpSpPr>
          <a:xfrm>
            <a:off x="0" y="5373342"/>
            <a:ext cx="6077712" cy="1484657"/>
            <a:chOff x="6600825" y="4314548"/>
            <a:chExt cx="5591175" cy="2543452"/>
          </a:xfrm>
        </p:grpSpPr>
        <p:sp>
          <p:nvSpPr>
            <p:cNvPr id="2" name="9Slide.vn 12">
              <a:extLst>
                <a:ext uri="{FF2B5EF4-FFF2-40B4-BE49-F238E27FC236}">
                  <a16:creationId xmlns:a16="http://schemas.microsoft.com/office/drawing/2014/main" id="{B5A063E7-1787-4C2C-AAAD-9ED9B1BAA8D0}"/>
                </a:ext>
              </a:extLst>
            </p:cNvPr>
            <p:cNvSpPr/>
            <p:nvPr/>
          </p:nvSpPr>
          <p:spPr>
            <a:xfrm>
              <a:off x="6600825" y="4314548"/>
              <a:ext cx="5591175" cy="2543452"/>
            </a:xfrm>
            <a:prstGeom prst="rect">
              <a:avLst/>
            </a:prstGeom>
            <a:gradFill flip="none" rotWithShape="1">
              <a:gsLst>
                <a:gs pos="7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17500" dist="622300" dir="5520000" sx="80000" sy="80000" algn="tl" rotWithShape="0">
                <a:schemeClr val="accent6">
                  <a:alpha val="6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16" name="9Slide.vn 13">
              <a:extLst>
                <a:ext uri="{FF2B5EF4-FFF2-40B4-BE49-F238E27FC236}">
                  <a16:creationId xmlns:a16="http://schemas.microsoft.com/office/drawing/2014/main" id="{76AB559F-DCE7-4AF2-8C6E-154FF1EB1B6C}"/>
                </a:ext>
              </a:extLst>
            </p:cNvPr>
            <p:cNvSpPr txBox="1"/>
            <p:nvPr/>
          </p:nvSpPr>
          <p:spPr>
            <a:xfrm>
              <a:off x="7362824" y="4869155"/>
              <a:ext cx="4525849" cy="1676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>
                  <a:solidFill>
                    <a:schemeClr val="bg1"/>
                  </a:solidFill>
                  <a:latin typeface="#9Slide03 Play" panose="00000500000000000000" pitchFamily="2" charset="0"/>
                  <a:sym typeface="Wingdings" panose="05000000000000000000" pitchFamily="2" charset="2"/>
                </a:rPr>
                <a:t>3.3 Data warehouse</a:t>
              </a:r>
              <a:br>
                <a:rPr lang="en-US" sz="3200">
                  <a:solidFill>
                    <a:schemeClr val="bg1"/>
                  </a:solidFill>
                  <a:latin typeface="#9Slide03 Play" panose="00000500000000000000" pitchFamily="2" charset="0"/>
                  <a:sym typeface="Wingdings" panose="05000000000000000000" pitchFamily="2" charset="2"/>
                </a:rPr>
              </a:br>
              <a:r>
                <a:rPr lang="en-US" sz="3200">
                  <a:solidFill>
                    <a:schemeClr val="bg1"/>
                  </a:solidFill>
                  <a:latin typeface="#9Slide03 Play" panose="00000500000000000000" pitchFamily="2" charset="0"/>
                  <a:sym typeface="Wingdings" panose="05000000000000000000" pitchFamily="2" charset="2"/>
                </a:rPr>
                <a:t> Data Mart</a:t>
              </a:r>
              <a:endParaRPr lang="en-US" sz="3200">
                <a:solidFill>
                  <a:schemeClr val="bg1"/>
                </a:solidFill>
                <a:latin typeface="#9Slide03 Play" panose="00000500000000000000" pitchFamily="2" charset="0"/>
              </a:endParaRPr>
            </a:p>
          </p:txBody>
        </p:sp>
      </p:grpSp>
      <p:grpSp>
        <p:nvGrpSpPr>
          <p:cNvPr id="15" name="9Slide.vn 15">
            <a:extLst>
              <a:ext uri="{FF2B5EF4-FFF2-40B4-BE49-F238E27FC236}">
                <a16:creationId xmlns:a16="http://schemas.microsoft.com/office/drawing/2014/main" id="{8E482D5A-6657-140A-3CE0-0AA62B829AE0}"/>
              </a:ext>
            </a:extLst>
          </p:cNvPr>
          <p:cNvGrpSpPr/>
          <p:nvPr/>
        </p:nvGrpSpPr>
        <p:grpSpPr>
          <a:xfrm>
            <a:off x="9342033" y="6007605"/>
            <a:ext cx="457200" cy="457200"/>
            <a:chOff x="7235825" y="901110"/>
            <a:chExt cx="457200" cy="457200"/>
          </a:xfrm>
          <a:gradFill flip="none" rotWithShape="1">
            <a:gsLst>
              <a:gs pos="77000">
                <a:schemeClr val="accent6"/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algn="ctr" rotWithShape="0">
              <a:schemeClr val="accent6">
                <a:alpha val="96000"/>
              </a:schemeClr>
            </a:outerShdw>
          </a:effectLst>
        </p:grpSpPr>
        <p:sp>
          <p:nvSpPr>
            <p:cNvPr id="19" name="9Slide.vn 16">
              <a:extLst>
                <a:ext uri="{FF2B5EF4-FFF2-40B4-BE49-F238E27FC236}">
                  <a16:creationId xmlns:a16="http://schemas.microsoft.com/office/drawing/2014/main" id="{574A1CB5-F7DA-EE0A-8146-1DD7FD194F75}"/>
                </a:ext>
              </a:extLst>
            </p:cNvPr>
            <p:cNvSpPr/>
            <p:nvPr/>
          </p:nvSpPr>
          <p:spPr>
            <a:xfrm>
              <a:off x="7455281" y="901110"/>
              <a:ext cx="18288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26" name="9Slide.vn 17">
              <a:extLst>
                <a:ext uri="{FF2B5EF4-FFF2-40B4-BE49-F238E27FC236}">
                  <a16:creationId xmlns:a16="http://schemas.microsoft.com/office/drawing/2014/main" id="{A2F584A8-CDB7-E2CF-41D3-7AC5681EADCB}"/>
                </a:ext>
              </a:extLst>
            </p:cNvPr>
            <p:cNvSpPr/>
            <p:nvPr/>
          </p:nvSpPr>
          <p:spPr>
            <a:xfrm rot="5400000">
              <a:off x="7455281" y="901110"/>
              <a:ext cx="18288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30F4BBE-3B21-4146-032A-E89A8A4C7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967871"/>
              </p:ext>
            </p:extLst>
          </p:nvPr>
        </p:nvGraphicFramePr>
        <p:xfrm>
          <a:off x="1734457" y="1263722"/>
          <a:ext cx="8723086" cy="177144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698171">
                  <a:extLst>
                    <a:ext uri="{9D8B030D-6E8A-4147-A177-3AD203B41FA5}">
                      <a16:colId xmlns:a16="http://schemas.microsoft.com/office/drawing/2014/main" val="3138539964"/>
                    </a:ext>
                  </a:extLst>
                </a:gridCol>
                <a:gridCol w="1414118">
                  <a:extLst>
                    <a:ext uri="{9D8B030D-6E8A-4147-A177-3AD203B41FA5}">
                      <a16:colId xmlns:a16="http://schemas.microsoft.com/office/drawing/2014/main" val="2653258758"/>
                    </a:ext>
                  </a:extLst>
                </a:gridCol>
                <a:gridCol w="2040282">
                  <a:extLst>
                    <a:ext uri="{9D8B030D-6E8A-4147-A177-3AD203B41FA5}">
                      <a16:colId xmlns:a16="http://schemas.microsoft.com/office/drawing/2014/main" val="2145491360"/>
                    </a:ext>
                  </a:extLst>
                </a:gridCol>
                <a:gridCol w="3570515">
                  <a:extLst>
                    <a:ext uri="{9D8B030D-6E8A-4147-A177-3AD203B41FA5}">
                      <a16:colId xmlns:a16="http://schemas.microsoft.com/office/drawing/2014/main" val="3843469834"/>
                    </a:ext>
                  </a:extLst>
                </a:gridCol>
              </a:tblGrid>
              <a:tr h="3314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vi-VN" sz="1400" b="1" u="none" strike="noStrike">
                          <a:effectLst/>
                          <a:latin typeface="#9Slide03 Ample" panose="02000000000000000000" pitchFamily="2" charset="0"/>
                        </a:rPr>
                        <a:t>Bảng</a:t>
                      </a:r>
                      <a:endParaRPr lang="vi-VN" sz="1400" b="1" i="0" u="none" strike="noStrike">
                        <a:solidFill>
                          <a:srgbClr val="000000"/>
                        </a:solidFill>
                        <a:effectLst/>
                        <a:latin typeface="#9Slide03 Ample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vi-VN" sz="1400" b="1" u="none" strike="noStrike">
                          <a:effectLst/>
                          <a:latin typeface="#9Slide03 Ample" panose="02000000000000000000" pitchFamily="2" charset="0"/>
                        </a:rPr>
                        <a:t>Cột</a:t>
                      </a:r>
                      <a:endParaRPr lang="vi-VN" sz="1400" b="1" i="0" u="none" strike="noStrike">
                        <a:solidFill>
                          <a:srgbClr val="000000"/>
                        </a:solidFill>
                        <a:effectLst/>
                        <a:latin typeface="#9Slide03 Ample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vi-VN" sz="1400" b="1" u="none" strike="noStrike">
                          <a:effectLst/>
                          <a:latin typeface="#9Slide03 Ample" panose="02000000000000000000" pitchFamily="2" charset="0"/>
                        </a:rPr>
                        <a:t>Ý nghĩa</a:t>
                      </a:r>
                      <a:endParaRPr lang="vi-VN" sz="1400" b="1" i="0" u="none" strike="noStrike">
                        <a:solidFill>
                          <a:srgbClr val="000000"/>
                        </a:solidFill>
                        <a:effectLst/>
                        <a:latin typeface="#9Slide03 Ample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vi-VN" sz="1400" b="1" u="none" strike="noStrike">
                          <a:effectLst/>
                          <a:latin typeface="#9Slide03 Ample" panose="02000000000000000000" pitchFamily="2" charset="0"/>
                        </a:rPr>
                        <a:t>Công thức</a:t>
                      </a:r>
                      <a:endParaRPr lang="vi-VN" sz="1400" b="1" i="0" u="none" strike="noStrike">
                        <a:solidFill>
                          <a:srgbClr val="000000"/>
                        </a:solidFill>
                        <a:effectLst/>
                        <a:latin typeface="#9Slide03 Ample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05992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vi-VN" sz="1400" u="none" strike="noStrike">
                          <a:solidFill>
                            <a:srgbClr val="FF0000"/>
                          </a:solidFill>
                          <a:effectLst/>
                          <a:latin typeface="#9Slide03 Ample" panose="02000000000000000000" pitchFamily="2" charset="0"/>
                        </a:rPr>
                        <a:t>RPT_SALE_MONTH</a:t>
                      </a:r>
                      <a:endParaRPr lang="vi-VN" sz="1400" b="0" i="0" u="none" strike="noStrike">
                        <a:solidFill>
                          <a:srgbClr val="FF0000"/>
                        </a:solidFill>
                        <a:effectLst/>
                        <a:latin typeface="#9Slide03 Ample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vi-VN" sz="1400" u="none" strike="noStrike">
                          <a:effectLst/>
                          <a:latin typeface="#9Slide03 Ample" panose="02000000000000000000" pitchFamily="2" charset="0"/>
                        </a:rPr>
                        <a:t>PRODUCT_ID</a:t>
                      </a:r>
                      <a:endParaRPr lang="vi-VN" sz="1400" b="0" i="0" u="none" strike="noStrike">
                        <a:solidFill>
                          <a:srgbClr val="000000"/>
                        </a:solidFill>
                        <a:effectLst/>
                        <a:latin typeface="#9Slide03 Ample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vi-VN" sz="1400" u="none" strike="noStrike">
                          <a:effectLst/>
                          <a:latin typeface="#9Slide03 Ample" panose="02000000000000000000" pitchFamily="2" charset="0"/>
                        </a:rPr>
                        <a:t>Mã sản phẩm (INT)</a:t>
                      </a:r>
                      <a:endParaRPr lang="vi-VN" sz="1400" b="0" i="0" u="none" strike="noStrike">
                        <a:solidFill>
                          <a:srgbClr val="000000"/>
                        </a:solidFill>
                        <a:effectLst/>
                        <a:latin typeface="#9Slide03 Ample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vi-VN" sz="1400" u="none" strike="noStrike">
                          <a:effectLst/>
                          <a:latin typeface="#9Slide03 Ample" panose="02000000000000000000" pitchFamily="2" charset="0"/>
                        </a:rPr>
                        <a:t>= FACT_ORDERS.PRODUCT_ID</a:t>
                      </a:r>
                      <a:endParaRPr lang="vi-VN" sz="1400" b="0" i="0" u="none" strike="noStrike">
                        <a:solidFill>
                          <a:srgbClr val="000000"/>
                        </a:solidFill>
                        <a:effectLst/>
                        <a:latin typeface="#9Slide03 Ample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62451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vi-VN" sz="1400" b="0" i="0" u="none" strike="noStrike">
                        <a:solidFill>
                          <a:srgbClr val="000000"/>
                        </a:solidFill>
                        <a:effectLst/>
                        <a:latin typeface="#9Slide03 Ample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vi-VN" sz="1400" u="none" strike="noStrike">
                          <a:effectLst/>
                          <a:latin typeface="#9Slide03 Ample" panose="02000000000000000000" pitchFamily="2" charset="0"/>
                        </a:rPr>
                        <a:t>MONTH</a:t>
                      </a:r>
                      <a:endParaRPr lang="vi-VN" sz="1400" b="0" i="0" u="none" strike="noStrike">
                        <a:solidFill>
                          <a:srgbClr val="000000"/>
                        </a:solidFill>
                        <a:effectLst/>
                        <a:latin typeface="#9Slide03 Ample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vi-VN" sz="1400" u="none" strike="noStrike">
                          <a:effectLst/>
                          <a:latin typeface="#9Slide03 Ample" panose="02000000000000000000" pitchFamily="2" charset="0"/>
                        </a:rPr>
                        <a:t>Tên tháng (YYYYMM)</a:t>
                      </a:r>
                      <a:endParaRPr lang="vi-VN" sz="1400" b="0" i="0" u="none" strike="noStrike">
                        <a:solidFill>
                          <a:srgbClr val="000000"/>
                        </a:solidFill>
                        <a:effectLst/>
                        <a:latin typeface="#9Slide03 Ample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vi-VN" sz="1400" u="none" strike="noStrike">
                          <a:effectLst/>
                          <a:latin typeface="#9Slide03 Ample" panose="02000000000000000000" pitchFamily="2" charset="0"/>
                        </a:rPr>
                        <a:t>= TO_CHAR( FACT_ORDERS.DATE, ’YYYYMM’ )</a:t>
                      </a:r>
                      <a:endParaRPr lang="vi-VN" sz="1400" b="0" i="0" u="none" strike="noStrike">
                        <a:solidFill>
                          <a:srgbClr val="000000"/>
                        </a:solidFill>
                        <a:effectLst/>
                        <a:latin typeface="#9Slide03 Ample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33202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vi-VN" sz="1400" b="0" i="0" u="none" strike="noStrike">
                        <a:solidFill>
                          <a:srgbClr val="000000"/>
                        </a:solidFill>
                        <a:effectLst/>
                        <a:latin typeface="#9Slide03 Ample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vi-VN" sz="1400" u="none" strike="noStrike">
                          <a:effectLst/>
                          <a:latin typeface="#9Slide03 Ample" panose="02000000000000000000" pitchFamily="2" charset="0"/>
                        </a:rPr>
                        <a:t>QUANTITY</a:t>
                      </a:r>
                      <a:endParaRPr lang="vi-VN" sz="1400" b="0" i="0" u="none" strike="noStrike">
                        <a:solidFill>
                          <a:srgbClr val="000000"/>
                        </a:solidFill>
                        <a:effectLst/>
                        <a:latin typeface="#9Slide03 Ample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vi-VN" sz="1400" u="none" strike="noStrike">
                          <a:effectLst/>
                          <a:latin typeface="#9Slide03 Ample" panose="02000000000000000000" pitchFamily="2" charset="0"/>
                        </a:rPr>
                        <a:t>Số lượng đã bán (FLOAT)</a:t>
                      </a:r>
                      <a:endParaRPr lang="vi-VN" sz="1400" b="0" i="0" u="none" strike="noStrike">
                        <a:solidFill>
                          <a:srgbClr val="000000"/>
                        </a:solidFill>
                        <a:effectLst/>
                        <a:latin typeface="#9Slide03 Ample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vi-VN" sz="1400" u="none" strike="noStrike">
                          <a:effectLst/>
                          <a:latin typeface="#9Slide03 Ample" panose="02000000000000000000" pitchFamily="2" charset="0"/>
                        </a:rPr>
                        <a:t>= SUM (FACT_ORDERS.QUANTITY)</a:t>
                      </a:r>
                      <a:endParaRPr lang="vi-VN" sz="1400" b="0" i="0" u="none" strike="noStrike">
                        <a:solidFill>
                          <a:srgbClr val="000000"/>
                        </a:solidFill>
                        <a:effectLst/>
                        <a:latin typeface="#9Slide03 Ample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88364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vi-VN" sz="1400" b="0" i="0" u="none" strike="noStrike">
                        <a:solidFill>
                          <a:srgbClr val="000000"/>
                        </a:solidFill>
                        <a:effectLst/>
                        <a:latin typeface="#9Slide03 Ample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vi-VN" sz="1400" u="none" strike="noStrike">
                          <a:effectLst/>
                          <a:latin typeface="#9Slide03 Ample" panose="02000000000000000000" pitchFamily="2" charset="0"/>
                        </a:rPr>
                        <a:t>GROSS_SALES</a:t>
                      </a:r>
                      <a:endParaRPr lang="vi-VN" sz="1400" b="0" i="0" u="none" strike="noStrike">
                        <a:solidFill>
                          <a:srgbClr val="000000"/>
                        </a:solidFill>
                        <a:effectLst/>
                        <a:latin typeface="#9Slide03 Ample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vi-VN" sz="1400" u="none" strike="noStrike">
                          <a:effectLst/>
                          <a:latin typeface="#9Slide03 Ample" panose="02000000000000000000" pitchFamily="2" charset="0"/>
                        </a:rPr>
                        <a:t>Doanh thu (FLOAT)</a:t>
                      </a:r>
                      <a:endParaRPr lang="vi-VN" sz="1400" b="0" i="0" u="none" strike="noStrike">
                        <a:solidFill>
                          <a:srgbClr val="000000"/>
                        </a:solidFill>
                        <a:effectLst/>
                        <a:latin typeface="#9Slide03 Ample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vi-VN" sz="1400" u="none" strike="noStrike">
                          <a:effectLst/>
                          <a:latin typeface="#9Slide03 Ample" panose="02000000000000000000" pitchFamily="2" charset="0"/>
                        </a:rPr>
                        <a:t>= SUM (FACT_ORDERS.GROSS_SALES)</a:t>
                      </a:r>
                      <a:endParaRPr lang="vi-VN" sz="1400" b="0" i="0" u="none" strike="noStrike">
                        <a:solidFill>
                          <a:srgbClr val="000000"/>
                        </a:solidFill>
                        <a:effectLst/>
                        <a:latin typeface="#9Slide03 Ample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260531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48FCFBC-E648-3252-3D94-8E67A67D5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437650"/>
              </p:ext>
            </p:extLst>
          </p:nvPr>
        </p:nvGraphicFramePr>
        <p:xfrm>
          <a:off x="1618343" y="3274432"/>
          <a:ext cx="8955314" cy="195104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847686">
                  <a:extLst>
                    <a:ext uri="{9D8B030D-6E8A-4147-A177-3AD203B41FA5}">
                      <a16:colId xmlns:a16="http://schemas.microsoft.com/office/drawing/2014/main" val="2226191593"/>
                    </a:ext>
                  </a:extLst>
                </a:gridCol>
                <a:gridCol w="1370863">
                  <a:extLst>
                    <a:ext uri="{9D8B030D-6E8A-4147-A177-3AD203B41FA5}">
                      <a16:colId xmlns:a16="http://schemas.microsoft.com/office/drawing/2014/main" val="3878350688"/>
                    </a:ext>
                  </a:extLst>
                </a:gridCol>
                <a:gridCol w="2086097">
                  <a:extLst>
                    <a:ext uri="{9D8B030D-6E8A-4147-A177-3AD203B41FA5}">
                      <a16:colId xmlns:a16="http://schemas.microsoft.com/office/drawing/2014/main" val="849265374"/>
                    </a:ext>
                  </a:extLst>
                </a:gridCol>
                <a:gridCol w="3650668">
                  <a:extLst>
                    <a:ext uri="{9D8B030D-6E8A-4147-A177-3AD203B41FA5}">
                      <a16:colId xmlns:a16="http://schemas.microsoft.com/office/drawing/2014/main" val="4078754294"/>
                    </a:ext>
                  </a:extLst>
                </a:gridCol>
              </a:tblGrid>
              <a:tr h="255905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vi-VN" sz="1400" b="1" u="none" strike="noStrike" kern="1200">
                          <a:solidFill>
                            <a:schemeClr val="lt1"/>
                          </a:solidFill>
                          <a:effectLst/>
                          <a:latin typeface="#9Slide03 Ample" panose="02000000000000000000" pitchFamily="2" charset="0"/>
                        </a:rPr>
                        <a:t>Bảng</a:t>
                      </a:r>
                      <a:endParaRPr lang="vi-VN" sz="1400" b="1" u="none" strike="noStrike" kern="1200">
                        <a:solidFill>
                          <a:schemeClr val="lt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vi-VN" sz="1400" b="1" u="none" strike="noStrike" kern="1200">
                          <a:solidFill>
                            <a:schemeClr val="lt1"/>
                          </a:solidFill>
                          <a:effectLst/>
                          <a:latin typeface="#9Slide03 Ample" panose="02000000000000000000" pitchFamily="2" charset="0"/>
                        </a:rPr>
                        <a:t>Cột</a:t>
                      </a:r>
                      <a:endParaRPr lang="vi-VN" sz="1400" b="1" u="none" strike="noStrike" kern="1200">
                        <a:solidFill>
                          <a:schemeClr val="lt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vi-VN" sz="1400" b="1" u="none" strike="noStrike" kern="1200">
                          <a:solidFill>
                            <a:schemeClr val="lt1"/>
                          </a:solidFill>
                          <a:effectLst/>
                          <a:latin typeface="#9Slide03 Ample" panose="02000000000000000000" pitchFamily="2" charset="0"/>
                        </a:rPr>
                        <a:t>Ý nghĩa</a:t>
                      </a:r>
                      <a:endParaRPr lang="vi-VN" sz="1400" b="1" u="none" strike="noStrike" kern="1200">
                        <a:solidFill>
                          <a:schemeClr val="lt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vi-VN" sz="1400" b="1" u="none" strike="noStrike" kern="1200">
                          <a:solidFill>
                            <a:schemeClr val="lt1"/>
                          </a:solidFill>
                          <a:effectLst/>
                          <a:latin typeface="#9Slide03 Ample" panose="02000000000000000000" pitchFamily="2" charset="0"/>
                        </a:rPr>
                        <a:t>Công thức</a:t>
                      </a:r>
                      <a:endParaRPr lang="vi-VN" sz="1400" b="1" u="none" strike="noStrike" kern="1200">
                        <a:solidFill>
                          <a:schemeClr val="lt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01380121"/>
                  </a:ext>
                </a:extLst>
              </a:tr>
              <a:tr h="274320">
                <a:tc rowSpan="4"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vi-VN" sz="1400" b="1" u="none" strike="noStrike" kern="1200">
                          <a:solidFill>
                            <a:srgbClr val="FF0000"/>
                          </a:solidFill>
                          <a:effectLst/>
                          <a:latin typeface="#9Slide03 Ample" panose="02000000000000000000" pitchFamily="2" charset="0"/>
                        </a:rPr>
                        <a:t>RPT_REGION_MONTH</a:t>
                      </a:r>
                      <a:endParaRPr lang="vi-VN" sz="1400" b="1" u="none" strike="noStrike" kern="1200">
                        <a:solidFill>
                          <a:srgbClr val="FF0000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vi-VN" sz="1400" b="1" u="none" strike="noStrike" kern="1200">
                          <a:solidFill>
                            <a:schemeClr val="tx1"/>
                          </a:solidFill>
                          <a:effectLst/>
                          <a:latin typeface="#9Slide03 Ample" panose="02000000000000000000" pitchFamily="2" charset="0"/>
                        </a:rPr>
                        <a:t>REGION_ID</a:t>
                      </a:r>
                      <a:endParaRPr lang="vi-VN" sz="1400" b="1" u="none" strike="noStrike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vi-VN" sz="1400" b="1" u="none" strike="noStrike" kern="1200">
                          <a:solidFill>
                            <a:schemeClr val="tx1"/>
                          </a:solidFill>
                          <a:effectLst/>
                          <a:latin typeface="#9Slide03 Ample" panose="02000000000000000000" pitchFamily="2" charset="0"/>
                        </a:rPr>
                        <a:t>Mã khu vực (INT)</a:t>
                      </a:r>
                      <a:endParaRPr lang="vi-VN" sz="1400" b="1" u="none" strike="noStrike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vi-VN" sz="1400" b="1" u="none" strike="noStrike" kern="1200">
                          <a:solidFill>
                            <a:schemeClr val="tx1"/>
                          </a:solidFill>
                          <a:effectLst/>
                          <a:latin typeface="#9Slide03 Ample" panose="02000000000000000000" pitchFamily="2" charset="0"/>
                        </a:rPr>
                        <a:t>= DIM_REGION.REGION_ID</a:t>
                      </a:r>
                      <a:endParaRPr lang="vi-VN" sz="1400" b="1" u="none" strike="noStrike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8718471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vi-VN" sz="1400" b="1" u="none" strike="noStrike" kern="1200">
                          <a:solidFill>
                            <a:schemeClr val="tx1"/>
                          </a:solidFill>
                          <a:effectLst/>
                          <a:latin typeface="#9Slide03 Ample" panose="02000000000000000000" pitchFamily="2" charset="0"/>
                        </a:rPr>
                        <a:t>MONTH</a:t>
                      </a:r>
                      <a:endParaRPr lang="vi-VN" sz="1400" b="1" u="none" strike="noStrike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vi-VN" sz="1400" b="1" u="none" strike="noStrike" kern="1200">
                          <a:solidFill>
                            <a:schemeClr val="tx1"/>
                          </a:solidFill>
                          <a:effectLst/>
                          <a:latin typeface="#9Slide03 Ample" panose="02000000000000000000" pitchFamily="2" charset="0"/>
                        </a:rPr>
                        <a:t>Tên tháng (YYYYMM)</a:t>
                      </a:r>
                      <a:endParaRPr lang="vi-VN" sz="1400" b="1" u="none" strike="noStrike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vi-VN" sz="1400" b="1" u="none" strike="noStrike" kern="1200">
                          <a:solidFill>
                            <a:schemeClr val="tx1"/>
                          </a:solidFill>
                          <a:effectLst/>
                          <a:latin typeface="#9Slide03 Ample" panose="02000000000000000000" pitchFamily="2" charset="0"/>
                        </a:rPr>
                        <a:t>= TO_CHAR( FACT_ORDERS.DATE , ’YYYMM’ )</a:t>
                      </a:r>
                      <a:endParaRPr lang="vi-VN" sz="1400" b="1" u="none" strike="noStrike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2504628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vi-VN" sz="1400" b="1" u="none" strike="noStrike" kern="1200">
                          <a:solidFill>
                            <a:schemeClr val="tx1"/>
                          </a:solidFill>
                          <a:effectLst/>
                          <a:latin typeface="#9Slide03 Ample" panose="02000000000000000000" pitchFamily="2" charset="0"/>
                        </a:rPr>
                        <a:t>QUANTITY</a:t>
                      </a:r>
                      <a:endParaRPr lang="vi-VN" sz="1400" b="1" u="none" strike="noStrike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vi-VN" sz="1400" b="1" u="none" strike="noStrike" kern="1200">
                          <a:solidFill>
                            <a:schemeClr val="tx1"/>
                          </a:solidFill>
                          <a:effectLst/>
                          <a:latin typeface="#9Slide03 Ample" panose="02000000000000000000" pitchFamily="2" charset="0"/>
                        </a:rPr>
                        <a:t>Số lượng đã bán (FLOAT)</a:t>
                      </a:r>
                      <a:endParaRPr lang="vi-VN" sz="1400" b="1" u="none" strike="noStrike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vi-VN" sz="1400" b="1" u="none" strike="noStrike" kern="1200">
                          <a:solidFill>
                            <a:schemeClr val="tx1"/>
                          </a:solidFill>
                          <a:effectLst/>
                          <a:latin typeface="#9Slide03 Ample" panose="02000000000000000000" pitchFamily="2" charset="0"/>
                        </a:rPr>
                        <a:t>= SUM (FACT_ORDERS.QUANTITY)</a:t>
                      </a:r>
                      <a:endParaRPr lang="vi-VN" sz="1400" b="1" u="none" strike="noStrike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8646833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vi-VN" sz="1400" b="1" u="none" strike="noStrike" kern="1200">
                          <a:solidFill>
                            <a:schemeClr val="tx1"/>
                          </a:solidFill>
                          <a:effectLst/>
                          <a:latin typeface="#9Slide03 Ample" panose="02000000000000000000" pitchFamily="2" charset="0"/>
                        </a:rPr>
                        <a:t>GROSS_SALES</a:t>
                      </a:r>
                      <a:endParaRPr lang="vi-VN" sz="1400" b="1" u="none" strike="noStrike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vi-VN" sz="1400" b="1" u="none" strike="noStrike" kern="1200">
                          <a:solidFill>
                            <a:schemeClr val="tx1"/>
                          </a:solidFill>
                          <a:effectLst/>
                          <a:latin typeface="#9Slide03 Ample" panose="02000000000000000000" pitchFamily="2" charset="0"/>
                        </a:rPr>
                        <a:t>Doanh thu (FLOAT)</a:t>
                      </a:r>
                      <a:endParaRPr lang="vi-VN" sz="1400" b="1" u="none" strike="noStrike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vi-VN" sz="1400" b="1" u="none" strike="noStrike" kern="1200">
                          <a:solidFill>
                            <a:schemeClr val="tx1"/>
                          </a:solidFill>
                          <a:effectLst/>
                          <a:latin typeface="#9Slide03 Ample" panose="02000000000000000000" pitchFamily="2" charset="0"/>
                        </a:rPr>
                        <a:t>= SUM (FACT_ORDERS.GROSS_SALES)</a:t>
                      </a:r>
                      <a:endParaRPr lang="vi-VN" sz="1400" b="1" u="none" strike="noStrike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8184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21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9Slide.vn 2">
            <a:extLst>
              <a:ext uri="{FF2B5EF4-FFF2-40B4-BE49-F238E27FC236}">
                <a16:creationId xmlns:a16="http://schemas.microsoft.com/office/drawing/2014/main" id="{EF4C4EDC-7398-43AE-A5B9-DA4771E91569}"/>
              </a:ext>
            </a:extLst>
          </p:cNvPr>
          <p:cNvGrpSpPr/>
          <p:nvPr/>
        </p:nvGrpSpPr>
        <p:grpSpPr>
          <a:xfrm>
            <a:off x="0" y="577019"/>
            <a:ext cx="1384917" cy="221636"/>
            <a:chOff x="0" y="560976"/>
            <a:chExt cx="1384917" cy="2216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539797-EC62-4454-9B08-86D69BBBB938}"/>
                </a:ext>
              </a:extLst>
            </p:cNvPr>
            <p:cNvGrpSpPr/>
            <p:nvPr/>
          </p:nvGrpSpPr>
          <p:grpSpPr>
            <a:xfrm>
              <a:off x="593494" y="560976"/>
              <a:ext cx="791423" cy="221636"/>
              <a:chOff x="-7992810" y="3235505"/>
              <a:chExt cx="2234660" cy="625812"/>
            </a:xfrm>
            <a:solidFill>
              <a:schemeClr val="bg1"/>
            </a:solidFill>
            <a:effectLst/>
          </p:grpSpPr>
          <p:sp>
            <p:nvSpPr>
              <p:cNvPr id="8" name="9Slide.vn 3">
                <a:extLst>
                  <a:ext uri="{FF2B5EF4-FFF2-40B4-BE49-F238E27FC236}">
                    <a16:creationId xmlns:a16="http://schemas.microsoft.com/office/drawing/2014/main" id="{EECBE028-0FBC-490C-B483-CB962BA575FA}"/>
                  </a:ext>
                </a:extLst>
              </p:cNvPr>
              <p:cNvSpPr/>
              <p:nvPr/>
            </p:nvSpPr>
            <p:spPr>
              <a:xfrm>
                <a:off x="-7992810" y="3244834"/>
                <a:ext cx="547576" cy="606990"/>
              </a:xfrm>
              <a:custGeom>
                <a:avLst/>
                <a:gdLst>
                  <a:gd name="connsiteX0" fmla="*/ 0 w 547576"/>
                  <a:gd name="connsiteY0" fmla="*/ 0 h 606990"/>
                  <a:gd name="connsiteX1" fmla="*/ 262944 w 547576"/>
                  <a:gd name="connsiteY1" fmla="*/ 0 h 606990"/>
                  <a:gd name="connsiteX2" fmla="*/ 476377 w 547576"/>
                  <a:gd name="connsiteY2" fmla="*/ 72590 h 606990"/>
                  <a:gd name="connsiteX3" fmla="*/ 547576 w 547576"/>
                  <a:gd name="connsiteY3" fmla="*/ 307301 h 606990"/>
                  <a:gd name="connsiteX4" fmla="*/ 476377 w 547576"/>
                  <a:gd name="connsiteY4" fmla="*/ 533991 h 606990"/>
                  <a:gd name="connsiteX5" fmla="*/ 262944 w 547576"/>
                  <a:gd name="connsiteY5" fmla="*/ 606990 h 606990"/>
                  <a:gd name="connsiteX6" fmla="*/ 0 w 547576"/>
                  <a:gd name="connsiteY6" fmla="*/ 606990 h 606990"/>
                  <a:gd name="connsiteX7" fmla="*/ 242158 w 547576"/>
                  <a:gd name="connsiteY7" fmla="*/ 490126 h 606990"/>
                  <a:gd name="connsiteX8" fmla="*/ 327023 w 547576"/>
                  <a:gd name="connsiteY8" fmla="*/ 474659 h 606990"/>
                  <a:gd name="connsiteX9" fmla="*/ 376126 w 547576"/>
                  <a:gd name="connsiteY9" fmla="*/ 419991 h 606990"/>
                  <a:gd name="connsiteX10" fmla="*/ 393067 w 547576"/>
                  <a:gd name="connsiteY10" fmla="*/ 306891 h 606990"/>
                  <a:gd name="connsiteX11" fmla="*/ 377517 w 547576"/>
                  <a:gd name="connsiteY11" fmla="*/ 191418 h 606990"/>
                  <a:gd name="connsiteX12" fmla="*/ 329479 w 547576"/>
                  <a:gd name="connsiteY12" fmla="*/ 133477 h 606990"/>
                  <a:gd name="connsiteX13" fmla="*/ 242240 w 547576"/>
                  <a:gd name="connsiteY13" fmla="*/ 116455 h 606990"/>
                  <a:gd name="connsiteX14" fmla="*/ 151727 w 547576"/>
                  <a:gd name="connsiteY14" fmla="*/ 116455 h 606990"/>
                  <a:gd name="connsiteX15" fmla="*/ 151727 w 547576"/>
                  <a:gd name="connsiteY15" fmla="*/ 489717 h 6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7576" h="606990">
                    <a:moveTo>
                      <a:pt x="0" y="0"/>
                    </a:moveTo>
                    <a:lnTo>
                      <a:pt x="262944" y="0"/>
                    </a:lnTo>
                    <a:cubicBezTo>
                      <a:pt x="357822" y="0"/>
                      <a:pt x="428966" y="24197"/>
                      <a:pt x="476377" y="72590"/>
                    </a:cubicBezTo>
                    <a:cubicBezTo>
                      <a:pt x="523789" y="120983"/>
                      <a:pt x="547522" y="199220"/>
                      <a:pt x="547576" y="307301"/>
                    </a:cubicBezTo>
                    <a:cubicBezTo>
                      <a:pt x="547576" y="409707"/>
                      <a:pt x="523843" y="485270"/>
                      <a:pt x="476377" y="533991"/>
                    </a:cubicBezTo>
                    <a:cubicBezTo>
                      <a:pt x="428911" y="582712"/>
                      <a:pt x="357767" y="607045"/>
                      <a:pt x="262944" y="606990"/>
                    </a:cubicBezTo>
                    <a:lnTo>
                      <a:pt x="0" y="606990"/>
                    </a:lnTo>
                    <a:close/>
                    <a:moveTo>
                      <a:pt x="242158" y="490126"/>
                    </a:moveTo>
                    <a:cubicBezTo>
                      <a:pt x="271232" y="491171"/>
                      <a:pt x="300187" y="485893"/>
                      <a:pt x="327023" y="474659"/>
                    </a:cubicBezTo>
                    <a:cubicBezTo>
                      <a:pt x="349675" y="463249"/>
                      <a:pt x="367204" y="443733"/>
                      <a:pt x="376126" y="419991"/>
                    </a:cubicBezTo>
                    <a:cubicBezTo>
                      <a:pt x="387420" y="393530"/>
                      <a:pt x="393067" y="355830"/>
                      <a:pt x="393067" y="306891"/>
                    </a:cubicBezTo>
                    <a:cubicBezTo>
                      <a:pt x="393067" y="257952"/>
                      <a:pt x="387883" y="219462"/>
                      <a:pt x="377517" y="191418"/>
                    </a:cubicBezTo>
                    <a:cubicBezTo>
                      <a:pt x="369384" y="166738"/>
                      <a:pt x="352225" y="146042"/>
                      <a:pt x="329479" y="133477"/>
                    </a:cubicBezTo>
                    <a:cubicBezTo>
                      <a:pt x="307655" y="122075"/>
                      <a:pt x="278576" y="116400"/>
                      <a:pt x="242240" y="116455"/>
                    </a:cubicBezTo>
                    <a:lnTo>
                      <a:pt x="151727" y="116455"/>
                    </a:lnTo>
                    <a:lnTo>
                      <a:pt x="151727" y="489717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9" name="9Slide.vn 4">
                <a:extLst>
                  <a:ext uri="{FF2B5EF4-FFF2-40B4-BE49-F238E27FC236}">
                    <a16:creationId xmlns:a16="http://schemas.microsoft.com/office/drawing/2014/main" id="{A90BCA89-6AA6-4532-ABA0-E23002FD7BE4}"/>
                  </a:ext>
                </a:extLst>
              </p:cNvPr>
              <p:cNvSpPr/>
              <p:nvPr/>
            </p:nvSpPr>
            <p:spPr>
              <a:xfrm>
                <a:off x="-6363258" y="3235505"/>
                <a:ext cx="605108" cy="625812"/>
              </a:xfrm>
              <a:custGeom>
                <a:avLst/>
                <a:gdLst>
                  <a:gd name="connsiteX0" fmla="*/ 76354 w 605108"/>
                  <a:gd name="connsiteY0" fmla="*/ 549458 h 625812"/>
                  <a:gd name="connsiteX1" fmla="*/ 0 w 605108"/>
                  <a:gd name="connsiteY1" fmla="*/ 315730 h 625812"/>
                  <a:gd name="connsiteX2" fmla="*/ 75454 w 605108"/>
                  <a:gd name="connsiteY2" fmla="*/ 75373 h 625812"/>
                  <a:gd name="connsiteX3" fmla="*/ 302554 w 605108"/>
                  <a:gd name="connsiteY3" fmla="*/ 0 h 625812"/>
                  <a:gd name="connsiteX4" fmla="*/ 529245 w 605108"/>
                  <a:gd name="connsiteY4" fmla="*/ 75373 h 625812"/>
                  <a:gd name="connsiteX5" fmla="*/ 605108 w 605108"/>
                  <a:gd name="connsiteY5" fmla="*/ 315730 h 625812"/>
                  <a:gd name="connsiteX6" fmla="*/ 528754 w 605108"/>
                  <a:gd name="connsiteY6" fmla="*/ 549458 h 625812"/>
                  <a:gd name="connsiteX7" fmla="*/ 302554 w 605108"/>
                  <a:gd name="connsiteY7" fmla="*/ 625813 h 625812"/>
                  <a:gd name="connsiteX8" fmla="*/ 76354 w 605108"/>
                  <a:gd name="connsiteY8" fmla="*/ 549458 h 625812"/>
                  <a:gd name="connsiteX9" fmla="*/ 414262 w 605108"/>
                  <a:gd name="connsiteY9" fmla="*/ 452890 h 625812"/>
                  <a:gd name="connsiteX10" fmla="*/ 449616 w 605108"/>
                  <a:gd name="connsiteY10" fmla="*/ 315730 h 625812"/>
                  <a:gd name="connsiteX11" fmla="*/ 414753 w 605108"/>
                  <a:gd name="connsiteY11" fmla="*/ 172514 h 625812"/>
                  <a:gd name="connsiteX12" fmla="*/ 302554 w 605108"/>
                  <a:gd name="connsiteY12" fmla="*/ 130040 h 625812"/>
                  <a:gd name="connsiteX13" fmla="*/ 189454 w 605108"/>
                  <a:gd name="connsiteY13" fmla="*/ 172514 h 625812"/>
                  <a:gd name="connsiteX14" fmla="*/ 154592 w 605108"/>
                  <a:gd name="connsiteY14" fmla="*/ 315730 h 625812"/>
                  <a:gd name="connsiteX15" fmla="*/ 189945 w 605108"/>
                  <a:gd name="connsiteY15" fmla="*/ 452890 h 625812"/>
                  <a:gd name="connsiteX16" fmla="*/ 302554 w 605108"/>
                  <a:gd name="connsiteY16" fmla="*/ 496673 h 625812"/>
                  <a:gd name="connsiteX17" fmla="*/ 414262 w 605108"/>
                  <a:gd name="connsiteY17" fmla="*/ 452645 h 62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05108" h="625812">
                    <a:moveTo>
                      <a:pt x="76354" y="549458"/>
                    </a:moveTo>
                    <a:cubicBezTo>
                      <a:pt x="25451" y="498555"/>
                      <a:pt x="0" y="420646"/>
                      <a:pt x="0" y="315730"/>
                    </a:cubicBezTo>
                    <a:cubicBezTo>
                      <a:pt x="0" y="205795"/>
                      <a:pt x="25151" y="125675"/>
                      <a:pt x="75454" y="75373"/>
                    </a:cubicBezTo>
                    <a:cubicBezTo>
                      <a:pt x="125757" y="25070"/>
                      <a:pt x="201457" y="-54"/>
                      <a:pt x="302554" y="0"/>
                    </a:cubicBezTo>
                    <a:cubicBezTo>
                      <a:pt x="403160" y="0"/>
                      <a:pt x="478723" y="25124"/>
                      <a:pt x="529245" y="75373"/>
                    </a:cubicBezTo>
                    <a:cubicBezTo>
                      <a:pt x="579766" y="125621"/>
                      <a:pt x="605054" y="205740"/>
                      <a:pt x="605108" y="315730"/>
                    </a:cubicBezTo>
                    <a:cubicBezTo>
                      <a:pt x="605108" y="420646"/>
                      <a:pt x="579656" y="498555"/>
                      <a:pt x="528754" y="549458"/>
                    </a:cubicBezTo>
                    <a:cubicBezTo>
                      <a:pt x="477851" y="600362"/>
                      <a:pt x="402451" y="625813"/>
                      <a:pt x="302554" y="625813"/>
                    </a:cubicBezTo>
                    <a:cubicBezTo>
                      <a:pt x="202712" y="625649"/>
                      <a:pt x="127312" y="600198"/>
                      <a:pt x="76354" y="549458"/>
                    </a:cubicBezTo>
                    <a:close/>
                    <a:moveTo>
                      <a:pt x="414262" y="452890"/>
                    </a:moveTo>
                    <a:cubicBezTo>
                      <a:pt x="437832" y="423701"/>
                      <a:pt x="449616" y="377981"/>
                      <a:pt x="449616" y="315730"/>
                    </a:cubicBezTo>
                    <a:cubicBezTo>
                      <a:pt x="449616" y="248514"/>
                      <a:pt x="437995" y="200775"/>
                      <a:pt x="414753" y="172514"/>
                    </a:cubicBezTo>
                    <a:cubicBezTo>
                      <a:pt x="391512" y="144253"/>
                      <a:pt x="354112" y="130095"/>
                      <a:pt x="302554" y="130040"/>
                    </a:cubicBezTo>
                    <a:cubicBezTo>
                      <a:pt x="250396" y="130040"/>
                      <a:pt x="212696" y="144198"/>
                      <a:pt x="189454" y="172514"/>
                    </a:cubicBezTo>
                    <a:cubicBezTo>
                      <a:pt x="166212" y="200830"/>
                      <a:pt x="154592" y="248569"/>
                      <a:pt x="154592" y="315730"/>
                    </a:cubicBezTo>
                    <a:cubicBezTo>
                      <a:pt x="154592" y="377927"/>
                      <a:pt x="166376" y="423647"/>
                      <a:pt x="189945" y="452890"/>
                    </a:cubicBezTo>
                    <a:cubicBezTo>
                      <a:pt x="213515" y="482133"/>
                      <a:pt x="251051" y="496728"/>
                      <a:pt x="302554" y="496673"/>
                    </a:cubicBezTo>
                    <a:cubicBezTo>
                      <a:pt x="353457" y="496509"/>
                      <a:pt x="390693" y="481833"/>
                      <a:pt x="414262" y="452645"/>
                    </a:cubicBez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0" name="9Slide.vn 5">
                <a:extLst>
                  <a:ext uri="{FF2B5EF4-FFF2-40B4-BE49-F238E27FC236}">
                    <a16:creationId xmlns:a16="http://schemas.microsoft.com/office/drawing/2014/main" id="{EC7D161C-E266-4E4D-B8F0-9C94381CC438}"/>
                  </a:ext>
                </a:extLst>
              </p:cNvPr>
              <p:cNvSpPr/>
              <p:nvPr/>
            </p:nvSpPr>
            <p:spPr>
              <a:xfrm>
                <a:off x="-6792087" y="3488793"/>
                <a:ext cx="348955" cy="362868"/>
              </a:xfrm>
              <a:custGeom>
                <a:avLst/>
                <a:gdLst>
                  <a:gd name="connsiteX0" fmla="*/ 0 w 348955"/>
                  <a:gd name="connsiteY0" fmla="*/ 0 h 362868"/>
                  <a:gd name="connsiteX1" fmla="*/ 0 w 348955"/>
                  <a:gd name="connsiteY1" fmla="*/ 362868 h 362868"/>
                  <a:gd name="connsiteX2" fmla="*/ 151727 w 348955"/>
                  <a:gd name="connsiteY2" fmla="*/ 362868 h 362868"/>
                  <a:gd name="connsiteX3" fmla="*/ 151727 w 348955"/>
                  <a:gd name="connsiteY3" fmla="*/ 118747 h 362868"/>
                  <a:gd name="connsiteX4" fmla="*/ 285368 w 348955"/>
                  <a:gd name="connsiteY4" fmla="*/ 118747 h 362868"/>
                  <a:gd name="connsiteX5" fmla="*/ 348956 w 348955"/>
                  <a:gd name="connsiteY5" fmla="*/ 0 h 362868"/>
                  <a:gd name="connsiteX6" fmla="*/ 178406 w 348955"/>
                  <a:gd name="connsiteY6" fmla="*/ 0 h 362868"/>
                  <a:gd name="connsiteX7" fmla="*/ 0 w 348955"/>
                  <a:gd name="connsiteY7" fmla="*/ 0 h 36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8955" h="362868">
                    <a:moveTo>
                      <a:pt x="0" y="0"/>
                    </a:moveTo>
                    <a:lnTo>
                      <a:pt x="0" y="362868"/>
                    </a:lnTo>
                    <a:lnTo>
                      <a:pt x="151727" y="362868"/>
                    </a:lnTo>
                    <a:lnTo>
                      <a:pt x="151727" y="118747"/>
                    </a:lnTo>
                    <a:lnTo>
                      <a:pt x="285368" y="118747"/>
                    </a:lnTo>
                    <a:lnTo>
                      <a:pt x="348956" y="0"/>
                    </a:lnTo>
                    <a:lnTo>
                      <a:pt x="17840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1" name="9Slide.vn 6">
                <a:extLst>
                  <a:ext uri="{FF2B5EF4-FFF2-40B4-BE49-F238E27FC236}">
                    <a16:creationId xmlns:a16="http://schemas.microsoft.com/office/drawing/2014/main" id="{2D4B5238-0EE6-47C7-AEB6-50E2A0C6C716}"/>
                  </a:ext>
                </a:extLst>
              </p:cNvPr>
              <p:cNvSpPr/>
              <p:nvPr/>
            </p:nvSpPr>
            <p:spPr>
              <a:xfrm>
                <a:off x="-6792087" y="3244671"/>
                <a:ext cx="441105" cy="116864"/>
              </a:xfrm>
              <a:custGeom>
                <a:avLst/>
                <a:gdLst>
                  <a:gd name="connsiteX0" fmla="*/ 0 w 441105"/>
                  <a:gd name="connsiteY0" fmla="*/ 0 h 116864"/>
                  <a:gd name="connsiteX1" fmla="*/ 0 w 441105"/>
                  <a:gd name="connsiteY1" fmla="*/ 116864 h 116864"/>
                  <a:gd name="connsiteX2" fmla="*/ 178406 w 441105"/>
                  <a:gd name="connsiteY2" fmla="*/ 116864 h 116864"/>
                  <a:gd name="connsiteX3" fmla="*/ 371298 w 441105"/>
                  <a:gd name="connsiteY3" fmla="*/ 116864 h 116864"/>
                  <a:gd name="connsiteX4" fmla="*/ 441105 w 441105"/>
                  <a:gd name="connsiteY4" fmla="*/ 0 h 116864"/>
                  <a:gd name="connsiteX5" fmla="*/ 0 w 441105"/>
                  <a:gd name="connsiteY5" fmla="*/ 0 h 11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1105" h="116864">
                    <a:moveTo>
                      <a:pt x="0" y="0"/>
                    </a:moveTo>
                    <a:lnTo>
                      <a:pt x="0" y="116864"/>
                    </a:lnTo>
                    <a:lnTo>
                      <a:pt x="178406" y="116864"/>
                    </a:lnTo>
                    <a:lnTo>
                      <a:pt x="371298" y="116864"/>
                    </a:lnTo>
                    <a:lnTo>
                      <a:pt x="44110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2" name="9Slide.vn 7">
                <a:extLst>
                  <a:ext uri="{FF2B5EF4-FFF2-40B4-BE49-F238E27FC236}">
                    <a16:creationId xmlns:a16="http://schemas.microsoft.com/office/drawing/2014/main" id="{1E88CE70-DEA3-45DB-A57B-CD4BAC7070D3}"/>
                  </a:ext>
                </a:extLst>
              </p:cNvPr>
              <p:cNvSpPr/>
              <p:nvPr/>
            </p:nvSpPr>
            <p:spPr>
              <a:xfrm>
                <a:off x="-7457510" y="3244671"/>
                <a:ext cx="226935" cy="259671"/>
              </a:xfrm>
              <a:custGeom>
                <a:avLst/>
                <a:gdLst>
                  <a:gd name="connsiteX0" fmla="*/ 226936 w 226935"/>
                  <a:gd name="connsiteY0" fmla="*/ 127258 h 259671"/>
                  <a:gd name="connsiteX1" fmla="*/ 158356 w 226935"/>
                  <a:gd name="connsiteY1" fmla="*/ 0 h 259671"/>
                  <a:gd name="connsiteX2" fmla="*/ 0 w 226935"/>
                  <a:gd name="connsiteY2" fmla="*/ 0 h 259671"/>
                  <a:gd name="connsiteX3" fmla="*/ 147390 w 226935"/>
                  <a:gd name="connsiteY3" fmla="*/ 259671 h 259671"/>
                  <a:gd name="connsiteX4" fmla="*/ 226936 w 226935"/>
                  <a:gd name="connsiteY4" fmla="*/ 127258 h 25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935" h="259671">
                    <a:moveTo>
                      <a:pt x="226936" y="127258"/>
                    </a:moveTo>
                    <a:lnTo>
                      <a:pt x="158356" y="0"/>
                    </a:lnTo>
                    <a:lnTo>
                      <a:pt x="0" y="0"/>
                    </a:lnTo>
                    <a:lnTo>
                      <a:pt x="147390" y="259671"/>
                    </a:lnTo>
                    <a:lnTo>
                      <a:pt x="226936" y="127258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3" name="9Slide.vn 8">
                <a:extLst>
                  <a:ext uri="{FF2B5EF4-FFF2-40B4-BE49-F238E27FC236}">
                    <a16:creationId xmlns:a16="http://schemas.microsoft.com/office/drawing/2014/main" id="{727F9612-70F3-4603-ACCD-2FA6CA2B691D}"/>
                  </a:ext>
                </a:extLst>
              </p:cNvPr>
              <p:cNvSpPr/>
              <p:nvPr/>
            </p:nvSpPr>
            <p:spPr>
              <a:xfrm>
                <a:off x="-7239740" y="3244671"/>
                <a:ext cx="370397" cy="606990"/>
              </a:xfrm>
              <a:custGeom>
                <a:avLst/>
                <a:gdLst>
                  <a:gd name="connsiteX0" fmla="*/ 212042 w 370397"/>
                  <a:gd name="connsiteY0" fmla="*/ 0 h 606990"/>
                  <a:gd name="connsiteX1" fmla="*/ 130040 w 370397"/>
                  <a:gd name="connsiteY1" fmla="*/ 152054 h 606990"/>
                  <a:gd name="connsiteX2" fmla="*/ 0 w 370397"/>
                  <a:gd name="connsiteY2" fmla="*/ 394049 h 606990"/>
                  <a:gd name="connsiteX3" fmla="*/ 0 w 370397"/>
                  <a:gd name="connsiteY3" fmla="*/ 606990 h 606990"/>
                  <a:gd name="connsiteX4" fmla="*/ 152627 w 370397"/>
                  <a:gd name="connsiteY4" fmla="*/ 606990 h 606990"/>
                  <a:gd name="connsiteX5" fmla="*/ 152627 w 370397"/>
                  <a:gd name="connsiteY5" fmla="*/ 383655 h 606990"/>
                  <a:gd name="connsiteX6" fmla="*/ 370398 w 370397"/>
                  <a:gd name="connsiteY6" fmla="*/ 0 h 606990"/>
                  <a:gd name="connsiteX7" fmla="*/ 212042 w 370397"/>
                  <a:gd name="connsiteY7" fmla="*/ 0 h 6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0397" h="606990">
                    <a:moveTo>
                      <a:pt x="212042" y="0"/>
                    </a:moveTo>
                    <a:lnTo>
                      <a:pt x="130040" y="152054"/>
                    </a:lnTo>
                    <a:lnTo>
                      <a:pt x="0" y="394049"/>
                    </a:lnTo>
                    <a:lnTo>
                      <a:pt x="0" y="606990"/>
                    </a:lnTo>
                    <a:lnTo>
                      <a:pt x="152627" y="606990"/>
                    </a:lnTo>
                    <a:lnTo>
                      <a:pt x="152627" y="383655"/>
                    </a:lnTo>
                    <a:lnTo>
                      <a:pt x="370398" y="0"/>
                    </a:lnTo>
                    <a:lnTo>
                      <a:pt x="212042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</p:grpSp>
        <p:sp>
          <p:nvSpPr>
            <p:cNvPr id="7" name="9Slide.vn 9">
              <a:extLst>
                <a:ext uri="{FF2B5EF4-FFF2-40B4-BE49-F238E27FC236}">
                  <a16:creationId xmlns:a16="http://schemas.microsoft.com/office/drawing/2014/main" id="{6323F30D-C7D7-4CFE-9CBD-0D6E20BBB9C9}"/>
                </a:ext>
              </a:extLst>
            </p:cNvPr>
            <p:cNvSpPr/>
            <p:nvPr/>
          </p:nvSpPr>
          <p:spPr>
            <a:xfrm>
              <a:off x="0" y="662650"/>
              <a:ext cx="365760" cy="18288"/>
            </a:xfrm>
            <a:prstGeom prst="rect">
              <a:avLst/>
            </a:prstGeom>
            <a:gradFill flip="none" rotWithShape="1">
              <a:gsLst>
                <a:gs pos="7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77800" algn="ctr" rotWithShape="0">
                <a:schemeClr val="accent6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  <p:sp>
        <p:nvSpPr>
          <p:cNvPr id="3" name="9Slide.vn 10">
            <a:extLst>
              <a:ext uri="{FF2B5EF4-FFF2-40B4-BE49-F238E27FC236}">
                <a16:creationId xmlns:a16="http://schemas.microsoft.com/office/drawing/2014/main" id="{0B4EDA34-F426-B537-6B80-B0B066251514}"/>
              </a:ext>
            </a:extLst>
          </p:cNvPr>
          <p:cNvSpPr/>
          <p:nvPr/>
        </p:nvSpPr>
        <p:spPr>
          <a:xfrm>
            <a:off x="899795" y="1011978"/>
            <a:ext cx="10392412" cy="4834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sp>
        <p:nvSpPr>
          <p:cNvPr id="17" name="9Slide.vn 10">
            <a:extLst>
              <a:ext uri="{FF2B5EF4-FFF2-40B4-BE49-F238E27FC236}">
                <a16:creationId xmlns:a16="http://schemas.microsoft.com/office/drawing/2014/main" id="{F8A3995E-BD59-4E7E-B186-89BBE0BE820C}"/>
              </a:ext>
            </a:extLst>
          </p:cNvPr>
          <p:cNvSpPr/>
          <p:nvPr/>
        </p:nvSpPr>
        <p:spPr>
          <a:xfrm>
            <a:off x="899793" y="1002690"/>
            <a:ext cx="10392412" cy="485256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  <a:alpha val="50000"/>
                </a:schemeClr>
              </a:gs>
              <a:gs pos="0">
                <a:srgbClr val="5C4B9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grpSp>
        <p:nvGrpSpPr>
          <p:cNvPr id="4" name="9Slide.vn 11">
            <a:extLst>
              <a:ext uri="{FF2B5EF4-FFF2-40B4-BE49-F238E27FC236}">
                <a16:creationId xmlns:a16="http://schemas.microsoft.com/office/drawing/2014/main" id="{842918BA-BD8A-4DDA-B40F-1C9F2B38817F}"/>
              </a:ext>
            </a:extLst>
          </p:cNvPr>
          <p:cNvGrpSpPr/>
          <p:nvPr/>
        </p:nvGrpSpPr>
        <p:grpSpPr>
          <a:xfrm>
            <a:off x="0" y="5373342"/>
            <a:ext cx="6077712" cy="1484657"/>
            <a:chOff x="6600825" y="4314548"/>
            <a:chExt cx="5591175" cy="2543452"/>
          </a:xfrm>
        </p:grpSpPr>
        <p:sp>
          <p:nvSpPr>
            <p:cNvPr id="2" name="9Slide.vn 12">
              <a:extLst>
                <a:ext uri="{FF2B5EF4-FFF2-40B4-BE49-F238E27FC236}">
                  <a16:creationId xmlns:a16="http://schemas.microsoft.com/office/drawing/2014/main" id="{B5A063E7-1787-4C2C-AAAD-9ED9B1BAA8D0}"/>
                </a:ext>
              </a:extLst>
            </p:cNvPr>
            <p:cNvSpPr/>
            <p:nvPr/>
          </p:nvSpPr>
          <p:spPr>
            <a:xfrm>
              <a:off x="6600825" y="4314548"/>
              <a:ext cx="5591175" cy="2543452"/>
            </a:xfrm>
            <a:prstGeom prst="rect">
              <a:avLst/>
            </a:prstGeom>
            <a:gradFill flip="none" rotWithShape="1">
              <a:gsLst>
                <a:gs pos="7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17500" dist="622300" dir="5520000" sx="80000" sy="80000" algn="tl" rotWithShape="0">
                <a:schemeClr val="accent6">
                  <a:alpha val="6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16" name="9Slide.vn 13">
              <a:extLst>
                <a:ext uri="{FF2B5EF4-FFF2-40B4-BE49-F238E27FC236}">
                  <a16:creationId xmlns:a16="http://schemas.microsoft.com/office/drawing/2014/main" id="{76AB559F-DCE7-4AF2-8C6E-154FF1EB1B6C}"/>
                </a:ext>
              </a:extLst>
            </p:cNvPr>
            <p:cNvSpPr txBox="1"/>
            <p:nvPr/>
          </p:nvSpPr>
          <p:spPr>
            <a:xfrm>
              <a:off x="7362824" y="4869155"/>
              <a:ext cx="4525849" cy="1676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>
                  <a:solidFill>
                    <a:schemeClr val="bg1"/>
                  </a:solidFill>
                  <a:latin typeface="#9Slide03 Play" panose="00000500000000000000" pitchFamily="2" charset="0"/>
                  <a:sym typeface="Wingdings" panose="05000000000000000000" pitchFamily="2" charset="2"/>
                </a:rPr>
                <a:t>3.3 Data warehouse</a:t>
              </a:r>
              <a:br>
                <a:rPr lang="en-US" sz="3200">
                  <a:solidFill>
                    <a:schemeClr val="bg1"/>
                  </a:solidFill>
                  <a:latin typeface="#9Slide03 Play" panose="00000500000000000000" pitchFamily="2" charset="0"/>
                  <a:sym typeface="Wingdings" panose="05000000000000000000" pitchFamily="2" charset="2"/>
                </a:rPr>
              </a:br>
              <a:r>
                <a:rPr lang="en-US" sz="3200">
                  <a:solidFill>
                    <a:schemeClr val="bg1"/>
                  </a:solidFill>
                  <a:latin typeface="#9Slide03 Play" panose="00000500000000000000" pitchFamily="2" charset="0"/>
                  <a:sym typeface="Wingdings" panose="05000000000000000000" pitchFamily="2" charset="2"/>
                </a:rPr>
                <a:t> Data Mart</a:t>
              </a:r>
              <a:endParaRPr lang="en-US" sz="3200">
                <a:solidFill>
                  <a:schemeClr val="bg1"/>
                </a:solidFill>
                <a:latin typeface="#9Slide03 Play" panose="00000500000000000000" pitchFamily="2" charset="0"/>
              </a:endParaRPr>
            </a:p>
          </p:txBody>
        </p:sp>
      </p:grpSp>
      <p:grpSp>
        <p:nvGrpSpPr>
          <p:cNvPr id="15" name="9Slide.vn 15">
            <a:extLst>
              <a:ext uri="{FF2B5EF4-FFF2-40B4-BE49-F238E27FC236}">
                <a16:creationId xmlns:a16="http://schemas.microsoft.com/office/drawing/2014/main" id="{8E482D5A-6657-140A-3CE0-0AA62B829AE0}"/>
              </a:ext>
            </a:extLst>
          </p:cNvPr>
          <p:cNvGrpSpPr/>
          <p:nvPr/>
        </p:nvGrpSpPr>
        <p:grpSpPr>
          <a:xfrm>
            <a:off x="9342033" y="6007605"/>
            <a:ext cx="457200" cy="457200"/>
            <a:chOff x="7235825" y="901110"/>
            <a:chExt cx="457200" cy="457200"/>
          </a:xfrm>
          <a:gradFill flip="none" rotWithShape="1">
            <a:gsLst>
              <a:gs pos="77000">
                <a:schemeClr val="accent6"/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algn="ctr" rotWithShape="0">
              <a:schemeClr val="accent6">
                <a:alpha val="96000"/>
              </a:schemeClr>
            </a:outerShdw>
          </a:effectLst>
        </p:grpSpPr>
        <p:sp>
          <p:nvSpPr>
            <p:cNvPr id="19" name="9Slide.vn 16">
              <a:extLst>
                <a:ext uri="{FF2B5EF4-FFF2-40B4-BE49-F238E27FC236}">
                  <a16:creationId xmlns:a16="http://schemas.microsoft.com/office/drawing/2014/main" id="{574A1CB5-F7DA-EE0A-8146-1DD7FD194F75}"/>
                </a:ext>
              </a:extLst>
            </p:cNvPr>
            <p:cNvSpPr/>
            <p:nvPr/>
          </p:nvSpPr>
          <p:spPr>
            <a:xfrm>
              <a:off x="7455281" y="901110"/>
              <a:ext cx="18288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26" name="9Slide.vn 17">
              <a:extLst>
                <a:ext uri="{FF2B5EF4-FFF2-40B4-BE49-F238E27FC236}">
                  <a16:creationId xmlns:a16="http://schemas.microsoft.com/office/drawing/2014/main" id="{A2F584A8-CDB7-E2CF-41D3-7AC5681EADCB}"/>
                </a:ext>
              </a:extLst>
            </p:cNvPr>
            <p:cNvSpPr/>
            <p:nvPr/>
          </p:nvSpPr>
          <p:spPr>
            <a:xfrm rot="5400000">
              <a:off x="7455281" y="901110"/>
              <a:ext cx="18288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8062A16-132D-D174-CC87-ABAAE623AA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75"/>
          <a:stretch/>
        </p:blipFill>
        <p:spPr>
          <a:xfrm>
            <a:off x="6094469" y="1677137"/>
            <a:ext cx="5170211" cy="30177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71884AE-DBCB-6437-DFB0-22B55FD8C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06" y="2041923"/>
            <a:ext cx="4750683" cy="228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6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9Slide.vn 2">
            <a:extLst>
              <a:ext uri="{FF2B5EF4-FFF2-40B4-BE49-F238E27FC236}">
                <a16:creationId xmlns:a16="http://schemas.microsoft.com/office/drawing/2014/main" id="{EF4C4EDC-7398-43AE-A5B9-DA4771E91569}"/>
              </a:ext>
            </a:extLst>
          </p:cNvPr>
          <p:cNvGrpSpPr/>
          <p:nvPr/>
        </p:nvGrpSpPr>
        <p:grpSpPr>
          <a:xfrm>
            <a:off x="0" y="577019"/>
            <a:ext cx="1384917" cy="221636"/>
            <a:chOff x="0" y="560976"/>
            <a:chExt cx="1384917" cy="2216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539797-EC62-4454-9B08-86D69BBBB938}"/>
                </a:ext>
              </a:extLst>
            </p:cNvPr>
            <p:cNvGrpSpPr/>
            <p:nvPr/>
          </p:nvGrpSpPr>
          <p:grpSpPr>
            <a:xfrm>
              <a:off x="593494" y="560976"/>
              <a:ext cx="791423" cy="221636"/>
              <a:chOff x="-7992810" y="3235505"/>
              <a:chExt cx="2234660" cy="625812"/>
            </a:xfrm>
            <a:solidFill>
              <a:schemeClr val="bg1"/>
            </a:solidFill>
            <a:effectLst/>
          </p:grpSpPr>
          <p:sp>
            <p:nvSpPr>
              <p:cNvPr id="8" name="9Slide.vn 3">
                <a:extLst>
                  <a:ext uri="{FF2B5EF4-FFF2-40B4-BE49-F238E27FC236}">
                    <a16:creationId xmlns:a16="http://schemas.microsoft.com/office/drawing/2014/main" id="{EECBE028-0FBC-490C-B483-CB962BA575FA}"/>
                  </a:ext>
                </a:extLst>
              </p:cNvPr>
              <p:cNvSpPr/>
              <p:nvPr/>
            </p:nvSpPr>
            <p:spPr>
              <a:xfrm>
                <a:off x="-7992810" y="3244834"/>
                <a:ext cx="547576" cy="606990"/>
              </a:xfrm>
              <a:custGeom>
                <a:avLst/>
                <a:gdLst>
                  <a:gd name="connsiteX0" fmla="*/ 0 w 547576"/>
                  <a:gd name="connsiteY0" fmla="*/ 0 h 606990"/>
                  <a:gd name="connsiteX1" fmla="*/ 262944 w 547576"/>
                  <a:gd name="connsiteY1" fmla="*/ 0 h 606990"/>
                  <a:gd name="connsiteX2" fmla="*/ 476377 w 547576"/>
                  <a:gd name="connsiteY2" fmla="*/ 72590 h 606990"/>
                  <a:gd name="connsiteX3" fmla="*/ 547576 w 547576"/>
                  <a:gd name="connsiteY3" fmla="*/ 307301 h 606990"/>
                  <a:gd name="connsiteX4" fmla="*/ 476377 w 547576"/>
                  <a:gd name="connsiteY4" fmla="*/ 533991 h 606990"/>
                  <a:gd name="connsiteX5" fmla="*/ 262944 w 547576"/>
                  <a:gd name="connsiteY5" fmla="*/ 606990 h 606990"/>
                  <a:gd name="connsiteX6" fmla="*/ 0 w 547576"/>
                  <a:gd name="connsiteY6" fmla="*/ 606990 h 606990"/>
                  <a:gd name="connsiteX7" fmla="*/ 242158 w 547576"/>
                  <a:gd name="connsiteY7" fmla="*/ 490126 h 606990"/>
                  <a:gd name="connsiteX8" fmla="*/ 327023 w 547576"/>
                  <a:gd name="connsiteY8" fmla="*/ 474659 h 606990"/>
                  <a:gd name="connsiteX9" fmla="*/ 376126 w 547576"/>
                  <a:gd name="connsiteY9" fmla="*/ 419991 h 606990"/>
                  <a:gd name="connsiteX10" fmla="*/ 393067 w 547576"/>
                  <a:gd name="connsiteY10" fmla="*/ 306891 h 606990"/>
                  <a:gd name="connsiteX11" fmla="*/ 377517 w 547576"/>
                  <a:gd name="connsiteY11" fmla="*/ 191418 h 606990"/>
                  <a:gd name="connsiteX12" fmla="*/ 329479 w 547576"/>
                  <a:gd name="connsiteY12" fmla="*/ 133477 h 606990"/>
                  <a:gd name="connsiteX13" fmla="*/ 242240 w 547576"/>
                  <a:gd name="connsiteY13" fmla="*/ 116455 h 606990"/>
                  <a:gd name="connsiteX14" fmla="*/ 151727 w 547576"/>
                  <a:gd name="connsiteY14" fmla="*/ 116455 h 606990"/>
                  <a:gd name="connsiteX15" fmla="*/ 151727 w 547576"/>
                  <a:gd name="connsiteY15" fmla="*/ 489717 h 6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7576" h="606990">
                    <a:moveTo>
                      <a:pt x="0" y="0"/>
                    </a:moveTo>
                    <a:lnTo>
                      <a:pt x="262944" y="0"/>
                    </a:lnTo>
                    <a:cubicBezTo>
                      <a:pt x="357822" y="0"/>
                      <a:pt x="428966" y="24197"/>
                      <a:pt x="476377" y="72590"/>
                    </a:cubicBezTo>
                    <a:cubicBezTo>
                      <a:pt x="523789" y="120983"/>
                      <a:pt x="547522" y="199220"/>
                      <a:pt x="547576" y="307301"/>
                    </a:cubicBezTo>
                    <a:cubicBezTo>
                      <a:pt x="547576" y="409707"/>
                      <a:pt x="523843" y="485270"/>
                      <a:pt x="476377" y="533991"/>
                    </a:cubicBezTo>
                    <a:cubicBezTo>
                      <a:pt x="428911" y="582712"/>
                      <a:pt x="357767" y="607045"/>
                      <a:pt x="262944" y="606990"/>
                    </a:cubicBezTo>
                    <a:lnTo>
                      <a:pt x="0" y="606990"/>
                    </a:lnTo>
                    <a:close/>
                    <a:moveTo>
                      <a:pt x="242158" y="490126"/>
                    </a:moveTo>
                    <a:cubicBezTo>
                      <a:pt x="271232" y="491171"/>
                      <a:pt x="300187" y="485893"/>
                      <a:pt x="327023" y="474659"/>
                    </a:cubicBezTo>
                    <a:cubicBezTo>
                      <a:pt x="349675" y="463249"/>
                      <a:pt x="367204" y="443733"/>
                      <a:pt x="376126" y="419991"/>
                    </a:cubicBezTo>
                    <a:cubicBezTo>
                      <a:pt x="387420" y="393530"/>
                      <a:pt x="393067" y="355830"/>
                      <a:pt x="393067" y="306891"/>
                    </a:cubicBezTo>
                    <a:cubicBezTo>
                      <a:pt x="393067" y="257952"/>
                      <a:pt x="387883" y="219462"/>
                      <a:pt x="377517" y="191418"/>
                    </a:cubicBezTo>
                    <a:cubicBezTo>
                      <a:pt x="369384" y="166738"/>
                      <a:pt x="352225" y="146042"/>
                      <a:pt x="329479" y="133477"/>
                    </a:cubicBezTo>
                    <a:cubicBezTo>
                      <a:pt x="307655" y="122075"/>
                      <a:pt x="278576" y="116400"/>
                      <a:pt x="242240" y="116455"/>
                    </a:cubicBezTo>
                    <a:lnTo>
                      <a:pt x="151727" y="116455"/>
                    </a:lnTo>
                    <a:lnTo>
                      <a:pt x="151727" y="489717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9" name="9Slide.vn 4">
                <a:extLst>
                  <a:ext uri="{FF2B5EF4-FFF2-40B4-BE49-F238E27FC236}">
                    <a16:creationId xmlns:a16="http://schemas.microsoft.com/office/drawing/2014/main" id="{A90BCA89-6AA6-4532-ABA0-E23002FD7BE4}"/>
                  </a:ext>
                </a:extLst>
              </p:cNvPr>
              <p:cNvSpPr/>
              <p:nvPr/>
            </p:nvSpPr>
            <p:spPr>
              <a:xfrm>
                <a:off x="-6363258" y="3235505"/>
                <a:ext cx="605108" cy="625812"/>
              </a:xfrm>
              <a:custGeom>
                <a:avLst/>
                <a:gdLst>
                  <a:gd name="connsiteX0" fmla="*/ 76354 w 605108"/>
                  <a:gd name="connsiteY0" fmla="*/ 549458 h 625812"/>
                  <a:gd name="connsiteX1" fmla="*/ 0 w 605108"/>
                  <a:gd name="connsiteY1" fmla="*/ 315730 h 625812"/>
                  <a:gd name="connsiteX2" fmla="*/ 75454 w 605108"/>
                  <a:gd name="connsiteY2" fmla="*/ 75373 h 625812"/>
                  <a:gd name="connsiteX3" fmla="*/ 302554 w 605108"/>
                  <a:gd name="connsiteY3" fmla="*/ 0 h 625812"/>
                  <a:gd name="connsiteX4" fmla="*/ 529245 w 605108"/>
                  <a:gd name="connsiteY4" fmla="*/ 75373 h 625812"/>
                  <a:gd name="connsiteX5" fmla="*/ 605108 w 605108"/>
                  <a:gd name="connsiteY5" fmla="*/ 315730 h 625812"/>
                  <a:gd name="connsiteX6" fmla="*/ 528754 w 605108"/>
                  <a:gd name="connsiteY6" fmla="*/ 549458 h 625812"/>
                  <a:gd name="connsiteX7" fmla="*/ 302554 w 605108"/>
                  <a:gd name="connsiteY7" fmla="*/ 625813 h 625812"/>
                  <a:gd name="connsiteX8" fmla="*/ 76354 w 605108"/>
                  <a:gd name="connsiteY8" fmla="*/ 549458 h 625812"/>
                  <a:gd name="connsiteX9" fmla="*/ 414262 w 605108"/>
                  <a:gd name="connsiteY9" fmla="*/ 452890 h 625812"/>
                  <a:gd name="connsiteX10" fmla="*/ 449616 w 605108"/>
                  <a:gd name="connsiteY10" fmla="*/ 315730 h 625812"/>
                  <a:gd name="connsiteX11" fmla="*/ 414753 w 605108"/>
                  <a:gd name="connsiteY11" fmla="*/ 172514 h 625812"/>
                  <a:gd name="connsiteX12" fmla="*/ 302554 w 605108"/>
                  <a:gd name="connsiteY12" fmla="*/ 130040 h 625812"/>
                  <a:gd name="connsiteX13" fmla="*/ 189454 w 605108"/>
                  <a:gd name="connsiteY13" fmla="*/ 172514 h 625812"/>
                  <a:gd name="connsiteX14" fmla="*/ 154592 w 605108"/>
                  <a:gd name="connsiteY14" fmla="*/ 315730 h 625812"/>
                  <a:gd name="connsiteX15" fmla="*/ 189945 w 605108"/>
                  <a:gd name="connsiteY15" fmla="*/ 452890 h 625812"/>
                  <a:gd name="connsiteX16" fmla="*/ 302554 w 605108"/>
                  <a:gd name="connsiteY16" fmla="*/ 496673 h 625812"/>
                  <a:gd name="connsiteX17" fmla="*/ 414262 w 605108"/>
                  <a:gd name="connsiteY17" fmla="*/ 452645 h 62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05108" h="625812">
                    <a:moveTo>
                      <a:pt x="76354" y="549458"/>
                    </a:moveTo>
                    <a:cubicBezTo>
                      <a:pt x="25451" y="498555"/>
                      <a:pt x="0" y="420646"/>
                      <a:pt x="0" y="315730"/>
                    </a:cubicBezTo>
                    <a:cubicBezTo>
                      <a:pt x="0" y="205795"/>
                      <a:pt x="25151" y="125675"/>
                      <a:pt x="75454" y="75373"/>
                    </a:cubicBezTo>
                    <a:cubicBezTo>
                      <a:pt x="125757" y="25070"/>
                      <a:pt x="201457" y="-54"/>
                      <a:pt x="302554" y="0"/>
                    </a:cubicBezTo>
                    <a:cubicBezTo>
                      <a:pt x="403160" y="0"/>
                      <a:pt x="478723" y="25124"/>
                      <a:pt x="529245" y="75373"/>
                    </a:cubicBezTo>
                    <a:cubicBezTo>
                      <a:pt x="579766" y="125621"/>
                      <a:pt x="605054" y="205740"/>
                      <a:pt x="605108" y="315730"/>
                    </a:cubicBezTo>
                    <a:cubicBezTo>
                      <a:pt x="605108" y="420646"/>
                      <a:pt x="579656" y="498555"/>
                      <a:pt x="528754" y="549458"/>
                    </a:cubicBezTo>
                    <a:cubicBezTo>
                      <a:pt x="477851" y="600362"/>
                      <a:pt x="402451" y="625813"/>
                      <a:pt x="302554" y="625813"/>
                    </a:cubicBezTo>
                    <a:cubicBezTo>
                      <a:pt x="202712" y="625649"/>
                      <a:pt x="127312" y="600198"/>
                      <a:pt x="76354" y="549458"/>
                    </a:cubicBezTo>
                    <a:close/>
                    <a:moveTo>
                      <a:pt x="414262" y="452890"/>
                    </a:moveTo>
                    <a:cubicBezTo>
                      <a:pt x="437832" y="423701"/>
                      <a:pt x="449616" y="377981"/>
                      <a:pt x="449616" y="315730"/>
                    </a:cubicBezTo>
                    <a:cubicBezTo>
                      <a:pt x="449616" y="248514"/>
                      <a:pt x="437995" y="200775"/>
                      <a:pt x="414753" y="172514"/>
                    </a:cubicBezTo>
                    <a:cubicBezTo>
                      <a:pt x="391512" y="144253"/>
                      <a:pt x="354112" y="130095"/>
                      <a:pt x="302554" y="130040"/>
                    </a:cubicBezTo>
                    <a:cubicBezTo>
                      <a:pt x="250396" y="130040"/>
                      <a:pt x="212696" y="144198"/>
                      <a:pt x="189454" y="172514"/>
                    </a:cubicBezTo>
                    <a:cubicBezTo>
                      <a:pt x="166212" y="200830"/>
                      <a:pt x="154592" y="248569"/>
                      <a:pt x="154592" y="315730"/>
                    </a:cubicBezTo>
                    <a:cubicBezTo>
                      <a:pt x="154592" y="377927"/>
                      <a:pt x="166376" y="423647"/>
                      <a:pt x="189945" y="452890"/>
                    </a:cubicBezTo>
                    <a:cubicBezTo>
                      <a:pt x="213515" y="482133"/>
                      <a:pt x="251051" y="496728"/>
                      <a:pt x="302554" y="496673"/>
                    </a:cubicBezTo>
                    <a:cubicBezTo>
                      <a:pt x="353457" y="496509"/>
                      <a:pt x="390693" y="481833"/>
                      <a:pt x="414262" y="452645"/>
                    </a:cubicBez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0" name="9Slide.vn 5">
                <a:extLst>
                  <a:ext uri="{FF2B5EF4-FFF2-40B4-BE49-F238E27FC236}">
                    <a16:creationId xmlns:a16="http://schemas.microsoft.com/office/drawing/2014/main" id="{EC7D161C-E266-4E4D-B8F0-9C94381CC438}"/>
                  </a:ext>
                </a:extLst>
              </p:cNvPr>
              <p:cNvSpPr/>
              <p:nvPr/>
            </p:nvSpPr>
            <p:spPr>
              <a:xfrm>
                <a:off x="-6792087" y="3488793"/>
                <a:ext cx="348955" cy="362868"/>
              </a:xfrm>
              <a:custGeom>
                <a:avLst/>
                <a:gdLst>
                  <a:gd name="connsiteX0" fmla="*/ 0 w 348955"/>
                  <a:gd name="connsiteY0" fmla="*/ 0 h 362868"/>
                  <a:gd name="connsiteX1" fmla="*/ 0 w 348955"/>
                  <a:gd name="connsiteY1" fmla="*/ 362868 h 362868"/>
                  <a:gd name="connsiteX2" fmla="*/ 151727 w 348955"/>
                  <a:gd name="connsiteY2" fmla="*/ 362868 h 362868"/>
                  <a:gd name="connsiteX3" fmla="*/ 151727 w 348955"/>
                  <a:gd name="connsiteY3" fmla="*/ 118747 h 362868"/>
                  <a:gd name="connsiteX4" fmla="*/ 285368 w 348955"/>
                  <a:gd name="connsiteY4" fmla="*/ 118747 h 362868"/>
                  <a:gd name="connsiteX5" fmla="*/ 348956 w 348955"/>
                  <a:gd name="connsiteY5" fmla="*/ 0 h 362868"/>
                  <a:gd name="connsiteX6" fmla="*/ 178406 w 348955"/>
                  <a:gd name="connsiteY6" fmla="*/ 0 h 362868"/>
                  <a:gd name="connsiteX7" fmla="*/ 0 w 348955"/>
                  <a:gd name="connsiteY7" fmla="*/ 0 h 36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8955" h="362868">
                    <a:moveTo>
                      <a:pt x="0" y="0"/>
                    </a:moveTo>
                    <a:lnTo>
                      <a:pt x="0" y="362868"/>
                    </a:lnTo>
                    <a:lnTo>
                      <a:pt x="151727" y="362868"/>
                    </a:lnTo>
                    <a:lnTo>
                      <a:pt x="151727" y="118747"/>
                    </a:lnTo>
                    <a:lnTo>
                      <a:pt x="285368" y="118747"/>
                    </a:lnTo>
                    <a:lnTo>
                      <a:pt x="348956" y="0"/>
                    </a:lnTo>
                    <a:lnTo>
                      <a:pt x="17840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1" name="9Slide.vn 6">
                <a:extLst>
                  <a:ext uri="{FF2B5EF4-FFF2-40B4-BE49-F238E27FC236}">
                    <a16:creationId xmlns:a16="http://schemas.microsoft.com/office/drawing/2014/main" id="{2D4B5238-0EE6-47C7-AEB6-50E2A0C6C716}"/>
                  </a:ext>
                </a:extLst>
              </p:cNvPr>
              <p:cNvSpPr/>
              <p:nvPr/>
            </p:nvSpPr>
            <p:spPr>
              <a:xfrm>
                <a:off x="-6792087" y="3244671"/>
                <a:ext cx="441105" cy="116864"/>
              </a:xfrm>
              <a:custGeom>
                <a:avLst/>
                <a:gdLst>
                  <a:gd name="connsiteX0" fmla="*/ 0 w 441105"/>
                  <a:gd name="connsiteY0" fmla="*/ 0 h 116864"/>
                  <a:gd name="connsiteX1" fmla="*/ 0 w 441105"/>
                  <a:gd name="connsiteY1" fmla="*/ 116864 h 116864"/>
                  <a:gd name="connsiteX2" fmla="*/ 178406 w 441105"/>
                  <a:gd name="connsiteY2" fmla="*/ 116864 h 116864"/>
                  <a:gd name="connsiteX3" fmla="*/ 371298 w 441105"/>
                  <a:gd name="connsiteY3" fmla="*/ 116864 h 116864"/>
                  <a:gd name="connsiteX4" fmla="*/ 441105 w 441105"/>
                  <a:gd name="connsiteY4" fmla="*/ 0 h 116864"/>
                  <a:gd name="connsiteX5" fmla="*/ 0 w 441105"/>
                  <a:gd name="connsiteY5" fmla="*/ 0 h 11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1105" h="116864">
                    <a:moveTo>
                      <a:pt x="0" y="0"/>
                    </a:moveTo>
                    <a:lnTo>
                      <a:pt x="0" y="116864"/>
                    </a:lnTo>
                    <a:lnTo>
                      <a:pt x="178406" y="116864"/>
                    </a:lnTo>
                    <a:lnTo>
                      <a:pt x="371298" y="116864"/>
                    </a:lnTo>
                    <a:lnTo>
                      <a:pt x="44110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2" name="9Slide.vn 7">
                <a:extLst>
                  <a:ext uri="{FF2B5EF4-FFF2-40B4-BE49-F238E27FC236}">
                    <a16:creationId xmlns:a16="http://schemas.microsoft.com/office/drawing/2014/main" id="{1E88CE70-DEA3-45DB-A57B-CD4BAC7070D3}"/>
                  </a:ext>
                </a:extLst>
              </p:cNvPr>
              <p:cNvSpPr/>
              <p:nvPr/>
            </p:nvSpPr>
            <p:spPr>
              <a:xfrm>
                <a:off x="-7457510" y="3244671"/>
                <a:ext cx="226935" cy="259671"/>
              </a:xfrm>
              <a:custGeom>
                <a:avLst/>
                <a:gdLst>
                  <a:gd name="connsiteX0" fmla="*/ 226936 w 226935"/>
                  <a:gd name="connsiteY0" fmla="*/ 127258 h 259671"/>
                  <a:gd name="connsiteX1" fmla="*/ 158356 w 226935"/>
                  <a:gd name="connsiteY1" fmla="*/ 0 h 259671"/>
                  <a:gd name="connsiteX2" fmla="*/ 0 w 226935"/>
                  <a:gd name="connsiteY2" fmla="*/ 0 h 259671"/>
                  <a:gd name="connsiteX3" fmla="*/ 147390 w 226935"/>
                  <a:gd name="connsiteY3" fmla="*/ 259671 h 259671"/>
                  <a:gd name="connsiteX4" fmla="*/ 226936 w 226935"/>
                  <a:gd name="connsiteY4" fmla="*/ 127258 h 25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935" h="259671">
                    <a:moveTo>
                      <a:pt x="226936" y="127258"/>
                    </a:moveTo>
                    <a:lnTo>
                      <a:pt x="158356" y="0"/>
                    </a:lnTo>
                    <a:lnTo>
                      <a:pt x="0" y="0"/>
                    </a:lnTo>
                    <a:lnTo>
                      <a:pt x="147390" y="259671"/>
                    </a:lnTo>
                    <a:lnTo>
                      <a:pt x="226936" y="127258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3" name="9Slide.vn 8">
                <a:extLst>
                  <a:ext uri="{FF2B5EF4-FFF2-40B4-BE49-F238E27FC236}">
                    <a16:creationId xmlns:a16="http://schemas.microsoft.com/office/drawing/2014/main" id="{727F9612-70F3-4603-ACCD-2FA6CA2B691D}"/>
                  </a:ext>
                </a:extLst>
              </p:cNvPr>
              <p:cNvSpPr/>
              <p:nvPr/>
            </p:nvSpPr>
            <p:spPr>
              <a:xfrm>
                <a:off x="-7239740" y="3244671"/>
                <a:ext cx="370397" cy="606990"/>
              </a:xfrm>
              <a:custGeom>
                <a:avLst/>
                <a:gdLst>
                  <a:gd name="connsiteX0" fmla="*/ 212042 w 370397"/>
                  <a:gd name="connsiteY0" fmla="*/ 0 h 606990"/>
                  <a:gd name="connsiteX1" fmla="*/ 130040 w 370397"/>
                  <a:gd name="connsiteY1" fmla="*/ 152054 h 606990"/>
                  <a:gd name="connsiteX2" fmla="*/ 0 w 370397"/>
                  <a:gd name="connsiteY2" fmla="*/ 394049 h 606990"/>
                  <a:gd name="connsiteX3" fmla="*/ 0 w 370397"/>
                  <a:gd name="connsiteY3" fmla="*/ 606990 h 606990"/>
                  <a:gd name="connsiteX4" fmla="*/ 152627 w 370397"/>
                  <a:gd name="connsiteY4" fmla="*/ 606990 h 606990"/>
                  <a:gd name="connsiteX5" fmla="*/ 152627 w 370397"/>
                  <a:gd name="connsiteY5" fmla="*/ 383655 h 606990"/>
                  <a:gd name="connsiteX6" fmla="*/ 370398 w 370397"/>
                  <a:gd name="connsiteY6" fmla="*/ 0 h 606990"/>
                  <a:gd name="connsiteX7" fmla="*/ 212042 w 370397"/>
                  <a:gd name="connsiteY7" fmla="*/ 0 h 6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0397" h="606990">
                    <a:moveTo>
                      <a:pt x="212042" y="0"/>
                    </a:moveTo>
                    <a:lnTo>
                      <a:pt x="130040" y="152054"/>
                    </a:lnTo>
                    <a:lnTo>
                      <a:pt x="0" y="394049"/>
                    </a:lnTo>
                    <a:lnTo>
                      <a:pt x="0" y="606990"/>
                    </a:lnTo>
                    <a:lnTo>
                      <a:pt x="152627" y="606990"/>
                    </a:lnTo>
                    <a:lnTo>
                      <a:pt x="152627" y="383655"/>
                    </a:lnTo>
                    <a:lnTo>
                      <a:pt x="370398" y="0"/>
                    </a:lnTo>
                    <a:lnTo>
                      <a:pt x="212042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</p:grpSp>
        <p:sp>
          <p:nvSpPr>
            <p:cNvPr id="7" name="9Slide.vn 9">
              <a:extLst>
                <a:ext uri="{FF2B5EF4-FFF2-40B4-BE49-F238E27FC236}">
                  <a16:creationId xmlns:a16="http://schemas.microsoft.com/office/drawing/2014/main" id="{6323F30D-C7D7-4CFE-9CBD-0D6E20BBB9C9}"/>
                </a:ext>
              </a:extLst>
            </p:cNvPr>
            <p:cNvSpPr/>
            <p:nvPr/>
          </p:nvSpPr>
          <p:spPr>
            <a:xfrm>
              <a:off x="0" y="662650"/>
              <a:ext cx="365760" cy="18288"/>
            </a:xfrm>
            <a:prstGeom prst="rect">
              <a:avLst/>
            </a:prstGeom>
            <a:gradFill flip="none" rotWithShape="1">
              <a:gsLst>
                <a:gs pos="7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77800" algn="ctr" rotWithShape="0">
                <a:schemeClr val="accent6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  <p:sp>
        <p:nvSpPr>
          <p:cNvPr id="3" name="9Slide.vn 10">
            <a:extLst>
              <a:ext uri="{FF2B5EF4-FFF2-40B4-BE49-F238E27FC236}">
                <a16:creationId xmlns:a16="http://schemas.microsoft.com/office/drawing/2014/main" id="{0B4EDA34-F426-B537-6B80-B0B066251514}"/>
              </a:ext>
            </a:extLst>
          </p:cNvPr>
          <p:cNvSpPr/>
          <p:nvPr/>
        </p:nvSpPr>
        <p:spPr>
          <a:xfrm>
            <a:off x="899795" y="1011978"/>
            <a:ext cx="10392412" cy="4834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sp>
        <p:nvSpPr>
          <p:cNvPr id="17" name="9Slide.vn 10">
            <a:extLst>
              <a:ext uri="{FF2B5EF4-FFF2-40B4-BE49-F238E27FC236}">
                <a16:creationId xmlns:a16="http://schemas.microsoft.com/office/drawing/2014/main" id="{F8A3995E-BD59-4E7E-B186-89BBE0BE820C}"/>
              </a:ext>
            </a:extLst>
          </p:cNvPr>
          <p:cNvSpPr/>
          <p:nvPr/>
        </p:nvSpPr>
        <p:spPr>
          <a:xfrm>
            <a:off x="899793" y="1002690"/>
            <a:ext cx="10392412" cy="485256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  <a:alpha val="50000"/>
                </a:schemeClr>
              </a:gs>
              <a:gs pos="0">
                <a:srgbClr val="5C4B9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grpSp>
        <p:nvGrpSpPr>
          <p:cNvPr id="15" name="9Slide.vn 15">
            <a:extLst>
              <a:ext uri="{FF2B5EF4-FFF2-40B4-BE49-F238E27FC236}">
                <a16:creationId xmlns:a16="http://schemas.microsoft.com/office/drawing/2014/main" id="{8E482D5A-6657-140A-3CE0-0AA62B829AE0}"/>
              </a:ext>
            </a:extLst>
          </p:cNvPr>
          <p:cNvGrpSpPr/>
          <p:nvPr/>
        </p:nvGrpSpPr>
        <p:grpSpPr>
          <a:xfrm>
            <a:off x="9342033" y="6007605"/>
            <a:ext cx="457200" cy="457200"/>
            <a:chOff x="7235825" y="901110"/>
            <a:chExt cx="457200" cy="457200"/>
          </a:xfrm>
          <a:gradFill flip="none" rotWithShape="1">
            <a:gsLst>
              <a:gs pos="77000">
                <a:schemeClr val="accent6"/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algn="ctr" rotWithShape="0">
              <a:schemeClr val="accent6">
                <a:alpha val="96000"/>
              </a:schemeClr>
            </a:outerShdw>
          </a:effectLst>
        </p:grpSpPr>
        <p:sp>
          <p:nvSpPr>
            <p:cNvPr id="19" name="9Slide.vn 16">
              <a:extLst>
                <a:ext uri="{FF2B5EF4-FFF2-40B4-BE49-F238E27FC236}">
                  <a16:creationId xmlns:a16="http://schemas.microsoft.com/office/drawing/2014/main" id="{574A1CB5-F7DA-EE0A-8146-1DD7FD194F75}"/>
                </a:ext>
              </a:extLst>
            </p:cNvPr>
            <p:cNvSpPr/>
            <p:nvPr/>
          </p:nvSpPr>
          <p:spPr>
            <a:xfrm>
              <a:off x="7455281" y="901110"/>
              <a:ext cx="18288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26" name="9Slide.vn 17">
              <a:extLst>
                <a:ext uri="{FF2B5EF4-FFF2-40B4-BE49-F238E27FC236}">
                  <a16:creationId xmlns:a16="http://schemas.microsoft.com/office/drawing/2014/main" id="{A2F584A8-CDB7-E2CF-41D3-7AC5681EADCB}"/>
                </a:ext>
              </a:extLst>
            </p:cNvPr>
            <p:cNvSpPr/>
            <p:nvPr/>
          </p:nvSpPr>
          <p:spPr>
            <a:xfrm rot="5400000">
              <a:off x="7455281" y="901110"/>
              <a:ext cx="18288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  <p:grpSp>
        <p:nvGrpSpPr>
          <p:cNvPr id="4" name="9Slide.vn 11">
            <a:extLst>
              <a:ext uri="{FF2B5EF4-FFF2-40B4-BE49-F238E27FC236}">
                <a16:creationId xmlns:a16="http://schemas.microsoft.com/office/drawing/2014/main" id="{842918BA-BD8A-4DDA-B40F-1C9F2B38817F}"/>
              </a:ext>
            </a:extLst>
          </p:cNvPr>
          <p:cNvGrpSpPr/>
          <p:nvPr/>
        </p:nvGrpSpPr>
        <p:grpSpPr>
          <a:xfrm>
            <a:off x="0" y="5373342"/>
            <a:ext cx="6077712" cy="1484657"/>
            <a:chOff x="6600825" y="4314548"/>
            <a:chExt cx="5591175" cy="2543452"/>
          </a:xfrm>
        </p:grpSpPr>
        <p:sp>
          <p:nvSpPr>
            <p:cNvPr id="2" name="9Slide.vn 12">
              <a:extLst>
                <a:ext uri="{FF2B5EF4-FFF2-40B4-BE49-F238E27FC236}">
                  <a16:creationId xmlns:a16="http://schemas.microsoft.com/office/drawing/2014/main" id="{B5A063E7-1787-4C2C-AAAD-9ED9B1BAA8D0}"/>
                </a:ext>
              </a:extLst>
            </p:cNvPr>
            <p:cNvSpPr/>
            <p:nvPr/>
          </p:nvSpPr>
          <p:spPr>
            <a:xfrm>
              <a:off x="6600825" y="4314548"/>
              <a:ext cx="5591175" cy="2543452"/>
            </a:xfrm>
            <a:prstGeom prst="rect">
              <a:avLst/>
            </a:prstGeom>
            <a:gradFill flip="none" rotWithShape="1">
              <a:gsLst>
                <a:gs pos="7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17500" dist="622300" dir="5520000" sx="80000" sy="80000" algn="tl" rotWithShape="0">
                <a:schemeClr val="accent6">
                  <a:alpha val="6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16" name="9Slide.vn 13">
              <a:extLst>
                <a:ext uri="{FF2B5EF4-FFF2-40B4-BE49-F238E27FC236}">
                  <a16:creationId xmlns:a16="http://schemas.microsoft.com/office/drawing/2014/main" id="{76AB559F-DCE7-4AF2-8C6E-154FF1EB1B6C}"/>
                </a:ext>
              </a:extLst>
            </p:cNvPr>
            <p:cNvSpPr txBox="1"/>
            <p:nvPr/>
          </p:nvSpPr>
          <p:spPr>
            <a:xfrm>
              <a:off x="7362824" y="4869155"/>
              <a:ext cx="4525849" cy="1676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>
                  <a:solidFill>
                    <a:schemeClr val="bg1"/>
                  </a:solidFill>
                  <a:latin typeface="#9Slide03 Play" panose="00000500000000000000" pitchFamily="2" charset="0"/>
                  <a:sym typeface="Wingdings" panose="05000000000000000000" pitchFamily="2" charset="2"/>
                </a:rPr>
                <a:t>3.4 Load Plans</a:t>
              </a:r>
            </a:p>
            <a:p>
              <a:pPr>
                <a:lnSpc>
                  <a:spcPct val="90000"/>
                </a:lnSpc>
              </a:pPr>
              <a:r>
                <a:rPr lang="en-US" sz="3200">
                  <a:solidFill>
                    <a:schemeClr val="bg1"/>
                  </a:solidFill>
                  <a:latin typeface="#9Slide03 Play" panose="00000500000000000000" pitchFamily="2" charset="0"/>
                  <a:sym typeface="Wingdings" panose="05000000000000000000" pitchFamily="2" charset="2"/>
                </a:rPr>
                <a:t>thiết kế job đa luồng</a:t>
              </a:r>
              <a:endParaRPr lang="en-US" sz="3200">
                <a:solidFill>
                  <a:schemeClr val="bg1"/>
                </a:solidFill>
                <a:latin typeface="#9Slide03 Play" panose="00000500000000000000" pitchFamily="2" charset="0"/>
              </a:endParaRP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F595714-6F01-A703-3B78-C5C1D78C2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502004"/>
              </p:ext>
            </p:extLst>
          </p:nvPr>
        </p:nvGraphicFramePr>
        <p:xfrm>
          <a:off x="1170613" y="1657093"/>
          <a:ext cx="1669218" cy="302400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669218">
                  <a:extLst>
                    <a:ext uri="{9D8B030D-6E8A-4147-A177-3AD203B41FA5}">
                      <a16:colId xmlns:a16="http://schemas.microsoft.com/office/drawing/2014/main" val="198944318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>
                          <a:effectLst/>
                          <a:latin typeface="#9Slide03 Ample" panose="02000000000000000000" pitchFamily="2" charset="0"/>
                          <a:ea typeface="Arial" panose="020B0604020202020204" pitchFamily="34" charset="0"/>
                        </a:rPr>
                        <a:t>SOURCE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5192533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400" b="1">
                          <a:effectLst/>
                          <a:latin typeface="#9Slide03 Ample" panose="02000000000000000000" pitchFamily="2" charset="0"/>
                        </a:rPr>
                        <a:t>SRC_CITY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534111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400" b="1">
                          <a:effectLst/>
                          <a:latin typeface="#9Slide03 Ample" panose="02000000000000000000" pitchFamily="2" charset="0"/>
                        </a:rPr>
                        <a:t>SRC_CUSTOMER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415562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400" b="1">
                          <a:effectLst/>
                          <a:latin typeface="#9Slide03 Ample" panose="02000000000000000000" pitchFamily="2" charset="0"/>
                        </a:rPr>
                        <a:t>SRC_PRODUCT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87876229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400" b="1">
                          <a:effectLst/>
                          <a:latin typeface="#9Slide03 Ample" panose="02000000000000000000" pitchFamily="2" charset="0"/>
                        </a:rPr>
                        <a:t>SRC_ORDERS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5655383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400" b="1">
                          <a:effectLst/>
                          <a:latin typeface="#9Slide03 Ample" panose="02000000000000000000" pitchFamily="2" charset="0"/>
                        </a:rPr>
                        <a:t>SRC_ORDER_LINES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375589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400" b="1">
                          <a:effectLst/>
                          <a:latin typeface="#9Slide03 Ample" panose="02000000000000000000" pitchFamily="2" charset="0"/>
                        </a:rPr>
                        <a:t>SRC_SALE_PERSON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13366923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E9C70C3-2051-8ADA-8396-572CDD373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901525"/>
              </p:ext>
            </p:extLst>
          </p:nvPr>
        </p:nvGraphicFramePr>
        <p:xfrm>
          <a:off x="3522511" y="1657093"/>
          <a:ext cx="1669218" cy="302400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669218">
                  <a:extLst>
                    <a:ext uri="{9D8B030D-6E8A-4147-A177-3AD203B41FA5}">
                      <a16:colId xmlns:a16="http://schemas.microsoft.com/office/drawing/2014/main" val="198944318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>
                          <a:effectLst/>
                          <a:latin typeface="#9Slide03 Ample" panose="02000000000000000000" pitchFamily="2" charset="0"/>
                          <a:ea typeface="Arial" panose="020B0604020202020204" pitchFamily="34" charset="0"/>
                        </a:rPr>
                        <a:t>STAGING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5192533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>
                          <a:effectLst/>
                          <a:latin typeface="#9Slide03 Ample" panose="02000000000000000000" pitchFamily="2" charset="0"/>
                        </a:rPr>
                        <a:t>STG</a:t>
                      </a:r>
                      <a:r>
                        <a:rPr lang="vi-VN" sz="1400" b="1">
                          <a:effectLst/>
                          <a:latin typeface="#9Slide03 Ample" panose="02000000000000000000" pitchFamily="2" charset="0"/>
                        </a:rPr>
                        <a:t>_CITY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534111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>
                          <a:effectLst/>
                          <a:latin typeface="#9Slide03 Ample" panose="02000000000000000000" pitchFamily="2" charset="0"/>
                        </a:rPr>
                        <a:t>STG</a:t>
                      </a:r>
                      <a:r>
                        <a:rPr lang="vi-VN" sz="1400" b="1">
                          <a:effectLst/>
                          <a:latin typeface="#9Slide03 Ample" panose="02000000000000000000" pitchFamily="2" charset="0"/>
                        </a:rPr>
                        <a:t>_CUSTOMER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415562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>
                          <a:effectLst/>
                          <a:latin typeface="#9Slide03 Ample" panose="02000000000000000000" pitchFamily="2" charset="0"/>
                        </a:rPr>
                        <a:t>STG</a:t>
                      </a:r>
                      <a:r>
                        <a:rPr lang="vi-VN" sz="1400" b="1">
                          <a:effectLst/>
                          <a:latin typeface="#9Slide03 Ample" panose="02000000000000000000" pitchFamily="2" charset="0"/>
                        </a:rPr>
                        <a:t>_PRODUCT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87876229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>
                          <a:effectLst/>
                          <a:latin typeface="#9Slide03 Ample" panose="02000000000000000000" pitchFamily="2" charset="0"/>
                        </a:rPr>
                        <a:t>STG</a:t>
                      </a:r>
                      <a:r>
                        <a:rPr lang="vi-VN" sz="1400" b="1">
                          <a:effectLst/>
                          <a:latin typeface="#9Slide03 Ample" panose="02000000000000000000" pitchFamily="2" charset="0"/>
                        </a:rPr>
                        <a:t>_ORDER_LINES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5655383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>
                          <a:effectLst/>
                          <a:latin typeface="#9Slide03 Ample" panose="02000000000000000000" pitchFamily="2" charset="0"/>
                        </a:rPr>
                        <a:t>STG</a:t>
                      </a:r>
                      <a:r>
                        <a:rPr lang="vi-VN" sz="1400" b="1">
                          <a:effectLst/>
                          <a:latin typeface="#9Slide03 Ample" panose="02000000000000000000" pitchFamily="2" charset="0"/>
                        </a:rPr>
                        <a:t>_SALE_PERSON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375589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>
                          <a:effectLst/>
                          <a:latin typeface="#9Slide03 Ample" panose="02000000000000000000" pitchFamily="2" charset="0"/>
                        </a:rPr>
                        <a:t>STG</a:t>
                      </a:r>
                      <a:r>
                        <a:rPr lang="vi-VN" sz="1400" b="1">
                          <a:effectLst/>
                          <a:latin typeface="#9Slide03 Ample" panose="02000000000000000000" pitchFamily="2" charset="0"/>
                        </a:rPr>
                        <a:t>_</a:t>
                      </a:r>
                      <a:r>
                        <a:rPr lang="en-US" sz="1400" b="1">
                          <a:effectLst/>
                          <a:latin typeface="#9Slide03 Ample" panose="02000000000000000000" pitchFamily="2" charset="0"/>
                        </a:rPr>
                        <a:t>ORDER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133669230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618070-D002-75EA-0BBA-7F30D32F47C4}"/>
              </a:ext>
            </a:extLst>
          </p:cNvPr>
          <p:cNvCxnSpPr>
            <a:cxnSpLocks/>
          </p:cNvCxnSpPr>
          <p:nvPr/>
        </p:nvCxnSpPr>
        <p:spPr>
          <a:xfrm>
            <a:off x="1170613" y="5023844"/>
            <a:ext cx="9695636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739A96-92EA-1E3C-A269-D3B884C20479}"/>
              </a:ext>
            </a:extLst>
          </p:cNvPr>
          <p:cNvCxnSpPr>
            <a:cxnSpLocks/>
          </p:cNvCxnSpPr>
          <p:nvPr/>
        </p:nvCxnSpPr>
        <p:spPr>
          <a:xfrm>
            <a:off x="2839831" y="2295161"/>
            <a:ext cx="65811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CBEA8C-9D0B-71D2-93F6-FE21C19B7DB9}"/>
              </a:ext>
            </a:extLst>
          </p:cNvPr>
          <p:cNvCxnSpPr>
            <a:cxnSpLocks/>
          </p:cNvCxnSpPr>
          <p:nvPr/>
        </p:nvCxnSpPr>
        <p:spPr>
          <a:xfrm>
            <a:off x="2839831" y="2725691"/>
            <a:ext cx="65811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CC8360-5FF5-4750-9C03-65DBB488F3F1}"/>
              </a:ext>
            </a:extLst>
          </p:cNvPr>
          <p:cNvCxnSpPr>
            <a:cxnSpLocks/>
          </p:cNvCxnSpPr>
          <p:nvPr/>
        </p:nvCxnSpPr>
        <p:spPr>
          <a:xfrm>
            <a:off x="2839831" y="3156221"/>
            <a:ext cx="65811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E794C3-4719-8956-10E8-77740D77871C}"/>
              </a:ext>
            </a:extLst>
          </p:cNvPr>
          <p:cNvCxnSpPr>
            <a:cxnSpLocks/>
          </p:cNvCxnSpPr>
          <p:nvPr/>
        </p:nvCxnSpPr>
        <p:spPr>
          <a:xfrm>
            <a:off x="2839831" y="3586751"/>
            <a:ext cx="65811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5C1BA0-9DD8-E5DB-129E-C65EE3FFE7AB}"/>
              </a:ext>
            </a:extLst>
          </p:cNvPr>
          <p:cNvCxnSpPr>
            <a:cxnSpLocks/>
          </p:cNvCxnSpPr>
          <p:nvPr/>
        </p:nvCxnSpPr>
        <p:spPr>
          <a:xfrm>
            <a:off x="2839831" y="4017281"/>
            <a:ext cx="65811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3EDAC7-DB24-F62A-676E-A97A9974AF35}"/>
              </a:ext>
            </a:extLst>
          </p:cNvPr>
          <p:cNvCxnSpPr>
            <a:cxnSpLocks/>
          </p:cNvCxnSpPr>
          <p:nvPr/>
        </p:nvCxnSpPr>
        <p:spPr>
          <a:xfrm>
            <a:off x="2839831" y="4447811"/>
            <a:ext cx="65811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8F63B51D-FEE8-AD31-D576-05BCE0051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859152"/>
              </p:ext>
            </p:extLst>
          </p:nvPr>
        </p:nvGraphicFramePr>
        <p:xfrm>
          <a:off x="5874409" y="1792063"/>
          <a:ext cx="3134503" cy="2762425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525317">
                  <a:extLst>
                    <a:ext uri="{9D8B030D-6E8A-4147-A177-3AD203B41FA5}">
                      <a16:colId xmlns:a16="http://schemas.microsoft.com/office/drawing/2014/main" val="1989443187"/>
                    </a:ext>
                  </a:extLst>
                </a:gridCol>
                <a:gridCol w="406822">
                  <a:extLst>
                    <a:ext uri="{9D8B030D-6E8A-4147-A177-3AD203B41FA5}">
                      <a16:colId xmlns:a16="http://schemas.microsoft.com/office/drawing/2014/main" val="4159070802"/>
                    </a:ext>
                  </a:extLst>
                </a:gridCol>
                <a:gridCol w="1202364">
                  <a:extLst>
                    <a:ext uri="{9D8B030D-6E8A-4147-A177-3AD203B41FA5}">
                      <a16:colId xmlns:a16="http://schemas.microsoft.com/office/drawing/2014/main" val="3001457835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>
                          <a:effectLst/>
                          <a:latin typeface="#9Slide03 Ample" panose="02000000000000000000" pitchFamily="2" charset="0"/>
                          <a:ea typeface="Arial" panose="020B0604020202020204" pitchFamily="34" charset="0"/>
                        </a:rPr>
                        <a:t>DWH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5192533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>
                          <a:effectLst/>
                          <a:latin typeface="#9Slide03 Ample" panose="02000000000000000000" pitchFamily="2" charset="0"/>
                        </a:rPr>
                        <a:t>DIM</a:t>
                      </a:r>
                      <a:r>
                        <a:rPr lang="vi-VN" sz="1400" b="1">
                          <a:effectLst/>
                          <a:latin typeface="#9Slide03 Ample" panose="02000000000000000000" pitchFamily="2" charset="0"/>
                        </a:rPr>
                        <a:t>_</a:t>
                      </a:r>
                      <a:r>
                        <a:rPr lang="en-US" sz="1400" b="1">
                          <a:effectLst/>
                          <a:latin typeface="#9Slide03 Ample" panose="02000000000000000000" pitchFamily="2" charset="0"/>
                        </a:rPr>
                        <a:t>DATE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vi-VN" sz="14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>
                          <a:effectLst/>
                          <a:latin typeface="#9Slide03 Ample" panose="02000000000000000000" pitchFamily="2" charset="0"/>
                          <a:ea typeface="Arial" panose="020B0604020202020204" pitchFamily="34" charset="0"/>
                        </a:rPr>
                        <a:t>FACT_</a:t>
                      </a:r>
                      <a:br>
                        <a:rPr lang="en-US" sz="1400" b="1">
                          <a:effectLst/>
                          <a:latin typeface="#9Slide03 Ample" panose="02000000000000000000" pitchFamily="2" charset="0"/>
                          <a:ea typeface="Arial" panose="020B0604020202020204" pitchFamily="34" charset="0"/>
                        </a:rPr>
                      </a:br>
                      <a:r>
                        <a:rPr lang="en-US" sz="1400" b="1">
                          <a:effectLst/>
                          <a:latin typeface="#9Slide03 Ample" panose="02000000000000000000" pitchFamily="2" charset="0"/>
                          <a:ea typeface="Arial" panose="020B0604020202020204" pitchFamily="34" charset="0"/>
                        </a:rPr>
                        <a:t>ORDERs</a:t>
                      </a:r>
                      <a:endParaRPr lang="vi-VN" sz="14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534111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>
                          <a:effectLst/>
                          <a:latin typeface="#9Slide03 Ample" panose="02000000000000000000" pitchFamily="2" charset="0"/>
                        </a:rPr>
                        <a:t>DIM</a:t>
                      </a:r>
                      <a:r>
                        <a:rPr lang="vi-VN" sz="1400" b="1">
                          <a:effectLst/>
                          <a:latin typeface="#9Slide03 Ample" panose="02000000000000000000" pitchFamily="2" charset="0"/>
                        </a:rPr>
                        <a:t>_CITY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87876229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>
                          <a:effectLst/>
                          <a:latin typeface="#9Slide03 Ample" panose="02000000000000000000" pitchFamily="2" charset="0"/>
                        </a:rPr>
                        <a:t>DIM</a:t>
                      </a:r>
                      <a:r>
                        <a:rPr lang="vi-VN" sz="1400" b="1">
                          <a:effectLst/>
                          <a:latin typeface="#9Slide03 Ample" panose="02000000000000000000" pitchFamily="2" charset="0"/>
                        </a:rPr>
                        <a:t>_CUSTOMER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5655383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>
                          <a:effectLst/>
                          <a:latin typeface="#9Slide03 Ample" panose="02000000000000000000" pitchFamily="2" charset="0"/>
                        </a:rPr>
                        <a:t>DIM</a:t>
                      </a:r>
                      <a:r>
                        <a:rPr lang="vi-VN" sz="1400" b="1">
                          <a:effectLst/>
                          <a:latin typeface="#9Slide03 Ample" panose="02000000000000000000" pitchFamily="2" charset="0"/>
                        </a:rPr>
                        <a:t>_PRODUCT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375589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>
                          <a:effectLst/>
                          <a:latin typeface="#9Slide03 Ample" panose="02000000000000000000" pitchFamily="2" charset="0"/>
                        </a:rPr>
                        <a:t>DIM</a:t>
                      </a:r>
                      <a:r>
                        <a:rPr lang="vi-VN" sz="1400" b="1">
                          <a:effectLst/>
                          <a:latin typeface="#9Slide03 Ample" panose="02000000000000000000" pitchFamily="2" charset="0"/>
                        </a:rPr>
                        <a:t>_SALE_</a:t>
                      </a:r>
                      <a:br>
                        <a:rPr lang="en-US" sz="1400" b="1">
                          <a:effectLst/>
                          <a:latin typeface="#9Slide03 Ample" panose="02000000000000000000" pitchFamily="2" charset="0"/>
                        </a:rPr>
                      </a:br>
                      <a:r>
                        <a:rPr lang="vi-VN" sz="1400" b="1">
                          <a:effectLst/>
                          <a:latin typeface="#9Slide03 Ample" panose="02000000000000000000" pitchFamily="2" charset="0"/>
                        </a:rPr>
                        <a:t>PERSON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133669230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B3DEF6-5519-0DE0-1F9D-A600AD6DF82C}"/>
              </a:ext>
            </a:extLst>
          </p:cNvPr>
          <p:cNvCxnSpPr>
            <a:cxnSpLocks/>
          </p:cNvCxnSpPr>
          <p:nvPr/>
        </p:nvCxnSpPr>
        <p:spPr>
          <a:xfrm>
            <a:off x="5216298" y="2549161"/>
            <a:ext cx="65811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5BC3DC-43D9-2133-E2E9-45CA9B786451}"/>
              </a:ext>
            </a:extLst>
          </p:cNvPr>
          <p:cNvCxnSpPr>
            <a:cxnSpLocks/>
          </p:cNvCxnSpPr>
          <p:nvPr/>
        </p:nvCxnSpPr>
        <p:spPr>
          <a:xfrm>
            <a:off x="5191729" y="3013618"/>
            <a:ext cx="65811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ED6539-F897-D2BF-2F58-96B4CA8DD732}"/>
              </a:ext>
            </a:extLst>
          </p:cNvPr>
          <p:cNvCxnSpPr>
            <a:cxnSpLocks/>
          </p:cNvCxnSpPr>
          <p:nvPr/>
        </p:nvCxnSpPr>
        <p:spPr>
          <a:xfrm>
            <a:off x="5191729" y="3434533"/>
            <a:ext cx="65811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89FBB9-D255-C074-1D67-5DB1C09B1C16}"/>
              </a:ext>
            </a:extLst>
          </p:cNvPr>
          <p:cNvCxnSpPr>
            <a:cxnSpLocks/>
          </p:cNvCxnSpPr>
          <p:nvPr/>
        </p:nvCxnSpPr>
        <p:spPr>
          <a:xfrm>
            <a:off x="5191729" y="3840933"/>
            <a:ext cx="65811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6B9270-C45B-3C83-FB86-820B08F5AE43}"/>
              </a:ext>
            </a:extLst>
          </p:cNvPr>
          <p:cNvCxnSpPr>
            <a:cxnSpLocks/>
          </p:cNvCxnSpPr>
          <p:nvPr/>
        </p:nvCxnSpPr>
        <p:spPr>
          <a:xfrm>
            <a:off x="5191729" y="4232818"/>
            <a:ext cx="65811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6C53FC-C824-86DF-B49F-829018639DA4}"/>
              </a:ext>
            </a:extLst>
          </p:cNvPr>
          <p:cNvCxnSpPr>
            <a:cxnSpLocks/>
          </p:cNvCxnSpPr>
          <p:nvPr/>
        </p:nvCxnSpPr>
        <p:spPr>
          <a:xfrm>
            <a:off x="7397900" y="3434533"/>
            <a:ext cx="36724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AE80EAC-2329-2029-49A6-4561CED0C9BC}"/>
              </a:ext>
            </a:extLst>
          </p:cNvPr>
          <p:cNvSpPr txBox="1"/>
          <p:nvPr/>
        </p:nvSpPr>
        <p:spPr>
          <a:xfrm>
            <a:off x="9784719" y="5092490"/>
            <a:ext cx="13462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solidFill>
                  <a:schemeClr val="bg1"/>
                </a:solidFill>
                <a:latin typeface="#9Slide03 Play" panose="00000500000000000000" pitchFamily="2" charset="0"/>
                <a:sym typeface="Wingdings" panose="05000000000000000000" pitchFamily="2" charset="2"/>
              </a:rPr>
              <a:t>Load Plans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FC301592-024B-6A7C-9CE1-F75972A15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82421"/>
              </p:ext>
            </p:extLst>
          </p:nvPr>
        </p:nvGraphicFramePr>
        <p:xfrm>
          <a:off x="9461701" y="2725691"/>
          <a:ext cx="1669218" cy="129600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669218">
                  <a:extLst>
                    <a:ext uri="{9D8B030D-6E8A-4147-A177-3AD203B41FA5}">
                      <a16:colId xmlns:a16="http://schemas.microsoft.com/office/drawing/2014/main" val="198944318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>
                          <a:effectLst/>
                          <a:latin typeface="#9Slide03 Ample" panose="02000000000000000000" pitchFamily="2" charset="0"/>
                          <a:ea typeface="Arial" panose="020B0604020202020204" pitchFamily="34" charset="0"/>
                        </a:rPr>
                        <a:t>DATA MART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5192533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>
                          <a:effectLst/>
                          <a:latin typeface="#9Slide03 Ample" panose="02000000000000000000" pitchFamily="2" charset="0"/>
                          <a:ea typeface="Arial" panose="020B0604020202020204" pitchFamily="34" charset="0"/>
                        </a:rPr>
                        <a:t>RPT_REGION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534111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>
                          <a:effectLst/>
                          <a:latin typeface="#9Slide03 Ample" panose="02000000000000000000" pitchFamily="2" charset="0"/>
                        </a:rPr>
                        <a:t>RPT_MONTH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41556274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4BF20-A01E-35A3-FD82-BA3653353EAE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8984344" y="3373691"/>
            <a:ext cx="47735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A97BB6E-2D32-52D3-A5EC-2F31D8C26A15}"/>
              </a:ext>
            </a:extLst>
          </p:cNvPr>
          <p:cNvCxnSpPr>
            <a:cxnSpLocks/>
          </p:cNvCxnSpPr>
          <p:nvPr/>
        </p:nvCxnSpPr>
        <p:spPr>
          <a:xfrm>
            <a:off x="8984344" y="3840933"/>
            <a:ext cx="47735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98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9Slide.vn 2">
            <a:extLst>
              <a:ext uri="{FF2B5EF4-FFF2-40B4-BE49-F238E27FC236}">
                <a16:creationId xmlns:a16="http://schemas.microsoft.com/office/drawing/2014/main" id="{EF4C4EDC-7398-43AE-A5B9-DA4771E91569}"/>
              </a:ext>
            </a:extLst>
          </p:cNvPr>
          <p:cNvGrpSpPr/>
          <p:nvPr/>
        </p:nvGrpSpPr>
        <p:grpSpPr>
          <a:xfrm>
            <a:off x="0" y="577019"/>
            <a:ext cx="1384917" cy="221636"/>
            <a:chOff x="0" y="560976"/>
            <a:chExt cx="1384917" cy="2216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539797-EC62-4454-9B08-86D69BBBB938}"/>
                </a:ext>
              </a:extLst>
            </p:cNvPr>
            <p:cNvGrpSpPr/>
            <p:nvPr/>
          </p:nvGrpSpPr>
          <p:grpSpPr>
            <a:xfrm>
              <a:off x="593494" y="560976"/>
              <a:ext cx="791423" cy="221636"/>
              <a:chOff x="-7992810" y="3235505"/>
              <a:chExt cx="2234660" cy="625812"/>
            </a:xfrm>
            <a:solidFill>
              <a:schemeClr val="bg1"/>
            </a:solidFill>
            <a:effectLst/>
          </p:grpSpPr>
          <p:sp>
            <p:nvSpPr>
              <p:cNvPr id="8" name="9Slide.vn 3">
                <a:extLst>
                  <a:ext uri="{FF2B5EF4-FFF2-40B4-BE49-F238E27FC236}">
                    <a16:creationId xmlns:a16="http://schemas.microsoft.com/office/drawing/2014/main" id="{EECBE028-0FBC-490C-B483-CB962BA575FA}"/>
                  </a:ext>
                </a:extLst>
              </p:cNvPr>
              <p:cNvSpPr/>
              <p:nvPr/>
            </p:nvSpPr>
            <p:spPr>
              <a:xfrm>
                <a:off x="-7992810" y="3244834"/>
                <a:ext cx="547576" cy="606990"/>
              </a:xfrm>
              <a:custGeom>
                <a:avLst/>
                <a:gdLst>
                  <a:gd name="connsiteX0" fmla="*/ 0 w 547576"/>
                  <a:gd name="connsiteY0" fmla="*/ 0 h 606990"/>
                  <a:gd name="connsiteX1" fmla="*/ 262944 w 547576"/>
                  <a:gd name="connsiteY1" fmla="*/ 0 h 606990"/>
                  <a:gd name="connsiteX2" fmla="*/ 476377 w 547576"/>
                  <a:gd name="connsiteY2" fmla="*/ 72590 h 606990"/>
                  <a:gd name="connsiteX3" fmla="*/ 547576 w 547576"/>
                  <a:gd name="connsiteY3" fmla="*/ 307301 h 606990"/>
                  <a:gd name="connsiteX4" fmla="*/ 476377 w 547576"/>
                  <a:gd name="connsiteY4" fmla="*/ 533991 h 606990"/>
                  <a:gd name="connsiteX5" fmla="*/ 262944 w 547576"/>
                  <a:gd name="connsiteY5" fmla="*/ 606990 h 606990"/>
                  <a:gd name="connsiteX6" fmla="*/ 0 w 547576"/>
                  <a:gd name="connsiteY6" fmla="*/ 606990 h 606990"/>
                  <a:gd name="connsiteX7" fmla="*/ 242158 w 547576"/>
                  <a:gd name="connsiteY7" fmla="*/ 490126 h 606990"/>
                  <a:gd name="connsiteX8" fmla="*/ 327023 w 547576"/>
                  <a:gd name="connsiteY8" fmla="*/ 474659 h 606990"/>
                  <a:gd name="connsiteX9" fmla="*/ 376126 w 547576"/>
                  <a:gd name="connsiteY9" fmla="*/ 419991 h 606990"/>
                  <a:gd name="connsiteX10" fmla="*/ 393067 w 547576"/>
                  <a:gd name="connsiteY10" fmla="*/ 306891 h 606990"/>
                  <a:gd name="connsiteX11" fmla="*/ 377517 w 547576"/>
                  <a:gd name="connsiteY11" fmla="*/ 191418 h 606990"/>
                  <a:gd name="connsiteX12" fmla="*/ 329479 w 547576"/>
                  <a:gd name="connsiteY12" fmla="*/ 133477 h 606990"/>
                  <a:gd name="connsiteX13" fmla="*/ 242240 w 547576"/>
                  <a:gd name="connsiteY13" fmla="*/ 116455 h 606990"/>
                  <a:gd name="connsiteX14" fmla="*/ 151727 w 547576"/>
                  <a:gd name="connsiteY14" fmla="*/ 116455 h 606990"/>
                  <a:gd name="connsiteX15" fmla="*/ 151727 w 547576"/>
                  <a:gd name="connsiteY15" fmla="*/ 489717 h 6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7576" h="606990">
                    <a:moveTo>
                      <a:pt x="0" y="0"/>
                    </a:moveTo>
                    <a:lnTo>
                      <a:pt x="262944" y="0"/>
                    </a:lnTo>
                    <a:cubicBezTo>
                      <a:pt x="357822" y="0"/>
                      <a:pt x="428966" y="24197"/>
                      <a:pt x="476377" y="72590"/>
                    </a:cubicBezTo>
                    <a:cubicBezTo>
                      <a:pt x="523789" y="120983"/>
                      <a:pt x="547522" y="199220"/>
                      <a:pt x="547576" y="307301"/>
                    </a:cubicBezTo>
                    <a:cubicBezTo>
                      <a:pt x="547576" y="409707"/>
                      <a:pt x="523843" y="485270"/>
                      <a:pt x="476377" y="533991"/>
                    </a:cubicBezTo>
                    <a:cubicBezTo>
                      <a:pt x="428911" y="582712"/>
                      <a:pt x="357767" y="607045"/>
                      <a:pt x="262944" y="606990"/>
                    </a:cubicBezTo>
                    <a:lnTo>
                      <a:pt x="0" y="606990"/>
                    </a:lnTo>
                    <a:close/>
                    <a:moveTo>
                      <a:pt x="242158" y="490126"/>
                    </a:moveTo>
                    <a:cubicBezTo>
                      <a:pt x="271232" y="491171"/>
                      <a:pt x="300187" y="485893"/>
                      <a:pt x="327023" y="474659"/>
                    </a:cubicBezTo>
                    <a:cubicBezTo>
                      <a:pt x="349675" y="463249"/>
                      <a:pt x="367204" y="443733"/>
                      <a:pt x="376126" y="419991"/>
                    </a:cubicBezTo>
                    <a:cubicBezTo>
                      <a:pt x="387420" y="393530"/>
                      <a:pt x="393067" y="355830"/>
                      <a:pt x="393067" y="306891"/>
                    </a:cubicBezTo>
                    <a:cubicBezTo>
                      <a:pt x="393067" y="257952"/>
                      <a:pt x="387883" y="219462"/>
                      <a:pt x="377517" y="191418"/>
                    </a:cubicBezTo>
                    <a:cubicBezTo>
                      <a:pt x="369384" y="166738"/>
                      <a:pt x="352225" y="146042"/>
                      <a:pt x="329479" y="133477"/>
                    </a:cubicBezTo>
                    <a:cubicBezTo>
                      <a:pt x="307655" y="122075"/>
                      <a:pt x="278576" y="116400"/>
                      <a:pt x="242240" y="116455"/>
                    </a:cubicBezTo>
                    <a:lnTo>
                      <a:pt x="151727" y="116455"/>
                    </a:lnTo>
                    <a:lnTo>
                      <a:pt x="151727" y="489717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9" name="9Slide.vn 4">
                <a:extLst>
                  <a:ext uri="{FF2B5EF4-FFF2-40B4-BE49-F238E27FC236}">
                    <a16:creationId xmlns:a16="http://schemas.microsoft.com/office/drawing/2014/main" id="{A90BCA89-6AA6-4532-ABA0-E23002FD7BE4}"/>
                  </a:ext>
                </a:extLst>
              </p:cNvPr>
              <p:cNvSpPr/>
              <p:nvPr/>
            </p:nvSpPr>
            <p:spPr>
              <a:xfrm>
                <a:off x="-6363258" y="3235505"/>
                <a:ext cx="605108" cy="625812"/>
              </a:xfrm>
              <a:custGeom>
                <a:avLst/>
                <a:gdLst>
                  <a:gd name="connsiteX0" fmla="*/ 76354 w 605108"/>
                  <a:gd name="connsiteY0" fmla="*/ 549458 h 625812"/>
                  <a:gd name="connsiteX1" fmla="*/ 0 w 605108"/>
                  <a:gd name="connsiteY1" fmla="*/ 315730 h 625812"/>
                  <a:gd name="connsiteX2" fmla="*/ 75454 w 605108"/>
                  <a:gd name="connsiteY2" fmla="*/ 75373 h 625812"/>
                  <a:gd name="connsiteX3" fmla="*/ 302554 w 605108"/>
                  <a:gd name="connsiteY3" fmla="*/ 0 h 625812"/>
                  <a:gd name="connsiteX4" fmla="*/ 529245 w 605108"/>
                  <a:gd name="connsiteY4" fmla="*/ 75373 h 625812"/>
                  <a:gd name="connsiteX5" fmla="*/ 605108 w 605108"/>
                  <a:gd name="connsiteY5" fmla="*/ 315730 h 625812"/>
                  <a:gd name="connsiteX6" fmla="*/ 528754 w 605108"/>
                  <a:gd name="connsiteY6" fmla="*/ 549458 h 625812"/>
                  <a:gd name="connsiteX7" fmla="*/ 302554 w 605108"/>
                  <a:gd name="connsiteY7" fmla="*/ 625813 h 625812"/>
                  <a:gd name="connsiteX8" fmla="*/ 76354 w 605108"/>
                  <a:gd name="connsiteY8" fmla="*/ 549458 h 625812"/>
                  <a:gd name="connsiteX9" fmla="*/ 414262 w 605108"/>
                  <a:gd name="connsiteY9" fmla="*/ 452890 h 625812"/>
                  <a:gd name="connsiteX10" fmla="*/ 449616 w 605108"/>
                  <a:gd name="connsiteY10" fmla="*/ 315730 h 625812"/>
                  <a:gd name="connsiteX11" fmla="*/ 414753 w 605108"/>
                  <a:gd name="connsiteY11" fmla="*/ 172514 h 625812"/>
                  <a:gd name="connsiteX12" fmla="*/ 302554 w 605108"/>
                  <a:gd name="connsiteY12" fmla="*/ 130040 h 625812"/>
                  <a:gd name="connsiteX13" fmla="*/ 189454 w 605108"/>
                  <a:gd name="connsiteY13" fmla="*/ 172514 h 625812"/>
                  <a:gd name="connsiteX14" fmla="*/ 154592 w 605108"/>
                  <a:gd name="connsiteY14" fmla="*/ 315730 h 625812"/>
                  <a:gd name="connsiteX15" fmla="*/ 189945 w 605108"/>
                  <a:gd name="connsiteY15" fmla="*/ 452890 h 625812"/>
                  <a:gd name="connsiteX16" fmla="*/ 302554 w 605108"/>
                  <a:gd name="connsiteY16" fmla="*/ 496673 h 625812"/>
                  <a:gd name="connsiteX17" fmla="*/ 414262 w 605108"/>
                  <a:gd name="connsiteY17" fmla="*/ 452645 h 62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05108" h="625812">
                    <a:moveTo>
                      <a:pt x="76354" y="549458"/>
                    </a:moveTo>
                    <a:cubicBezTo>
                      <a:pt x="25451" y="498555"/>
                      <a:pt x="0" y="420646"/>
                      <a:pt x="0" y="315730"/>
                    </a:cubicBezTo>
                    <a:cubicBezTo>
                      <a:pt x="0" y="205795"/>
                      <a:pt x="25151" y="125675"/>
                      <a:pt x="75454" y="75373"/>
                    </a:cubicBezTo>
                    <a:cubicBezTo>
                      <a:pt x="125757" y="25070"/>
                      <a:pt x="201457" y="-54"/>
                      <a:pt x="302554" y="0"/>
                    </a:cubicBezTo>
                    <a:cubicBezTo>
                      <a:pt x="403160" y="0"/>
                      <a:pt x="478723" y="25124"/>
                      <a:pt x="529245" y="75373"/>
                    </a:cubicBezTo>
                    <a:cubicBezTo>
                      <a:pt x="579766" y="125621"/>
                      <a:pt x="605054" y="205740"/>
                      <a:pt x="605108" y="315730"/>
                    </a:cubicBezTo>
                    <a:cubicBezTo>
                      <a:pt x="605108" y="420646"/>
                      <a:pt x="579656" y="498555"/>
                      <a:pt x="528754" y="549458"/>
                    </a:cubicBezTo>
                    <a:cubicBezTo>
                      <a:pt x="477851" y="600362"/>
                      <a:pt x="402451" y="625813"/>
                      <a:pt x="302554" y="625813"/>
                    </a:cubicBezTo>
                    <a:cubicBezTo>
                      <a:pt x="202712" y="625649"/>
                      <a:pt x="127312" y="600198"/>
                      <a:pt x="76354" y="549458"/>
                    </a:cubicBezTo>
                    <a:close/>
                    <a:moveTo>
                      <a:pt x="414262" y="452890"/>
                    </a:moveTo>
                    <a:cubicBezTo>
                      <a:pt x="437832" y="423701"/>
                      <a:pt x="449616" y="377981"/>
                      <a:pt x="449616" y="315730"/>
                    </a:cubicBezTo>
                    <a:cubicBezTo>
                      <a:pt x="449616" y="248514"/>
                      <a:pt x="437995" y="200775"/>
                      <a:pt x="414753" y="172514"/>
                    </a:cubicBezTo>
                    <a:cubicBezTo>
                      <a:pt x="391512" y="144253"/>
                      <a:pt x="354112" y="130095"/>
                      <a:pt x="302554" y="130040"/>
                    </a:cubicBezTo>
                    <a:cubicBezTo>
                      <a:pt x="250396" y="130040"/>
                      <a:pt x="212696" y="144198"/>
                      <a:pt x="189454" y="172514"/>
                    </a:cubicBezTo>
                    <a:cubicBezTo>
                      <a:pt x="166212" y="200830"/>
                      <a:pt x="154592" y="248569"/>
                      <a:pt x="154592" y="315730"/>
                    </a:cubicBezTo>
                    <a:cubicBezTo>
                      <a:pt x="154592" y="377927"/>
                      <a:pt x="166376" y="423647"/>
                      <a:pt x="189945" y="452890"/>
                    </a:cubicBezTo>
                    <a:cubicBezTo>
                      <a:pt x="213515" y="482133"/>
                      <a:pt x="251051" y="496728"/>
                      <a:pt x="302554" y="496673"/>
                    </a:cubicBezTo>
                    <a:cubicBezTo>
                      <a:pt x="353457" y="496509"/>
                      <a:pt x="390693" y="481833"/>
                      <a:pt x="414262" y="452645"/>
                    </a:cubicBez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0" name="9Slide.vn 5">
                <a:extLst>
                  <a:ext uri="{FF2B5EF4-FFF2-40B4-BE49-F238E27FC236}">
                    <a16:creationId xmlns:a16="http://schemas.microsoft.com/office/drawing/2014/main" id="{EC7D161C-E266-4E4D-B8F0-9C94381CC438}"/>
                  </a:ext>
                </a:extLst>
              </p:cNvPr>
              <p:cNvSpPr/>
              <p:nvPr/>
            </p:nvSpPr>
            <p:spPr>
              <a:xfrm>
                <a:off x="-6792087" y="3488793"/>
                <a:ext cx="348955" cy="362868"/>
              </a:xfrm>
              <a:custGeom>
                <a:avLst/>
                <a:gdLst>
                  <a:gd name="connsiteX0" fmla="*/ 0 w 348955"/>
                  <a:gd name="connsiteY0" fmla="*/ 0 h 362868"/>
                  <a:gd name="connsiteX1" fmla="*/ 0 w 348955"/>
                  <a:gd name="connsiteY1" fmla="*/ 362868 h 362868"/>
                  <a:gd name="connsiteX2" fmla="*/ 151727 w 348955"/>
                  <a:gd name="connsiteY2" fmla="*/ 362868 h 362868"/>
                  <a:gd name="connsiteX3" fmla="*/ 151727 w 348955"/>
                  <a:gd name="connsiteY3" fmla="*/ 118747 h 362868"/>
                  <a:gd name="connsiteX4" fmla="*/ 285368 w 348955"/>
                  <a:gd name="connsiteY4" fmla="*/ 118747 h 362868"/>
                  <a:gd name="connsiteX5" fmla="*/ 348956 w 348955"/>
                  <a:gd name="connsiteY5" fmla="*/ 0 h 362868"/>
                  <a:gd name="connsiteX6" fmla="*/ 178406 w 348955"/>
                  <a:gd name="connsiteY6" fmla="*/ 0 h 362868"/>
                  <a:gd name="connsiteX7" fmla="*/ 0 w 348955"/>
                  <a:gd name="connsiteY7" fmla="*/ 0 h 36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8955" h="362868">
                    <a:moveTo>
                      <a:pt x="0" y="0"/>
                    </a:moveTo>
                    <a:lnTo>
                      <a:pt x="0" y="362868"/>
                    </a:lnTo>
                    <a:lnTo>
                      <a:pt x="151727" y="362868"/>
                    </a:lnTo>
                    <a:lnTo>
                      <a:pt x="151727" y="118747"/>
                    </a:lnTo>
                    <a:lnTo>
                      <a:pt x="285368" y="118747"/>
                    </a:lnTo>
                    <a:lnTo>
                      <a:pt x="348956" y="0"/>
                    </a:lnTo>
                    <a:lnTo>
                      <a:pt x="17840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1" name="9Slide.vn 6">
                <a:extLst>
                  <a:ext uri="{FF2B5EF4-FFF2-40B4-BE49-F238E27FC236}">
                    <a16:creationId xmlns:a16="http://schemas.microsoft.com/office/drawing/2014/main" id="{2D4B5238-0EE6-47C7-AEB6-50E2A0C6C716}"/>
                  </a:ext>
                </a:extLst>
              </p:cNvPr>
              <p:cNvSpPr/>
              <p:nvPr/>
            </p:nvSpPr>
            <p:spPr>
              <a:xfrm>
                <a:off x="-6792087" y="3244671"/>
                <a:ext cx="441105" cy="116864"/>
              </a:xfrm>
              <a:custGeom>
                <a:avLst/>
                <a:gdLst>
                  <a:gd name="connsiteX0" fmla="*/ 0 w 441105"/>
                  <a:gd name="connsiteY0" fmla="*/ 0 h 116864"/>
                  <a:gd name="connsiteX1" fmla="*/ 0 w 441105"/>
                  <a:gd name="connsiteY1" fmla="*/ 116864 h 116864"/>
                  <a:gd name="connsiteX2" fmla="*/ 178406 w 441105"/>
                  <a:gd name="connsiteY2" fmla="*/ 116864 h 116864"/>
                  <a:gd name="connsiteX3" fmla="*/ 371298 w 441105"/>
                  <a:gd name="connsiteY3" fmla="*/ 116864 h 116864"/>
                  <a:gd name="connsiteX4" fmla="*/ 441105 w 441105"/>
                  <a:gd name="connsiteY4" fmla="*/ 0 h 116864"/>
                  <a:gd name="connsiteX5" fmla="*/ 0 w 441105"/>
                  <a:gd name="connsiteY5" fmla="*/ 0 h 11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1105" h="116864">
                    <a:moveTo>
                      <a:pt x="0" y="0"/>
                    </a:moveTo>
                    <a:lnTo>
                      <a:pt x="0" y="116864"/>
                    </a:lnTo>
                    <a:lnTo>
                      <a:pt x="178406" y="116864"/>
                    </a:lnTo>
                    <a:lnTo>
                      <a:pt x="371298" y="116864"/>
                    </a:lnTo>
                    <a:lnTo>
                      <a:pt x="44110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2" name="9Slide.vn 7">
                <a:extLst>
                  <a:ext uri="{FF2B5EF4-FFF2-40B4-BE49-F238E27FC236}">
                    <a16:creationId xmlns:a16="http://schemas.microsoft.com/office/drawing/2014/main" id="{1E88CE70-DEA3-45DB-A57B-CD4BAC7070D3}"/>
                  </a:ext>
                </a:extLst>
              </p:cNvPr>
              <p:cNvSpPr/>
              <p:nvPr/>
            </p:nvSpPr>
            <p:spPr>
              <a:xfrm>
                <a:off x="-7457510" y="3244671"/>
                <a:ext cx="226935" cy="259671"/>
              </a:xfrm>
              <a:custGeom>
                <a:avLst/>
                <a:gdLst>
                  <a:gd name="connsiteX0" fmla="*/ 226936 w 226935"/>
                  <a:gd name="connsiteY0" fmla="*/ 127258 h 259671"/>
                  <a:gd name="connsiteX1" fmla="*/ 158356 w 226935"/>
                  <a:gd name="connsiteY1" fmla="*/ 0 h 259671"/>
                  <a:gd name="connsiteX2" fmla="*/ 0 w 226935"/>
                  <a:gd name="connsiteY2" fmla="*/ 0 h 259671"/>
                  <a:gd name="connsiteX3" fmla="*/ 147390 w 226935"/>
                  <a:gd name="connsiteY3" fmla="*/ 259671 h 259671"/>
                  <a:gd name="connsiteX4" fmla="*/ 226936 w 226935"/>
                  <a:gd name="connsiteY4" fmla="*/ 127258 h 25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935" h="259671">
                    <a:moveTo>
                      <a:pt x="226936" y="127258"/>
                    </a:moveTo>
                    <a:lnTo>
                      <a:pt x="158356" y="0"/>
                    </a:lnTo>
                    <a:lnTo>
                      <a:pt x="0" y="0"/>
                    </a:lnTo>
                    <a:lnTo>
                      <a:pt x="147390" y="259671"/>
                    </a:lnTo>
                    <a:lnTo>
                      <a:pt x="226936" y="127258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3" name="9Slide.vn 8">
                <a:extLst>
                  <a:ext uri="{FF2B5EF4-FFF2-40B4-BE49-F238E27FC236}">
                    <a16:creationId xmlns:a16="http://schemas.microsoft.com/office/drawing/2014/main" id="{727F9612-70F3-4603-ACCD-2FA6CA2B691D}"/>
                  </a:ext>
                </a:extLst>
              </p:cNvPr>
              <p:cNvSpPr/>
              <p:nvPr/>
            </p:nvSpPr>
            <p:spPr>
              <a:xfrm>
                <a:off x="-7239740" y="3244671"/>
                <a:ext cx="370397" cy="606990"/>
              </a:xfrm>
              <a:custGeom>
                <a:avLst/>
                <a:gdLst>
                  <a:gd name="connsiteX0" fmla="*/ 212042 w 370397"/>
                  <a:gd name="connsiteY0" fmla="*/ 0 h 606990"/>
                  <a:gd name="connsiteX1" fmla="*/ 130040 w 370397"/>
                  <a:gd name="connsiteY1" fmla="*/ 152054 h 606990"/>
                  <a:gd name="connsiteX2" fmla="*/ 0 w 370397"/>
                  <a:gd name="connsiteY2" fmla="*/ 394049 h 606990"/>
                  <a:gd name="connsiteX3" fmla="*/ 0 w 370397"/>
                  <a:gd name="connsiteY3" fmla="*/ 606990 h 606990"/>
                  <a:gd name="connsiteX4" fmla="*/ 152627 w 370397"/>
                  <a:gd name="connsiteY4" fmla="*/ 606990 h 606990"/>
                  <a:gd name="connsiteX5" fmla="*/ 152627 w 370397"/>
                  <a:gd name="connsiteY5" fmla="*/ 383655 h 606990"/>
                  <a:gd name="connsiteX6" fmla="*/ 370398 w 370397"/>
                  <a:gd name="connsiteY6" fmla="*/ 0 h 606990"/>
                  <a:gd name="connsiteX7" fmla="*/ 212042 w 370397"/>
                  <a:gd name="connsiteY7" fmla="*/ 0 h 6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0397" h="606990">
                    <a:moveTo>
                      <a:pt x="212042" y="0"/>
                    </a:moveTo>
                    <a:lnTo>
                      <a:pt x="130040" y="152054"/>
                    </a:lnTo>
                    <a:lnTo>
                      <a:pt x="0" y="394049"/>
                    </a:lnTo>
                    <a:lnTo>
                      <a:pt x="0" y="606990"/>
                    </a:lnTo>
                    <a:lnTo>
                      <a:pt x="152627" y="606990"/>
                    </a:lnTo>
                    <a:lnTo>
                      <a:pt x="152627" y="383655"/>
                    </a:lnTo>
                    <a:lnTo>
                      <a:pt x="370398" y="0"/>
                    </a:lnTo>
                    <a:lnTo>
                      <a:pt x="212042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</p:grpSp>
        <p:sp>
          <p:nvSpPr>
            <p:cNvPr id="7" name="9Slide.vn 9">
              <a:extLst>
                <a:ext uri="{FF2B5EF4-FFF2-40B4-BE49-F238E27FC236}">
                  <a16:creationId xmlns:a16="http://schemas.microsoft.com/office/drawing/2014/main" id="{6323F30D-C7D7-4CFE-9CBD-0D6E20BBB9C9}"/>
                </a:ext>
              </a:extLst>
            </p:cNvPr>
            <p:cNvSpPr/>
            <p:nvPr/>
          </p:nvSpPr>
          <p:spPr>
            <a:xfrm>
              <a:off x="0" y="662650"/>
              <a:ext cx="365760" cy="18288"/>
            </a:xfrm>
            <a:prstGeom prst="rect">
              <a:avLst/>
            </a:prstGeom>
            <a:gradFill flip="none" rotWithShape="1">
              <a:gsLst>
                <a:gs pos="7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77800" algn="ctr" rotWithShape="0">
                <a:schemeClr val="accent6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  <p:sp>
        <p:nvSpPr>
          <p:cNvPr id="3" name="9Slide.vn 10">
            <a:extLst>
              <a:ext uri="{FF2B5EF4-FFF2-40B4-BE49-F238E27FC236}">
                <a16:creationId xmlns:a16="http://schemas.microsoft.com/office/drawing/2014/main" id="{0B4EDA34-F426-B537-6B80-B0B066251514}"/>
              </a:ext>
            </a:extLst>
          </p:cNvPr>
          <p:cNvSpPr/>
          <p:nvPr/>
        </p:nvSpPr>
        <p:spPr>
          <a:xfrm>
            <a:off x="899795" y="1011978"/>
            <a:ext cx="10392412" cy="4834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sp>
        <p:nvSpPr>
          <p:cNvPr id="17" name="9Slide.vn 10">
            <a:extLst>
              <a:ext uri="{FF2B5EF4-FFF2-40B4-BE49-F238E27FC236}">
                <a16:creationId xmlns:a16="http://schemas.microsoft.com/office/drawing/2014/main" id="{F8A3995E-BD59-4E7E-B186-89BBE0BE820C}"/>
              </a:ext>
            </a:extLst>
          </p:cNvPr>
          <p:cNvSpPr/>
          <p:nvPr/>
        </p:nvSpPr>
        <p:spPr>
          <a:xfrm>
            <a:off x="899793" y="1002690"/>
            <a:ext cx="10392412" cy="485256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  <a:alpha val="50000"/>
                </a:schemeClr>
              </a:gs>
              <a:gs pos="0">
                <a:srgbClr val="5C4B9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grpSp>
        <p:nvGrpSpPr>
          <p:cNvPr id="15" name="9Slide.vn 15">
            <a:extLst>
              <a:ext uri="{FF2B5EF4-FFF2-40B4-BE49-F238E27FC236}">
                <a16:creationId xmlns:a16="http://schemas.microsoft.com/office/drawing/2014/main" id="{8E482D5A-6657-140A-3CE0-0AA62B829AE0}"/>
              </a:ext>
            </a:extLst>
          </p:cNvPr>
          <p:cNvGrpSpPr/>
          <p:nvPr/>
        </p:nvGrpSpPr>
        <p:grpSpPr>
          <a:xfrm>
            <a:off x="9342033" y="6007605"/>
            <a:ext cx="457200" cy="457200"/>
            <a:chOff x="7235825" y="901110"/>
            <a:chExt cx="457200" cy="457200"/>
          </a:xfrm>
          <a:gradFill flip="none" rotWithShape="1">
            <a:gsLst>
              <a:gs pos="77000">
                <a:schemeClr val="accent6"/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algn="ctr" rotWithShape="0">
              <a:schemeClr val="accent6">
                <a:alpha val="96000"/>
              </a:schemeClr>
            </a:outerShdw>
          </a:effectLst>
        </p:grpSpPr>
        <p:sp>
          <p:nvSpPr>
            <p:cNvPr id="19" name="9Slide.vn 16">
              <a:extLst>
                <a:ext uri="{FF2B5EF4-FFF2-40B4-BE49-F238E27FC236}">
                  <a16:creationId xmlns:a16="http://schemas.microsoft.com/office/drawing/2014/main" id="{574A1CB5-F7DA-EE0A-8146-1DD7FD194F75}"/>
                </a:ext>
              </a:extLst>
            </p:cNvPr>
            <p:cNvSpPr/>
            <p:nvPr/>
          </p:nvSpPr>
          <p:spPr>
            <a:xfrm>
              <a:off x="7455281" y="901110"/>
              <a:ext cx="18288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26" name="9Slide.vn 17">
              <a:extLst>
                <a:ext uri="{FF2B5EF4-FFF2-40B4-BE49-F238E27FC236}">
                  <a16:creationId xmlns:a16="http://schemas.microsoft.com/office/drawing/2014/main" id="{A2F584A8-CDB7-E2CF-41D3-7AC5681EADCB}"/>
                </a:ext>
              </a:extLst>
            </p:cNvPr>
            <p:cNvSpPr/>
            <p:nvPr/>
          </p:nvSpPr>
          <p:spPr>
            <a:xfrm rot="5400000">
              <a:off x="7455281" y="901110"/>
              <a:ext cx="18288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DED1B88-3EA1-A141-A5DA-7DFF20A32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697" y="1329917"/>
            <a:ext cx="7688605" cy="4069937"/>
          </a:xfrm>
          <a:prstGeom prst="rect">
            <a:avLst/>
          </a:prstGeom>
        </p:spPr>
      </p:pic>
      <p:grpSp>
        <p:nvGrpSpPr>
          <p:cNvPr id="4" name="9Slide.vn 11">
            <a:extLst>
              <a:ext uri="{FF2B5EF4-FFF2-40B4-BE49-F238E27FC236}">
                <a16:creationId xmlns:a16="http://schemas.microsoft.com/office/drawing/2014/main" id="{842918BA-BD8A-4DDA-B40F-1C9F2B38817F}"/>
              </a:ext>
            </a:extLst>
          </p:cNvPr>
          <p:cNvGrpSpPr/>
          <p:nvPr/>
        </p:nvGrpSpPr>
        <p:grpSpPr>
          <a:xfrm>
            <a:off x="0" y="5409080"/>
            <a:ext cx="6077712" cy="1448919"/>
            <a:chOff x="6600825" y="4314548"/>
            <a:chExt cx="5591175" cy="2543452"/>
          </a:xfrm>
        </p:grpSpPr>
        <p:sp>
          <p:nvSpPr>
            <p:cNvPr id="2" name="9Slide.vn 12">
              <a:extLst>
                <a:ext uri="{FF2B5EF4-FFF2-40B4-BE49-F238E27FC236}">
                  <a16:creationId xmlns:a16="http://schemas.microsoft.com/office/drawing/2014/main" id="{B5A063E7-1787-4C2C-AAAD-9ED9B1BAA8D0}"/>
                </a:ext>
              </a:extLst>
            </p:cNvPr>
            <p:cNvSpPr/>
            <p:nvPr/>
          </p:nvSpPr>
          <p:spPr>
            <a:xfrm>
              <a:off x="6600825" y="4314548"/>
              <a:ext cx="5591175" cy="2543452"/>
            </a:xfrm>
            <a:prstGeom prst="rect">
              <a:avLst/>
            </a:prstGeom>
            <a:gradFill flip="none" rotWithShape="1">
              <a:gsLst>
                <a:gs pos="7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17500" dist="622300" dir="5520000" sx="80000" sy="80000" algn="tl" rotWithShape="0">
                <a:schemeClr val="accent6">
                  <a:alpha val="6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16" name="9Slide.vn 13">
              <a:extLst>
                <a:ext uri="{FF2B5EF4-FFF2-40B4-BE49-F238E27FC236}">
                  <a16:creationId xmlns:a16="http://schemas.microsoft.com/office/drawing/2014/main" id="{76AB559F-DCE7-4AF2-8C6E-154FF1EB1B6C}"/>
                </a:ext>
              </a:extLst>
            </p:cNvPr>
            <p:cNvSpPr txBox="1"/>
            <p:nvPr/>
          </p:nvSpPr>
          <p:spPr>
            <a:xfrm>
              <a:off x="7362824" y="4869155"/>
              <a:ext cx="4525849" cy="1718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>
                  <a:solidFill>
                    <a:schemeClr val="bg1"/>
                  </a:solidFill>
                  <a:latin typeface="#9Slide03 Play" panose="00000500000000000000" pitchFamily="2" charset="0"/>
                  <a:sym typeface="Wingdings" panose="05000000000000000000" pitchFamily="2" charset="2"/>
                </a:rPr>
                <a:t>3.4 Load Plans</a:t>
              </a:r>
            </a:p>
            <a:p>
              <a:pPr>
                <a:lnSpc>
                  <a:spcPct val="90000"/>
                </a:lnSpc>
              </a:pPr>
              <a:r>
                <a:rPr lang="en-US" sz="3200">
                  <a:solidFill>
                    <a:schemeClr val="bg1"/>
                  </a:solidFill>
                  <a:latin typeface="#9Slide03 Play" panose="00000500000000000000" pitchFamily="2" charset="0"/>
                  <a:sym typeface="Wingdings" panose="05000000000000000000" pitchFamily="2" charset="2"/>
                </a:rPr>
                <a:t>thiết kế job đa luồng</a:t>
              </a:r>
              <a:endParaRPr lang="en-US" sz="3200">
                <a:solidFill>
                  <a:schemeClr val="bg1"/>
                </a:solidFill>
                <a:latin typeface="#9Slide03 Play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470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9Slide.vn 2">
            <a:extLst>
              <a:ext uri="{FF2B5EF4-FFF2-40B4-BE49-F238E27FC236}">
                <a16:creationId xmlns:a16="http://schemas.microsoft.com/office/drawing/2014/main" id="{EF4C4EDC-7398-43AE-A5B9-DA4771E91569}"/>
              </a:ext>
            </a:extLst>
          </p:cNvPr>
          <p:cNvGrpSpPr/>
          <p:nvPr/>
        </p:nvGrpSpPr>
        <p:grpSpPr>
          <a:xfrm>
            <a:off x="0" y="577019"/>
            <a:ext cx="1384917" cy="221636"/>
            <a:chOff x="0" y="560976"/>
            <a:chExt cx="1384917" cy="2216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539797-EC62-4454-9B08-86D69BBBB938}"/>
                </a:ext>
              </a:extLst>
            </p:cNvPr>
            <p:cNvGrpSpPr/>
            <p:nvPr/>
          </p:nvGrpSpPr>
          <p:grpSpPr>
            <a:xfrm>
              <a:off x="593494" y="560976"/>
              <a:ext cx="791423" cy="221636"/>
              <a:chOff x="-7992810" y="3235505"/>
              <a:chExt cx="2234660" cy="625812"/>
            </a:xfrm>
            <a:solidFill>
              <a:schemeClr val="bg1"/>
            </a:solidFill>
            <a:effectLst/>
          </p:grpSpPr>
          <p:sp>
            <p:nvSpPr>
              <p:cNvPr id="8" name="9Slide.vn 3">
                <a:extLst>
                  <a:ext uri="{FF2B5EF4-FFF2-40B4-BE49-F238E27FC236}">
                    <a16:creationId xmlns:a16="http://schemas.microsoft.com/office/drawing/2014/main" id="{EECBE028-0FBC-490C-B483-CB962BA575FA}"/>
                  </a:ext>
                </a:extLst>
              </p:cNvPr>
              <p:cNvSpPr/>
              <p:nvPr/>
            </p:nvSpPr>
            <p:spPr>
              <a:xfrm>
                <a:off x="-7992810" y="3244834"/>
                <a:ext cx="547576" cy="606990"/>
              </a:xfrm>
              <a:custGeom>
                <a:avLst/>
                <a:gdLst>
                  <a:gd name="connsiteX0" fmla="*/ 0 w 547576"/>
                  <a:gd name="connsiteY0" fmla="*/ 0 h 606990"/>
                  <a:gd name="connsiteX1" fmla="*/ 262944 w 547576"/>
                  <a:gd name="connsiteY1" fmla="*/ 0 h 606990"/>
                  <a:gd name="connsiteX2" fmla="*/ 476377 w 547576"/>
                  <a:gd name="connsiteY2" fmla="*/ 72590 h 606990"/>
                  <a:gd name="connsiteX3" fmla="*/ 547576 w 547576"/>
                  <a:gd name="connsiteY3" fmla="*/ 307301 h 606990"/>
                  <a:gd name="connsiteX4" fmla="*/ 476377 w 547576"/>
                  <a:gd name="connsiteY4" fmla="*/ 533991 h 606990"/>
                  <a:gd name="connsiteX5" fmla="*/ 262944 w 547576"/>
                  <a:gd name="connsiteY5" fmla="*/ 606990 h 606990"/>
                  <a:gd name="connsiteX6" fmla="*/ 0 w 547576"/>
                  <a:gd name="connsiteY6" fmla="*/ 606990 h 606990"/>
                  <a:gd name="connsiteX7" fmla="*/ 242158 w 547576"/>
                  <a:gd name="connsiteY7" fmla="*/ 490126 h 606990"/>
                  <a:gd name="connsiteX8" fmla="*/ 327023 w 547576"/>
                  <a:gd name="connsiteY8" fmla="*/ 474659 h 606990"/>
                  <a:gd name="connsiteX9" fmla="*/ 376126 w 547576"/>
                  <a:gd name="connsiteY9" fmla="*/ 419991 h 606990"/>
                  <a:gd name="connsiteX10" fmla="*/ 393067 w 547576"/>
                  <a:gd name="connsiteY10" fmla="*/ 306891 h 606990"/>
                  <a:gd name="connsiteX11" fmla="*/ 377517 w 547576"/>
                  <a:gd name="connsiteY11" fmla="*/ 191418 h 606990"/>
                  <a:gd name="connsiteX12" fmla="*/ 329479 w 547576"/>
                  <a:gd name="connsiteY12" fmla="*/ 133477 h 606990"/>
                  <a:gd name="connsiteX13" fmla="*/ 242240 w 547576"/>
                  <a:gd name="connsiteY13" fmla="*/ 116455 h 606990"/>
                  <a:gd name="connsiteX14" fmla="*/ 151727 w 547576"/>
                  <a:gd name="connsiteY14" fmla="*/ 116455 h 606990"/>
                  <a:gd name="connsiteX15" fmla="*/ 151727 w 547576"/>
                  <a:gd name="connsiteY15" fmla="*/ 489717 h 6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7576" h="606990">
                    <a:moveTo>
                      <a:pt x="0" y="0"/>
                    </a:moveTo>
                    <a:lnTo>
                      <a:pt x="262944" y="0"/>
                    </a:lnTo>
                    <a:cubicBezTo>
                      <a:pt x="357822" y="0"/>
                      <a:pt x="428966" y="24197"/>
                      <a:pt x="476377" y="72590"/>
                    </a:cubicBezTo>
                    <a:cubicBezTo>
                      <a:pt x="523789" y="120983"/>
                      <a:pt x="547522" y="199220"/>
                      <a:pt x="547576" y="307301"/>
                    </a:cubicBezTo>
                    <a:cubicBezTo>
                      <a:pt x="547576" y="409707"/>
                      <a:pt x="523843" y="485270"/>
                      <a:pt x="476377" y="533991"/>
                    </a:cubicBezTo>
                    <a:cubicBezTo>
                      <a:pt x="428911" y="582712"/>
                      <a:pt x="357767" y="607045"/>
                      <a:pt x="262944" y="606990"/>
                    </a:cubicBezTo>
                    <a:lnTo>
                      <a:pt x="0" y="606990"/>
                    </a:lnTo>
                    <a:close/>
                    <a:moveTo>
                      <a:pt x="242158" y="490126"/>
                    </a:moveTo>
                    <a:cubicBezTo>
                      <a:pt x="271232" y="491171"/>
                      <a:pt x="300187" y="485893"/>
                      <a:pt x="327023" y="474659"/>
                    </a:cubicBezTo>
                    <a:cubicBezTo>
                      <a:pt x="349675" y="463249"/>
                      <a:pt x="367204" y="443733"/>
                      <a:pt x="376126" y="419991"/>
                    </a:cubicBezTo>
                    <a:cubicBezTo>
                      <a:pt x="387420" y="393530"/>
                      <a:pt x="393067" y="355830"/>
                      <a:pt x="393067" y="306891"/>
                    </a:cubicBezTo>
                    <a:cubicBezTo>
                      <a:pt x="393067" y="257952"/>
                      <a:pt x="387883" y="219462"/>
                      <a:pt x="377517" y="191418"/>
                    </a:cubicBezTo>
                    <a:cubicBezTo>
                      <a:pt x="369384" y="166738"/>
                      <a:pt x="352225" y="146042"/>
                      <a:pt x="329479" y="133477"/>
                    </a:cubicBezTo>
                    <a:cubicBezTo>
                      <a:pt x="307655" y="122075"/>
                      <a:pt x="278576" y="116400"/>
                      <a:pt x="242240" y="116455"/>
                    </a:cubicBezTo>
                    <a:lnTo>
                      <a:pt x="151727" y="116455"/>
                    </a:lnTo>
                    <a:lnTo>
                      <a:pt x="151727" y="489717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9" name="9Slide.vn 4">
                <a:extLst>
                  <a:ext uri="{FF2B5EF4-FFF2-40B4-BE49-F238E27FC236}">
                    <a16:creationId xmlns:a16="http://schemas.microsoft.com/office/drawing/2014/main" id="{A90BCA89-6AA6-4532-ABA0-E23002FD7BE4}"/>
                  </a:ext>
                </a:extLst>
              </p:cNvPr>
              <p:cNvSpPr/>
              <p:nvPr/>
            </p:nvSpPr>
            <p:spPr>
              <a:xfrm>
                <a:off x="-6363258" y="3235505"/>
                <a:ext cx="605108" cy="625812"/>
              </a:xfrm>
              <a:custGeom>
                <a:avLst/>
                <a:gdLst>
                  <a:gd name="connsiteX0" fmla="*/ 76354 w 605108"/>
                  <a:gd name="connsiteY0" fmla="*/ 549458 h 625812"/>
                  <a:gd name="connsiteX1" fmla="*/ 0 w 605108"/>
                  <a:gd name="connsiteY1" fmla="*/ 315730 h 625812"/>
                  <a:gd name="connsiteX2" fmla="*/ 75454 w 605108"/>
                  <a:gd name="connsiteY2" fmla="*/ 75373 h 625812"/>
                  <a:gd name="connsiteX3" fmla="*/ 302554 w 605108"/>
                  <a:gd name="connsiteY3" fmla="*/ 0 h 625812"/>
                  <a:gd name="connsiteX4" fmla="*/ 529245 w 605108"/>
                  <a:gd name="connsiteY4" fmla="*/ 75373 h 625812"/>
                  <a:gd name="connsiteX5" fmla="*/ 605108 w 605108"/>
                  <a:gd name="connsiteY5" fmla="*/ 315730 h 625812"/>
                  <a:gd name="connsiteX6" fmla="*/ 528754 w 605108"/>
                  <a:gd name="connsiteY6" fmla="*/ 549458 h 625812"/>
                  <a:gd name="connsiteX7" fmla="*/ 302554 w 605108"/>
                  <a:gd name="connsiteY7" fmla="*/ 625813 h 625812"/>
                  <a:gd name="connsiteX8" fmla="*/ 76354 w 605108"/>
                  <a:gd name="connsiteY8" fmla="*/ 549458 h 625812"/>
                  <a:gd name="connsiteX9" fmla="*/ 414262 w 605108"/>
                  <a:gd name="connsiteY9" fmla="*/ 452890 h 625812"/>
                  <a:gd name="connsiteX10" fmla="*/ 449616 w 605108"/>
                  <a:gd name="connsiteY10" fmla="*/ 315730 h 625812"/>
                  <a:gd name="connsiteX11" fmla="*/ 414753 w 605108"/>
                  <a:gd name="connsiteY11" fmla="*/ 172514 h 625812"/>
                  <a:gd name="connsiteX12" fmla="*/ 302554 w 605108"/>
                  <a:gd name="connsiteY12" fmla="*/ 130040 h 625812"/>
                  <a:gd name="connsiteX13" fmla="*/ 189454 w 605108"/>
                  <a:gd name="connsiteY13" fmla="*/ 172514 h 625812"/>
                  <a:gd name="connsiteX14" fmla="*/ 154592 w 605108"/>
                  <a:gd name="connsiteY14" fmla="*/ 315730 h 625812"/>
                  <a:gd name="connsiteX15" fmla="*/ 189945 w 605108"/>
                  <a:gd name="connsiteY15" fmla="*/ 452890 h 625812"/>
                  <a:gd name="connsiteX16" fmla="*/ 302554 w 605108"/>
                  <a:gd name="connsiteY16" fmla="*/ 496673 h 625812"/>
                  <a:gd name="connsiteX17" fmla="*/ 414262 w 605108"/>
                  <a:gd name="connsiteY17" fmla="*/ 452645 h 62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05108" h="625812">
                    <a:moveTo>
                      <a:pt x="76354" y="549458"/>
                    </a:moveTo>
                    <a:cubicBezTo>
                      <a:pt x="25451" y="498555"/>
                      <a:pt x="0" y="420646"/>
                      <a:pt x="0" y="315730"/>
                    </a:cubicBezTo>
                    <a:cubicBezTo>
                      <a:pt x="0" y="205795"/>
                      <a:pt x="25151" y="125675"/>
                      <a:pt x="75454" y="75373"/>
                    </a:cubicBezTo>
                    <a:cubicBezTo>
                      <a:pt x="125757" y="25070"/>
                      <a:pt x="201457" y="-54"/>
                      <a:pt x="302554" y="0"/>
                    </a:cubicBezTo>
                    <a:cubicBezTo>
                      <a:pt x="403160" y="0"/>
                      <a:pt x="478723" y="25124"/>
                      <a:pt x="529245" y="75373"/>
                    </a:cubicBezTo>
                    <a:cubicBezTo>
                      <a:pt x="579766" y="125621"/>
                      <a:pt x="605054" y="205740"/>
                      <a:pt x="605108" y="315730"/>
                    </a:cubicBezTo>
                    <a:cubicBezTo>
                      <a:pt x="605108" y="420646"/>
                      <a:pt x="579656" y="498555"/>
                      <a:pt x="528754" y="549458"/>
                    </a:cubicBezTo>
                    <a:cubicBezTo>
                      <a:pt x="477851" y="600362"/>
                      <a:pt x="402451" y="625813"/>
                      <a:pt x="302554" y="625813"/>
                    </a:cubicBezTo>
                    <a:cubicBezTo>
                      <a:pt x="202712" y="625649"/>
                      <a:pt x="127312" y="600198"/>
                      <a:pt x="76354" y="549458"/>
                    </a:cubicBezTo>
                    <a:close/>
                    <a:moveTo>
                      <a:pt x="414262" y="452890"/>
                    </a:moveTo>
                    <a:cubicBezTo>
                      <a:pt x="437832" y="423701"/>
                      <a:pt x="449616" y="377981"/>
                      <a:pt x="449616" y="315730"/>
                    </a:cubicBezTo>
                    <a:cubicBezTo>
                      <a:pt x="449616" y="248514"/>
                      <a:pt x="437995" y="200775"/>
                      <a:pt x="414753" y="172514"/>
                    </a:cubicBezTo>
                    <a:cubicBezTo>
                      <a:pt x="391512" y="144253"/>
                      <a:pt x="354112" y="130095"/>
                      <a:pt x="302554" y="130040"/>
                    </a:cubicBezTo>
                    <a:cubicBezTo>
                      <a:pt x="250396" y="130040"/>
                      <a:pt x="212696" y="144198"/>
                      <a:pt x="189454" y="172514"/>
                    </a:cubicBezTo>
                    <a:cubicBezTo>
                      <a:pt x="166212" y="200830"/>
                      <a:pt x="154592" y="248569"/>
                      <a:pt x="154592" y="315730"/>
                    </a:cubicBezTo>
                    <a:cubicBezTo>
                      <a:pt x="154592" y="377927"/>
                      <a:pt x="166376" y="423647"/>
                      <a:pt x="189945" y="452890"/>
                    </a:cubicBezTo>
                    <a:cubicBezTo>
                      <a:pt x="213515" y="482133"/>
                      <a:pt x="251051" y="496728"/>
                      <a:pt x="302554" y="496673"/>
                    </a:cubicBezTo>
                    <a:cubicBezTo>
                      <a:pt x="353457" y="496509"/>
                      <a:pt x="390693" y="481833"/>
                      <a:pt x="414262" y="452645"/>
                    </a:cubicBez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0" name="9Slide.vn 5">
                <a:extLst>
                  <a:ext uri="{FF2B5EF4-FFF2-40B4-BE49-F238E27FC236}">
                    <a16:creationId xmlns:a16="http://schemas.microsoft.com/office/drawing/2014/main" id="{EC7D161C-E266-4E4D-B8F0-9C94381CC438}"/>
                  </a:ext>
                </a:extLst>
              </p:cNvPr>
              <p:cNvSpPr/>
              <p:nvPr/>
            </p:nvSpPr>
            <p:spPr>
              <a:xfrm>
                <a:off x="-6792087" y="3488793"/>
                <a:ext cx="348955" cy="362868"/>
              </a:xfrm>
              <a:custGeom>
                <a:avLst/>
                <a:gdLst>
                  <a:gd name="connsiteX0" fmla="*/ 0 w 348955"/>
                  <a:gd name="connsiteY0" fmla="*/ 0 h 362868"/>
                  <a:gd name="connsiteX1" fmla="*/ 0 w 348955"/>
                  <a:gd name="connsiteY1" fmla="*/ 362868 h 362868"/>
                  <a:gd name="connsiteX2" fmla="*/ 151727 w 348955"/>
                  <a:gd name="connsiteY2" fmla="*/ 362868 h 362868"/>
                  <a:gd name="connsiteX3" fmla="*/ 151727 w 348955"/>
                  <a:gd name="connsiteY3" fmla="*/ 118747 h 362868"/>
                  <a:gd name="connsiteX4" fmla="*/ 285368 w 348955"/>
                  <a:gd name="connsiteY4" fmla="*/ 118747 h 362868"/>
                  <a:gd name="connsiteX5" fmla="*/ 348956 w 348955"/>
                  <a:gd name="connsiteY5" fmla="*/ 0 h 362868"/>
                  <a:gd name="connsiteX6" fmla="*/ 178406 w 348955"/>
                  <a:gd name="connsiteY6" fmla="*/ 0 h 362868"/>
                  <a:gd name="connsiteX7" fmla="*/ 0 w 348955"/>
                  <a:gd name="connsiteY7" fmla="*/ 0 h 36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8955" h="362868">
                    <a:moveTo>
                      <a:pt x="0" y="0"/>
                    </a:moveTo>
                    <a:lnTo>
                      <a:pt x="0" y="362868"/>
                    </a:lnTo>
                    <a:lnTo>
                      <a:pt x="151727" y="362868"/>
                    </a:lnTo>
                    <a:lnTo>
                      <a:pt x="151727" y="118747"/>
                    </a:lnTo>
                    <a:lnTo>
                      <a:pt x="285368" y="118747"/>
                    </a:lnTo>
                    <a:lnTo>
                      <a:pt x="348956" y="0"/>
                    </a:lnTo>
                    <a:lnTo>
                      <a:pt x="17840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1" name="9Slide.vn 6">
                <a:extLst>
                  <a:ext uri="{FF2B5EF4-FFF2-40B4-BE49-F238E27FC236}">
                    <a16:creationId xmlns:a16="http://schemas.microsoft.com/office/drawing/2014/main" id="{2D4B5238-0EE6-47C7-AEB6-50E2A0C6C716}"/>
                  </a:ext>
                </a:extLst>
              </p:cNvPr>
              <p:cNvSpPr/>
              <p:nvPr/>
            </p:nvSpPr>
            <p:spPr>
              <a:xfrm>
                <a:off x="-6792087" y="3244671"/>
                <a:ext cx="441105" cy="116864"/>
              </a:xfrm>
              <a:custGeom>
                <a:avLst/>
                <a:gdLst>
                  <a:gd name="connsiteX0" fmla="*/ 0 w 441105"/>
                  <a:gd name="connsiteY0" fmla="*/ 0 h 116864"/>
                  <a:gd name="connsiteX1" fmla="*/ 0 w 441105"/>
                  <a:gd name="connsiteY1" fmla="*/ 116864 h 116864"/>
                  <a:gd name="connsiteX2" fmla="*/ 178406 w 441105"/>
                  <a:gd name="connsiteY2" fmla="*/ 116864 h 116864"/>
                  <a:gd name="connsiteX3" fmla="*/ 371298 w 441105"/>
                  <a:gd name="connsiteY3" fmla="*/ 116864 h 116864"/>
                  <a:gd name="connsiteX4" fmla="*/ 441105 w 441105"/>
                  <a:gd name="connsiteY4" fmla="*/ 0 h 116864"/>
                  <a:gd name="connsiteX5" fmla="*/ 0 w 441105"/>
                  <a:gd name="connsiteY5" fmla="*/ 0 h 11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1105" h="116864">
                    <a:moveTo>
                      <a:pt x="0" y="0"/>
                    </a:moveTo>
                    <a:lnTo>
                      <a:pt x="0" y="116864"/>
                    </a:lnTo>
                    <a:lnTo>
                      <a:pt x="178406" y="116864"/>
                    </a:lnTo>
                    <a:lnTo>
                      <a:pt x="371298" y="116864"/>
                    </a:lnTo>
                    <a:lnTo>
                      <a:pt x="44110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2" name="9Slide.vn 7">
                <a:extLst>
                  <a:ext uri="{FF2B5EF4-FFF2-40B4-BE49-F238E27FC236}">
                    <a16:creationId xmlns:a16="http://schemas.microsoft.com/office/drawing/2014/main" id="{1E88CE70-DEA3-45DB-A57B-CD4BAC7070D3}"/>
                  </a:ext>
                </a:extLst>
              </p:cNvPr>
              <p:cNvSpPr/>
              <p:nvPr/>
            </p:nvSpPr>
            <p:spPr>
              <a:xfrm>
                <a:off x="-7457510" y="3244671"/>
                <a:ext cx="226935" cy="259671"/>
              </a:xfrm>
              <a:custGeom>
                <a:avLst/>
                <a:gdLst>
                  <a:gd name="connsiteX0" fmla="*/ 226936 w 226935"/>
                  <a:gd name="connsiteY0" fmla="*/ 127258 h 259671"/>
                  <a:gd name="connsiteX1" fmla="*/ 158356 w 226935"/>
                  <a:gd name="connsiteY1" fmla="*/ 0 h 259671"/>
                  <a:gd name="connsiteX2" fmla="*/ 0 w 226935"/>
                  <a:gd name="connsiteY2" fmla="*/ 0 h 259671"/>
                  <a:gd name="connsiteX3" fmla="*/ 147390 w 226935"/>
                  <a:gd name="connsiteY3" fmla="*/ 259671 h 259671"/>
                  <a:gd name="connsiteX4" fmla="*/ 226936 w 226935"/>
                  <a:gd name="connsiteY4" fmla="*/ 127258 h 25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935" h="259671">
                    <a:moveTo>
                      <a:pt x="226936" y="127258"/>
                    </a:moveTo>
                    <a:lnTo>
                      <a:pt x="158356" y="0"/>
                    </a:lnTo>
                    <a:lnTo>
                      <a:pt x="0" y="0"/>
                    </a:lnTo>
                    <a:lnTo>
                      <a:pt x="147390" y="259671"/>
                    </a:lnTo>
                    <a:lnTo>
                      <a:pt x="226936" y="127258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3" name="9Slide.vn 8">
                <a:extLst>
                  <a:ext uri="{FF2B5EF4-FFF2-40B4-BE49-F238E27FC236}">
                    <a16:creationId xmlns:a16="http://schemas.microsoft.com/office/drawing/2014/main" id="{727F9612-70F3-4603-ACCD-2FA6CA2B691D}"/>
                  </a:ext>
                </a:extLst>
              </p:cNvPr>
              <p:cNvSpPr/>
              <p:nvPr/>
            </p:nvSpPr>
            <p:spPr>
              <a:xfrm>
                <a:off x="-7239740" y="3244671"/>
                <a:ext cx="370397" cy="606990"/>
              </a:xfrm>
              <a:custGeom>
                <a:avLst/>
                <a:gdLst>
                  <a:gd name="connsiteX0" fmla="*/ 212042 w 370397"/>
                  <a:gd name="connsiteY0" fmla="*/ 0 h 606990"/>
                  <a:gd name="connsiteX1" fmla="*/ 130040 w 370397"/>
                  <a:gd name="connsiteY1" fmla="*/ 152054 h 606990"/>
                  <a:gd name="connsiteX2" fmla="*/ 0 w 370397"/>
                  <a:gd name="connsiteY2" fmla="*/ 394049 h 606990"/>
                  <a:gd name="connsiteX3" fmla="*/ 0 w 370397"/>
                  <a:gd name="connsiteY3" fmla="*/ 606990 h 606990"/>
                  <a:gd name="connsiteX4" fmla="*/ 152627 w 370397"/>
                  <a:gd name="connsiteY4" fmla="*/ 606990 h 606990"/>
                  <a:gd name="connsiteX5" fmla="*/ 152627 w 370397"/>
                  <a:gd name="connsiteY5" fmla="*/ 383655 h 606990"/>
                  <a:gd name="connsiteX6" fmla="*/ 370398 w 370397"/>
                  <a:gd name="connsiteY6" fmla="*/ 0 h 606990"/>
                  <a:gd name="connsiteX7" fmla="*/ 212042 w 370397"/>
                  <a:gd name="connsiteY7" fmla="*/ 0 h 6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0397" h="606990">
                    <a:moveTo>
                      <a:pt x="212042" y="0"/>
                    </a:moveTo>
                    <a:lnTo>
                      <a:pt x="130040" y="152054"/>
                    </a:lnTo>
                    <a:lnTo>
                      <a:pt x="0" y="394049"/>
                    </a:lnTo>
                    <a:lnTo>
                      <a:pt x="0" y="606990"/>
                    </a:lnTo>
                    <a:lnTo>
                      <a:pt x="152627" y="606990"/>
                    </a:lnTo>
                    <a:lnTo>
                      <a:pt x="152627" y="383655"/>
                    </a:lnTo>
                    <a:lnTo>
                      <a:pt x="370398" y="0"/>
                    </a:lnTo>
                    <a:lnTo>
                      <a:pt x="212042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</p:grpSp>
        <p:sp>
          <p:nvSpPr>
            <p:cNvPr id="7" name="9Slide.vn 9">
              <a:extLst>
                <a:ext uri="{FF2B5EF4-FFF2-40B4-BE49-F238E27FC236}">
                  <a16:creationId xmlns:a16="http://schemas.microsoft.com/office/drawing/2014/main" id="{6323F30D-C7D7-4CFE-9CBD-0D6E20BBB9C9}"/>
                </a:ext>
              </a:extLst>
            </p:cNvPr>
            <p:cNvSpPr/>
            <p:nvPr/>
          </p:nvSpPr>
          <p:spPr>
            <a:xfrm>
              <a:off x="0" y="662650"/>
              <a:ext cx="365760" cy="18288"/>
            </a:xfrm>
            <a:prstGeom prst="rect">
              <a:avLst/>
            </a:prstGeom>
            <a:gradFill flip="none" rotWithShape="1">
              <a:gsLst>
                <a:gs pos="7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77800" algn="ctr" rotWithShape="0">
                <a:schemeClr val="accent6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  <p:sp>
        <p:nvSpPr>
          <p:cNvPr id="3" name="9Slide.vn 10">
            <a:extLst>
              <a:ext uri="{FF2B5EF4-FFF2-40B4-BE49-F238E27FC236}">
                <a16:creationId xmlns:a16="http://schemas.microsoft.com/office/drawing/2014/main" id="{0B4EDA34-F426-B537-6B80-B0B066251514}"/>
              </a:ext>
            </a:extLst>
          </p:cNvPr>
          <p:cNvSpPr/>
          <p:nvPr/>
        </p:nvSpPr>
        <p:spPr>
          <a:xfrm>
            <a:off x="899795" y="1011978"/>
            <a:ext cx="10392412" cy="4834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sp>
        <p:nvSpPr>
          <p:cNvPr id="17" name="9Slide.vn 10">
            <a:extLst>
              <a:ext uri="{FF2B5EF4-FFF2-40B4-BE49-F238E27FC236}">
                <a16:creationId xmlns:a16="http://schemas.microsoft.com/office/drawing/2014/main" id="{F8A3995E-BD59-4E7E-B186-89BBE0BE820C}"/>
              </a:ext>
            </a:extLst>
          </p:cNvPr>
          <p:cNvSpPr/>
          <p:nvPr/>
        </p:nvSpPr>
        <p:spPr>
          <a:xfrm>
            <a:off x="899793" y="1002690"/>
            <a:ext cx="10392412" cy="485256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  <a:alpha val="50000"/>
                </a:schemeClr>
              </a:gs>
              <a:gs pos="0">
                <a:srgbClr val="5C4B9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grpSp>
        <p:nvGrpSpPr>
          <p:cNvPr id="15" name="9Slide.vn 15">
            <a:extLst>
              <a:ext uri="{FF2B5EF4-FFF2-40B4-BE49-F238E27FC236}">
                <a16:creationId xmlns:a16="http://schemas.microsoft.com/office/drawing/2014/main" id="{8E482D5A-6657-140A-3CE0-0AA62B829AE0}"/>
              </a:ext>
            </a:extLst>
          </p:cNvPr>
          <p:cNvGrpSpPr/>
          <p:nvPr/>
        </p:nvGrpSpPr>
        <p:grpSpPr>
          <a:xfrm>
            <a:off x="9342033" y="6007605"/>
            <a:ext cx="457200" cy="457200"/>
            <a:chOff x="7235825" y="901110"/>
            <a:chExt cx="457200" cy="457200"/>
          </a:xfrm>
          <a:gradFill flip="none" rotWithShape="1">
            <a:gsLst>
              <a:gs pos="77000">
                <a:schemeClr val="accent6"/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algn="ctr" rotWithShape="0">
              <a:schemeClr val="accent6">
                <a:alpha val="96000"/>
              </a:schemeClr>
            </a:outerShdw>
          </a:effectLst>
        </p:grpSpPr>
        <p:sp>
          <p:nvSpPr>
            <p:cNvPr id="19" name="9Slide.vn 16">
              <a:extLst>
                <a:ext uri="{FF2B5EF4-FFF2-40B4-BE49-F238E27FC236}">
                  <a16:creationId xmlns:a16="http://schemas.microsoft.com/office/drawing/2014/main" id="{574A1CB5-F7DA-EE0A-8146-1DD7FD194F75}"/>
                </a:ext>
              </a:extLst>
            </p:cNvPr>
            <p:cNvSpPr/>
            <p:nvPr/>
          </p:nvSpPr>
          <p:spPr>
            <a:xfrm>
              <a:off x="7455281" y="901110"/>
              <a:ext cx="18288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26" name="9Slide.vn 17">
              <a:extLst>
                <a:ext uri="{FF2B5EF4-FFF2-40B4-BE49-F238E27FC236}">
                  <a16:creationId xmlns:a16="http://schemas.microsoft.com/office/drawing/2014/main" id="{A2F584A8-CDB7-E2CF-41D3-7AC5681EADCB}"/>
                </a:ext>
              </a:extLst>
            </p:cNvPr>
            <p:cNvSpPr/>
            <p:nvPr/>
          </p:nvSpPr>
          <p:spPr>
            <a:xfrm rot="5400000">
              <a:off x="7455281" y="901110"/>
              <a:ext cx="18288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B52CE6B-4B2E-64A3-B117-B0B2C8A47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47"/>
          <a:stretch/>
        </p:blipFill>
        <p:spPr>
          <a:xfrm>
            <a:off x="1671540" y="1237769"/>
            <a:ext cx="8955316" cy="4477420"/>
          </a:xfrm>
          <a:prstGeom prst="rect">
            <a:avLst/>
          </a:prstGeom>
        </p:spPr>
      </p:pic>
      <p:grpSp>
        <p:nvGrpSpPr>
          <p:cNvPr id="4" name="9Slide.vn 11">
            <a:extLst>
              <a:ext uri="{FF2B5EF4-FFF2-40B4-BE49-F238E27FC236}">
                <a16:creationId xmlns:a16="http://schemas.microsoft.com/office/drawing/2014/main" id="{842918BA-BD8A-4DDA-B40F-1C9F2B38817F}"/>
              </a:ext>
            </a:extLst>
          </p:cNvPr>
          <p:cNvGrpSpPr/>
          <p:nvPr/>
        </p:nvGrpSpPr>
        <p:grpSpPr>
          <a:xfrm>
            <a:off x="0" y="5373342"/>
            <a:ext cx="6077712" cy="1484657"/>
            <a:chOff x="6600825" y="4314548"/>
            <a:chExt cx="5591175" cy="2543452"/>
          </a:xfrm>
        </p:grpSpPr>
        <p:sp>
          <p:nvSpPr>
            <p:cNvPr id="2" name="9Slide.vn 12">
              <a:extLst>
                <a:ext uri="{FF2B5EF4-FFF2-40B4-BE49-F238E27FC236}">
                  <a16:creationId xmlns:a16="http://schemas.microsoft.com/office/drawing/2014/main" id="{B5A063E7-1787-4C2C-AAAD-9ED9B1BAA8D0}"/>
                </a:ext>
              </a:extLst>
            </p:cNvPr>
            <p:cNvSpPr/>
            <p:nvPr/>
          </p:nvSpPr>
          <p:spPr>
            <a:xfrm>
              <a:off x="6600825" y="4314548"/>
              <a:ext cx="5591175" cy="2543452"/>
            </a:xfrm>
            <a:prstGeom prst="rect">
              <a:avLst/>
            </a:prstGeom>
            <a:gradFill flip="none" rotWithShape="1">
              <a:gsLst>
                <a:gs pos="7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17500" dist="622300" dir="5520000" sx="80000" sy="80000" algn="tl" rotWithShape="0">
                <a:schemeClr val="accent6">
                  <a:alpha val="6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16" name="9Slide.vn 13">
              <a:extLst>
                <a:ext uri="{FF2B5EF4-FFF2-40B4-BE49-F238E27FC236}">
                  <a16:creationId xmlns:a16="http://schemas.microsoft.com/office/drawing/2014/main" id="{76AB559F-DCE7-4AF2-8C6E-154FF1EB1B6C}"/>
                </a:ext>
              </a:extLst>
            </p:cNvPr>
            <p:cNvSpPr txBox="1"/>
            <p:nvPr/>
          </p:nvSpPr>
          <p:spPr>
            <a:xfrm>
              <a:off x="7362824" y="4869155"/>
              <a:ext cx="4525849" cy="1676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>
                  <a:solidFill>
                    <a:schemeClr val="bg1"/>
                  </a:solidFill>
                  <a:latin typeface="#9Slide03 Play" panose="00000500000000000000" pitchFamily="2" charset="0"/>
                  <a:sym typeface="Wingdings" panose="05000000000000000000" pitchFamily="2" charset="2"/>
                </a:rPr>
                <a:t>3.5 Data Mart</a:t>
              </a:r>
              <a:br>
                <a:rPr lang="en-US" sz="3200">
                  <a:solidFill>
                    <a:schemeClr val="bg1"/>
                  </a:solidFill>
                  <a:latin typeface="#9Slide03 Play" panose="00000500000000000000" pitchFamily="2" charset="0"/>
                  <a:sym typeface="Wingdings" panose="05000000000000000000" pitchFamily="2" charset="2"/>
                </a:rPr>
              </a:br>
              <a:r>
                <a:rPr lang="en-US" sz="3200">
                  <a:solidFill>
                    <a:schemeClr val="bg1"/>
                  </a:solidFill>
                  <a:latin typeface="#9Slide03 Play" panose="00000500000000000000" pitchFamily="2" charset="0"/>
                  <a:sym typeface="Wingdings" panose="05000000000000000000" pitchFamily="2" charset="2"/>
                </a:rPr>
                <a:t> POWER BI</a:t>
              </a:r>
              <a:endParaRPr lang="en-US" sz="3200">
                <a:solidFill>
                  <a:schemeClr val="bg1"/>
                </a:solidFill>
                <a:latin typeface="#9Slide03 Play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575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9Slide.vn 2">
            <a:extLst>
              <a:ext uri="{FF2B5EF4-FFF2-40B4-BE49-F238E27FC236}">
                <a16:creationId xmlns:a16="http://schemas.microsoft.com/office/drawing/2014/main" id="{EF4C4EDC-7398-43AE-A5B9-DA4771E91569}"/>
              </a:ext>
            </a:extLst>
          </p:cNvPr>
          <p:cNvGrpSpPr/>
          <p:nvPr/>
        </p:nvGrpSpPr>
        <p:grpSpPr>
          <a:xfrm>
            <a:off x="0" y="577019"/>
            <a:ext cx="1384917" cy="221636"/>
            <a:chOff x="0" y="560976"/>
            <a:chExt cx="1384917" cy="2216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539797-EC62-4454-9B08-86D69BBBB938}"/>
                </a:ext>
              </a:extLst>
            </p:cNvPr>
            <p:cNvGrpSpPr/>
            <p:nvPr/>
          </p:nvGrpSpPr>
          <p:grpSpPr>
            <a:xfrm>
              <a:off x="593494" y="560976"/>
              <a:ext cx="791423" cy="221636"/>
              <a:chOff x="-7992810" y="3235505"/>
              <a:chExt cx="2234660" cy="625812"/>
            </a:xfrm>
            <a:solidFill>
              <a:schemeClr val="bg1"/>
            </a:solidFill>
            <a:effectLst/>
          </p:grpSpPr>
          <p:sp>
            <p:nvSpPr>
              <p:cNvPr id="8" name="9Slide.vn 3">
                <a:extLst>
                  <a:ext uri="{FF2B5EF4-FFF2-40B4-BE49-F238E27FC236}">
                    <a16:creationId xmlns:a16="http://schemas.microsoft.com/office/drawing/2014/main" id="{EECBE028-0FBC-490C-B483-CB962BA575FA}"/>
                  </a:ext>
                </a:extLst>
              </p:cNvPr>
              <p:cNvSpPr/>
              <p:nvPr/>
            </p:nvSpPr>
            <p:spPr>
              <a:xfrm>
                <a:off x="-7992810" y="3244834"/>
                <a:ext cx="547576" cy="606990"/>
              </a:xfrm>
              <a:custGeom>
                <a:avLst/>
                <a:gdLst>
                  <a:gd name="connsiteX0" fmla="*/ 0 w 547576"/>
                  <a:gd name="connsiteY0" fmla="*/ 0 h 606990"/>
                  <a:gd name="connsiteX1" fmla="*/ 262944 w 547576"/>
                  <a:gd name="connsiteY1" fmla="*/ 0 h 606990"/>
                  <a:gd name="connsiteX2" fmla="*/ 476377 w 547576"/>
                  <a:gd name="connsiteY2" fmla="*/ 72590 h 606990"/>
                  <a:gd name="connsiteX3" fmla="*/ 547576 w 547576"/>
                  <a:gd name="connsiteY3" fmla="*/ 307301 h 606990"/>
                  <a:gd name="connsiteX4" fmla="*/ 476377 w 547576"/>
                  <a:gd name="connsiteY4" fmla="*/ 533991 h 606990"/>
                  <a:gd name="connsiteX5" fmla="*/ 262944 w 547576"/>
                  <a:gd name="connsiteY5" fmla="*/ 606990 h 606990"/>
                  <a:gd name="connsiteX6" fmla="*/ 0 w 547576"/>
                  <a:gd name="connsiteY6" fmla="*/ 606990 h 606990"/>
                  <a:gd name="connsiteX7" fmla="*/ 242158 w 547576"/>
                  <a:gd name="connsiteY7" fmla="*/ 490126 h 606990"/>
                  <a:gd name="connsiteX8" fmla="*/ 327023 w 547576"/>
                  <a:gd name="connsiteY8" fmla="*/ 474659 h 606990"/>
                  <a:gd name="connsiteX9" fmla="*/ 376126 w 547576"/>
                  <a:gd name="connsiteY9" fmla="*/ 419991 h 606990"/>
                  <a:gd name="connsiteX10" fmla="*/ 393067 w 547576"/>
                  <a:gd name="connsiteY10" fmla="*/ 306891 h 606990"/>
                  <a:gd name="connsiteX11" fmla="*/ 377517 w 547576"/>
                  <a:gd name="connsiteY11" fmla="*/ 191418 h 606990"/>
                  <a:gd name="connsiteX12" fmla="*/ 329479 w 547576"/>
                  <a:gd name="connsiteY12" fmla="*/ 133477 h 606990"/>
                  <a:gd name="connsiteX13" fmla="*/ 242240 w 547576"/>
                  <a:gd name="connsiteY13" fmla="*/ 116455 h 606990"/>
                  <a:gd name="connsiteX14" fmla="*/ 151727 w 547576"/>
                  <a:gd name="connsiteY14" fmla="*/ 116455 h 606990"/>
                  <a:gd name="connsiteX15" fmla="*/ 151727 w 547576"/>
                  <a:gd name="connsiteY15" fmla="*/ 489717 h 6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7576" h="606990">
                    <a:moveTo>
                      <a:pt x="0" y="0"/>
                    </a:moveTo>
                    <a:lnTo>
                      <a:pt x="262944" y="0"/>
                    </a:lnTo>
                    <a:cubicBezTo>
                      <a:pt x="357822" y="0"/>
                      <a:pt x="428966" y="24197"/>
                      <a:pt x="476377" y="72590"/>
                    </a:cubicBezTo>
                    <a:cubicBezTo>
                      <a:pt x="523789" y="120983"/>
                      <a:pt x="547522" y="199220"/>
                      <a:pt x="547576" y="307301"/>
                    </a:cubicBezTo>
                    <a:cubicBezTo>
                      <a:pt x="547576" y="409707"/>
                      <a:pt x="523843" y="485270"/>
                      <a:pt x="476377" y="533991"/>
                    </a:cubicBezTo>
                    <a:cubicBezTo>
                      <a:pt x="428911" y="582712"/>
                      <a:pt x="357767" y="607045"/>
                      <a:pt x="262944" y="606990"/>
                    </a:cubicBezTo>
                    <a:lnTo>
                      <a:pt x="0" y="606990"/>
                    </a:lnTo>
                    <a:close/>
                    <a:moveTo>
                      <a:pt x="242158" y="490126"/>
                    </a:moveTo>
                    <a:cubicBezTo>
                      <a:pt x="271232" y="491171"/>
                      <a:pt x="300187" y="485893"/>
                      <a:pt x="327023" y="474659"/>
                    </a:cubicBezTo>
                    <a:cubicBezTo>
                      <a:pt x="349675" y="463249"/>
                      <a:pt x="367204" y="443733"/>
                      <a:pt x="376126" y="419991"/>
                    </a:cubicBezTo>
                    <a:cubicBezTo>
                      <a:pt x="387420" y="393530"/>
                      <a:pt x="393067" y="355830"/>
                      <a:pt x="393067" y="306891"/>
                    </a:cubicBezTo>
                    <a:cubicBezTo>
                      <a:pt x="393067" y="257952"/>
                      <a:pt x="387883" y="219462"/>
                      <a:pt x="377517" y="191418"/>
                    </a:cubicBezTo>
                    <a:cubicBezTo>
                      <a:pt x="369384" y="166738"/>
                      <a:pt x="352225" y="146042"/>
                      <a:pt x="329479" y="133477"/>
                    </a:cubicBezTo>
                    <a:cubicBezTo>
                      <a:pt x="307655" y="122075"/>
                      <a:pt x="278576" y="116400"/>
                      <a:pt x="242240" y="116455"/>
                    </a:cubicBezTo>
                    <a:lnTo>
                      <a:pt x="151727" y="116455"/>
                    </a:lnTo>
                    <a:lnTo>
                      <a:pt x="151727" y="489717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9" name="9Slide.vn 4">
                <a:extLst>
                  <a:ext uri="{FF2B5EF4-FFF2-40B4-BE49-F238E27FC236}">
                    <a16:creationId xmlns:a16="http://schemas.microsoft.com/office/drawing/2014/main" id="{A90BCA89-6AA6-4532-ABA0-E23002FD7BE4}"/>
                  </a:ext>
                </a:extLst>
              </p:cNvPr>
              <p:cNvSpPr/>
              <p:nvPr/>
            </p:nvSpPr>
            <p:spPr>
              <a:xfrm>
                <a:off x="-6363258" y="3235505"/>
                <a:ext cx="605108" cy="625812"/>
              </a:xfrm>
              <a:custGeom>
                <a:avLst/>
                <a:gdLst>
                  <a:gd name="connsiteX0" fmla="*/ 76354 w 605108"/>
                  <a:gd name="connsiteY0" fmla="*/ 549458 h 625812"/>
                  <a:gd name="connsiteX1" fmla="*/ 0 w 605108"/>
                  <a:gd name="connsiteY1" fmla="*/ 315730 h 625812"/>
                  <a:gd name="connsiteX2" fmla="*/ 75454 w 605108"/>
                  <a:gd name="connsiteY2" fmla="*/ 75373 h 625812"/>
                  <a:gd name="connsiteX3" fmla="*/ 302554 w 605108"/>
                  <a:gd name="connsiteY3" fmla="*/ 0 h 625812"/>
                  <a:gd name="connsiteX4" fmla="*/ 529245 w 605108"/>
                  <a:gd name="connsiteY4" fmla="*/ 75373 h 625812"/>
                  <a:gd name="connsiteX5" fmla="*/ 605108 w 605108"/>
                  <a:gd name="connsiteY5" fmla="*/ 315730 h 625812"/>
                  <a:gd name="connsiteX6" fmla="*/ 528754 w 605108"/>
                  <a:gd name="connsiteY6" fmla="*/ 549458 h 625812"/>
                  <a:gd name="connsiteX7" fmla="*/ 302554 w 605108"/>
                  <a:gd name="connsiteY7" fmla="*/ 625813 h 625812"/>
                  <a:gd name="connsiteX8" fmla="*/ 76354 w 605108"/>
                  <a:gd name="connsiteY8" fmla="*/ 549458 h 625812"/>
                  <a:gd name="connsiteX9" fmla="*/ 414262 w 605108"/>
                  <a:gd name="connsiteY9" fmla="*/ 452890 h 625812"/>
                  <a:gd name="connsiteX10" fmla="*/ 449616 w 605108"/>
                  <a:gd name="connsiteY10" fmla="*/ 315730 h 625812"/>
                  <a:gd name="connsiteX11" fmla="*/ 414753 w 605108"/>
                  <a:gd name="connsiteY11" fmla="*/ 172514 h 625812"/>
                  <a:gd name="connsiteX12" fmla="*/ 302554 w 605108"/>
                  <a:gd name="connsiteY12" fmla="*/ 130040 h 625812"/>
                  <a:gd name="connsiteX13" fmla="*/ 189454 w 605108"/>
                  <a:gd name="connsiteY13" fmla="*/ 172514 h 625812"/>
                  <a:gd name="connsiteX14" fmla="*/ 154592 w 605108"/>
                  <a:gd name="connsiteY14" fmla="*/ 315730 h 625812"/>
                  <a:gd name="connsiteX15" fmla="*/ 189945 w 605108"/>
                  <a:gd name="connsiteY15" fmla="*/ 452890 h 625812"/>
                  <a:gd name="connsiteX16" fmla="*/ 302554 w 605108"/>
                  <a:gd name="connsiteY16" fmla="*/ 496673 h 625812"/>
                  <a:gd name="connsiteX17" fmla="*/ 414262 w 605108"/>
                  <a:gd name="connsiteY17" fmla="*/ 452645 h 62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05108" h="625812">
                    <a:moveTo>
                      <a:pt x="76354" y="549458"/>
                    </a:moveTo>
                    <a:cubicBezTo>
                      <a:pt x="25451" y="498555"/>
                      <a:pt x="0" y="420646"/>
                      <a:pt x="0" y="315730"/>
                    </a:cubicBezTo>
                    <a:cubicBezTo>
                      <a:pt x="0" y="205795"/>
                      <a:pt x="25151" y="125675"/>
                      <a:pt x="75454" y="75373"/>
                    </a:cubicBezTo>
                    <a:cubicBezTo>
                      <a:pt x="125757" y="25070"/>
                      <a:pt x="201457" y="-54"/>
                      <a:pt x="302554" y="0"/>
                    </a:cubicBezTo>
                    <a:cubicBezTo>
                      <a:pt x="403160" y="0"/>
                      <a:pt x="478723" y="25124"/>
                      <a:pt x="529245" y="75373"/>
                    </a:cubicBezTo>
                    <a:cubicBezTo>
                      <a:pt x="579766" y="125621"/>
                      <a:pt x="605054" y="205740"/>
                      <a:pt x="605108" y="315730"/>
                    </a:cubicBezTo>
                    <a:cubicBezTo>
                      <a:pt x="605108" y="420646"/>
                      <a:pt x="579656" y="498555"/>
                      <a:pt x="528754" y="549458"/>
                    </a:cubicBezTo>
                    <a:cubicBezTo>
                      <a:pt x="477851" y="600362"/>
                      <a:pt x="402451" y="625813"/>
                      <a:pt x="302554" y="625813"/>
                    </a:cubicBezTo>
                    <a:cubicBezTo>
                      <a:pt x="202712" y="625649"/>
                      <a:pt x="127312" y="600198"/>
                      <a:pt x="76354" y="549458"/>
                    </a:cubicBezTo>
                    <a:close/>
                    <a:moveTo>
                      <a:pt x="414262" y="452890"/>
                    </a:moveTo>
                    <a:cubicBezTo>
                      <a:pt x="437832" y="423701"/>
                      <a:pt x="449616" y="377981"/>
                      <a:pt x="449616" y="315730"/>
                    </a:cubicBezTo>
                    <a:cubicBezTo>
                      <a:pt x="449616" y="248514"/>
                      <a:pt x="437995" y="200775"/>
                      <a:pt x="414753" y="172514"/>
                    </a:cubicBezTo>
                    <a:cubicBezTo>
                      <a:pt x="391512" y="144253"/>
                      <a:pt x="354112" y="130095"/>
                      <a:pt x="302554" y="130040"/>
                    </a:cubicBezTo>
                    <a:cubicBezTo>
                      <a:pt x="250396" y="130040"/>
                      <a:pt x="212696" y="144198"/>
                      <a:pt x="189454" y="172514"/>
                    </a:cubicBezTo>
                    <a:cubicBezTo>
                      <a:pt x="166212" y="200830"/>
                      <a:pt x="154592" y="248569"/>
                      <a:pt x="154592" y="315730"/>
                    </a:cubicBezTo>
                    <a:cubicBezTo>
                      <a:pt x="154592" y="377927"/>
                      <a:pt x="166376" y="423647"/>
                      <a:pt x="189945" y="452890"/>
                    </a:cubicBezTo>
                    <a:cubicBezTo>
                      <a:pt x="213515" y="482133"/>
                      <a:pt x="251051" y="496728"/>
                      <a:pt x="302554" y="496673"/>
                    </a:cubicBezTo>
                    <a:cubicBezTo>
                      <a:pt x="353457" y="496509"/>
                      <a:pt x="390693" y="481833"/>
                      <a:pt x="414262" y="452645"/>
                    </a:cubicBez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0" name="9Slide.vn 5">
                <a:extLst>
                  <a:ext uri="{FF2B5EF4-FFF2-40B4-BE49-F238E27FC236}">
                    <a16:creationId xmlns:a16="http://schemas.microsoft.com/office/drawing/2014/main" id="{EC7D161C-E266-4E4D-B8F0-9C94381CC438}"/>
                  </a:ext>
                </a:extLst>
              </p:cNvPr>
              <p:cNvSpPr/>
              <p:nvPr/>
            </p:nvSpPr>
            <p:spPr>
              <a:xfrm>
                <a:off x="-6792087" y="3488793"/>
                <a:ext cx="348955" cy="362868"/>
              </a:xfrm>
              <a:custGeom>
                <a:avLst/>
                <a:gdLst>
                  <a:gd name="connsiteX0" fmla="*/ 0 w 348955"/>
                  <a:gd name="connsiteY0" fmla="*/ 0 h 362868"/>
                  <a:gd name="connsiteX1" fmla="*/ 0 w 348955"/>
                  <a:gd name="connsiteY1" fmla="*/ 362868 h 362868"/>
                  <a:gd name="connsiteX2" fmla="*/ 151727 w 348955"/>
                  <a:gd name="connsiteY2" fmla="*/ 362868 h 362868"/>
                  <a:gd name="connsiteX3" fmla="*/ 151727 w 348955"/>
                  <a:gd name="connsiteY3" fmla="*/ 118747 h 362868"/>
                  <a:gd name="connsiteX4" fmla="*/ 285368 w 348955"/>
                  <a:gd name="connsiteY4" fmla="*/ 118747 h 362868"/>
                  <a:gd name="connsiteX5" fmla="*/ 348956 w 348955"/>
                  <a:gd name="connsiteY5" fmla="*/ 0 h 362868"/>
                  <a:gd name="connsiteX6" fmla="*/ 178406 w 348955"/>
                  <a:gd name="connsiteY6" fmla="*/ 0 h 362868"/>
                  <a:gd name="connsiteX7" fmla="*/ 0 w 348955"/>
                  <a:gd name="connsiteY7" fmla="*/ 0 h 36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8955" h="362868">
                    <a:moveTo>
                      <a:pt x="0" y="0"/>
                    </a:moveTo>
                    <a:lnTo>
                      <a:pt x="0" y="362868"/>
                    </a:lnTo>
                    <a:lnTo>
                      <a:pt x="151727" y="362868"/>
                    </a:lnTo>
                    <a:lnTo>
                      <a:pt x="151727" y="118747"/>
                    </a:lnTo>
                    <a:lnTo>
                      <a:pt x="285368" y="118747"/>
                    </a:lnTo>
                    <a:lnTo>
                      <a:pt x="348956" y="0"/>
                    </a:lnTo>
                    <a:lnTo>
                      <a:pt x="17840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1" name="9Slide.vn 6">
                <a:extLst>
                  <a:ext uri="{FF2B5EF4-FFF2-40B4-BE49-F238E27FC236}">
                    <a16:creationId xmlns:a16="http://schemas.microsoft.com/office/drawing/2014/main" id="{2D4B5238-0EE6-47C7-AEB6-50E2A0C6C716}"/>
                  </a:ext>
                </a:extLst>
              </p:cNvPr>
              <p:cNvSpPr/>
              <p:nvPr/>
            </p:nvSpPr>
            <p:spPr>
              <a:xfrm>
                <a:off x="-6792087" y="3244671"/>
                <a:ext cx="441105" cy="116864"/>
              </a:xfrm>
              <a:custGeom>
                <a:avLst/>
                <a:gdLst>
                  <a:gd name="connsiteX0" fmla="*/ 0 w 441105"/>
                  <a:gd name="connsiteY0" fmla="*/ 0 h 116864"/>
                  <a:gd name="connsiteX1" fmla="*/ 0 w 441105"/>
                  <a:gd name="connsiteY1" fmla="*/ 116864 h 116864"/>
                  <a:gd name="connsiteX2" fmla="*/ 178406 w 441105"/>
                  <a:gd name="connsiteY2" fmla="*/ 116864 h 116864"/>
                  <a:gd name="connsiteX3" fmla="*/ 371298 w 441105"/>
                  <a:gd name="connsiteY3" fmla="*/ 116864 h 116864"/>
                  <a:gd name="connsiteX4" fmla="*/ 441105 w 441105"/>
                  <a:gd name="connsiteY4" fmla="*/ 0 h 116864"/>
                  <a:gd name="connsiteX5" fmla="*/ 0 w 441105"/>
                  <a:gd name="connsiteY5" fmla="*/ 0 h 11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1105" h="116864">
                    <a:moveTo>
                      <a:pt x="0" y="0"/>
                    </a:moveTo>
                    <a:lnTo>
                      <a:pt x="0" y="116864"/>
                    </a:lnTo>
                    <a:lnTo>
                      <a:pt x="178406" y="116864"/>
                    </a:lnTo>
                    <a:lnTo>
                      <a:pt x="371298" y="116864"/>
                    </a:lnTo>
                    <a:lnTo>
                      <a:pt x="44110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2" name="9Slide.vn 7">
                <a:extLst>
                  <a:ext uri="{FF2B5EF4-FFF2-40B4-BE49-F238E27FC236}">
                    <a16:creationId xmlns:a16="http://schemas.microsoft.com/office/drawing/2014/main" id="{1E88CE70-DEA3-45DB-A57B-CD4BAC7070D3}"/>
                  </a:ext>
                </a:extLst>
              </p:cNvPr>
              <p:cNvSpPr/>
              <p:nvPr/>
            </p:nvSpPr>
            <p:spPr>
              <a:xfrm>
                <a:off x="-7457510" y="3244671"/>
                <a:ext cx="226935" cy="259671"/>
              </a:xfrm>
              <a:custGeom>
                <a:avLst/>
                <a:gdLst>
                  <a:gd name="connsiteX0" fmla="*/ 226936 w 226935"/>
                  <a:gd name="connsiteY0" fmla="*/ 127258 h 259671"/>
                  <a:gd name="connsiteX1" fmla="*/ 158356 w 226935"/>
                  <a:gd name="connsiteY1" fmla="*/ 0 h 259671"/>
                  <a:gd name="connsiteX2" fmla="*/ 0 w 226935"/>
                  <a:gd name="connsiteY2" fmla="*/ 0 h 259671"/>
                  <a:gd name="connsiteX3" fmla="*/ 147390 w 226935"/>
                  <a:gd name="connsiteY3" fmla="*/ 259671 h 259671"/>
                  <a:gd name="connsiteX4" fmla="*/ 226936 w 226935"/>
                  <a:gd name="connsiteY4" fmla="*/ 127258 h 25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935" h="259671">
                    <a:moveTo>
                      <a:pt x="226936" y="127258"/>
                    </a:moveTo>
                    <a:lnTo>
                      <a:pt x="158356" y="0"/>
                    </a:lnTo>
                    <a:lnTo>
                      <a:pt x="0" y="0"/>
                    </a:lnTo>
                    <a:lnTo>
                      <a:pt x="147390" y="259671"/>
                    </a:lnTo>
                    <a:lnTo>
                      <a:pt x="226936" y="127258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3" name="9Slide.vn 8">
                <a:extLst>
                  <a:ext uri="{FF2B5EF4-FFF2-40B4-BE49-F238E27FC236}">
                    <a16:creationId xmlns:a16="http://schemas.microsoft.com/office/drawing/2014/main" id="{727F9612-70F3-4603-ACCD-2FA6CA2B691D}"/>
                  </a:ext>
                </a:extLst>
              </p:cNvPr>
              <p:cNvSpPr/>
              <p:nvPr/>
            </p:nvSpPr>
            <p:spPr>
              <a:xfrm>
                <a:off x="-7239740" y="3244671"/>
                <a:ext cx="370397" cy="606990"/>
              </a:xfrm>
              <a:custGeom>
                <a:avLst/>
                <a:gdLst>
                  <a:gd name="connsiteX0" fmla="*/ 212042 w 370397"/>
                  <a:gd name="connsiteY0" fmla="*/ 0 h 606990"/>
                  <a:gd name="connsiteX1" fmla="*/ 130040 w 370397"/>
                  <a:gd name="connsiteY1" fmla="*/ 152054 h 606990"/>
                  <a:gd name="connsiteX2" fmla="*/ 0 w 370397"/>
                  <a:gd name="connsiteY2" fmla="*/ 394049 h 606990"/>
                  <a:gd name="connsiteX3" fmla="*/ 0 w 370397"/>
                  <a:gd name="connsiteY3" fmla="*/ 606990 h 606990"/>
                  <a:gd name="connsiteX4" fmla="*/ 152627 w 370397"/>
                  <a:gd name="connsiteY4" fmla="*/ 606990 h 606990"/>
                  <a:gd name="connsiteX5" fmla="*/ 152627 w 370397"/>
                  <a:gd name="connsiteY5" fmla="*/ 383655 h 606990"/>
                  <a:gd name="connsiteX6" fmla="*/ 370398 w 370397"/>
                  <a:gd name="connsiteY6" fmla="*/ 0 h 606990"/>
                  <a:gd name="connsiteX7" fmla="*/ 212042 w 370397"/>
                  <a:gd name="connsiteY7" fmla="*/ 0 h 6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0397" h="606990">
                    <a:moveTo>
                      <a:pt x="212042" y="0"/>
                    </a:moveTo>
                    <a:lnTo>
                      <a:pt x="130040" y="152054"/>
                    </a:lnTo>
                    <a:lnTo>
                      <a:pt x="0" y="394049"/>
                    </a:lnTo>
                    <a:lnTo>
                      <a:pt x="0" y="606990"/>
                    </a:lnTo>
                    <a:lnTo>
                      <a:pt x="152627" y="606990"/>
                    </a:lnTo>
                    <a:lnTo>
                      <a:pt x="152627" y="383655"/>
                    </a:lnTo>
                    <a:lnTo>
                      <a:pt x="370398" y="0"/>
                    </a:lnTo>
                    <a:lnTo>
                      <a:pt x="212042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</p:grpSp>
        <p:sp>
          <p:nvSpPr>
            <p:cNvPr id="7" name="9Slide.vn 9">
              <a:extLst>
                <a:ext uri="{FF2B5EF4-FFF2-40B4-BE49-F238E27FC236}">
                  <a16:creationId xmlns:a16="http://schemas.microsoft.com/office/drawing/2014/main" id="{6323F30D-C7D7-4CFE-9CBD-0D6E20BBB9C9}"/>
                </a:ext>
              </a:extLst>
            </p:cNvPr>
            <p:cNvSpPr/>
            <p:nvPr/>
          </p:nvSpPr>
          <p:spPr>
            <a:xfrm>
              <a:off x="0" y="662650"/>
              <a:ext cx="365760" cy="18288"/>
            </a:xfrm>
            <a:prstGeom prst="rect">
              <a:avLst/>
            </a:prstGeom>
            <a:gradFill flip="none" rotWithShape="1">
              <a:gsLst>
                <a:gs pos="7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77800" algn="ctr" rotWithShape="0">
                <a:schemeClr val="accent6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  <p:sp>
        <p:nvSpPr>
          <p:cNvPr id="3" name="9Slide.vn 10">
            <a:extLst>
              <a:ext uri="{FF2B5EF4-FFF2-40B4-BE49-F238E27FC236}">
                <a16:creationId xmlns:a16="http://schemas.microsoft.com/office/drawing/2014/main" id="{0B4EDA34-F426-B537-6B80-B0B066251514}"/>
              </a:ext>
            </a:extLst>
          </p:cNvPr>
          <p:cNvSpPr/>
          <p:nvPr/>
        </p:nvSpPr>
        <p:spPr>
          <a:xfrm>
            <a:off x="899795" y="1011978"/>
            <a:ext cx="10392412" cy="4834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sp>
        <p:nvSpPr>
          <p:cNvPr id="17" name="9Slide.vn 10">
            <a:extLst>
              <a:ext uri="{FF2B5EF4-FFF2-40B4-BE49-F238E27FC236}">
                <a16:creationId xmlns:a16="http://schemas.microsoft.com/office/drawing/2014/main" id="{F8A3995E-BD59-4E7E-B186-89BBE0BE820C}"/>
              </a:ext>
            </a:extLst>
          </p:cNvPr>
          <p:cNvSpPr/>
          <p:nvPr/>
        </p:nvSpPr>
        <p:spPr>
          <a:xfrm>
            <a:off x="899793" y="1002690"/>
            <a:ext cx="10392412" cy="485256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  <a:alpha val="50000"/>
                </a:schemeClr>
              </a:gs>
              <a:gs pos="0">
                <a:srgbClr val="5C4B9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grpSp>
        <p:nvGrpSpPr>
          <p:cNvPr id="15" name="9Slide.vn 15">
            <a:extLst>
              <a:ext uri="{FF2B5EF4-FFF2-40B4-BE49-F238E27FC236}">
                <a16:creationId xmlns:a16="http://schemas.microsoft.com/office/drawing/2014/main" id="{8E482D5A-6657-140A-3CE0-0AA62B829AE0}"/>
              </a:ext>
            </a:extLst>
          </p:cNvPr>
          <p:cNvGrpSpPr/>
          <p:nvPr/>
        </p:nvGrpSpPr>
        <p:grpSpPr>
          <a:xfrm>
            <a:off x="9342033" y="6007605"/>
            <a:ext cx="457200" cy="457200"/>
            <a:chOff x="7235825" y="901110"/>
            <a:chExt cx="457200" cy="457200"/>
          </a:xfrm>
          <a:gradFill flip="none" rotWithShape="1">
            <a:gsLst>
              <a:gs pos="77000">
                <a:schemeClr val="accent6"/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algn="ctr" rotWithShape="0">
              <a:schemeClr val="accent6">
                <a:alpha val="96000"/>
              </a:schemeClr>
            </a:outerShdw>
          </a:effectLst>
        </p:grpSpPr>
        <p:sp>
          <p:nvSpPr>
            <p:cNvPr id="19" name="9Slide.vn 16">
              <a:extLst>
                <a:ext uri="{FF2B5EF4-FFF2-40B4-BE49-F238E27FC236}">
                  <a16:creationId xmlns:a16="http://schemas.microsoft.com/office/drawing/2014/main" id="{574A1CB5-F7DA-EE0A-8146-1DD7FD194F75}"/>
                </a:ext>
              </a:extLst>
            </p:cNvPr>
            <p:cNvSpPr/>
            <p:nvPr/>
          </p:nvSpPr>
          <p:spPr>
            <a:xfrm>
              <a:off x="7455281" y="901110"/>
              <a:ext cx="18288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26" name="9Slide.vn 17">
              <a:extLst>
                <a:ext uri="{FF2B5EF4-FFF2-40B4-BE49-F238E27FC236}">
                  <a16:creationId xmlns:a16="http://schemas.microsoft.com/office/drawing/2014/main" id="{A2F584A8-CDB7-E2CF-41D3-7AC5681EADCB}"/>
                </a:ext>
              </a:extLst>
            </p:cNvPr>
            <p:cNvSpPr/>
            <p:nvPr/>
          </p:nvSpPr>
          <p:spPr>
            <a:xfrm rot="5400000">
              <a:off x="7455281" y="901110"/>
              <a:ext cx="18288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  <p:grpSp>
        <p:nvGrpSpPr>
          <p:cNvPr id="4" name="9Slide.vn 11">
            <a:extLst>
              <a:ext uri="{FF2B5EF4-FFF2-40B4-BE49-F238E27FC236}">
                <a16:creationId xmlns:a16="http://schemas.microsoft.com/office/drawing/2014/main" id="{842918BA-BD8A-4DDA-B40F-1C9F2B38817F}"/>
              </a:ext>
            </a:extLst>
          </p:cNvPr>
          <p:cNvGrpSpPr/>
          <p:nvPr/>
        </p:nvGrpSpPr>
        <p:grpSpPr>
          <a:xfrm>
            <a:off x="0" y="5373342"/>
            <a:ext cx="6297168" cy="1484657"/>
            <a:chOff x="6600825" y="4314548"/>
            <a:chExt cx="5793063" cy="2543452"/>
          </a:xfrm>
        </p:grpSpPr>
        <p:sp>
          <p:nvSpPr>
            <p:cNvPr id="2" name="9Slide.vn 12">
              <a:extLst>
                <a:ext uri="{FF2B5EF4-FFF2-40B4-BE49-F238E27FC236}">
                  <a16:creationId xmlns:a16="http://schemas.microsoft.com/office/drawing/2014/main" id="{B5A063E7-1787-4C2C-AAAD-9ED9B1BAA8D0}"/>
                </a:ext>
              </a:extLst>
            </p:cNvPr>
            <p:cNvSpPr/>
            <p:nvPr/>
          </p:nvSpPr>
          <p:spPr>
            <a:xfrm>
              <a:off x="6600825" y="4314548"/>
              <a:ext cx="5591175" cy="2543452"/>
            </a:xfrm>
            <a:prstGeom prst="rect">
              <a:avLst/>
            </a:prstGeom>
            <a:gradFill flip="none" rotWithShape="1">
              <a:gsLst>
                <a:gs pos="7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17500" dist="622300" dir="5520000" sx="80000" sy="80000" algn="tl" rotWithShape="0">
                <a:schemeClr val="accent6">
                  <a:alpha val="6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16" name="9Slide.vn 13">
              <a:extLst>
                <a:ext uri="{FF2B5EF4-FFF2-40B4-BE49-F238E27FC236}">
                  <a16:creationId xmlns:a16="http://schemas.microsoft.com/office/drawing/2014/main" id="{76AB559F-DCE7-4AF2-8C6E-154FF1EB1B6C}"/>
                </a:ext>
              </a:extLst>
            </p:cNvPr>
            <p:cNvSpPr txBox="1"/>
            <p:nvPr/>
          </p:nvSpPr>
          <p:spPr>
            <a:xfrm>
              <a:off x="7362824" y="4869155"/>
              <a:ext cx="5031064" cy="1676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>
                  <a:solidFill>
                    <a:schemeClr val="bg1"/>
                  </a:solidFill>
                  <a:latin typeface="#9Slide03 Play" panose="00000500000000000000" pitchFamily="2" charset="0"/>
                  <a:sym typeface="Wingdings" panose="05000000000000000000" pitchFamily="2" charset="2"/>
                </a:rPr>
                <a:t>4. Nâng cao</a:t>
              </a:r>
            </a:p>
            <a:p>
              <a:pPr>
                <a:lnSpc>
                  <a:spcPct val="90000"/>
                </a:lnSpc>
              </a:pPr>
              <a:r>
                <a:rPr lang="en-US" sz="3200">
                  <a:solidFill>
                    <a:schemeClr val="bg1"/>
                  </a:solidFill>
                  <a:latin typeface="#9Slide03 Play" panose="00000500000000000000" pitchFamily="2" charset="0"/>
                  <a:sym typeface="Wingdings" panose="05000000000000000000" pitchFamily="2" charset="2"/>
                </a:rPr>
                <a:t>Data warehouse SCD Type 2</a:t>
              </a:r>
              <a:endParaRPr lang="en-US" sz="3200">
                <a:solidFill>
                  <a:schemeClr val="bg1"/>
                </a:solidFill>
                <a:latin typeface="#9Slide03 Play" panose="00000500000000000000" pitchFamily="2" charset="0"/>
              </a:endParaRP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F81B98A-C6AD-E85C-DEBA-BE35C9795CEB}"/>
              </a:ext>
            </a:extLst>
          </p:cNvPr>
          <p:cNvGraphicFramePr>
            <a:graphicFrameLocks noGrp="1"/>
          </p:cNvGraphicFramePr>
          <p:nvPr/>
        </p:nvGraphicFramePr>
        <p:xfrm>
          <a:off x="1277765" y="2018785"/>
          <a:ext cx="1909679" cy="2534002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1250115557"/>
                    </a:ext>
                  </a:extLst>
                </a:gridCol>
                <a:gridCol w="1560429">
                  <a:extLst>
                    <a:ext uri="{9D8B030D-6E8A-4147-A177-3AD203B41FA5}">
                      <a16:colId xmlns:a16="http://schemas.microsoft.com/office/drawing/2014/main" val="2800729160"/>
                    </a:ext>
                  </a:extLst>
                </a:gridCol>
              </a:tblGrid>
              <a:tr h="359562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DIM_CUSTOMER</a:t>
                      </a:r>
                      <a:endParaRPr lang="vi-VN" sz="11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FACT_ORDER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553078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PK</a:t>
                      </a:r>
                      <a:endParaRPr lang="vi-V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CUSTOMER_ID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82997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00657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LAST_NAME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685984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FIRST_NAME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14719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18179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CITY_ID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43739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PHONE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10718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050909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SALES_PERSON_ID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329515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D1188F8-BA37-B1D6-8D07-FEC380E22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217982"/>
              </p:ext>
            </p:extLst>
          </p:nvPr>
        </p:nvGraphicFramePr>
        <p:xfrm>
          <a:off x="3838311" y="1537405"/>
          <a:ext cx="1909679" cy="3496762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1250115557"/>
                    </a:ext>
                  </a:extLst>
                </a:gridCol>
                <a:gridCol w="1560429">
                  <a:extLst>
                    <a:ext uri="{9D8B030D-6E8A-4147-A177-3AD203B41FA5}">
                      <a16:colId xmlns:a16="http://schemas.microsoft.com/office/drawing/2014/main" val="2800729160"/>
                    </a:ext>
                  </a:extLst>
                </a:gridCol>
              </a:tblGrid>
              <a:tr h="359562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DIM_CUSTOMER_SCD</a:t>
                      </a:r>
                      <a:endParaRPr lang="vi-VN" sz="11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FACT_ORDER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553078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PK</a:t>
                      </a:r>
                      <a:endParaRPr lang="vi-V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CUST_SCD_ID</a:t>
                      </a:r>
                      <a:endParaRPr lang="vi-VN" sz="9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74426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endParaRPr lang="vi-V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CUSTOMER_ID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82997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00657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LAST_NAME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685984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FIRST_NAME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14719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18179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CITY_ID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43739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PHONE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10718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050909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SALES_PERSON_ID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32951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STATUS_FLAG</a:t>
                      </a:r>
                      <a:endParaRPr lang="vi-VN" sz="9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521675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STARTING_DATE</a:t>
                      </a:r>
                      <a:endParaRPr lang="vi-VN" sz="9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0862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ENDING_DATE</a:t>
                      </a:r>
                      <a:endParaRPr lang="vi-VN" sz="9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1820576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60E5A8-6197-0862-890A-F1D82443E2A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187444" y="3285761"/>
            <a:ext cx="650867" cy="2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980975C-5C7C-7AFC-6B87-F7A627993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392" y="1620043"/>
            <a:ext cx="4719843" cy="228500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8D42EAA-5ADF-4181-B31E-24C198A08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132" y="4095455"/>
            <a:ext cx="3862748" cy="973115"/>
          </a:xfrm>
          <a:prstGeom prst="rect">
            <a:avLst/>
          </a:prstGeom>
        </p:spPr>
      </p:pic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3A7B0125-0D59-B3C3-C879-E986D1136D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568713"/>
              </p:ext>
            </p:extLst>
          </p:nvPr>
        </p:nvGraphicFramePr>
        <p:xfrm>
          <a:off x="10160680" y="526490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563" imgH="771697" progId="Excel.Sheet.12">
                  <p:embed/>
                </p:oleObj>
              </mc:Choice>
              <mc:Fallback>
                <p:oleObj name="Worksheet" showAsIcon="1" r:id="rId4" imgW="914563" imgH="7716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60680" y="526490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421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9Slide.vn 2">
            <a:extLst>
              <a:ext uri="{FF2B5EF4-FFF2-40B4-BE49-F238E27FC236}">
                <a16:creationId xmlns:a16="http://schemas.microsoft.com/office/drawing/2014/main" id="{EF4C4EDC-7398-43AE-A5B9-DA4771E91569}"/>
              </a:ext>
            </a:extLst>
          </p:cNvPr>
          <p:cNvGrpSpPr/>
          <p:nvPr/>
        </p:nvGrpSpPr>
        <p:grpSpPr>
          <a:xfrm>
            <a:off x="0" y="577019"/>
            <a:ext cx="1384917" cy="221636"/>
            <a:chOff x="0" y="560976"/>
            <a:chExt cx="1384917" cy="2216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539797-EC62-4454-9B08-86D69BBBB938}"/>
                </a:ext>
              </a:extLst>
            </p:cNvPr>
            <p:cNvGrpSpPr/>
            <p:nvPr/>
          </p:nvGrpSpPr>
          <p:grpSpPr>
            <a:xfrm>
              <a:off x="593494" y="560976"/>
              <a:ext cx="791423" cy="221636"/>
              <a:chOff x="-7992810" y="3235505"/>
              <a:chExt cx="2234660" cy="625812"/>
            </a:xfrm>
            <a:solidFill>
              <a:schemeClr val="bg1"/>
            </a:solidFill>
            <a:effectLst/>
          </p:grpSpPr>
          <p:sp>
            <p:nvSpPr>
              <p:cNvPr id="8" name="9Slide.vn 3">
                <a:extLst>
                  <a:ext uri="{FF2B5EF4-FFF2-40B4-BE49-F238E27FC236}">
                    <a16:creationId xmlns:a16="http://schemas.microsoft.com/office/drawing/2014/main" id="{EECBE028-0FBC-490C-B483-CB962BA575FA}"/>
                  </a:ext>
                </a:extLst>
              </p:cNvPr>
              <p:cNvSpPr/>
              <p:nvPr/>
            </p:nvSpPr>
            <p:spPr>
              <a:xfrm>
                <a:off x="-7992810" y="3244834"/>
                <a:ext cx="547576" cy="606990"/>
              </a:xfrm>
              <a:custGeom>
                <a:avLst/>
                <a:gdLst>
                  <a:gd name="connsiteX0" fmla="*/ 0 w 547576"/>
                  <a:gd name="connsiteY0" fmla="*/ 0 h 606990"/>
                  <a:gd name="connsiteX1" fmla="*/ 262944 w 547576"/>
                  <a:gd name="connsiteY1" fmla="*/ 0 h 606990"/>
                  <a:gd name="connsiteX2" fmla="*/ 476377 w 547576"/>
                  <a:gd name="connsiteY2" fmla="*/ 72590 h 606990"/>
                  <a:gd name="connsiteX3" fmla="*/ 547576 w 547576"/>
                  <a:gd name="connsiteY3" fmla="*/ 307301 h 606990"/>
                  <a:gd name="connsiteX4" fmla="*/ 476377 w 547576"/>
                  <a:gd name="connsiteY4" fmla="*/ 533991 h 606990"/>
                  <a:gd name="connsiteX5" fmla="*/ 262944 w 547576"/>
                  <a:gd name="connsiteY5" fmla="*/ 606990 h 606990"/>
                  <a:gd name="connsiteX6" fmla="*/ 0 w 547576"/>
                  <a:gd name="connsiteY6" fmla="*/ 606990 h 606990"/>
                  <a:gd name="connsiteX7" fmla="*/ 242158 w 547576"/>
                  <a:gd name="connsiteY7" fmla="*/ 490126 h 606990"/>
                  <a:gd name="connsiteX8" fmla="*/ 327023 w 547576"/>
                  <a:gd name="connsiteY8" fmla="*/ 474659 h 606990"/>
                  <a:gd name="connsiteX9" fmla="*/ 376126 w 547576"/>
                  <a:gd name="connsiteY9" fmla="*/ 419991 h 606990"/>
                  <a:gd name="connsiteX10" fmla="*/ 393067 w 547576"/>
                  <a:gd name="connsiteY10" fmla="*/ 306891 h 606990"/>
                  <a:gd name="connsiteX11" fmla="*/ 377517 w 547576"/>
                  <a:gd name="connsiteY11" fmla="*/ 191418 h 606990"/>
                  <a:gd name="connsiteX12" fmla="*/ 329479 w 547576"/>
                  <a:gd name="connsiteY12" fmla="*/ 133477 h 606990"/>
                  <a:gd name="connsiteX13" fmla="*/ 242240 w 547576"/>
                  <a:gd name="connsiteY13" fmla="*/ 116455 h 606990"/>
                  <a:gd name="connsiteX14" fmla="*/ 151727 w 547576"/>
                  <a:gd name="connsiteY14" fmla="*/ 116455 h 606990"/>
                  <a:gd name="connsiteX15" fmla="*/ 151727 w 547576"/>
                  <a:gd name="connsiteY15" fmla="*/ 489717 h 6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7576" h="606990">
                    <a:moveTo>
                      <a:pt x="0" y="0"/>
                    </a:moveTo>
                    <a:lnTo>
                      <a:pt x="262944" y="0"/>
                    </a:lnTo>
                    <a:cubicBezTo>
                      <a:pt x="357822" y="0"/>
                      <a:pt x="428966" y="24197"/>
                      <a:pt x="476377" y="72590"/>
                    </a:cubicBezTo>
                    <a:cubicBezTo>
                      <a:pt x="523789" y="120983"/>
                      <a:pt x="547522" y="199220"/>
                      <a:pt x="547576" y="307301"/>
                    </a:cubicBezTo>
                    <a:cubicBezTo>
                      <a:pt x="547576" y="409707"/>
                      <a:pt x="523843" y="485270"/>
                      <a:pt x="476377" y="533991"/>
                    </a:cubicBezTo>
                    <a:cubicBezTo>
                      <a:pt x="428911" y="582712"/>
                      <a:pt x="357767" y="607045"/>
                      <a:pt x="262944" y="606990"/>
                    </a:cubicBezTo>
                    <a:lnTo>
                      <a:pt x="0" y="606990"/>
                    </a:lnTo>
                    <a:close/>
                    <a:moveTo>
                      <a:pt x="242158" y="490126"/>
                    </a:moveTo>
                    <a:cubicBezTo>
                      <a:pt x="271232" y="491171"/>
                      <a:pt x="300187" y="485893"/>
                      <a:pt x="327023" y="474659"/>
                    </a:cubicBezTo>
                    <a:cubicBezTo>
                      <a:pt x="349675" y="463249"/>
                      <a:pt x="367204" y="443733"/>
                      <a:pt x="376126" y="419991"/>
                    </a:cubicBezTo>
                    <a:cubicBezTo>
                      <a:pt x="387420" y="393530"/>
                      <a:pt x="393067" y="355830"/>
                      <a:pt x="393067" y="306891"/>
                    </a:cubicBezTo>
                    <a:cubicBezTo>
                      <a:pt x="393067" y="257952"/>
                      <a:pt x="387883" y="219462"/>
                      <a:pt x="377517" y="191418"/>
                    </a:cubicBezTo>
                    <a:cubicBezTo>
                      <a:pt x="369384" y="166738"/>
                      <a:pt x="352225" y="146042"/>
                      <a:pt x="329479" y="133477"/>
                    </a:cubicBezTo>
                    <a:cubicBezTo>
                      <a:pt x="307655" y="122075"/>
                      <a:pt x="278576" y="116400"/>
                      <a:pt x="242240" y="116455"/>
                    </a:cubicBezTo>
                    <a:lnTo>
                      <a:pt x="151727" y="116455"/>
                    </a:lnTo>
                    <a:lnTo>
                      <a:pt x="151727" y="489717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9" name="9Slide.vn 4">
                <a:extLst>
                  <a:ext uri="{FF2B5EF4-FFF2-40B4-BE49-F238E27FC236}">
                    <a16:creationId xmlns:a16="http://schemas.microsoft.com/office/drawing/2014/main" id="{A90BCA89-6AA6-4532-ABA0-E23002FD7BE4}"/>
                  </a:ext>
                </a:extLst>
              </p:cNvPr>
              <p:cNvSpPr/>
              <p:nvPr/>
            </p:nvSpPr>
            <p:spPr>
              <a:xfrm>
                <a:off x="-6363258" y="3235505"/>
                <a:ext cx="605108" cy="625812"/>
              </a:xfrm>
              <a:custGeom>
                <a:avLst/>
                <a:gdLst>
                  <a:gd name="connsiteX0" fmla="*/ 76354 w 605108"/>
                  <a:gd name="connsiteY0" fmla="*/ 549458 h 625812"/>
                  <a:gd name="connsiteX1" fmla="*/ 0 w 605108"/>
                  <a:gd name="connsiteY1" fmla="*/ 315730 h 625812"/>
                  <a:gd name="connsiteX2" fmla="*/ 75454 w 605108"/>
                  <a:gd name="connsiteY2" fmla="*/ 75373 h 625812"/>
                  <a:gd name="connsiteX3" fmla="*/ 302554 w 605108"/>
                  <a:gd name="connsiteY3" fmla="*/ 0 h 625812"/>
                  <a:gd name="connsiteX4" fmla="*/ 529245 w 605108"/>
                  <a:gd name="connsiteY4" fmla="*/ 75373 h 625812"/>
                  <a:gd name="connsiteX5" fmla="*/ 605108 w 605108"/>
                  <a:gd name="connsiteY5" fmla="*/ 315730 h 625812"/>
                  <a:gd name="connsiteX6" fmla="*/ 528754 w 605108"/>
                  <a:gd name="connsiteY6" fmla="*/ 549458 h 625812"/>
                  <a:gd name="connsiteX7" fmla="*/ 302554 w 605108"/>
                  <a:gd name="connsiteY7" fmla="*/ 625813 h 625812"/>
                  <a:gd name="connsiteX8" fmla="*/ 76354 w 605108"/>
                  <a:gd name="connsiteY8" fmla="*/ 549458 h 625812"/>
                  <a:gd name="connsiteX9" fmla="*/ 414262 w 605108"/>
                  <a:gd name="connsiteY9" fmla="*/ 452890 h 625812"/>
                  <a:gd name="connsiteX10" fmla="*/ 449616 w 605108"/>
                  <a:gd name="connsiteY10" fmla="*/ 315730 h 625812"/>
                  <a:gd name="connsiteX11" fmla="*/ 414753 w 605108"/>
                  <a:gd name="connsiteY11" fmla="*/ 172514 h 625812"/>
                  <a:gd name="connsiteX12" fmla="*/ 302554 w 605108"/>
                  <a:gd name="connsiteY12" fmla="*/ 130040 h 625812"/>
                  <a:gd name="connsiteX13" fmla="*/ 189454 w 605108"/>
                  <a:gd name="connsiteY13" fmla="*/ 172514 h 625812"/>
                  <a:gd name="connsiteX14" fmla="*/ 154592 w 605108"/>
                  <a:gd name="connsiteY14" fmla="*/ 315730 h 625812"/>
                  <a:gd name="connsiteX15" fmla="*/ 189945 w 605108"/>
                  <a:gd name="connsiteY15" fmla="*/ 452890 h 625812"/>
                  <a:gd name="connsiteX16" fmla="*/ 302554 w 605108"/>
                  <a:gd name="connsiteY16" fmla="*/ 496673 h 625812"/>
                  <a:gd name="connsiteX17" fmla="*/ 414262 w 605108"/>
                  <a:gd name="connsiteY17" fmla="*/ 452645 h 62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05108" h="625812">
                    <a:moveTo>
                      <a:pt x="76354" y="549458"/>
                    </a:moveTo>
                    <a:cubicBezTo>
                      <a:pt x="25451" y="498555"/>
                      <a:pt x="0" y="420646"/>
                      <a:pt x="0" y="315730"/>
                    </a:cubicBezTo>
                    <a:cubicBezTo>
                      <a:pt x="0" y="205795"/>
                      <a:pt x="25151" y="125675"/>
                      <a:pt x="75454" y="75373"/>
                    </a:cubicBezTo>
                    <a:cubicBezTo>
                      <a:pt x="125757" y="25070"/>
                      <a:pt x="201457" y="-54"/>
                      <a:pt x="302554" y="0"/>
                    </a:cubicBezTo>
                    <a:cubicBezTo>
                      <a:pt x="403160" y="0"/>
                      <a:pt x="478723" y="25124"/>
                      <a:pt x="529245" y="75373"/>
                    </a:cubicBezTo>
                    <a:cubicBezTo>
                      <a:pt x="579766" y="125621"/>
                      <a:pt x="605054" y="205740"/>
                      <a:pt x="605108" y="315730"/>
                    </a:cubicBezTo>
                    <a:cubicBezTo>
                      <a:pt x="605108" y="420646"/>
                      <a:pt x="579656" y="498555"/>
                      <a:pt x="528754" y="549458"/>
                    </a:cubicBezTo>
                    <a:cubicBezTo>
                      <a:pt x="477851" y="600362"/>
                      <a:pt x="402451" y="625813"/>
                      <a:pt x="302554" y="625813"/>
                    </a:cubicBezTo>
                    <a:cubicBezTo>
                      <a:pt x="202712" y="625649"/>
                      <a:pt x="127312" y="600198"/>
                      <a:pt x="76354" y="549458"/>
                    </a:cubicBezTo>
                    <a:close/>
                    <a:moveTo>
                      <a:pt x="414262" y="452890"/>
                    </a:moveTo>
                    <a:cubicBezTo>
                      <a:pt x="437832" y="423701"/>
                      <a:pt x="449616" y="377981"/>
                      <a:pt x="449616" y="315730"/>
                    </a:cubicBezTo>
                    <a:cubicBezTo>
                      <a:pt x="449616" y="248514"/>
                      <a:pt x="437995" y="200775"/>
                      <a:pt x="414753" y="172514"/>
                    </a:cubicBezTo>
                    <a:cubicBezTo>
                      <a:pt x="391512" y="144253"/>
                      <a:pt x="354112" y="130095"/>
                      <a:pt x="302554" y="130040"/>
                    </a:cubicBezTo>
                    <a:cubicBezTo>
                      <a:pt x="250396" y="130040"/>
                      <a:pt x="212696" y="144198"/>
                      <a:pt x="189454" y="172514"/>
                    </a:cubicBezTo>
                    <a:cubicBezTo>
                      <a:pt x="166212" y="200830"/>
                      <a:pt x="154592" y="248569"/>
                      <a:pt x="154592" y="315730"/>
                    </a:cubicBezTo>
                    <a:cubicBezTo>
                      <a:pt x="154592" y="377927"/>
                      <a:pt x="166376" y="423647"/>
                      <a:pt x="189945" y="452890"/>
                    </a:cubicBezTo>
                    <a:cubicBezTo>
                      <a:pt x="213515" y="482133"/>
                      <a:pt x="251051" y="496728"/>
                      <a:pt x="302554" y="496673"/>
                    </a:cubicBezTo>
                    <a:cubicBezTo>
                      <a:pt x="353457" y="496509"/>
                      <a:pt x="390693" y="481833"/>
                      <a:pt x="414262" y="452645"/>
                    </a:cubicBez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0" name="9Slide.vn 5">
                <a:extLst>
                  <a:ext uri="{FF2B5EF4-FFF2-40B4-BE49-F238E27FC236}">
                    <a16:creationId xmlns:a16="http://schemas.microsoft.com/office/drawing/2014/main" id="{EC7D161C-E266-4E4D-B8F0-9C94381CC438}"/>
                  </a:ext>
                </a:extLst>
              </p:cNvPr>
              <p:cNvSpPr/>
              <p:nvPr/>
            </p:nvSpPr>
            <p:spPr>
              <a:xfrm>
                <a:off x="-6792087" y="3488793"/>
                <a:ext cx="348955" cy="362868"/>
              </a:xfrm>
              <a:custGeom>
                <a:avLst/>
                <a:gdLst>
                  <a:gd name="connsiteX0" fmla="*/ 0 w 348955"/>
                  <a:gd name="connsiteY0" fmla="*/ 0 h 362868"/>
                  <a:gd name="connsiteX1" fmla="*/ 0 w 348955"/>
                  <a:gd name="connsiteY1" fmla="*/ 362868 h 362868"/>
                  <a:gd name="connsiteX2" fmla="*/ 151727 w 348955"/>
                  <a:gd name="connsiteY2" fmla="*/ 362868 h 362868"/>
                  <a:gd name="connsiteX3" fmla="*/ 151727 w 348955"/>
                  <a:gd name="connsiteY3" fmla="*/ 118747 h 362868"/>
                  <a:gd name="connsiteX4" fmla="*/ 285368 w 348955"/>
                  <a:gd name="connsiteY4" fmla="*/ 118747 h 362868"/>
                  <a:gd name="connsiteX5" fmla="*/ 348956 w 348955"/>
                  <a:gd name="connsiteY5" fmla="*/ 0 h 362868"/>
                  <a:gd name="connsiteX6" fmla="*/ 178406 w 348955"/>
                  <a:gd name="connsiteY6" fmla="*/ 0 h 362868"/>
                  <a:gd name="connsiteX7" fmla="*/ 0 w 348955"/>
                  <a:gd name="connsiteY7" fmla="*/ 0 h 36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8955" h="362868">
                    <a:moveTo>
                      <a:pt x="0" y="0"/>
                    </a:moveTo>
                    <a:lnTo>
                      <a:pt x="0" y="362868"/>
                    </a:lnTo>
                    <a:lnTo>
                      <a:pt x="151727" y="362868"/>
                    </a:lnTo>
                    <a:lnTo>
                      <a:pt x="151727" y="118747"/>
                    </a:lnTo>
                    <a:lnTo>
                      <a:pt x="285368" y="118747"/>
                    </a:lnTo>
                    <a:lnTo>
                      <a:pt x="348956" y="0"/>
                    </a:lnTo>
                    <a:lnTo>
                      <a:pt x="17840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1" name="9Slide.vn 6">
                <a:extLst>
                  <a:ext uri="{FF2B5EF4-FFF2-40B4-BE49-F238E27FC236}">
                    <a16:creationId xmlns:a16="http://schemas.microsoft.com/office/drawing/2014/main" id="{2D4B5238-0EE6-47C7-AEB6-50E2A0C6C716}"/>
                  </a:ext>
                </a:extLst>
              </p:cNvPr>
              <p:cNvSpPr/>
              <p:nvPr/>
            </p:nvSpPr>
            <p:spPr>
              <a:xfrm>
                <a:off x="-6792087" y="3244671"/>
                <a:ext cx="441105" cy="116864"/>
              </a:xfrm>
              <a:custGeom>
                <a:avLst/>
                <a:gdLst>
                  <a:gd name="connsiteX0" fmla="*/ 0 w 441105"/>
                  <a:gd name="connsiteY0" fmla="*/ 0 h 116864"/>
                  <a:gd name="connsiteX1" fmla="*/ 0 w 441105"/>
                  <a:gd name="connsiteY1" fmla="*/ 116864 h 116864"/>
                  <a:gd name="connsiteX2" fmla="*/ 178406 w 441105"/>
                  <a:gd name="connsiteY2" fmla="*/ 116864 h 116864"/>
                  <a:gd name="connsiteX3" fmla="*/ 371298 w 441105"/>
                  <a:gd name="connsiteY3" fmla="*/ 116864 h 116864"/>
                  <a:gd name="connsiteX4" fmla="*/ 441105 w 441105"/>
                  <a:gd name="connsiteY4" fmla="*/ 0 h 116864"/>
                  <a:gd name="connsiteX5" fmla="*/ 0 w 441105"/>
                  <a:gd name="connsiteY5" fmla="*/ 0 h 11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1105" h="116864">
                    <a:moveTo>
                      <a:pt x="0" y="0"/>
                    </a:moveTo>
                    <a:lnTo>
                      <a:pt x="0" y="116864"/>
                    </a:lnTo>
                    <a:lnTo>
                      <a:pt x="178406" y="116864"/>
                    </a:lnTo>
                    <a:lnTo>
                      <a:pt x="371298" y="116864"/>
                    </a:lnTo>
                    <a:lnTo>
                      <a:pt x="44110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2" name="9Slide.vn 7">
                <a:extLst>
                  <a:ext uri="{FF2B5EF4-FFF2-40B4-BE49-F238E27FC236}">
                    <a16:creationId xmlns:a16="http://schemas.microsoft.com/office/drawing/2014/main" id="{1E88CE70-DEA3-45DB-A57B-CD4BAC7070D3}"/>
                  </a:ext>
                </a:extLst>
              </p:cNvPr>
              <p:cNvSpPr/>
              <p:nvPr/>
            </p:nvSpPr>
            <p:spPr>
              <a:xfrm>
                <a:off x="-7457510" y="3244671"/>
                <a:ext cx="226935" cy="259671"/>
              </a:xfrm>
              <a:custGeom>
                <a:avLst/>
                <a:gdLst>
                  <a:gd name="connsiteX0" fmla="*/ 226936 w 226935"/>
                  <a:gd name="connsiteY0" fmla="*/ 127258 h 259671"/>
                  <a:gd name="connsiteX1" fmla="*/ 158356 w 226935"/>
                  <a:gd name="connsiteY1" fmla="*/ 0 h 259671"/>
                  <a:gd name="connsiteX2" fmla="*/ 0 w 226935"/>
                  <a:gd name="connsiteY2" fmla="*/ 0 h 259671"/>
                  <a:gd name="connsiteX3" fmla="*/ 147390 w 226935"/>
                  <a:gd name="connsiteY3" fmla="*/ 259671 h 259671"/>
                  <a:gd name="connsiteX4" fmla="*/ 226936 w 226935"/>
                  <a:gd name="connsiteY4" fmla="*/ 127258 h 25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935" h="259671">
                    <a:moveTo>
                      <a:pt x="226936" y="127258"/>
                    </a:moveTo>
                    <a:lnTo>
                      <a:pt x="158356" y="0"/>
                    </a:lnTo>
                    <a:lnTo>
                      <a:pt x="0" y="0"/>
                    </a:lnTo>
                    <a:lnTo>
                      <a:pt x="147390" y="259671"/>
                    </a:lnTo>
                    <a:lnTo>
                      <a:pt x="226936" y="127258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3" name="9Slide.vn 8">
                <a:extLst>
                  <a:ext uri="{FF2B5EF4-FFF2-40B4-BE49-F238E27FC236}">
                    <a16:creationId xmlns:a16="http://schemas.microsoft.com/office/drawing/2014/main" id="{727F9612-70F3-4603-ACCD-2FA6CA2B691D}"/>
                  </a:ext>
                </a:extLst>
              </p:cNvPr>
              <p:cNvSpPr/>
              <p:nvPr/>
            </p:nvSpPr>
            <p:spPr>
              <a:xfrm>
                <a:off x="-7239740" y="3244671"/>
                <a:ext cx="370397" cy="606990"/>
              </a:xfrm>
              <a:custGeom>
                <a:avLst/>
                <a:gdLst>
                  <a:gd name="connsiteX0" fmla="*/ 212042 w 370397"/>
                  <a:gd name="connsiteY0" fmla="*/ 0 h 606990"/>
                  <a:gd name="connsiteX1" fmla="*/ 130040 w 370397"/>
                  <a:gd name="connsiteY1" fmla="*/ 152054 h 606990"/>
                  <a:gd name="connsiteX2" fmla="*/ 0 w 370397"/>
                  <a:gd name="connsiteY2" fmla="*/ 394049 h 606990"/>
                  <a:gd name="connsiteX3" fmla="*/ 0 w 370397"/>
                  <a:gd name="connsiteY3" fmla="*/ 606990 h 606990"/>
                  <a:gd name="connsiteX4" fmla="*/ 152627 w 370397"/>
                  <a:gd name="connsiteY4" fmla="*/ 606990 h 606990"/>
                  <a:gd name="connsiteX5" fmla="*/ 152627 w 370397"/>
                  <a:gd name="connsiteY5" fmla="*/ 383655 h 606990"/>
                  <a:gd name="connsiteX6" fmla="*/ 370398 w 370397"/>
                  <a:gd name="connsiteY6" fmla="*/ 0 h 606990"/>
                  <a:gd name="connsiteX7" fmla="*/ 212042 w 370397"/>
                  <a:gd name="connsiteY7" fmla="*/ 0 h 6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0397" h="606990">
                    <a:moveTo>
                      <a:pt x="212042" y="0"/>
                    </a:moveTo>
                    <a:lnTo>
                      <a:pt x="130040" y="152054"/>
                    </a:lnTo>
                    <a:lnTo>
                      <a:pt x="0" y="394049"/>
                    </a:lnTo>
                    <a:lnTo>
                      <a:pt x="0" y="606990"/>
                    </a:lnTo>
                    <a:lnTo>
                      <a:pt x="152627" y="606990"/>
                    </a:lnTo>
                    <a:lnTo>
                      <a:pt x="152627" y="383655"/>
                    </a:lnTo>
                    <a:lnTo>
                      <a:pt x="370398" y="0"/>
                    </a:lnTo>
                    <a:lnTo>
                      <a:pt x="212042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</p:grpSp>
        <p:sp>
          <p:nvSpPr>
            <p:cNvPr id="7" name="9Slide.vn 9">
              <a:extLst>
                <a:ext uri="{FF2B5EF4-FFF2-40B4-BE49-F238E27FC236}">
                  <a16:creationId xmlns:a16="http://schemas.microsoft.com/office/drawing/2014/main" id="{6323F30D-C7D7-4CFE-9CBD-0D6E20BBB9C9}"/>
                </a:ext>
              </a:extLst>
            </p:cNvPr>
            <p:cNvSpPr/>
            <p:nvPr/>
          </p:nvSpPr>
          <p:spPr>
            <a:xfrm>
              <a:off x="0" y="662650"/>
              <a:ext cx="365760" cy="18288"/>
            </a:xfrm>
            <a:prstGeom prst="rect">
              <a:avLst/>
            </a:prstGeom>
            <a:gradFill flip="none" rotWithShape="1">
              <a:gsLst>
                <a:gs pos="7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77800" algn="ctr" rotWithShape="0">
                <a:schemeClr val="accent6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  <p:sp>
        <p:nvSpPr>
          <p:cNvPr id="3" name="9Slide.vn 10">
            <a:extLst>
              <a:ext uri="{FF2B5EF4-FFF2-40B4-BE49-F238E27FC236}">
                <a16:creationId xmlns:a16="http://schemas.microsoft.com/office/drawing/2014/main" id="{0B4EDA34-F426-B537-6B80-B0B066251514}"/>
              </a:ext>
            </a:extLst>
          </p:cNvPr>
          <p:cNvSpPr/>
          <p:nvPr/>
        </p:nvSpPr>
        <p:spPr>
          <a:xfrm>
            <a:off x="899795" y="1011978"/>
            <a:ext cx="10392412" cy="4834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sp>
        <p:nvSpPr>
          <p:cNvPr id="17" name="9Slide.vn 10">
            <a:extLst>
              <a:ext uri="{FF2B5EF4-FFF2-40B4-BE49-F238E27FC236}">
                <a16:creationId xmlns:a16="http://schemas.microsoft.com/office/drawing/2014/main" id="{F8A3995E-BD59-4E7E-B186-89BBE0BE820C}"/>
              </a:ext>
            </a:extLst>
          </p:cNvPr>
          <p:cNvSpPr/>
          <p:nvPr/>
        </p:nvSpPr>
        <p:spPr>
          <a:xfrm>
            <a:off x="899793" y="1002690"/>
            <a:ext cx="10392412" cy="485256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  <a:alpha val="50000"/>
                </a:schemeClr>
              </a:gs>
              <a:gs pos="0">
                <a:srgbClr val="5C4B9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grpSp>
        <p:nvGrpSpPr>
          <p:cNvPr id="15" name="9Slide.vn 15">
            <a:extLst>
              <a:ext uri="{FF2B5EF4-FFF2-40B4-BE49-F238E27FC236}">
                <a16:creationId xmlns:a16="http://schemas.microsoft.com/office/drawing/2014/main" id="{8E482D5A-6657-140A-3CE0-0AA62B829AE0}"/>
              </a:ext>
            </a:extLst>
          </p:cNvPr>
          <p:cNvGrpSpPr/>
          <p:nvPr/>
        </p:nvGrpSpPr>
        <p:grpSpPr>
          <a:xfrm>
            <a:off x="9342033" y="6007605"/>
            <a:ext cx="457200" cy="457200"/>
            <a:chOff x="7235825" y="901110"/>
            <a:chExt cx="457200" cy="457200"/>
          </a:xfrm>
          <a:gradFill flip="none" rotWithShape="1">
            <a:gsLst>
              <a:gs pos="77000">
                <a:schemeClr val="accent6"/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algn="ctr" rotWithShape="0">
              <a:schemeClr val="accent6">
                <a:alpha val="96000"/>
              </a:schemeClr>
            </a:outerShdw>
          </a:effectLst>
        </p:grpSpPr>
        <p:sp>
          <p:nvSpPr>
            <p:cNvPr id="19" name="9Slide.vn 16">
              <a:extLst>
                <a:ext uri="{FF2B5EF4-FFF2-40B4-BE49-F238E27FC236}">
                  <a16:creationId xmlns:a16="http://schemas.microsoft.com/office/drawing/2014/main" id="{574A1CB5-F7DA-EE0A-8146-1DD7FD194F75}"/>
                </a:ext>
              </a:extLst>
            </p:cNvPr>
            <p:cNvSpPr/>
            <p:nvPr/>
          </p:nvSpPr>
          <p:spPr>
            <a:xfrm>
              <a:off x="7455281" y="901110"/>
              <a:ext cx="18288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26" name="9Slide.vn 17">
              <a:extLst>
                <a:ext uri="{FF2B5EF4-FFF2-40B4-BE49-F238E27FC236}">
                  <a16:creationId xmlns:a16="http://schemas.microsoft.com/office/drawing/2014/main" id="{A2F584A8-CDB7-E2CF-41D3-7AC5681EADCB}"/>
                </a:ext>
              </a:extLst>
            </p:cNvPr>
            <p:cNvSpPr/>
            <p:nvPr/>
          </p:nvSpPr>
          <p:spPr>
            <a:xfrm rot="5400000">
              <a:off x="7455281" y="901110"/>
              <a:ext cx="18288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  <p:grpSp>
        <p:nvGrpSpPr>
          <p:cNvPr id="4" name="9Slide.vn 11">
            <a:extLst>
              <a:ext uri="{FF2B5EF4-FFF2-40B4-BE49-F238E27FC236}">
                <a16:creationId xmlns:a16="http://schemas.microsoft.com/office/drawing/2014/main" id="{842918BA-BD8A-4DDA-B40F-1C9F2B38817F}"/>
              </a:ext>
            </a:extLst>
          </p:cNvPr>
          <p:cNvGrpSpPr/>
          <p:nvPr/>
        </p:nvGrpSpPr>
        <p:grpSpPr>
          <a:xfrm>
            <a:off x="-1" y="5373342"/>
            <a:ext cx="6446325" cy="1484657"/>
            <a:chOff x="6600825" y="4314548"/>
            <a:chExt cx="5930280" cy="2543452"/>
          </a:xfrm>
        </p:grpSpPr>
        <p:sp>
          <p:nvSpPr>
            <p:cNvPr id="2" name="9Slide.vn 12">
              <a:extLst>
                <a:ext uri="{FF2B5EF4-FFF2-40B4-BE49-F238E27FC236}">
                  <a16:creationId xmlns:a16="http://schemas.microsoft.com/office/drawing/2014/main" id="{B5A063E7-1787-4C2C-AAAD-9ED9B1BAA8D0}"/>
                </a:ext>
              </a:extLst>
            </p:cNvPr>
            <p:cNvSpPr/>
            <p:nvPr/>
          </p:nvSpPr>
          <p:spPr>
            <a:xfrm>
              <a:off x="6600825" y="4314548"/>
              <a:ext cx="5591175" cy="2543452"/>
            </a:xfrm>
            <a:prstGeom prst="rect">
              <a:avLst/>
            </a:prstGeom>
            <a:gradFill flip="none" rotWithShape="1">
              <a:gsLst>
                <a:gs pos="7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17500" dist="622300" dir="5520000" sx="80000" sy="80000" algn="tl" rotWithShape="0">
                <a:schemeClr val="accent6">
                  <a:alpha val="6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16" name="9Slide.vn 13">
              <a:extLst>
                <a:ext uri="{FF2B5EF4-FFF2-40B4-BE49-F238E27FC236}">
                  <a16:creationId xmlns:a16="http://schemas.microsoft.com/office/drawing/2014/main" id="{76AB559F-DCE7-4AF2-8C6E-154FF1EB1B6C}"/>
                </a:ext>
              </a:extLst>
            </p:cNvPr>
            <p:cNvSpPr txBox="1"/>
            <p:nvPr/>
          </p:nvSpPr>
          <p:spPr>
            <a:xfrm>
              <a:off x="7362824" y="4869155"/>
              <a:ext cx="5168281" cy="1676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>
                  <a:solidFill>
                    <a:schemeClr val="bg1"/>
                  </a:solidFill>
                  <a:latin typeface="#9Slide03 Play" panose="00000500000000000000" pitchFamily="2" charset="0"/>
                  <a:sym typeface="Wingdings" panose="05000000000000000000" pitchFamily="2" charset="2"/>
                </a:rPr>
                <a:t>4. Nâng cao</a:t>
              </a:r>
            </a:p>
            <a:p>
              <a:pPr>
                <a:lnSpc>
                  <a:spcPct val="90000"/>
                </a:lnSpc>
              </a:pPr>
              <a:r>
                <a:rPr lang="en-US" sz="3200">
                  <a:solidFill>
                    <a:schemeClr val="bg1"/>
                  </a:solidFill>
                  <a:latin typeface="#9Slide03 Play" panose="00000500000000000000" pitchFamily="2" charset="0"/>
                  <a:sym typeface="Wingdings" panose="05000000000000000000" pitchFamily="2" charset="2"/>
                </a:rPr>
                <a:t>Data warehouse SCD Type 2</a:t>
              </a:r>
              <a:endParaRPr lang="en-US" sz="3200">
                <a:solidFill>
                  <a:schemeClr val="bg1"/>
                </a:solidFill>
                <a:latin typeface="#9Slide03 Play" panose="00000500000000000000" pitchFamily="2" charset="0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B32DEA53-F323-E9AC-D5FA-7F8D51551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015" y="758428"/>
            <a:ext cx="5618018" cy="518251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4A0730E-B2C8-3554-F9CE-E7BE3CD93891}"/>
              </a:ext>
            </a:extLst>
          </p:cNvPr>
          <p:cNvSpPr/>
          <p:nvPr/>
        </p:nvSpPr>
        <p:spPr>
          <a:xfrm>
            <a:off x="3830637" y="3300501"/>
            <a:ext cx="1603375" cy="342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D68E9F-1E22-B7EA-5244-AA8A7BC2577F}"/>
              </a:ext>
            </a:extLst>
          </p:cNvPr>
          <p:cNvSpPr/>
          <p:nvPr/>
        </p:nvSpPr>
        <p:spPr>
          <a:xfrm>
            <a:off x="7531099" y="3089275"/>
            <a:ext cx="15843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4622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9Slide.vn 2">
            <a:extLst>
              <a:ext uri="{FF2B5EF4-FFF2-40B4-BE49-F238E27FC236}">
                <a16:creationId xmlns:a16="http://schemas.microsoft.com/office/drawing/2014/main" id="{EF4C4EDC-7398-43AE-A5B9-DA4771E91569}"/>
              </a:ext>
            </a:extLst>
          </p:cNvPr>
          <p:cNvGrpSpPr/>
          <p:nvPr/>
        </p:nvGrpSpPr>
        <p:grpSpPr>
          <a:xfrm>
            <a:off x="0" y="577019"/>
            <a:ext cx="1384917" cy="221636"/>
            <a:chOff x="0" y="560976"/>
            <a:chExt cx="1384917" cy="2216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539797-EC62-4454-9B08-86D69BBBB938}"/>
                </a:ext>
              </a:extLst>
            </p:cNvPr>
            <p:cNvGrpSpPr/>
            <p:nvPr/>
          </p:nvGrpSpPr>
          <p:grpSpPr>
            <a:xfrm>
              <a:off x="593494" y="560976"/>
              <a:ext cx="791423" cy="221636"/>
              <a:chOff x="-7992810" y="3235505"/>
              <a:chExt cx="2234660" cy="625812"/>
            </a:xfrm>
            <a:solidFill>
              <a:schemeClr val="bg1"/>
            </a:solidFill>
            <a:effectLst/>
          </p:grpSpPr>
          <p:sp>
            <p:nvSpPr>
              <p:cNvPr id="8" name="9Slide.vn 3">
                <a:extLst>
                  <a:ext uri="{FF2B5EF4-FFF2-40B4-BE49-F238E27FC236}">
                    <a16:creationId xmlns:a16="http://schemas.microsoft.com/office/drawing/2014/main" id="{EECBE028-0FBC-490C-B483-CB962BA575FA}"/>
                  </a:ext>
                </a:extLst>
              </p:cNvPr>
              <p:cNvSpPr/>
              <p:nvPr/>
            </p:nvSpPr>
            <p:spPr>
              <a:xfrm>
                <a:off x="-7992810" y="3244834"/>
                <a:ext cx="547576" cy="606990"/>
              </a:xfrm>
              <a:custGeom>
                <a:avLst/>
                <a:gdLst>
                  <a:gd name="connsiteX0" fmla="*/ 0 w 547576"/>
                  <a:gd name="connsiteY0" fmla="*/ 0 h 606990"/>
                  <a:gd name="connsiteX1" fmla="*/ 262944 w 547576"/>
                  <a:gd name="connsiteY1" fmla="*/ 0 h 606990"/>
                  <a:gd name="connsiteX2" fmla="*/ 476377 w 547576"/>
                  <a:gd name="connsiteY2" fmla="*/ 72590 h 606990"/>
                  <a:gd name="connsiteX3" fmla="*/ 547576 w 547576"/>
                  <a:gd name="connsiteY3" fmla="*/ 307301 h 606990"/>
                  <a:gd name="connsiteX4" fmla="*/ 476377 w 547576"/>
                  <a:gd name="connsiteY4" fmla="*/ 533991 h 606990"/>
                  <a:gd name="connsiteX5" fmla="*/ 262944 w 547576"/>
                  <a:gd name="connsiteY5" fmla="*/ 606990 h 606990"/>
                  <a:gd name="connsiteX6" fmla="*/ 0 w 547576"/>
                  <a:gd name="connsiteY6" fmla="*/ 606990 h 606990"/>
                  <a:gd name="connsiteX7" fmla="*/ 242158 w 547576"/>
                  <a:gd name="connsiteY7" fmla="*/ 490126 h 606990"/>
                  <a:gd name="connsiteX8" fmla="*/ 327023 w 547576"/>
                  <a:gd name="connsiteY8" fmla="*/ 474659 h 606990"/>
                  <a:gd name="connsiteX9" fmla="*/ 376126 w 547576"/>
                  <a:gd name="connsiteY9" fmla="*/ 419991 h 606990"/>
                  <a:gd name="connsiteX10" fmla="*/ 393067 w 547576"/>
                  <a:gd name="connsiteY10" fmla="*/ 306891 h 606990"/>
                  <a:gd name="connsiteX11" fmla="*/ 377517 w 547576"/>
                  <a:gd name="connsiteY11" fmla="*/ 191418 h 606990"/>
                  <a:gd name="connsiteX12" fmla="*/ 329479 w 547576"/>
                  <a:gd name="connsiteY12" fmla="*/ 133477 h 606990"/>
                  <a:gd name="connsiteX13" fmla="*/ 242240 w 547576"/>
                  <a:gd name="connsiteY13" fmla="*/ 116455 h 606990"/>
                  <a:gd name="connsiteX14" fmla="*/ 151727 w 547576"/>
                  <a:gd name="connsiteY14" fmla="*/ 116455 h 606990"/>
                  <a:gd name="connsiteX15" fmla="*/ 151727 w 547576"/>
                  <a:gd name="connsiteY15" fmla="*/ 489717 h 6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7576" h="606990">
                    <a:moveTo>
                      <a:pt x="0" y="0"/>
                    </a:moveTo>
                    <a:lnTo>
                      <a:pt x="262944" y="0"/>
                    </a:lnTo>
                    <a:cubicBezTo>
                      <a:pt x="357822" y="0"/>
                      <a:pt x="428966" y="24197"/>
                      <a:pt x="476377" y="72590"/>
                    </a:cubicBezTo>
                    <a:cubicBezTo>
                      <a:pt x="523789" y="120983"/>
                      <a:pt x="547522" y="199220"/>
                      <a:pt x="547576" y="307301"/>
                    </a:cubicBezTo>
                    <a:cubicBezTo>
                      <a:pt x="547576" y="409707"/>
                      <a:pt x="523843" y="485270"/>
                      <a:pt x="476377" y="533991"/>
                    </a:cubicBezTo>
                    <a:cubicBezTo>
                      <a:pt x="428911" y="582712"/>
                      <a:pt x="357767" y="607045"/>
                      <a:pt x="262944" y="606990"/>
                    </a:cubicBezTo>
                    <a:lnTo>
                      <a:pt x="0" y="606990"/>
                    </a:lnTo>
                    <a:close/>
                    <a:moveTo>
                      <a:pt x="242158" y="490126"/>
                    </a:moveTo>
                    <a:cubicBezTo>
                      <a:pt x="271232" y="491171"/>
                      <a:pt x="300187" y="485893"/>
                      <a:pt x="327023" y="474659"/>
                    </a:cubicBezTo>
                    <a:cubicBezTo>
                      <a:pt x="349675" y="463249"/>
                      <a:pt x="367204" y="443733"/>
                      <a:pt x="376126" y="419991"/>
                    </a:cubicBezTo>
                    <a:cubicBezTo>
                      <a:pt x="387420" y="393530"/>
                      <a:pt x="393067" y="355830"/>
                      <a:pt x="393067" y="306891"/>
                    </a:cubicBezTo>
                    <a:cubicBezTo>
                      <a:pt x="393067" y="257952"/>
                      <a:pt x="387883" y="219462"/>
                      <a:pt x="377517" y="191418"/>
                    </a:cubicBezTo>
                    <a:cubicBezTo>
                      <a:pt x="369384" y="166738"/>
                      <a:pt x="352225" y="146042"/>
                      <a:pt x="329479" y="133477"/>
                    </a:cubicBezTo>
                    <a:cubicBezTo>
                      <a:pt x="307655" y="122075"/>
                      <a:pt x="278576" y="116400"/>
                      <a:pt x="242240" y="116455"/>
                    </a:cubicBezTo>
                    <a:lnTo>
                      <a:pt x="151727" y="116455"/>
                    </a:lnTo>
                    <a:lnTo>
                      <a:pt x="151727" y="489717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9" name="9Slide.vn 4">
                <a:extLst>
                  <a:ext uri="{FF2B5EF4-FFF2-40B4-BE49-F238E27FC236}">
                    <a16:creationId xmlns:a16="http://schemas.microsoft.com/office/drawing/2014/main" id="{A90BCA89-6AA6-4532-ABA0-E23002FD7BE4}"/>
                  </a:ext>
                </a:extLst>
              </p:cNvPr>
              <p:cNvSpPr/>
              <p:nvPr/>
            </p:nvSpPr>
            <p:spPr>
              <a:xfrm>
                <a:off x="-6363258" y="3235505"/>
                <a:ext cx="605108" cy="625812"/>
              </a:xfrm>
              <a:custGeom>
                <a:avLst/>
                <a:gdLst>
                  <a:gd name="connsiteX0" fmla="*/ 76354 w 605108"/>
                  <a:gd name="connsiteY0" fmla="*/ 549458 h 625812"/>
                  <a:gd name="connsiteX1" fmla="*/ 0 w 605108"/>
                  <a:gd name="connsiteY1" fmla="*/ 315730 h 625812"/>
                  <a:gd name="connsiteX2" fmla="*/ 75454 w 605108"/>
                  <a:gd name="connsiteY2" fmla="*/ 75373 h 625812"/>
                  <a:gd name="connsiteX3" fmla="*/ 302554 w 605108"/>
                  <a:gd name="connsiteY3" fmla="*/ 0 h 625812"/>
                  <a:gd name="connsiteX4" fmla="*/ 529245 w 605108"/>
                  <a:gd name="connsiteY4" fmla="*/ 75373 h 625812"/>
                  <a:gd name="connsiteX5" fmla="*/ 605108 w 605108"/>
                  <a:gd name="connsiteY5" fmla="*/ 315730 h 625812"/>
                  <a:gd name="connsiteX6" fmla="*/ 528754 w 605108"/>
                  <a:gd name="connsiteY6" fmla="*/ 549458 h 625812"/>
                  <a:gd name="connsiteX7" fmla="*/ 302554 w 605108"/>
                  <a:gd name="connsiteY7" fmla="*/ 625813 h 625812"/>
                  <a:gd name="connsiteX8" fmla="*/ 76354 w 605108"/>
                  <a:gd name="connsiteY8" fmla="*/ 549458 h 625812"/>
                  <a:gd name="connsiteX9" fmla="*/ 414262 w 605108"/>
                  <a:gd name="connsiteY9" fmla="*/ 452890 h 625812"/>
                  <a:gd name="connsiteX10" fmla="*/ 449616 w 605108"/>
                  <a:gd name="connsiteY10" fmla="*/ 315730 h 625812"/>
                  <a:gd name="connsiteX11" fmla="*/ 414753 w 605108"/>
                  <a:gd name="connsiteY11" fmla="*/ 172514 h 625812"/>
                  <a:gd name="connsiteX12" fmla="*/ 302554 w 605108"/>
                  <a:gd name="connsiteY12" fmla="*/ 130040 h 625812"/>
                  <a:gd name="connsiteX13" fmla="*/ 189454 w 605108"/>
                  <a:gd name="connsiteY13" fmla="*/ 172514 h 625812"/>
                  <a:gd name="connsiteX14" fmla="*/ 154592 w 605108"/>
                  <a:gd name="connsiteY14" fmla="*/ 315730 h 625812"/>
                  <a:gd name="connsiteX15" fmla="*/ 189945 w 605108"/>
                  <a:gd name="connsiteY15" fmla="*/ 452890 h 625812"/>
                  <a:gd name="connsiteX16" fmla="*/ 302554 w 605108"/>
                  <a:gd name="connsiteY16" fmla="*/ 496673 h 625812"/>
                  <a:gd name="connsiteX17" fmla="*/ 414262 w 605108"/>
                  <a:gd name="connsiteY17" fmla="*/ 452645 h 62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05108" h="625812">
                    <a:moveTo>
                      <a:pt x="76354" y="549458"/>
                    </a:moveTo>
                    <a:cubicBezTo>
                      <a:pt x="25451" y="498555"/>
                      <a:pt x="0" y="420646"/>
                      <a:pt x="0" y="315730"/>
                    </a:cubicBezTo>
                    <a:cubicBezTo>
                      <a:pt x="0" y="205795"/>
                      <a:pt x="25151" y="125675"/>
                      <a:pt x="75454" y="75373"/>
                    </a:cubicBezTo>
                    <a:cubicBezTo>
                      <a:pt x="125757" y="25070"/>
                      <a:pt x="201457" y="-54"/>
                      <a:pt x="302554" y="0"/>
                    </a:cubicBezTo>
                    <a:cubicBezTo>
                      <a:pt x="403160" y="0"/>
                      <a:pt x="478723" y="25124"/>
                      <a:pt x="529245" y="75373"/>
                    </a:cubicBezTo>
                    <a:cubicBezTo>
                      <a:pt x="579766" y="125621"/>
                      <a:pt x="605054" y="205740"/>
                      <a:pt x="605108" y="315730"/>
                    </a:cubicBezTo>
                    <a:cubicBezTo>
                      <a:pt x="605108" y="420646"/>
                      <a:pt x="579656" y="498555"/>
                      <a:pt x="528754" y="549458"/>
                    </a:cubicBezTo>
                    <a:cubicBezTo>
                      <a:pt x="477851" y="600362"/>
                      <a:pt x="402451" y="625813"/>
                      <a:pt x="302554" y="625813"/>
                    </a:cubicBezTo>
                    <a:cubicBezTo>
                      <a:pt x="202712" y="625649"/>
                      <a:pt x="127312" y="600198"/>
                      <a:pt x="76354" y="549458"/>
                    </a:cubicBezTo>
                    <a:close/>
                    <a:moveTo>
                      <a:pt x="414262" y="452890"/>
                    </a:moveTo>
                    <a:cubicBezTo>
                      <a:pt x="437832" y="423701"/>
                      <a:pt x="449616" y="377981"/>
                      <a:pt x="449616" y="315730"/>
                    </a:cubicBezTo>
                    <a:cubicBezTo>
                      <a:pt x="449616" y="248514"/>
                      <a:pt x="437995" y="200775"/>
                      <a:pt x="414753" y="172514"/>
                    </a:cubicBezTo>
                    <a:cubicBezTo>
                      <a:pt x="391512" y="144253"/>
                      <a:pt x="354112" y="130095"/>
                      <a:pt x="302554" y="130040"/>
                    </a:cubicBezTo>
                    <a:cubicBezTo>
                      <a:pt x="250396" y="130040"/>
                      <a:pt x="212696" y="144198"/>
                      <a:pt x="189454" y="172514"/>
                    </a:cubicBezTo>
                    <a:cubicBezTo>
                      <a:pt x="166212" y="200830"/>
                      <a:pt x="154592" y="248569"/>
                      <a:pt x="154592" y="315730"/>
                    </a:cubicBezTo>
                    <a:cubicBezTo>
                      <a:pt x="154592" y="377927"/>
                      <a:pt x="166376" y="423647"/>
                      <a:pt x="189945" y="452890"/>
                    </a:cubicBezTo>
                    <a:cubicBezTo>
                      <a:pt x="213515" y="482133"/>
                      <a:pt x="251051" y="496728"/>
                      <a:pt x="302554" y="496673"/>
                    </a:cubicBezTo>
                    <a:cubicBezTo>
                      <a:pt x="353457" y="496509"/>
                      <a:pt x="390693" y="481833"/>
                      <a:pt x="414262" y="452645"/>
                    </a:cubicBez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0" name="9Slide.vn 5">
                <a:extLst>
                  <a:ext uri="{FF2B5EF4-FFF2-40B4-BE49-F238E27FC236}">
                    <a16:creationId xmlns:a16="http://schemas.microsoft.com/office/drawing/2014/main" id="{EC7D161C-E266-4E4D-B8F0-9C94381CC438}"/>
                  </a:ext>
                </a:extLst>
              </p:cNvPr>
              <p:cNvSpPr/>
              <p:nvPr/>
            </p:nvSpPr>
            <p:spPr>
              <a:xfrm>
                <a:off x="-6792087" y="3488793"/>
                <a:ext cx="348955" cy="362868"/>
              </a:xfrm>
              <a:custGeom>
                <a:avLst/>
                <a:gdLst>
                  <a:gd name="connsiteX0" fmla="*/ 0 w 348955"/>
                  <a:gd name="connsiteY0" fmla="*/ 0 h 362868"/>
                  <a:gd name="connsiteX1" fmla="*/ 0 w 348955"/>
                  <a:gd name="connsiteY1" fmla="*/ 362868 h 362868"/>
                  <a:gd name="connsiteX2" fmla="*/ 151727 w 348955"/>
                  <a:gd name="connsiteY2" fmla="*/ 362868 h 362868"/>
                  <a:gd name="connsiteX3" fmla="*/ 151727 w 348955"/>
                  <a:gd name="connsiteY3" fmla="*/ 118747 h 362868"/>
                  <a:gd name="connsiteX4" fmla="*/ 285368 w 348955"/>
                  <a:gd name="connsiteY4" fmla="*/ 118747 h 362868"/>
                  <a:gd name="connsiteX5" fmla="*/ 348956 w 348955"/>
                  <a:gd name="connsiteY5" fmla="*/ 0 h 362868"/>
                  <a:gd name="connsiteX6" fmla="*/ 178406 w 348955"/>
                  <a:gd name="connsiteY6" fmla="*/ 0 h 362868"/>
                  <a:gd name="connsiteX7" fmla="*/ 0 w 348955"/>
                  <a:gd name="connsiteY7" fmla="*/ 0 h 36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8955" h="362868">
                    <a:moveTo>
                      <a:pt x="0" y="0"/>
                    </a:moveTo>
                    <a:lnTo>
                      <a:pt x="0" y="362868"/>
                    </a:lnTo>
                    <a:lnTo>
                      <a:pt x="151727" y="362868"/>
                    </a:lnTo>
                    <a:lnTo>
                      <a:pt x="151727" y="118747"/>
                    </a:lnTo>
                    <a:lnTo>
                      <a:pt x="285368" y="118747"/>
                    </a:lnTo>
                    <a:lnTo>
                      <a:pt x="348956" y="0"/>
                    </a:lnTo>
                    <a:lnTo>
                      <a:pt x="17840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1" name="9Slide.vn 6">
                <a:extLst>
                  <a:ext uri="{FF2B5EF4-FFF2-40B4-BE49-F238E27FC236}">
                    <a16:creationId xmlns:a16="http://schemas.microsoft.com/office/drawing/2014/main" id="{2D4B5238-0EE6-47C7-AEB6-50E2A0C6C716}"/>
                  </a:ext>
                </a:extLst>
              </p:cNvPr>
              <p:cNvSpPr/>
              <p:nvPr/>
            </p:nvSpPr>
            <p:spPr>
              <a:xfrm>
                <a:off x="-6792087" y="3244671"/>
                <a:ext cx="441105" cy="116864"/>
              </a:xfrm>
              <a:custGeom>
                <a:avLst/>
                <a:gdLst>
                  <a:gd name="connsiteX0" fmla="*/ 0 w 441105"/>
                  <a:gd name="connsiteY0" fmla="*/ 0 h 116864"/>
                  <a:gd name="connsiteX1" fmla="*/ 0 w 441105"/>
                  <a:gd name="connsiteY1" fmla="*/ 116864 h 116864"/>
                  <a:gd name="connsiteX2" fmla="*/ 178406 w 441105"/>
                  <a:gd name="connsiteY2" fmla="*/ 116864 h 116864"/>
                  <a:gd name="connsiteX3" fmla="*/ 371298 w 441105"/>
                  <a:gd name="connsiteY3" fmla="*/ 116864 h 116864"/>
                  <a:gd name="connsiteX4" fmla="*/ 441105 w 441105"/>
                  <a:gd name="connsiteY4" fmla="*/ 0 h 116864"/>
                  <a:gd name="connsiteX5" fmla="*/ 0 w 441105"/>
                  <a:gd name="connsiteY5" fmla="*/ 0 h 11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1105" h="116864">
                    <a:moveTo>
                      <a:pt x="0" y="0"/>
                    </a:moveTo>
                    <a:lnTo>
                      <a:pt x="0" y="116864"/>
                    </a:lnTo>
                    <a:lnTo>
                      <a:pt x="178406" y="116864"/>
                    </a:lnTo>
                    <a:lnTo>
                      <a:pt x="371298" y="116864"/>
                    </a:lnTo>
                    <a:lnTo>
                      <a:pt x="44110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2" name="9Slide.vn 7">
                <a:extLst>
                  <a:ext uri="{FF2B5EF4-FFF2-40B4-BE49-F238E27FC236}">
                    <a16:creationId xmlns:a16="http://schemas.microsoft.com/office/drawing/2014/main" id="{1E88CE70-DEA3-45DB-A57B-CD4BAC7070D3}"/>
                  </a:ext>
                </a:extLst>
              </p:cNvPr>
              <p:cNvSpPr/>
              <p:nvPr/>
            </p:nvSpPr>
            <p:spPr>
              <a:xfrm>
                <a:off x="-7457510" y="3244671"/>
                <a:ext cx="226935" cy="259671"/>
              </a:xfrm>
              <a:custGeom>
                <a:avLst/>
                <a:gdLst>
                  <a:gd name="connsiteX0" fmla="*/ 226936 w 226935"/>
                  <a:gd name="connsiteY0" fmla="*/ 127258 h 259671"/>
                  <a:gd name="connsiteX1" fmla="*/ 158356 w 226935"/>
                  <a:gd name="connsiteY1" fmla="*/ 0 h 259671"/>
                  <a:gd name="connsiteX2" fmla="*/ 0 w 226935"/>
                  <a:gd name="connsiteY2" fmla="*/ 0 h 259671"/>
                  <a:gd name="connsiteX3" fmla="*/ 147390 w 226935"/>
                  <a:gd name="connsiteY3" fmla="*/ 259671 h 259671"/>
                  <a:gd name="connsiteX4" fmla="*/ 226936 w 226935"/>
                  <a:gd name="connsiteY4" fmla="*/ 127258 h 25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935" h="259671">
                    <a:moveTo>
                      <a:pt x="226936" y="127258"/>
                    </a:moveTo>
                    <a:lnTo>
                      <a:pt x="158356" y="0"/>
                    </a:lnTo>
                    <a:lnTo>
                      <a:pt x="0" y="0"/>
                    </a:lnTo>
                    <a:lnTo>
                      <a:pt x="147390" y="259671"/>
                    </a:lnTo>
                    <a:lnTo>
                      <a:pt x="226936" y="127258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3" name="9Slide.vn 8">
                <a:extLst>
                  <a:ext uri="{FF2B5EF4-FFF2-40B4-BE49-F238E27FC236}">
                    <a16:creationId xmlns:a16="http://schemas.microsoft.com/office/drawing/2014/main" id="{727F9612-70F3-4603-ACCD-2FA6CA2B691D}"/>
                  </a:ext>
                </a:extLst>
              </p:cNvPr>
              <p:cNvSpPr/>
              <p:nvPr/>
            </p:nvSpPr>
            <p:spPr>
              <a:xfrm>
                <a:off x="-7239740" y="3244671"/>
                <a:ext cx="370397" cy="606990"/>
              </a:xfrm>
              <a:custGeom>
                <a:avLst/>
                <a:gdLst>
                  <a:gd name="connsiteX0" fmla="*/ 212042 w 370397"/>
                  <a:gd name="connsiteY0" fmla="*/ 0 h 606990"/>
                  <a:gd name="connsiteX1" fmla="*/ 130040 w 370397"/>
                  <a:gd name="connsiteY1" fmla="*/ 152054 h 606990"/>
                  <a:gd name="connsiteX2" fmla="*/ 0 w 370397"/>
                  <a:gd name="connsiteY2" fmla="*/ 394049 h 606990"/>
                  <a:gd name="connsiteX3" fmla="*/ 0 w 370397"/>
                  <a:gd name="connsiteY3" fmla="*/ 606990 h 606990"/>
                  <a:gd name="connsiteX4" fmla="*/ 152627 w 370397"/>
                  <a:gd name="connsiteY4" fmla="*/ 606990 h 606990"/>
                  <a:gd name="connsiteX5" fmla="*/ 152627 w 370397"/>
                  <a:gd name="connsiteY5" fmla="*/ 383655 h 606990"/>
                  <a:gd name="connsiteX6" fmla="*/ 370398 w 370397"/>
                  <a:gd name="connsiteY6" fmla="*/ 0 h 606990"/>
                  <a:gd name="connsiteX7" fmla="*/ 212042 w 370397"/>
                  <a:gd name="connsiteY7" fmla="*/ 0 h 6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0397" h="606990">
                    <a:moveTo>
                      <a:pt x="212042" y="0"/>
                    </a:moveTo>
                    <a:lnTo>
                      <a:pt x="130040" y="152054"/>
                    </a:lnTo>
                    <a:lnTo>
                      <a:pt x="0" y="394049"/>
                    </a:lnTo>
                    <a:lnTo>
                      <a:pt x="0" y="606990"/>
                    </a:lnTo>
                    <a:lnTo>
                      <a:pt x="152627" y="606990"/>
                    </a:lnTo>
                    <a:lnTo>
                      <a:pt x="152627" y="383655"/>
                    </a:lnTo>
                    <a:lnTo>
                      <a:pt x="370398" y="0"/>
                    </a:lnTo>
                    <a:lnTo>
                      <a:pt x="212042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</p:grpSp>
        <p:sp>
          <p:nvSpPr>
            <p:cNvPr id="7" name="9Slide.vn 9">
              <a:extLst>
                <a:ext uri="{FF2B5EF4-FFF2-40B4-BE49-F238E27FC236}">
                  <a16:creationId xmlns:a16="http://schemas.microsoft.com/office/drawing/2014/main" id="{6323F30D-C7D7-4CFE-9CBD-0D6E20BBB9C9}"/>
                </a:ext>
              </a:extLst>
            </p:cNvPr>
            <p:cNvSpPr/>
            <p:nvPr/>
          </p:nvSpPr>
          <p:spPr>
            <a:xfrm>
              <a:off x="0" y="662650"/>
              <a:ext cx="365760" cy="18288"/>
            </a:xfrm>
            <a:prstGeom prst="rect">
              <a:avLst/>
            </a:prstGeom>
            <a:gradFill flip="none" rotWithShape="1">
              <a:gsLst>
                <a:gs pos="7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77800" algn="ctr" rotWithShape="0">
                <a:schemeClr val="accent6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  <p:sp>
        <p:nvSpPr>
          <p:cNvPr id="3" name="9Slide.vn 10">
            <a:extLst>
              <a:ext uri="{FF2B5EF4-FFF2-40B4-BE49-F238E27FC236}">
                <a16:creationId xmlns:a16="http://schemas.microsoft.com/office/drawing/2014/main" id="{0B4EDA34-F426-B537-6B80-B0B066251514}"/>
              </a:ext>
            </a:extLst>
          </p:cNvPr>
          <p:cNvSpPr/>
          <p:nvPr/>
        </p:nvSpPr>
        <p:spPr>
          <a:xfrm>
            <a:off x="899795" y="1011978"/>
            <a:ext cx="10392412" cy="4834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sp>
        <p:nvSpPr>
          <p:cNvPr id="17" name="9Slide.vn 10">
            <a:extLst>
              <a:ext uri="{FF2B5EF4-FFF2-40B4-BE49-F238E27FC236}">
                <a16:creationId xmlns:a16="http://schemas.microsoft.com/office/drawing/2014/main" id="{F8A3995E-BD59-4E7E-B186-89BBE0BE820C}"/>
              </a:ext>
            </a:extLst>
          </p:cNvPr>
          <p:cNvSpPr/>
          <p:nvPr/>
        </p:nvSpPr>
        <p:spPr>
          <a:xfrm>
            <a:off x="899793" y="1002690"/>
            <a:ext cx="10392412" cy="485256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  <a:alpha val="50000"/>
                </a:schemeClr>
              </a:gs>
              <a:gs pos="0">
                <a:srgbClr val="5C4B9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>
                <a:latin typeface="#9Slide05 SVNStoryteller Script" panose="00000500000000000000" pitchFamily="2" charset="0"/>
              </a:rPr>
              <a:t>Thank you!</a:t>
            </a:r>
          </a:p>
        </p:txBody>
      </p:sp>
      <p:grpSp>
        <p:nvGrpSpPr>
          <p:cNvPr id="15" name="9Slide.vn 15">
            <a:extLst>
              <a:ext uri="{FF2B5EF4-FFF2-40B4-BE49-F238E27FC236}">
                <a16:creationId xmlns:a16="http://schemas.microsoft.com/office/drawing/2014/main" id="{8E482D5A-6657-140A-3CE0-0AA62B829AE0}"/>
              </a:ext>
            </a:extLst>
          </p:cNvPr>
          <p:cNvGrpSpPr/>
          <p:nvPr/>
        </p:nvGrpSpPr>
        <p:grpSpPr>
          <a:xfrm>
            <a:off x="9342033" y="6007605"/>
            <a:ext cx="457200" cy="457200"/>
            <a:chOff x="7235825" y="901110"/>
            <a:chExt cx="457200" cy="457200"/>
          </a:xfrm>
          <a:gradFill flip="none" rotWithShape="1">
            <a:gsLst>
              <a:gs pos="77000">
                <a:schemeClr val="accent6"/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algn="ctr" rotWithShape="0">
              <a:schemeClr val="accent6">
                <a:alpha val="96000"/>
              </a:schemeClr>
            </a:outerShdw>
          </a:effectLst>
        </p:grpSpPr>
        <p:sp>
          <p:nvSpPr>
            <p:cNvPr id="19" name="9Slide.vn 16">
              <a:extLst>
                <a:ext uri="{FF2B5EF4-FFF2-40B4-BE49-F238E27FC236}">
                  <a16:creationId xmlns:a16="http://schemas.microsoft.com/office/drawing/2014/main" id="{574A1CB5-F7DA-EE0A-8146-1DD7FD194F75}"/>
                </a:ext>
              </a:extLst>
            </p:cNvPr>
            <p:cNvSpPr/>
            <p:nvPr/>
          </p:nvSpPr>
          <p:spPr>
            <a:xfrm>
              <a:off x="7455281" y="901110"/>
              <a:ext cx="18288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26" name="9Slide.vn 17">
              <a:extLst>
                <a:ext uri="{FF2B5EF4-FFF2-40B4-BE49-F238E27FC236}">
                  <a16:creationId xmlns:a16="http://schemas.microsoft.com/office/drawing/2014/main" id="{A2F584A8-CDB7-E2CF-41D3-7AC5681EADCB}"/>
                </a:ext>
              </a:extLst>
            </p:cNvPr>
            <p:cNvSpPr/>
            <p:nvPr/>
          </p:nvSpPr>
          <p:spPr>
            <a:xfrm rot="5400000">
              <a:off x="7455281" y="901110"/>
              <a:ext cx="18288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138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rgbClr val="282531"/>
            </a:gs>
            <a:gs pos="0">
              <a:srgbClr val="3C335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9Slide.vn 1">
            <a:extLst>
              <a:ext uri="{FF2B5EF4-FFF2-40B4-BE49-F238E27FC236}">
                <a16:creationId xmlns:a16="http://schemas.microsoft.com/office/drawing/2014/main" id="{F5528552-B0E9-488F-9176-CE38E258F2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8" name="9Slide.vn 2">
            <a:extLst>
              <a:ext uri="{FF2B5EF4-FFF2-40B4-BE49-F238E27FC236}">
                <a16:creationId xmlns:a16="http://schemas.microsoft.com/office/drawing/2014/main" id="{3E26425B-3481-4470-8861-C2F72E9B6D10}"/>
              </a:ext>
            </a:extLst>
          </p:cNvPr>
          <p:cNvSpPr/>
          <p:nvPr/>
        </p:nvSpPr>
        <p:spPr>
          <a:xfrm>
            <a:off x="1" y="0"/>
            <a:ext cx="12191999" cy="6857996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  <a:alpha val="65000"/>
                </a:schemeClr>
              </a:gs>
              <a:gs pos="40000">
                <a:schemeClr val="accent5">
                  <a:lumMod val="50000"/>
                </a:schemeClr>
              </a:gs>
              <a:gs pos="0">
                <a:srgbClr val="3C3359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sp>
        <p:nvSpPr>
          <p:cNvPr id="24" name="9Slide.vn 3">
            <a:extLst>
              <a:ext uri="{FF2B5EF4-FFF2-40B4-BE49-F238E27FC236}">
                <a16:creationId xmlns:a16="http://schemas.microsoft.com/office/drawing/2014/main" id="{DB2BEF19-A008-4CD2-9501-9728CA0251CF}"/>
              </a:ext>
            </a:extLst>
          </p:cNvPr>
          <p:cNvSpPr txBox="1"/>
          <p:nvPr/>
        </p:nvSpPr>
        <p:spPr>
          <a:xfrm>
            <a:off x="1524000" y="1407865"/>
            <a:ext cx="812482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chemeClr val="bg1"/>
                </a:solidFill>
                <a:latin typeface="#9Slide03 Play" panose="00000500000000000000" pitchFamily="2" charset="0"/>
              </a:rPr>
              <a:t>MỤC LỤC</a:t>
            </a:r>
          </a:p>
        </p:txBody>
      </p:sp>
      <p:sp>
        <p:nvSpPr>
          <p:cNvPr id="25" name="9Slide.vn 4">
            <a:extLst>
              <a:ext uri="{FF2B5EF4-FFF2-40B4-BE49-F238E27FC236}">
                <a16:creationId xmlns:a16="http://schemas.microsoft.com/office/drawing/2014/main" id="{B108F356-08CF-43F3-A7F4-15927BE44E0A}"/>
              </a:ext>
            </a:extLst>
          </p:cNvPr>
          <p:cNvSpPr/>
          <p:nvPr/>
        </p:nvSpPr>
        <p:spPr>
          <a:xfrm>
            <a:off x="0" y="0"/>
            <a:ext cx="2543174" cy="953902"/>
          </a:xfrm>
          <a:custGeom>
            <a:avLst/>
            <a:gdLst>
              <a:gd name="connsiteX0" fmla="*/ 0 w 2543174"/>
              <a:gd name="connsiteY0" fmla="*/ 0 h 953902"/>
              <a:gd name="connsiteX1" fmla="*/ 2543174 w 2543174"/>
              <a:gd name="connsiteY1" fmla="*/ 0 h 953902"/>
              <a:gd name="connsiteX2" fmla="*/ 2543174 w 2543174"/>
              <a:gd name="connsiteY2" fmla="*/ 476951 h 953902"/>
              <a:gd name="connsiteX3" fmla="*/ 2066223 w 2543174"/>
              <a:gd name="connsiteY3" fmla="*/ 953902 h 953902"/>
              <a:gd name="connsiteX4" fmla="*/ 0 w 2543174"/>
              <a:gd name="connsiteY4" fmla="*/ 953902 h 953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3174" h="953902">
                <a:moveTo>
                  <a:pt x="0" y="0"/>
                </a:moveTo>
                <a:lnTo>
                  <a:pt x="2543174" y="0"/>
                </a:lnTo>
                <a:lnTo>
                  <a:pt x="2543174" y="476951"/>
                </a:lnTo>
                <a:lnTo>
                  <a:pt x="2066223" y="953902"/>
                </a:lnTo>
                <a:lnTo>
                  <a:pt x="0" y="953902"/>
                </a:lnTo>
                <a:close/>
              </a:path>
            </a:pathLst>
          </a:custGeom>
          <a:gradFill flip="none" rotWithShape="1">
            <a:gsLst>
              <a:gs pos="77000">
                <a:schemeClr val="accent6"/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17500" dist="622300" dir="780000" sx="80000" sy="80000" algn="tl" rotWithShape="0">
              <a:schemeClr val="accent6">
                <a:alpha val="6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grpSp>
        <p:nvGrpSpPr>
          <p:cNvPr id="22" name="9Slide.vn 5">
            <a:extLst>
              <a:ext uri="{FF2B5EF4-FFF2-40B4-BE49-F238E27FC236}">
                <a16:creationId xmlns:a16="http://schemas.microsoft.com/office/drawing/2014/main" id="{56E32D51-421C-4F51-A7DB-07D596BD02AC}"/>
              </a:ext>
            </a:extLst>
          </p:cNvPr>
          <p:cNvGrpSpPr/>
          <p:nvPr/>
        </p:nvGrpSpPr>
        <p:grpSpPr>
          <a:xfrm>
            <a:off x="-2037411" y="304455"/>
            <a:ext cx="1231900" cy="344991"/>
            <a:chOff x="-7992810" y="3235505"/>
            <a:chExt cx="2234660" cy="625812"/>
          </a:xfrm>
          <a:solidFill>
            <a:schemeClr val="bg1"/>
          </a:solidFill>
          <a:effectLst/>
        </p:grpSpPr>
        <p:sp>
          <p:nvSpPr>
            <p:cNvPr id="16" name="9Slide.vn 6">
              <a:extLst>
                <a:ext uri="{FF2B5EF4-FFF2-40B4-BE49-F238E27FC236}">
                  <a16:creationId xmlns:a16="http://schemas.microsoft.com/office/drawing/2014/main" id="{2264BF00-66CA-4404-BB06-7E82DDF10557}"/>
                </a:ext>
              </a:extLst>
            </p:cNvPr>
            <p:cNvSpPr/>
            <p:nvPr/>
          </p:nvSpPr>
          <p:spPr>
            <a:xfrm>
              <a:off x="-7992810" y="3244834"/>
              <a:ext cx="547576" cy="606990"/>
            </a:xfrm>
            <a:custGeom>
              <a:avLst/>
              <a:gdLst>
                <a:gd name="connsiteX0" fmla="*/ 0 w 547576"/>
                <a:gd name="connsiteY0" fmla="*/ 0 h 606990"/>
                <a:gd name="connsiteX1" fmla="*/ 262944 w 547576"/>
                <a:gd name="connsiteY1" fmla="*/ 0 h 606990"/>
                <a:gd name="connsiteX2" fmla="*/ 476377 w 547576"/>
                <a:gd name="connsiteY2" fmla="*/ 72590 h 606990"/>
                <a:gd name="connsiteX3" fmla="*/ 547576 w 547576"/>
                <a:gd name="connsiteY3" fmla="*/ 307301 h 606990"/>
                <a:gd name="connsiteX4" fmla="*/ 476377 w 547576"/>
                <a:gd name="connsiteY4" fmla="*/ 533991 h 606990"/>
                <a:gd name="connsiteX5" fmla="*/ 262944 w 547576"/>
                <a:gd name="connsiteY5" fmla="*/ 606990 h 606990"/>
                <a:gd name="connsiteX6" fmla="*/ 0 w 547576"/>
                <a:gd name="connsiteY6" fmla="*/ 606990 h 606990"/>
                <a:gd name="connsiteX7" fmla="*/ 242158 w 547576"/>
                <a:gd name="connsiteY7" fmla="*/ 490126 h 606990"/>
                <a:gd name="connsiteX8" fmla="*/ 327023 w 547576"/>
                <a:gd name="connsiteY8" fmla="*/ 474659 h 606990"/>
                <a:gd name="connsiteX9" fmla="*/ 376126 w 547576"/>
                <a:gd name="connsiteY9" fmla="*/ 419991 h 606990"/>
                <a:gd name="connsiteX10" fmla="*/ 393067 w 547576"/>
                <a:gd name="connsiteY10" fmla="*/ 306891 h 606990"/>
                <a:gd name="connsiteX11" fmla="*/ 377517 w 547576"/>
                <a:gd name="connsiteY11" fmla="*/ 191418 h 606990"/>
                <a:gd name="connsiteX12" fmla="*/ 329479 w 547576"/>
                <a:gd name="connsiteY12" fmla="*/ 133477 h 606990"/>
                <a:gd name="connsiteX13" fmla="*/ 242240 w 547576"/>
                <a:gd name="connsiteY13" fmla="*/ 116455 h 606990"/>
                <a:gd name="connsiteX14" fmla="*/ 151727 w 547576"/>
                <a:gd name="connsiteY14" fmla="*/ 116455 h 606990"/>
                <a:gd name="connsiteX15" fmla="*/ 151727 w 547576"/>
                <a:gd name="connsiteY15" fmla="*/ 489717 h 60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7576" h="606990">
                  <a:moveTo>
                    <a:pt x="0" y="0"/>
                  </a:moveTo>
                  <a:lnTo>
                    <a:pt x="262944" y="0"/>
                  </a:lnTo>
                  <a:cubicBezTo>
                    <a:pt x="357822" y="0"/>
                    <a:pt x="428966" y="24197"/>
                    <a:pt x="476377" y="72590"/>
                  </a:cubicBezTo>
                  <a:cubicBezTo>
                    <a:pt x="523789" y="120983"/>
                    <a:pt x="547522" y="199220"/>
                    <a:pt x="547576" y="307301"/>
                  </a:cubicBezTo>
                  <a:cubicBezTo>
                    <a:pt x="547576" y="409707"/>
                    <a:pt x="523843" y="485270"/>
                    <a:pt x="476377" y="533991"/>
                  </a:cubicBezTo>
                  <a:cubicBezTo>
                    <a:pt x="428911" y="582712"/>
                    <a:pt x="357767" y="607045"/>
                    <a:pt x="262944" y="606990"/>
                  </a:cubicBezTo>
                  <a:lnTo>
                    <a:pt x="0" y="606990"/>
                  </a:lnTo>
                  <a:close/>
                  <a:moveTo>
                    <a:pt x="242158" y="490126"/>
                  </a:moveTo>
                  <a:cubicBezTo>
                    <a:pt x="271232" y="491171"/>
                    <a:pt x="300187" y="485893"/>
                    <a:pt x="327023" y="474659"/>
                  </a:cubicBezTo>
                  <a:cubicBezTo>
                    <a:pt x="349675" y="463249"/>
                    <a:pt x="367204" y="443733"/>
                    <a:pt x="376126" y="419991"/>
                  </a:cubicBezTo>
                  <a:cubicBezTo>
                    <a:pt x="387420" y="393530"/>
                    <a:pt x="393067" y="355830"/>
                    <a:pt x="393067" y="306891"/>
                  </a:cubicBezTo>
                  <a:cubicBezTo>
                    <a:pt x="393067" y="257952"/>
                    <a:pt x="387883" y="219462"/>
                    <a:pt x="377517" y="191418"/>
                  </a:cubicBezTo>
                  <a:cubicBezTo>
                    <a:pt x="369384" y="166738"/>
                    <a:pt x="352225" y="146042"/>
                    <a:pt x="329479" y="133477"/>
                  </a:cubicBezTo>
                  <a:cubicBezTo>
                    <a:pt x="307655" y="122075"/>
                    <a:pt x="278576" y="116400"/>
                    <a:pt x="242240" y="116455"/>
                  </a:cubicBezTo>
                  <a:lnTo>
                    <a:pt x="151727" y="116455"/>
                  </a:lnTo>
                  <a:lnTo>
                    <a:pt x="151727" y="489717"/>
                  </a:lnTo>
                  <a:close/>
                </a:path>
              </a:pathLst>
            </a:custGeom>
            <a:grpFill/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17" name="9Slide.vn 7">
              <a:extLst>
                <a:ext uri="{FF2B5EF4-FFF2-40B4-BE49-F238E27FC236}">
                  <a16:creationId xmlns:a16="http://schemas.microsoft.com/office/drawing/2014/main" id="{49AFB9D6-C320-4F21-BFCC-7197EB619346}"/>
                </a:ext>
              </a:extLst>
            </p:cNvPr>
            <p:cNvSpPr/>
            <p:nvPr/>
          </p:nvSpPr>
          <p:spPr>
            <a:xfrm>
              <a:off x="-6363258" y="3235505"/>
              <a:ext cx="605108" cy="625812"/>
            </a:xfrm>
            <a:custGeom>
              <a:avLst/>
              <a:gdLst>
                <a:gd name="connsiteX0" fmla="*/ 76354 w 605108"/>
                <a:gd name="connsiteY0" fmla="*/ 549458 h 625812"/>
                <a:gd name="connsiteX1" fmla="*/ 0 w 605108"/>
                <a:gd name="connsiteY1" fmla="*/ 315730 h 625812"/>
                <a:gd name="connsiteX2" fmla="*/ 75454 w 605108"/>
                <a:gd name="connsiteY2" fmla="*/ 75373 h 625812"/>
                <a:gd name="connsiteX3" fmla="*/ 302554 w 605108"/>
                <a:gd name="connsiteY3" fmla="*/ 0 h 625812"/>
                <a:gd name="connsiteX4" fmla="*/ 529245 w 605108"/>
                <a:gd name="connsiteY4" fmla="*/ 75373 h 625812"/>
                <a:gd name="connsiteX5" fmla="*/ 605108 w 605108"/>
                <a:gd name="connsiteY5" fmla="*/ 315730 h 625812"/>
                <a:gd name="connsiteX6" fmla="*/ 528754 w 605108"/>
                <a:gd name="connsiteY6" fmla="*/ 549458 h 625812"/>
                <a:gd name="connsiteX7" fmla="*/ 302554 w 605108"/>
                <a:gd name="connsiteY7" fmla="*/ 625813 h 625812"/>
                <a:gd name="connsiteX8" fmla="*/ 76354 w 605108"/>
                <a:gd name="connsiteY8" fmla="*/ 549458 h 625812"/>
                <a:gd name="connsiteX9" fmla="*/ 414262 w 605108"/>
                <a:gd name="connsiteY9" fmla="*/ 452890 h 625812"/>
                <a:gd name="connsiteX10" fmla="*/ 449616 w 605108"/>
                <a:gd name="connsiteY10" fmla="*/ 315730 h 625812"/>
                <a:gd name="connsiteX11" fmla="*/ 414753 w 605108"/>
                <a:gd name="connsiteY11" fmla="*/ 172514 h 625812"/>
                <a:gd name="connsiteX12" fmla="*/ 302554 w 605108"/>
                <a:gd name="connsiteY12" fmla="*/ 130040 h 625812"/>
                <a:gd name="connsiteX13" fmla="*/ 189454 w 605108"/>
                <a:gd name="connsiteY13" fmla="*/ 172514 h 625812"/>
                <a:gd name="connsiteX14" fmla="*/ 154592 w 605108"/>
                <a:gd name="connsiteY14" fmla="*/ 315730 h 625812"/>
                <a:gd name="connsiteX15" fmla="*/ 189945 w 605108"/>
                <a:gd name="connsiteY15" fmla="*/ 452890 h 625812"/>
                <a:gd name="connsiteX16" fmla="*/ 302554 w 605108"/>
                <a:gd name="connsiteY16" fmla="*/ 496673 h 625812"/>
                <a:gd name="connsiteX17" fmla="*/ 414262 w 605108"/>
                <a:gd name="connsiteY17" fmla="*/ 452645 h 62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5108" h="625812">
                  <a:moveTo>
                    <a:pt x="76354" y="549458"/>
                  </a:moveTo>
                  <a:cubicBezTo>
                    <a:pt x="25451" y="498555"/>
                    <a:pt x="0" y="420646"/>
                    <a:pt x="0" y="315730"/>
                  </a:cubicBezTo>
                  <a:cubicBezTo>
                    <a:pt x="0" y="205795"/>
                    <a:pt x="25151" y="125675"/>
                    <a:pt x="75454" y="75373"/>
                  </a:cubicBezTo>
                  <a:cubicBezTo>
                    <a:pt x="125757" y="25070"/>
                    <a:pt x="201457" y="-54"/>
                    <a:pt x="302554" y="0"/>
                  </a:cubicBezTo>
                  <a:cubicBezTo>
                    <a:pt x="403160" y="0"/>
                    <a:pt x="478723" y="25124"/>
                    <a:pt x="529245" y="75373"/>
                  </a:cubicBezTo>
                  <a:cubicBezTo>
                    <a:pt x="579766" y="125621"/>
                    <a:pt x="605054" y="205740"/>
                    <a:pt x="605108" y="315730"/>
                  </a:cubicBezTo>
                  <a:cubicBezTo>
                    <a:pt x="605108" y="420646"/>
                    <a:pt x="579656" y="498555"/>
                    <a:pt x="528754" y="549458"/>
                  </a:cubicBezTo>
                  <a:cubicBezTo>
                    <a:pt x="477851" y="600362"/>
                    <a:pt x="402451" y="625813"/>
                    <a:pt x="302554" y="625813"/>
                  </a:cubicBezTo>
                  <a:cubicBezTo>
                    <a:pt x="202712" y="625649"/>
                    <a:pt x="127312" y="600198"/>
                    <a:pt x="76354" y="549458"/>
                  </a:cubicBezTo>
                  <a:close/>
                  <a:moveTo>
                    <a:pt x="414262" y="452890"/>
                  </a:moveTo>
                  <a:cubicBezTo>
                    <a:pt x="437832" y="423701"/>
                    <a:pt x="449616" y="377981"/>
                    <a:pt x="449616" y="315730"/>
                  </a:cubicBezTo>
                  <a:cubicBezTo>
                    <a:pt x="449616" y="248514"/>
                    <a:pt x="437995" y="200775"/>
                    <a:pt x="414753" y="172514"/>
                  </a:cubicBezTo>
                  <a:cubicBezTo>
                    <a:pt x="391512" y="144253"/>
                    <a:pt x="354112" y="130095"/>
                    <a:pt x="302554" y="130040"/>
                  </a:cubicBezTo>
                  <a:cubicBezTo>
                    <a:pt x="250396" y="130040"/>
                    <a:pt x="212696" y="144198"/>
                    <a:pt x="189454" y="172514"/>
                  </a:cubicBezTo>
                  <a:cubicBezTo>
                    <a:pt x="166212" y="200830"/>
                    <a:pt x="154592" y="248569"/>
                    <a:pt x="154592" y="315730"/>
                  </a:cubicBezTo>
                  <a:cubicBezTo>
                    <a:pt x="154592" y="377927"/>
                    <a:pt x="166376" y="423647"/>
                    <a:pt x="189945" y="452890"/>
                  </a:cubicBezTo>
                  <a:cubicBezTo>
                    <a:pt x="213515" y="482133"/>
                    <a:pt x="251051" y="496728"/>
                    <a:pt x="302554" y="496673"/>
                  </a:cubicBezTo>
                  <a:cubicBezTo>
                    <a:pt x="353457" y="496509"/>
                    <a:pt x="390693" y="481833"/>
                    <a:pt x="414262" y="452645"/>
                  </a:cubicBezTo>
                  <a:close/>
                </a:path>
              </a:pathLst>
            </a:custGeom>
            <a:grpFill/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18" name="9Slide.vn 8">
              <a:extLst>
                <a:ext uri="{FF2B5EF4-FFF2-40B4-BE49-F238E27FC236}">
                  <a16:creationId xmlns:a16="http://schemas.microsoft.com/office/drawing/2014/main" id="{AD934400-9C18-4C4F-BF7A-402D989C90AD}"/>
                </a:ext>
              </a:extLst>
            </p:cNvPr>
            <p:cNvSpPr/>
            <p:nvPr/>
          </p:nvSpPr>
          <p:spPr>
            <a:xfrm>
              <a:off x="-6792087" y="3488793"/>
              <a:ext cx="348955" cy="362868"/>
            </a:xfrm>
            <a:custGeom>
              <a:avLst/>
              <a:gdLst>
                <a:gd name="connsiteX0" fmla="*/ 0 w 348955"/>
                <a:gd name="connsiteY0" fmla="*/ 0 h 362868"/>
                <a:gd name="connsiteX1" fmla="*/ 0 w 348955"/>
                <a:gd name="connsiteY1" fmla="*/ 362868 h 362868"/>
                <a:gd name="connsiteX2" fmla="*/ 151727 w 348955"/>
                <a:gd name="connsiteY2" fmla="*/ 362868 h 362868"/>
                <a:gd name="connsiteX3" fmla="*/ 151727 w 348955"/>
                <a:gd name="connsiteY3" fmla="*/ 118747 h 362868"/>
                <a:gd name="connsiteX4" fmla="*/ 285368 w 348955"/>
                <a:gd name="connsiteY4" fmla="*/ 118747 h 362868"/>
                <a:gd name="connsiteX5" fmla="*/ 348956 w 348955"/>
                <a:gd name="connsiteY5" fmla="*/ 0 h 362868"/>
                <a:gd name="connsiteX6" fmla="*/ 178406 w 348955"/>
                <a:gd name="connsiteY6" fmla="*/ 0 h 362868"/>
                <a:gd name="connsiteX7" fmla="*/ 0 w 348955"/>
                <a:gd name="connsiteY7" fmla="*/ 0 h 36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955" h="362868">
                  <a:moveTo>
                    <a:pt x="0" y="0"/>
                  </a:moveTo>
                  <a:lnTo>
                    <a:pt x="0" y="362868"/>
                  </a:lnTo>
                  <a:lnTo>
                    <a:pt x="151727" y="362868"/>
                  </a:lnTo>
                  <a:lnTo>
                    <a:pt x="151727" y="118747"/>
                  </a:lnTo>
                  <a:lnTo>
                    <a:pt x="285368" y="118747"/>
                  </a:lnTo>
                  <a:lnTo>
                    <a:pt x="348956" y="0"/>
                  </a:lnTo>
                  <a:lnTo>
                    <a:pt x="17840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19" name="9Slide.vn 9">
              <a:extLst>
                <a:ext uri="{FF2B5EF4-FFF2-40B4-BE49-F238E27FC236}">
                  <a16:creationId xmlns:a16="http://schemas.microsoft.com/office/drawing/2014/main" id="{0ACEDB0E-D015-4319-A975-E1523D05418E}"/>
                </a:ext>
              </a:extLst>
            </p:cNvPr>
            <p:cNvSpPr/>
            <p:nvPr/>
          </p:nvSpPr>
          <p:spPr>
            <a:xfrm>
              <a:off x="-6792087" y="3244671"/>
              <a:ext cx="441105" cy="116864"/>
            </a:xfrm>
            <a:custGeom>
              <a:avLst/>
              <a:gdLst>
                <a:gd name="connsiteX0" fmla="*/ 0 w 441105"/>
                <a:gd name="connsiteY0" fmla="*/ 0 h 116864"/>
                <a:gd name="connsiteX1" fmla="*/ 0 w 441105"/>
                <a:gd name="connsiteY1" fmla="*/ 116864 h 116864"/>
                <a:gd name="connsiteX2" fmla="*/ 178406 w 441105"/>
                <a:gd name="connsiteY2" fmla="*/ 116864 h 116864"/>
                <a:gd name="connsiteX3" fmla="*/ 371298 w 441105"/>
                <a:gd name="connsiteY3" fmla="*/ 116864 h 116864"/>
                <a:gd name="connsiteX4" fmla="*/ 441105 w 441105"/>
                <a:gd name="connsiteY4" fmla="*/ 0 h 116864"/>
                <a:gd name="connsiteX5" fmla="*/ 0 w 441105"/>
                <a:gd name="connsiteY5" fmla="*/ 0 h 11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1105" h="116864">
                  <a:moveTo>
                    <a:pt x="0" y="0"/>
                  </a:moveTo>
                  <a:lnTo>
                    <a:pt x="0" y="116864"/>
                  </a:lnTo>
                  <a:lnTo>
                    <a:pt x="178406" y="116864"/>
                  </a:lnTo>
                  <a:lnTo>
                    <a:pt x="371298" y="116864"/>
                  </a:lnTo>
                  <a:lnTo>
                    <a:pt x="44110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20" name="9Slide.vn 10">
              <a:extLst>
                <a:ext uri="{FF2B5EF4-FFF2-40B4-BE49-F238E27FC236}">
                  <a16:creationId xmlns:a16="http://schemas.microsoft.com/office/drawing/2014/main" id="{6A469A9E-7459-4D9C-9BC5-5E3F856F64C0}"/>
                </a:ext>
              </a:extLst>
            </p:cNvPr>
            <p:cNvSpPr/>
            <p:nvPr/>
          </p:nvSpPr>
          <p:spPr>
            <a:xfrm>
              <a:off x="-7457510" y="3244671"/>
              <a:ext cx="226935" cy="259671"/>
            </a:xfrm>
            <a:custGeom>
              <a:avLst/>
              <a:gdLst>
                <a:gd name="connsiteX0" fmla="*/ 226936 w 226935"/>
                <a:gd name="connsiteY0" fmla="*/ 127258 h 259671"/>
                <a:gd name="connsiteX1" fmla="*/ 158356 w 226935"/>
                <a:gd name="connsiteY1" fmla="*/ 0 h 259671"/>
                <a:gd name="connsiteX2" fmla="*/ 0 w 226935"/>
                <a:gd name="connsiteY2" fmla="*/ 0 h 259671"/>
                <a:gd name="connsiteX3" fmla="*/ 147390 w 226935"/>
                <a:gd name="connsiteY3" fmla="*/ 259671 h 259671"/>
                <a:gd name="connsiteX4" fmla="*/ 226936 w 226935"/>
                <a:gd name="connsiteY4" fmla="*/ 127258 h 25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935" h="259671">
                  <a:moveTo>
                    <a:pt x="226936" y="127258"/>
                  </a:moveTo>
                  <a:lnTo>
                    <a:pt x="158356" y="0"/>
                  </a:lnTo>
                  <a:lnTo>
                    <a:pt x="0" y="0"/>
                  </a:lnTo>
                  <a:lnTo>
                    <a:pt x="147390" y="259671"/>
                  </a:lnTo>
                  <a:lnTo>
                    <a:pt x="226936" y="127258"/>
                  </a:lnTo>
                  <a:close/>
                </a:path>
              </a:pathLst>
            </a:custGeom>
            <a:grpFill/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21" name="9Slide.vn 11">
              <a:extLst>
                <a:ext uri="{FF2B5EF4-FFF2-40B4-BE49-F238E27FC236}">
                  <a16:creationId xmlns:a16="http://schemas.microsoft.com/office/drawing/2014/main" id="{7B202B93-C020-4853-A1D6-9152E24BB5E1}"/>
                </a:ext>
              </a:extLst>
            </p:cNvPr>
            <p:cNvSpPr/>
            <p:nvPr/>
          </p:nvSpPr>
          <p:spPr>
            <a:xfrm>
              <a:off x="-7239740" y="3244671"/>
              <a:ext cx="370397" cy="606990"/>
            </a:xfrm>
            <a:custGeom>
              <a:avLst/>
              <a:gdLst>
                <a:gd name="connsiteX0" fmla="*/ 212042 w 370397"/>
                <a:gd name="connsiteY0" fmla="*/ 0 h 606990"/>
                <a:gd name="connsiteX1" fmla="*/ 130040 w 370397"/>
                <a:gd name="connsiteY1" fmla="*/ 152054 h 606990"/>
                <a:gd name="connsiteX2" fmla="*/ 0 w 370397"/>
                <a:gd name="connsiteY2" fmla="*/ 394049 h 606990"/>
                <a:gd name="connsiteX3" fmla="*/ 0 w 370397"/>
                <a:gd name="connsiteY3" fmla="*/ 606990 h 606990"/>
                <a:gd name="connsiteX4" fmla="*/ 152627 w 370397"/>
                <a:gd name="connsiteY4" fmla="*/ 606990 h 606990"/>
                <a:gd name="connsiteX5" fmla="*/ 152627 w 370397"/>
                <a:gd name="connsiteY5" fmla="*/ 383655 h 606990"/>
                <a:gd name="connsiteX6" fmla="*/ 370398 w 370397"/>
                <a:gd name="connsiteY6" fmla="*/ 0 h 606990"/>
                <a:gd name="connsiteX7" fmla="*/ 212042 w 370397"/>
                <a:gd name="connsiteY7" fmla="*/ 0 h 60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397" h="606990">
                  <a:moveTo>
                    <a:pt x="212042" y="0"/>
                  </a:moveTo>
                  <a:lnTo>
                    <a:pt x="130040" y="152054"/>
                  </a:lnTo>
                  <a:lnTo>
                    <a:pt x="0" y="394049"/>
                  </a:lnTo>
                  <a:lnTo>
                    <a:pt x="0" y="606990"/>
                  </a:lnTo>
                  <a:lnTo>
                    <a:pt x="152627" y="606990"/>
                  </a:lnTo>
                  <a:lnTo>
                    <a:pt x="152627" y="383655"/>
                  </a:lnTo>
                  <a:lnTo>
                    <a:pt x="370398" y="0"/>
                  </a:lnTo>
                  <a:lnTo>
                    <a:pt x="212042" y="0"/>
                  </a:lnTo>
                  <a:close/>
                </a:path>
              </a:pathLst>
            </a:custGeom>
            <a:grpFill/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#9Slide03 Play" panose="00000500000000000000" pitchFamily="2" charset="0"/>
              </a:endParaRPr>
            </a:p>
          </p:txBody>
        </p:sp>
      </p:grpSp>
      <p:grpSp>
        <p:nvGrpSpPr>
          <p:cNvPr id="12" name="9Slide.vn 13">
            <a:extLst>
              <a:ext uri="{FF2B5EF4-FFF2-40B4-BE49-F238E27FC236}">
                <a16:creationId xmlns:a16="http://schemas.microsoft.com/office/drawing/2014/main" id="{2836D732-F17F-4606-87E0-F42AA822B357}"/>
              </a:ext>
            </a:extLst>
          </p:cNvPr>
          <p:cNvGrpSpPr/>
          <p:nvPr/>
        </p:nvGrpSpPr>
        <p:grpSpPr>
          <a:xfrm>
            <a:off x="6910387" y="795084"/>
            <a:ext cx="457200" cy="457200"/>
            <a:chOff x="7235825" y="901110"/>
            <a:chExt cx="457200" cy="457200"/>
          </a:xfrm>
          <a:gradFill flip="none" rotWithShape="1">
            <a:gsLst>
              <a:gs pos="77000">
                <a:schemeClr val="accent6"/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algn="ctr" rotWithShape="0">
              <a:schemeClr val="accent6">
                <a:alpha val="96000"/>
              </a:schemeClr>
            </a:outerShdw>
          </a:effectLst>
        </p:grpSpPr>
        <p:sp>
          <p:nvSpPr>
            <p:cNvPr id="11" name="9Slide.vn 14">
              <a:extLst>
                <a:ext uri="{FF2B5EF4-FFF2-40B4-BE49-F238E27FC236}">
                  <a16:creationId xmlns:a16="http://schemas.microsoft.com/office/drawing/2014/main" id="{27EBAD2F-246F-421C-A8AC-10EAA1C37176}"/>
                </a:ext>
              </a:extLst>
            </p:cNvPr>
            <p:cNvSpPr/>
            <p:nvPr/>
          </p:nvSpPr>
          <p:spPr>
            <a:xfrm>
              <a:off x="7455281" y="901110"/>
              <a:ext cx="18288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35" name="9Slide.vn 15">
              <a:extLst>
                <a:ext uri="{FF2B5EF4-FFF2-40B4-BE49-F238E27FC236}">
                  <a16:creationId xmlns:a16="http://schemas.microsoft.com/office/drawing/2014/main" id="{5C026BE6-A220-4D93-A499-A65F5F767A40}"/>
                </a:ext>
              </a:extLst>
            </p:cNvPr>
            <p:cNvSpPr/>
            <p:nvPr/>
          </p:nvSpPr>
          <p:spPr>
            <a:xfrm rot="5400000">
              <a:off x="7455281" y="901110"/>
              <a:ext cx="18288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  <p:sp>
        <p:nvSpPr>
          <p:cNvPr id="38" name="9Slide.vn 16">
            <a:extLst>
              <a:ext uri="{FF2B5EF4-FFF2-40B4-BE49-F238E27FC236}">
                <a16:creationId xmlns:a16="http://schemas.microsoft.com/office/drawing/2014/main" id="{B82B5F04-0A84-4A86-BF73-5A5B02AE3947}"/>
              </a:ext>
            </a:extLst>
          </p:cNvPr>
          <p:cNvSpPr/>
          <p:nvPr/>
        </p:nvSpPr>
        <p:spPr>
          <a:xfrm>
            <a:off x="1493519" y="5757365"/>
            <a:ext cx="10698480" cy="18288"/>
          </a:xfrm>
          <a:prstGeom prst="rect">
            <a:avLst/>
          </a:prstGeom>
          <a:gradFill flip="none" rotWithShape="1">
            <a:gsLst>
              <a:gs pos="77000">
                <a:schemeClr val="accent6"/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7800" algn="ctr" rotWithShape="0">
              <a:schemeClr val="accent6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sp>
        <p:nvSpPr>
          <p:cNvPr id="2" name="9Slide.vn 3">
            <a:extLst>
              <a:ext uri="{FF2B5EF4-FFF2-40B4-BE49-F238E27FC236}">
                <a16:creationId xmlns:a16="http://schemas.microsoft.com/office/drawing/2014/main" id="{0E8D9E86-61BE-FC44-7180-77258C9944A2}"/>
              </a:ext>
            </a:extLst>
          </p:cNvPr>
          <p:cNvSpPr txBox="1"/>
          <p:nvPr/>
        </p:nvSpPr>
        <p:spPr>
          <a:xfrm>
            <a:off x="1493520" y="2254559"/>
            <a:ext cx="94647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chemeClr val="bg1"/>
                </a:solidFill>
                <a:latin typeface="#9Slide03 Play" panose="00000500000000000000" pitchFamily="2" charset="0"/>
              </a:rPr>
              <a:t>1. Mô hình dữ liệu Star Schema và Snowflake Schema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bg1"/>
                </a:solidFill>
                <a:latin typeface="#9Slide03 Play" panose="00000500000000000000" pitchFamily="2" charset="0"/>
              </a:rPr>
              <a:t>2. Cơ chế lưu trữ Dimensional Model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bg1"/>
                </a:solidFill>
                <a:latin typeface="#9Slide03 Play" panose="00000500000000000000" pitchFamily="2" charset="0"/>
              </a:rPr>
              <a:t>3. Xây dựng Data warehouse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bg1"/>
                </a:solidFill>
                <a:latin typeface="#9Slide03 Play" panose="00000500000000000000" pitchFamily="2" charset="0"/>
              </a:rPr>
              <a:t>4. </a:t>
            </a:r>
            <a:r>
              <a:rPr lang="en-US" sz="2400">
                <a:solidFill>
                  <a:schemeClr val="bg1"/>
                </a:solidFill>
                <a:latin typeface="#9Slide03 Play" panose="00000500000000000000" pitchFamily="2" charset="0"/>
                <a:sym typeface="Wingdings" panose="05000000000000000000" pitchFamily="2" charset="2"/>
              </a:rPr>
              <a:t>Nâng cao: Data warehouse SCD Type 2</a:t>
            </a:r>
            <a:endParaRPr lang="en-US" sz="2400">
              <a:solidFill>
                <a:schemeClr val="bg1"/>
              </a:solidFill>
              <a:latin typeface="#9Slide03 Play" panose="00000500000000000000" pitchFamily="2" charset="0"/>
            </a:endParaRPr>
          </a:p>
          <a:p>
            <a:pPr>
              <a:lnSpc>
                <a:spcPct val="90000"/>
              </a:lnSpc>
            </a:pPr>
            <a:endParaRPr lang="en-US" sz="2400">
              <a:solidFill>
                <a:schemeClr val="bg1"/>
              </a:solidFill>
              <a:latin typeface="#9Slide03 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12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9Slide.vn 10">
            <a:extLst>
              <a:ext uri="{FF2B5EF4-FFF2-40B4-BE49-F238E27FC236}">
                <a16:creationId xmlns:a16="http://schemas.microsoft.com/office/drawing/2014/main" id="{94ED4F91-C002-4985-5BD4-E574502F9162}"/>
              </a:ext>
            </a:extLst>
          </p:cNvPr>
          <p:cNvSpPr/>
          <p:nvPr/>
        </p:nvSpPr>
        <p:spPr>
          <a:xfrm>
            <a:off x="358025" y="994302"/>
            <a:ext cx="11554430" cy="4921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grpSp>
        <p:nvGrpSpPr>
          <p:cNvPr id="5" name="9Slide.vn 2">
            <a:extLst>
              <a:ext uri="{FF2B5EF4-FFF2-40B4-BE49-F238E27FC236}">
                <a16:creationId xmlns:a16="http://schemas.microsoft.com/office/drawing/2014/main" id="{EF4C4EDC-7398-43AE-A5B9-DA4771E91569}"/>
              </a:ext>
            </a:extLst>
          </p:cNvPr>
          <p:cNvGrpSpPr/>
          <p:nvPr/>
        </p:nvGrpSpPr>
        <p:grpSpPr>
          <a:xfrm>
            <a:off x="-2470484" y="577019"/>
            <a:ext cx="1384917" cy="221636"/>
            <a:chOff x="0" y="560976"/>
            <a:chExt cx="1384917" cy="2216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539797-EC62-4454-9B08-86D69BBBB938}"/>
                </a:ext>
              </a:extLst>
            </p:cNvPr>
            <p:cNvGrpSpPr/>
            <p:nvPr/>
          </p:nvGrpSpPr>
          <p:grpSpPr>
            <a:xfrm>
              <a:off x="593494" y="560976"/>
              <a:ext cx="791423" cy="221636"/>
              <a:chOff x="-7992810" y="3235505"/>
              <a:chExt cx="2234660" cy="625812"/>
            </a:xfrm>
            <a:solidFill>
              <a:schemeClr val="bg1"/>
            </a:solidFill>
            <a:effectLst/>
          </p:grpSpPr>
          <p:sp>
            <p:nvSpPr>
              <p:cNvPr id="8" name="9Slide.vn 3">
                <a:extLst>
                  <a:ext uri="{FF2B5EF4-FFF2-40B4-BE49-F238E27FC236}">
                    <a16:creationId xmlns:a16="http://schemas.microsoft.com/office/drawing/2014/main" id="{EECBE028-0FBC-490C-B483-CB962BA575FA}"/>
                  </a:ext>
                </a:extLst>
              </p:cNvPr>
              <p:cNvSpPr/>
              <p:nvPr/>
            </p:nvSpPr>
            <p:spPr>
              <a:xfrm>
                <a:off x="-7992810" y="3244834"/>
                <a:ext cx="547576" cy="606990"/>
              </a:xfrm>
              <a:custGeom>
                <a:avLst/>
                <a:gdLst>
                  <a:gd name="connsiteX0" fmla="*/ 0 w 547576"/>
                  <a:gd name="connsiteY0" fmla="*/ 0 h 606990"/>
                  <a:gd name="connsiteX1" fmla="*/ 262944 w 547576"/>
                  <a:gd name="connsiteY1" fmla="*/ 0 h 606990"/>
                  <a:gd name="connsiteX2" fmla="*/ 476377 w 547576"/>
                  <a:gd name="connsiteY2" fmla="*/ 72590 h 606990"/>
                  <a:gd name="connsiteX3" fmla="*/ 547576 w 547576"/>
                  <a:gd name="connsiteY3" fmla="*/ 307301 h 606990"/>
                  <a:gd name="connsiteX4" fmla="*/ 476377 w 547576"/>
                  <a:gd name="connsiteY4" fmla="*/ 533991 h 606990"/>
                  <a:gd name="connsiteX5" fmla="*/ 262944 w 547576"/>
                  <a:gd name="connsiteY5" fmla="*/ 606990 h 606990"/>
                  <a:gd name="connsiteX6" fmla="*/ 0 w 547576"/>
                  <a:gd name="connsiteY6" fmla="*/ 606990 h 606990"/>
                  <a:gd name="connsiteX7" fmla="*/ 242158 w 547576"/>
                  <a:gd name="connsiteY7" fmla="*/ 490126 h 606990"/>
                  <a:gd name="connsiteX8" fmla="*/ 327023 w 547576"/>
                  <a:gd name="connsiteY8" fmla="*/ 474659 h 606990"/>
                  <a:gd name="connsiteX9" fmla="*/ 376126 w 547576"/>
                  <a:gd name="connsiteY9" fmla="*/ 419991 h 606990"/>
                  <a:gd name="connsiteX10" fmla="*/ 393067 w 547576"/>
                  <a:gd name="connsiteY10" fmla="*/ 306891 h 606990"/>
                  <a:gd name="connsiteX11" fmla="*/ 377517 w 547576"/>
                  <a:gd name="connsiteY11" fmla="*/ 191418 h 606990"/>
                  <a:gd name="connsiteX12" fmla="*/ 329479 w 547576"/>
                  <a:gd name="connsiteY12" fmla="*/ 133477 h 606990"/>
                  <a:gd name="connsiteX13" fmla="*/ 242240 w 547576"/>
                  <a:gd name="connsiteY13" fmla="*/ 116455 h 606990"/>
                  <a:gd name="connsiteX14" fmla="*/ 151727 w 547576"/>
                  <a:gd name="connsiteY14" fmla="*/ 116455 h 606990"/>
                  <a:gd name="connsiteX15" fmla="*/ 151727 w 547576"/>
                  <a:gd name="connsiteY15" fmla="*/ 489717 h 6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7576" h="606990">
                    <a:moveTo>
                      <a:pt x="0" y="0"/>
                    </a:moveTo>
                    <a:lnTo>
                      <a:pt x="262944" y="0"/>
                    </a:lnTo>
                    <a:cubicBezTo>
                      <a:pt x="357822" y="0"/>
                      <a:pt x="428966" y="24197"/>
                      <a:pt x="476377" y="72590"/>
                    </a:cubicBezTo>
                    <a:cubicBezTo>
                      <a:pt x="523789" y="120983"/>
                      <a:pt x="547522" y="199220"/>
                      <a:pt x="547576" y="307301"/>
                    </a:cubicBezTo>
                    <a:cubicBezTo>
                      <a:pt x="547576" y="409707"/>
                      <a:pt x="523843" y="485270"/>
                      <a:pt x="476377" y="533991"/>
                    </a:cubicBezTo>
                    <a:cubicBezTo>
                      <a:pt x="428911" y="582712"/>
                      <a:pt x="357767" y="607045"/>
                      <a:pt x="262944" y="606990"/>
                    </a:cubicBezTo>
                    <a:lnTo>
                      <a:pt x="0" y="606990"/>
                    </a:lnTo>
                    <a:close/>
                    <a:moveTo>
                      <a:pt x="242158" y="490126"/>
                    </a:moveTo>
                    <a:cubicBezTo>
                      <a:pt x="271232" y="491171"/>
                      <a:pt x="300187" y="485893"/>
                      <a:pt x="327023" y="474659"/>
                    </a:cubicBezTo>
                    <a:cubicBezTo>
                      <a:pt x="349675" y="463249"/>
                      <a:pt x="367204" y="443733"/>
                      <a:pt x="376126" y="419991"/>
                    </a:cubicBezTo>
                    <a:cubicBezTo>
                      <a:pt x="387420" y="393530"/>
                      <a:pt x="393067" y="355830"/>
                      <a:pt x="393067" y="306891"/>
                    </a:cubicBezTo>
                    <a:cubicBezTo>
                      <a:pt x="393067" y="257952"/>
                      <a:pt x="387883" y="219462"/>
                      <a:pt x="377517" y="191418"/>
                    </a:cubicBezTo>
                    <a:cubicBezTo>
                      <a:pt x="369384" y="166738"/>
                      <a:pt x="352225" y="146042"/>
                      <a:pt x="329479" y="133477"/>
                    </a:cubicBezTo>
                    <a:cubicBezTo>
                      <a:pt x="307655" y="122075"/>
                      <a:pt x="278576" y="116400"/>
                      <a:pt x="242240" y="116455"/>
                    </a:cubicBezTo>
                    <a:lnTo>
                      <a:pt x="151727" y="116455"/>
                    </a:lnTo>
                    <a:lnTo>
                      <a:pt x="151727" y="489717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9" name="9Slide.vn 4">
                <a:extLst>
                  <a:ext uri="{FF2B5EF4-FFF2-40B4-BE49-F238E27FC236}">
                    <a16:creationId xmlns:a16="http://schemas.microsoft.com/office/drawing/2014/main" id="{A90BCA89-6AA6-4532-ABA0-E23002FD7BE4}"/>
                  </a:ext>
                </a:extLst>
              </p:cNvPr>
              <p:cNvSpPr/>
              <p:nvPr/>
            </p:nvSpPr>
            <p:spPr>
              <a:xfrm>
                <a:off x="-6363258" y="3235505"/>
                <a:ext cx="605108" cy="625812"/>
              </a:xfrm>
              <a:custGeom>
                <a:avLst/>
                <a:gdLst>
                  <a:gd name="connsiteX0" fmla="*/ 76354 w 605108"/>
                  <a:gd name="connsiteY0" fmla="*/ 549458 h 625812"/>
                  <a:gd name="connsiteX1" fmla="*/ 0 w 605108"/>
                  <a:gd name="connsiteY1" fmla="*/ 315730 h 625812"/>
                  <a:gd name="connsiteX2" fmla="*/ 75454 w 605108"/>
                  <a:gd name="connsiteY2" fmla="*/ 75373 h 625812"/>
                  <a:gd name="connsiteX3" fmla="*/ 302554 w 605108"/>
                  <a:gd name="connsiteY3" fmla="*/ 0 h 625812"/>
                  <a:gd name="connsiteX4" fmla="*/ 529245 w 605108"/>
                  <a:gd name="connsiteY4" fmla="*/ 75373 h 625812"/>
                  <a:gd name="connsiteX5" fmla="*/ 605108 w 605108"/>
                  <a:gd name="connsiteY5" fmla="*/ 315730 h 625812"/>
                  <a:gd name="connsiteX6" fmla="*/ 528754 w 605108"/>
                  <a:gd name="connsiteY6" fmla="*/ 549458 h 625812"/>
                  <a:gd name="connsiteX7" fmla="*/ 302554 w 605108"/>
                  <a:gd name="connsiteY7" fmla="*/ 625813 h 625812"/>
                  <a:gd name="connsiteX8" fmla="*/ 76354 w 605108"/>
                  <a:gd name="connsiteY8" fmla="*/ 549458 h 625812"/>
                  <a:gd name="connsiteX9" fmla="*/ 414262 w 605108"/>
                  <a:gd name="connsiteY9" fmla="*/ 452890 h 625812"/>
                  <a:gd name="connsiteX10" fmla="*/ 449616 w 605108"/>
                  <a:gd name="connsiteY10" fmla="*/ 315730 h 625812"/>
                  <a:gd name="connsiteX11" fmla="*/ 414753 w 605108"/>
                  <a:gd name="connsiteY11" fmla="*/ 172514 h 625812"/>
                  <a:gd name="connsiteX12" fmla="*/ 302554 w 605108"/>
                  <a:gd name="connsiteY12" fmla="*/ 130040 h 625812"/>
                  <a:gd name="connsiteX13" fmla="*/ 189454 w 605108"/>
                  <a:gd name="connsiteY13" fmla="*/ 172514 h 625812"/>
                  <a:gd name="connsiteX14" fmla="*/ 154592 w 605108"/>
                  <a:gd name="connsiteY14" fmla="*/ 315730 h 625812"/>
                  <a:gd name="connsiteX15" fmla="*/ 189945 w 605108"/>
                  <a:gd name="connsiteY15" fmla="*/ 452890 h 625812"/>
                  <a:gd name="connsiteX16" fmla="*/ 302554 w 605108"/>
                  <a:gd name="connsiteY16" fmla="*/ 496673 h 625812"/>
                  <a:gd name="connsiteX17" fmla="*/ 414262 w 605108"/>
                  <a:gd name="connsiteY17" fmla="*/ 452645 h 62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05108" h="625812">
                    <a:moveTo>
                      <a:pt x="76354" y="549458"/>
                    </a:moveTo>
                    <a:cubicBezTo>
                      <a:pt x="25451" y="498555"/>
                      <a:pt x="0" y="420646"/>
                      <a:pt x="0" y="315730"/>
                    </a:cubicBezTo>
                    <a:cubicBezTo>
                      <a:pt x="0" y="205795"/>
                      <a:pt x="25151" y="125675"/>
                      <a:pt x="75454" y="75373"/>
                    </a:cubicBezTo>
                    <a:cubicBezTo>
                      <a:pt x="125757" y="25070"/>
                      <a:pt x="201457" y="-54"/>
                      <a:pt x="302554" y="0"/>
                    </a:cubicBezTo>
                    <a:cubicBezTo>
                      <a:pt x="403160" y="0"/>
                      <a:pt x="478723" y="25124"/>
                      <a:pt x="529245" y="75373"/>
                    </a:cubicBezTo>
                    <a:cubicBezTo>
                      <a:pt x="579766" y="125621"/>
                      <a:pt x="605054" y="205740"/>
                      <a:pt x="605108" y="315730"/>
                    </a:cubicBezTo>
                    <a:cubicBezTo>
                      <a:pt x="605108" y="420646"/>
                      <a:pt x="579656" y="498555"/>
                      <a:pt x="528754" y="549458"/>
                    </a:cubicBezTo>
                    <a:cubicBezTo>
                      <a:pt x="477851" y="600362"/>
                      <a:pt x="402451" y="625813"/>
                      <a:pt x="302554" y="625813"/>
                    </a:cubicBezTo>
                    <a:cubicBezTo>
                      <a:pt x="202712" y="625649"/>
                      <a:pt x="127312" y="600198"/>
                      <a:pt x="76354" y="549458"/>
                    </a:cubicBezTo>
                    <a:close/>
                    <a:moveTo>
                      <a:pt x="414262" y="452890"/>
                    </a:moveTo>
                    <a:cubicBezTo>
                      <a:pt x="437832" y="423701"/>
                      <a:pt x="449616" y="377981"/>
                      <a:pt x="449616" y="315730"/>
                    </a:cubicBezTo>
                    <a:cubicBezTo>
                      <a:pt x="449616" y="248514"/>
                      <a:pt x="437995" y="200775"/>
                      <a:pt x="414753" y="172514"/>
                    </a:cubicBezTo>
                    <a:cubicBezTo>
                      <a:pt x="391512" y="144253"/>
                      <a:pt x="354112" y="130095"/>
                      <a:pt x="302554" y="130040"/>
                    </a:cubicBezTo>
                    <a:cubicBezTo>
                      <a:pt x="250396" y="130040"/>
                      <a:pt x="212696" y="144198"/>
                      <a:pt x="189454" y="172514"/>
                    </a:cubicBezTo>
                    <a:cubicBezTo>
                      <a:pt x="166212" y="200830"/>
                      <a:pt x="154592" y="248569"/>
                      <a:pt x="154592" y="315730"/>
                    </a:cubicBezTo>
                    <a:cubicBezTo>
                      <a:pt x="154592" y="377927"/>
                      <a:pt x="166376" y="423647"/>
                      <a:pt x="189945" y="452890"/>
                    </a:cubicBezTo>
                    <a:cubicBezTo>
                      <a:pt x="213515" y="482133"/>
                      <a:pt x="251051" y="496728"/>
                      <a:pt x="302554" y="496673"/>
                    </a:cubicBezTo>
                    <a:cubicBezTo>
                      <a:pt x="353457" y="496509"/>
                      <a:pt x="390693" y="481833"/>
                      <a:pt x="414262" y="452645"/>
                    </a:cubicBez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0" name="9Slide.vn 5">
                <a:extLst>
                  <a:ext uri="{FF2B5EF4-FFF2-40B4-BE49-F238E27FC236}">
                    <a16:creationId xmlns:a16="http://schemas.microsoft.com/office/drawing/2014/main" id="{EC7D161C-E266-4E4D-B8F0-9C94381CC438}"/>
                  </a:ext>
                </a:extLst>
              </p:cNvPr>
              <p:cNvSpPr/>
              <p:nvPr/>
            </p:nvSpPr>
            <p:spPr>
              <a:xfrm>
                <a:off x="-6792087" y="3488793"/>
                <a:ext cx="348955" cy="362868"/>
              </a:xfrm>
              <a:custGeom>
                <a:avLst/>
                <a:gdLst>
                  <a:gd name="connsiteX0" fmla="*/ 0 w 348955"/>
                  <a:gd name="connsiteY0" fmla="*/ 0 h 362868"/>
                  <a:gd name="connsiteX1" fmla="*/ 0 w 348955"/>
                  <a:gd name="connsiteY1" fmla="*/ 362868 h 362868"/>
                  <a:gd name="connsiteX2" fmla="*/ 151727 w 348955"/>
                  <a:gd name="connsiteY2" fmla="*/ 362868 h 362868"/>
                  <a:gd name="connsiteX3" fmla="*/ 151727 w 348955"/>
                  <a:gd name="connsiteY3" fmla="*/ 118747 h 362868"/>
                  <a:gd name="connsiteX4" fmla="*/ 285368 w 348955"/>
                  <a:gd name="connsiteY4" fmla="*/ 118747 h 362868"/>
                  <a:gd name="connsiteX5" fmla="*/ 348956 w 348955"/>
                  <a:gd name="connsiteY5" fmla="*/ 0 h 362868"/>
                  <a:gd name="connsiteX6" fmla="*/ 178406 w 348955"/>
                  <a:gd name="connsiteY6" fmla="*/ 0 h 362868"/>
                  <a:gd name="connsiteX7" fmla="*/ 0 w 348955"/>
                  <a:gd name="connsiteY7" fmla="*/ 0 h 36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8955" h="362868">
                    <a:moveTo>
                      <a:pt x="0" y="0"/>
                    </a:moveTo>
                    <a:lnTo>
                      <a:pt x="0" y="362868"/>
                    </a:lnTo>
                    <a:lnTo>
                      <a:pt x="151727" y="362868"/>
                    </a:lnTo>
                    <a:lnTo>
                      <a:pt x="151727" y="118747"/>
                    </a:lnTo>
                    <a:lnTo>
                      <a:pt x="285368" y="118747"/>
                    </a:lnTo>
                    <a:lnTo>
                      <a:pt x="348956" y="0"/>
                    </a:lnTo>
                    <a:lnTo>
                      <a:pt x="17840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1" name="9Slide.vn 6">
                <a:extLst>
                  <a:ext uri="{FF2B5EF4-FFF2-40B4-BE49-F238E27FC236}">
                    <a16:creationId xmlns:a16="http://schemas.microsoft.com/office/drawing/2014/main" id="{2D4B5238-0EE6-47C7-AEB6-50E2A0C6C716}"/>
                  </a:ext>
                </a:extLst>
              </p:cNvPr>
              <p:cNvSpPr/>
              <p:nvPr/>
            </p:nvSpPr>
            <p:spPr>
              <a:xfrm>
                <a:off x="-6792087" y="3244671"/>
                <a:ext cx="441105" cy="116864"/>
              </a:xfrm>
              <a:custGeom>
                <a:avLst/>
                <a:gdLst>
                  <a:gd name="connsiteX0" fmla="*/ 0 w 441105"/>
                  <a:gd name="connsiteY0" fmla="*/ 0 h 116864"/>
                  <a:gd name="connsiteX1" fmla="*/ 0 w 441105"/>
                  <a:gd name="connsiteY1" fmla="*/ 116864 h 116864"/>
                  <a:gd name="connsiteX2" fmla="*/ 178406 w 441105"/>
                  <a:gd name="connsiteY2" fmla="*/ 116864 h 116864"/>
                  <a:gd name="connsiteX3" fmla="*/ 371298 w 441105"/>
                  <a:gd name="connsiteY3" fmla="*/ 116864 h 116864"/>
                  <a:gd name="connsiteX4" fmla="*/ 441105 w 441105"/>
                  <a:gd name="connsiteY4" fmla="*/ 0 h 116864"/>
                  <a:gd name="connsiteX5" fmla="*/ 0 w 441105"/>
                  <a:gd name="connsiteY5" fmla="*/ 0 h 11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1105" h="116864">
                    <a:moveTo>
                      <a:pt x="0" y="0"/>
                    </a:moveTo>
                    <a:lnTo>
                      <a:pt x="0" y="116864"/>
                    </a:lnTo>
                    <a:lnTo>
                      <a:pt x="178406" y="116864"/>
                    </a:lnTo>
                    <a:lnTo>
                      <a:pt x="371298" y="116864"/>
                    </a:lnTo>
                    <a:lnTo>
                      <a:pt x="44110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2" name="9Slide.vn 7">
                <a:extLst>
                  <a:ext uri="{FF2B5EF4-FFF2-40B4-BE49-F238E27FC236}">
                    <a16:creationId xmlns:a16="http://schemas.microsoft.com/office/drawing/2014/main" id="{1E88CE70-DEA3-45DB-A57B-CD4BAC7070D3}"/>
                  </a:ext>
                </a:extLst>
              </p:cNvPr>
              <p:cNvSpPr/>
              <p:nvPr/>
            </p:nvSpPr>
            <p:spPr>
              <a:xfrm>
                <a:off x="-7457510" y="3244671"/>
                <a:ext cx="226935" cy="259671"/>
              </a:xfrm>
              <a:custGeom>
                <a:avLst/>
                <a:gdLst>
                  <a:gd name="connsiteX0" fmla="*/ 226936 w 226935"/>
                  <a:gd name="connsiteY0" fmla="*/ 127258 h 259671"/>
                  <a:gd name="connsiteX1" fmla="*/ 158356 w 226935"/>
                  <a:gd name="connsiteY1" fmla="*/ 0 h 259671"/>
                  <a:gd name="connsiteX2" fmla="*/ 0 w 226935"/>
                  <a:gd name="connsiteY2" fmla="*/ 0 h 259671"/>
                  <a:gd name="connsiteX3" fmla="*/ 147390 w 226935"/>
                  <a:gd name="connsiteY3" fmla="*/ 259671 h 259671"/>
                  <a:gd name="connsiteX4" fmla="*/ 226936 w 226935"/>
                  <a:gd name="connsiteY4" fmla="*/ 127258 h 25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935" h="259671">
                    <a:moveTo>
                      <a:pt x="226936" y="127258"/>
                    </a:moveTo>
                    <a:lnTo>
                      <a:pt x="158356" y="0"/>
                    </a:lnTo>
                    <a:lnTo>
                      <a:pt x="0" y="0"/>
                    </a:lnTo>
                    <a:lnTo>
                      <a:pt x="147390" y="259671"/>
                    </a:lnTo>
                    <a:lnTo>
                      <a:pt x="226936" y="127258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3" name="9Slide.vn 8">
                <a:extLst>
                  <a:ext uri="{FF2B5EF4-FFF2-40B4-BE49-F238E27FC236}">
                    <a16:creationId xmlns:a16="http://schemas.microsoft.com/office/drawing/2014/main" id="{727F9612-70F3-4603-ACCD-2FA6CA2B691D}"/>
                  </a:ext>
                </a:extLst>
              </p:cNvPr>
              <p:cNvSpPr/>
              <p:nvPr/>
            </p:nvSpPr>
            <p:spPr>
              <a:xfrm>
                <a:off x="-7239740" y="3244671"/>
                <a:ext cx="370397" cy="606990"/>
              </a:xfrm>
              <a:custGeom>
                <a:avLst/>
                <a:gdLst>
                  <a:gd name="connsiteX0" fmla="*/ 212042 w 370397"/>
                  <a:gd name="connsiteY0" fmla="*/ 0 h 606990"/>
                  <a:gd name="connsiteX1" fmla="*/ 130040 w 370397"/>
                  <a:gd name="connsiteY1" fmla="*/ 152054 h 606990"/>
                  <a:gd name="connsiteX2" fmla="*/ 0 w 370397"/>
                  <a:gd name="connsiteY2" fmla="*/ 394049 h 606990"/>
                  <a:gd name="connsiteX3" fmla="*/ 0 w 370397"/>
                  <a:gd name="connsiteY3" fmla="*/ 606990 h 606990"/>
                  <a:gd name="connsiteX4" fmla="*/ 152627 w 370397"/>
                  <a:gd name="connsiteY4" fmla="*/ 606990 h 606990"/>
                  <a:gd name="connsiteX5" fmla="*/ 152627 w 370397"/>
                  <a:gd name="connsiteY5" fmla="*/ 383655 h 606990"/>
                  <a:gd name="connsiteX6" fmla="*/ 370398 w 370397"/>
                  <a:gd name="connsiteY6" fmla="*/ 0 h 606990"/>
                  <a:gd name="connsiteX7" fmla="*/ 212042 w 370397"/>
                  <a:gd name="connsiteY7" fmla="*/ 0 h 6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0397" h="606990">
                    <a:moveTo>
                      <a:pt x="212042" y="0"/>
                    </a:moveTo>
                    <a:lnTo>
                      <a:pt x="130040" y="152054"/>
                    </a:lnTo>
                    <a:lnTo>
                      <a:pt x="0" y="394049"/>
                    </a:lnTo>
                    <a:lnTo>
                      <a:pt x="0" y="606990"/>
                    </a:lnTo>
                    <a:lnTo>
                      <a:pt x="152627" y="606990"/>
                    </a:lnTo>
                    <a:lnTo>
                      <a:pt x="152627" y="383655"/>
                    </a:lnTo>
                    <a:lnTo>
                      <a:pt x="370398" y="0"/>
                    </a:lnTo>
                    <a:lnTo>
                      <a:pt x="212042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</p:grpSp>
        <p:sp>
          <p:nvSpPr>
            <p:cNvPr id="7" name="9Slide.vn 9">
              <a:extLst>
                <a:ext uri="{FF2B5EF4-FFF2-40B4-BE49-F238E27FC236}">
                  <a16:creationId xmlns:a16="http://schemas.microsoft.com/office/drawing/2014/main" id="{6323F30D-C7D7-4CFE-9CBD-0D6E20BBB9C9}"/>
                </a:ext>
              </a:extLst>
            </p:cNvPr>
            <p:cNvSpPr/>
            <p:nvPr/>
          </p:nvSpPr>
          <p:spPr>
            <a:xfrm>
              <a:off x="0" y="662650"/>
              <a:ext cx="365760" cy="18288"/>
            </a:xfrm>
            <a:prstGeom prst="rect">
              <a:avLst/>
            </a:prstGeom>
            <a:gradFill flip="none" rotWithShape="1">
              <a:gsLst>
                <a:gs pos="7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77800" algn="ctr" rotWithShape="0">
                <a:schemeClr val="accent6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  <p:sp>
        <p:nvSpPr>
          <p:cNvPr id="17" name="9Slide.vn 10">
            <a:extLst>
              <a:ext uri="{FF2B5EF4-FFF2-40B4-BE49-F238E27FC236}">
                <a16:creationId xmlns:a16="http://schemas.microsoft.com/office/drawing/2014/main" id="{F8A3995E-BD59-4E7E-B186-89BBE0BE820C}"/>
              </a:ext>
            </a:extLst>
          </p:cNvPr>
          <p:cNvSpPr/>
          <p:nvPr/>
        </p:nvSpPr>
        <p:spPr>
          <a:xfrm>
            <a:off x="358025" y="994302"/>
            <a:ext cx="11554430" cy="4921863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  <a:alpha val="50000"/>
                </a:schemeClr>
              </a:gs>
              <a:gs pos="0">
                <a:srgbClr val="5C4B9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grpSp>
        <p:nvGrpSpPr>
          <p:cNvPr id="4" name="9Slide.vn 11">
            <a:extLst>
              <a:ext uri="{FF2B5EF4-FFF2-40B4-BE49-F238E27FC236}">
                <a16:creationId xmlns:a16="http://schemas.microsoft.com/office/drawing/2014/main" id="{842918BA-BD8A-4DDA-B40F-1C9F2B38817F}"/>
              </a:ext>
            </a:extLst>
          </p:cNvPr>
          <p:cNvGrpSpPr/>
          <p:nvPr/>
        </p:nvGrpSpPr>
        <p:grpSpPr>
          <a:xfrm>
            <a:off x="0" y="5461145"/>
            <a:ext cx="5297402" cy="1396854"/>
            <a:chOff x="6600825" y="4314548"/>
            <a:chExt cx="5591175" cy="2543452"/>
          </a:xfrm>
        </p:grpSpPr>
        <p:sp>
          <p:nvSpPr>
            <p:cNvPr id="2" name="9Slide.vn 12">
              <a:extLst>
                <a:ext uri="{FF2B5EF4-FFF2-40B4-BE49-F238E27FC236}">
                  <a16:creationId xmlns:a16="http://schemas.microsoft.com/office/drawing/2014/main" id="{B5A063E7-1787-4C2C-AAAD-9ED9B1BAA8D0}"/>
                </a:ext>
              </a:extLst>
            </p:cNvPr>
            <p:cNvSpPr/>
            <p:nvPr/>
          </p:nvSpPr>
          <p:spPr>
            <a:xfrm>
              <a:off x="6600825" y="4314548"/>
              <a:ext cx="5591175" cy="2543452"/>
            </a:xfrm>
            <a:prstGeom prst="rect">
              <a:avLst/>
            </a:prstGeom>
            <a:gradFill flip="none" rotWithShape="1">
              <a:gsLst>
                <a:gs pos="7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17500" dist="622300" dir="5520000" sx="80000" sy="80000" algn="tl" rotWithShape="0">
                <a:schemeClr val="accent6">
                  <a:alpha val="6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16" name="9Slide.vn 13">
              <a:extLst>
                <a:ext uri="{FF2B5EF4-FFF2-40B4-BE49-F238E27FC236}">
                  <a16:creationId xmlns:a16="http://schemas.microsoft.com/office/drawing/2014/main" id="{76AB559F-DCE7-4AF2-8C6E-154FF1EB1B6C}"/>
                </a:ext>
              </a:extLst>
            </p:cNvPr>
            <p:cNvSpPr txBox="1"/>
            <p:nvPr/>
          </p:nvSpPr>
          <p:spPr>
            <a:xfrm>
              <a:off x="7362824" y="4869155"/>
              <a:ext cx="4067176" cy="1782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>
                  <a:solidFill>
                    <a:schemeClr val="bg1"/>
                  </a:solidFill>
                  <a:latin typeface="#9Slide03 Play" panose="00000500000000000000" pitchFamily="2" charset="0"/>
                </a:rPr>
                <a:t>1. Star Schema và Snowflake Schema</a:t>
              </a:r>
            </a:p>
          </p:txBody>
        </p:sp>
      </p:grpSp>
      <p:grpSp>
        <p:nvGrpSpPr>
          <p:cNvPr id="20" name="9Slide.vn 15">
            <a:extLst>
              <a:ext uri="{FF2B5EF4-FFF2-40B4-BE49-F238E27FC236}">
                <a16:creationId xmlns:a16="http://schemas.microsoft.com/office/drawing/2014/main" id="{6C20715C-AED0-4AB3-A769-164AF5E64C1A}"/>
              </a:ext>
            </a:extLst>
          </p:cNvPr>
          <p:cNvGrpSpPr/>
          <p:nvPr/>
        </p:nvGrpSpPr>
        <p:grpSpPr>
          <a:xfrm>
            <a:off x="7572375" y="6007605"/>
            <a:ext cx="457200" cy="457200"/>
            <a:chOff x="7235825" y="901110"/>
            <a:chExt cx="457200" cy="457200"/>
          </a:xfrm>
          <a:gradFill flip="none" rotWithShape="1">
            <a:gsLst>
              <a:gs pos="77000">
                <a:schemeClr val="accent6"/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algn="ctr" rotWithShape="0">
              <a:schemeClr val="accent6">
                <a:alpha val="96000"/>
              </a:schemeClr>
            </a:outerShdw>
          </a:effectLst>
        </p:grpSpPr>
        <p:sp>
          <p:nvSpPr>
            <p:cNvPr id="21" name="9Slide.vn 16">
              <a:extLst>
                <a:ext uri="{FF2B5EF4-FFF2-40B4-BE49-F238E27FC236}">
                  <a16:creationId xmlns:a16="http://schemas.microsoft.com/office/drawing/2014/main" id="{6CD7AE0A-747C-4584-84DC-5B94DE72A1D1}"/>
                </a:ext>
              </a:extLst>
            </p:cNvPr>
            <p:cNvSpPr/>
            <p:nvPr/>
          </p:nvSpPr>
          <p:spPr>
            <a:xfrm>
              <a:off x="7455281" y="901110"/>
              <a:ext cx="18288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22" name="9Slide.vn 17">
              <a:extLst>
                <a:ext uri="{FF2B5EF4-FFF2-40B4-BE49-F238E27FC236}">
                  <a16:creationId xmlns:a16="http://schemas.microsoft.com/office/drawing/2014/main" id="{04D9B406-7A8C-4025-AB88-9A2E247352FF}"/>
                </a:ext>
              </a:extLst>
            </p:cNvPr>
            <p:cNvSpPr/>
            <p:nvPr/>
          </p:nvSpPr>
          <p:spPr>
            <a:xfrm rot="5400000">
              <a:off x="7455281" y="901110"/>
              <a:ext cx="18288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  <p:pic>
        <p:nvPicPr>
          <p:cNvPr id="1026" name="Picture 2" descr="A sample star schema enterprise relationship diagram showing a single fact table connected to multiple dimension tables.">
            <a:extLst>
              <a:ext uri="{FF2B5EF4-FFF2-40B4-BE49-F238E27FC236}">
                <a16:creationId xmlns:a16="http://schemas.microsoft.com/office/drawing/2014/main" id="{1A7527F0-2BC4-2EEC-99B8-02D6A8167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1"/>
          <a:stretch/>
        </p:blipFill>
        <p:spPr bwMode="auto">
          <a:xfrm>
            <a:off x="999348" y="2181196"/>
            <a:ext cx="3993566" cy="274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9Slide.vn 3">
            <a:extLst>
              <a:ext uri="{FF2B5EF4-FFF2-40B4-BE49-F238E27FC236}">
                <a16:creationId xmlns:a16="http://schemas.microsoft.com/office/drawing/2014/main" id="{FBFB97AF-024F-50D3-CA03-C35ADA9AB8D2}"/>
              </a:ext>
            </a:extLst>
          </p:cNvPr>
          <p:cNvSpPr txBox="1"/>
          <p:nvPr/>
        </p:nvSpPr>
        <p:spPr>
          <a:xfrm>
            <a:off x="582473" y="1194613"/>
            <a:ext cx="457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>
                <a:solidFill>
                  <a:schemeClr val="bg1"/>
                </a:solidFill>
                <a:latin typeface="#9Slide03 Play" panose="00000500000000000000" pitchFamily="2" charset="0"/>
              </a:rPr>
              <a:t>Star Schema</a:t>
            </a:r>
          </a:p>
        </p:txBody>
      </p:sp>
      <p:sp>
        <p:nvSpPr>
          <p:cNvPr id="24" name="9Slide.vn 3">
            <a:extLst>
              <a:ext uri="{FF2B5EF4-FFF2-40B4-BE49-F238E27FC236}">
                <a16:creationId xmlns:a16="http://schemas.microsoft.com/office/drawing/2014/main" id="{F468C8BD-FAD0-A670-9C71-1C7BE9C3BE75}"/>
              </a:ext>
            </a:extLst>
          </p:cNvPr>
          <p:cNvSpPr txBox="1"/>
          <p:nvPr/>
        </p:nvSpPr>
        <p:spPr>
          <a:xfrm>
            <a:off x="7028919" y="1194613"/>
            <a:ext cx="457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>
                <a:solidFill>
                  <a:schemeClr val="bg1"/>
                </a:solidFill>
                <a:latin typeface="#9Slide03 Play" panose="00000500000000000000" pitchFamily="2" charset="0"/>
              </a:rPr>
              <a:t>Snowflake Schema</a:t>
            </a:r>
          </a:p>
        </p:txBody>
      </p:sp>
      <p:sp>
        <p:nvSpPr>
          <p:cNvPr id="25" name="9Slide.vn 16">
            <a:extLst>
              <a:ext uri="{FF2B5EF4-FFF2-40B4-BE49-F238E27FC236}">
                <a16:creationId xmlns:a16="http://schemas.microsoft.com/office/drawing/2014/main" id="{26267B38-8AEA-EA6B-46AB-183F4611DAB7}"/>
              </a:ext>
            </a:extLst>
          </p:cNvPr>
          <p:cNvSpPr/>
          <p:nvPr/>
        </p:nvSpPr>
        <p:spPr>
          <a:xfrm rot="16200000">
            <a:off x="3778670" y="3286999"/>
            <a:ext cx="3960000" cy="18288"/>
          </a:xfrm>
          <a:prstGeom prst="rect">
            <a:avLst/>
          </a:prstGeom>
          <a:gradFill flip="none" rotWithShape="1">
            <a:gsLst>
              <a:gs pos="77000">
                <a:schemeClr val="accent6"/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7800" algn="ctr" rotWithShape="0">
              <a:schemeClr val="accent6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8C68AA9-1AA3-F2D3-FF94-1545E6F7E445}"/>
              </a:ext>
            </a:extLst>
          </p:cNvPr>
          <p:cNvGrpSpPr/>
          <p:nvPr/>
        </p:nvGrpSpPr>
        <p:grpSpPr>
          <a:xfrm>
            <a:off x="5634237" y="1830497"/>
            <a:ext cx="6181888" cy="3086572"/>
            <a:chOff x="6319580" y="2086860"/>
            <a:chExt cx="5585035" cy="2788568"/>
          </a:xfrm>
        </p:grpSpPr>
        <p:pic>
          <p:nvPicPr>
            <p:cNvPr id="33" name="Picture 32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220FA886-454A-20DC-9ADF-639F20B08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9580" y="2086860"/>
              <a:ext cx="5585035" cy="2788568"/>
            </a:xfrm>
            <a:prstGeom prst="rect">
              <a:avLst/>
            </a:prstGeom>
          </p:spPr>
        </p:pic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AD1C9CB-0A43-14D6-8718-14DFFB084809}"/>
                </a:ext>
              </a:extLst>
            </p:cNvPr>
            <p:cNvCxnSpPr>
              <a:cxnSpLocks/>
            </p:cNvCxnSpPr>
            <p:nvPr/>
          </p:nvCxnSpPr>
          <p:spPr>
            <a:xfrm>
              <a:off x="8413750" y="2889250"/>
              <a:ext cx="1397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6A0699D-B8FC-3AE3-EDE8-819CDF950BAC}"/>
                </a:ext>
              </a:extLst>
            </p:cNvPr>
            <p:cNvCxnSpPr>
              <a:cxnSpLocks/>
            </p:cNvCxnSpPr>
            <p:nvPr/>
          </p:nvCxnSpPr>
          <p:spPr>
            <a:xfrm>
              <a:off x="8552656" y="2889250"/>
              <a:ext cx="0" cy="6873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F3020-FCC0-D0BB-E67D-8F742595A4A8}"/>
                </a:ext>
              </a:extLst>
            </p:cNvPr>
            <p:cNvCxnSpPr>
              <a:cxnSpLocks/>
            </p:cNvCxnSpPr>
            <p:nvPr/>
          </p:nvCxnSpPr>
          <p:spPr>
            <a:xfrm>
              <a:off x="8552656" y="3576638"/>
              <a:ext cx="1397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5B0855-4385-D34A-6806-4188680CD026}"/>
                </a:ext>
              </a:extLst>
            </p:cNvPr>
            <p:cNvCxnSpPr>
              <a:cxnSpLocks/>
            </p:cNvCxnSpPr>
            <p:nvPr/>
          </p:nvCxnSpPr>
          <p:spPr>
            <a:xfrm>
              <a:off x="8552656" y="3700463"/>
              <a:ext cx="1397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612DC99-D028-6D07-08FD-B46808135A2F}"/>
                </a:ext>
              </a:extLst>
            </p:cNvPr>
            <p:cNvCxnSpPr>
              <a:cxnSpLocks/>
            </p:cNvCxnSpPr>
            <p:nvPr/>
          </p:nvCxnSpPr>
          <p:spPr>
            <a:xfrm>
              <a:off x="8413750" y="4024313"/>
              <a:ext cx="1397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DCC23DF-24B5-59BD-18E9-D4BF7F190BC4}"/>
                </a:ext>
              </a:extLst>
            </p:cNvPr>
            <p:cNvCxnSpPr>
              <a:cxnSpLocks/>
            </p:cNvCxnSpPr>
            <p:nvPr/>
          </p:nvCxnSpPr>
          <p:spPr>
            <a:xfrm>
              <a:off x="8552656" y="3700463"/>
              <a:ext cx="0" cy="3238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83EF7F3-1529-45A2-DA2E-B72A6BE70E9F}"/>
                </a:ext>
              </a:extLst>
            </p:cNvPr>
            <p:cNvCxnSpPr>
              <a:cxnSpLocks/>
            </p:cNvCxnSpPr>
            <p:nvPr/>
          </p:nvCxnSpPr>
          <p:spPr>
            <a:xfrm>
              <a:off x="7410450" y="2978150"/>
              <a:ext cx="1397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391BD1E-45D1-88CC-1FB7-49DE5103086A}"/>
                </a:ext>
              </a:extLst>
            </p:cNvPr>
            <p:cNvCxnSpPr>
              <a:cxnSpLocks/>
            </p:cNvCxnSpPr>
            <p:nvPr/>
          </p:nvCxnSpPr>
          <p:spPr>
            <a:xfrm>
              <a:off x="9674225" y="2873375"/>
              <a:ext cx="1714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B2FF69A-BF62-BED9-5364-5476220953E0}"/>
                </a:ext>
              </a:extLst>
            </p:cNvPr>
            <p:cNvCxnSpPr>
              <a:cxnSpLocks/>
            </p:cNvCxnSpPr>
            <p:nvPr/>
          </p:nvCxnSpPr>
          <p:spPr>
            <a:xfrm>
              <a:off x="9531350" y="3829050"/>
              <a:ext cx="1428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F9B2C56-5B54-065E-AEEC-8E8645E5DD28}"/>
                </a:ext>
              </a:extLst>
            </p:cNvPr>
            <p:cNvCxnSpPr>
              <a:cxnSpLocks/>
            </p:cNvCxnSpPr>
            <p:nvPr/>
          </p:nvCxnSpPr>
          <p:spPr>
            <a:xfrm>
              <a:off x="9674225" y="2873375"/>
              <a:ext cx="0" cy="9556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A98ACEB-D998-C501-1BEA-F6C2D8CD9FB6}"/>
                </a:ext>
              </a:extLst>
            </p:cNvPr>
            <p:cNvCxnSpPr>
              <a:cxnSpLocks/>
            </p:cNvCxnSpPr>
            <p:nvPr/>
          </p:nvCxnSpPr>
          <p:spPr>
            <a:xfrm>
              <a:off x="9531350" y="3971925"/>
              <a:ext cx="1428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5E4D5AE-C3E9-CD72-7888-0AC58D12D2B7}"/>
                </a:ext>
              </a:extLst>
            </p:cNvPr>
            <p:cNvCxnSpPr>
              <a:cxnSpLocks/>
            </p:cNvCxnSpPr>
            <p:nvPr/>
          </p:nvCxnSpPr>
          <p:spPr>
            <a:xfrm>
              <a:off x="9674225" y="4114800"/>
              <a:ext cx="1714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3344ED7-86CB-D852-0DE6-BB5275141F9B}"/>
                </a:ext>
              </a:extLst>
            </p:cNvPr>
            <p:cNvCxnSpPr>
              <a:cxnSpLocks/>
            </p:cNvCxnSpPr>
            <p:nvPr/>
          </p:nvCxnSpPr>
          <p:spPr>
            <a:xfrm>
              <a:off x="9680575" y="3971925"/>
              <a:ext cx="0" cy="1428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4E8C87A-036B-C186-950A-F60C63879CBB}"/>
                </a:ext>
              </a:extLst>
            </p:cNvPr>
            <p:cNvCxnSpPr>
              <a:cxnSpLocks/>
            </p:cNvCxnSpPr>
            <p:nvPr/>
          </p:nvCxnSpPr>
          <p:spPr>
            <a:xfrm>
              <a:off x="10707687" y="4112419"/>
              <a:ext cx="1714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705A829-CD09-CA8D-B547-8804082E2CB1}"/>
                </a:ext>
              </a:extLst>
            </p:cNvPr>
            <p:cNvCxnSpPr>
              <a:cxnSpLocks/>
            </p:cNvCxnSpPr>
            <p:nvPr/>
          </p:nvCxnSpPr>
          <p:spPr>
            <a:xfrm>
              <a:off x="10707687" y="2892425"/>
              <a:ext cx="1714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927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Slide.vn 1">
            <a:extLst>
              <a:ext uri="{FF2B5EF4-FFF2-40B4-BE49-F238E27FC236}">
                <a16:creationId xmlns:a16="http://schemas.microsoft.com/office/drawing/2014/main" id="{8C07CC5A-CEB7-4277-82A2-908288D2316D}"/>
              </a:ext>
            </a:extLst>
          </p:cNvPr>
          <p:cNvGrpSpPr/>
          <p:nvPr/>
        </p:nvGrpSpPr>
        <p:grpSpPr>
          <a:xfrm>
            <a:off x="-3015390" y="742173"/>
            <a:ext cx="1384917" cy="221636"/>
            <a:chOff x="0" y="560976"/>
            <a:chExt cx="1384917" cy="2216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2A31EDF-E507-4466-BDE2-B188F0B528A6}"/>
                </a:ext>
              </a:extLst>
            </p:cNvPr>
            <p:cNvGrpSpPr/>
            <p:nvPr/>
          </p:nvGrpSpPr>
          <p:grpSpPr>
            <a:xfrm>
              <a:off x="593494" y="560976"/>
              <a:ext cx="791423" cy="221636"/>
              <a:chOff x="-7992810" y="3235505"/>
              <a:chExt cx="2234660" cy="625812"/>
            </a:xfrm>
            <a:solidFill>
              <a:schemeClr val="bg1"/>
            </a:solidFill>
            <a:effectLst/>
          </p:grpSpPr>
          <p:sp>
            <p:nvSpPr>
              <p:cNvPr id="5" name="9Slide.vn 2">
                <a:extLst>
                  <a:ext uri="{FF2B5EF4-FFF2-40B4-BE49-F238E27FC236}">
                    <a16:creationId xmlns:a16="http://schemas.microsoft.com/office/drawing/2014/main" id="{39C74079-6BA1-46C5-8AC1-6D6DDA1989DD}"/>
                  </a:ext>
                </a:extLst>
              </p:cNvPr>
              <p:cNvSpPr/>
              <p:nvPr/>
            </p:nvSpPr>
            <p:spPr>
              <a:xfrm>
                <a:off x="-7992810" y="3244834"/>
                <a:ext cx="547576" cy="606990"/>
              </a:xfrm>
              <a:custGeom>
                <a:avLst/>
                <a:gdLst>
                  <a:gd name="connsiteX0" fmla="*/ 0 w 547576"/>
                  <a:gd name="connsiteY0" fmla="*/ 0 h 606990"/>
                  <a:gd name="connsiteX1" fmla="*/ 262944 w 547576"/>
                  <a:gd name="connsiteY1" fmla="*/ 0 h 606990"/>
                  <a:gd name="connsiteX2" fmla="*/ 476377 w 547576"/>
                  <a:gd name="connsiteY2" fmla="*/ 72590 h 606990"/>
                  <a:gd name="connsiteX3" fmla="*/ 547576 w 547576"/>
                  <a:gd name="connsiteY3" fmla="*/ 307301 h 606990"/>
                  <a:gd name="connsiteX4" fmla="*/ 476377 w 547576"/>
                  <a:gd name="connsiteY4" fmla="*/ 533991 h 606990"/>
                  <a:gd name="connsiteX5" fmla="*/ 262944 w 547576"/>
                  <a:gd name="connsiteY5" fmla="*/ 606990 h 606990"/>
                  <a:gd name="connsiteX6" fmla="*/ 0 w 547576"/>
                  <a:gd name="connsiteY6" fmla="*/ 606990 h 606990"/>
                  <a:gd name="connsiteX7" fmla="*/ 242158 w 547576"/>
                  <a:gd name="connsiteY7" fmla="*/ 490126 h 606990"/>
                  <a:gd name="connsiteX8" fmla="*/ 327023 w 547576"/>
                  <a:gd name="connsiteY8" fmla="*/ 474659 h 606990"/>
                  <a:gd name="connsiteX9" fmla="*/ 376126 w 547576"/>
                  <a:gd name="connsiteY9" fmla="*/ 419991 h 606990"/>
                  <a:gd name="connsiteX10" fmla="*/ 393067 w 547576"/>
                  <a:gd name="connsiteY10" fmla="*/ 306891 h 606990"/>
                  <a:gd name="connsiteX11" fmla="*/ 377517 w 547576"/>
                  <a:gd name="connsiteY11" fmla="*/ 191418 h 606990"/>
                  <a:gd name="connsiteX12" fmla="*/ 329479 w 547576"/>
                  <a:gd name="connsiteY12" fmla="*/ 133477 h 606990"/>
                  <a:gd name="connsiteX13" fmla="*/ 242240 w 547576"/>
                  <a:gd name="connsiteY13" fmla="*/ 116455 h 606990"/>
                  <a:gd name="connsiteX14" fmla="*/ 151727 w 547576"/>
                  <a:gd name="connsiteY14" fmla="*/ 116455 h 606990"/>
                  <a:gd name="connsiteX15" fmla="*/ 151727 w 547576"/>
                  <a:gd name="connsiteY15" fmla="*/ 489717 h 6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7576" h="606990">
                    <a:moveTo>
                      <a:pt x="0" y="0"/>
                    </a:moveTo>
                    <a:lnTo>
                      <a:pt x="262944" y="0"/>
                    </a:lnTo>
                    <a:cubicBezTo>
                      <a:pt x="357822" y="0"/>
                      <a:pt x="428966" y="24197"/>
                      <a:pt x="476377" y="72590"/>
                    </a:cubicBezTo>
                    <a:cubicBezTo>
                      <a:pt x="523789" y="120983"/>
                      <a:pt x="547522" y="199220"/>
                      <a:pt x="547576" y="307301"/>
                    </a:cubicBezTo>
                    <a:cubicBezTo>
                      <a:pt x="547576" y="409707"/>
                      <a:pt x="523843" y="485270"/>
                      <a:pt x="476377" y="533991"/>
                    </a:cubicBezTo>
                    <a:cubicBezTo>
                      <a:pt x="428911" y="582712"/>
                      <a:pt x="357767" y="607045"/>
                      <a:pt x="262944" y="606990"/>
                    </a:cubicBezTo>
                    <a:lnTo>
                      <a:pt x="0" y="606990"/>
                    </a:lnTo>
                    <a:close/>
                    <a:moveTo>
                      <a:pt x="242158" y="490126"/>
                    </a:moveTo>
                    <a:cubicBezTo>
                      <a:pt x="271232" y="491171"/>
                      <a:pt x="300187" y="485893"/>
                      <a:pt x="327023" y="474659"/>
                    </a:cubicBezTo>
                    <a:cubicBezTo>
                      <a:pt x="349675" y="463249"/>
                      <a:pt x="367204" y="443733"/>
                      <a:pt x="376126" y="419991"/>
                    </a:cubicBezTo>
                    <a:cubicBezTo>
                      <a:pt x="387420" y="393530"/>
                      <a:pt x="393067" y="355830"/>
                      <a:pt x="393067" y="306891"/>
                    </a:cubicBezTo>
                    <a:cubicBezTo>
                      <a:pt x="393067" y="257952"/>
                      <a:pt x="387883" y="219462"/>
                      <a:pt x="377517" y="191418"/>
                    </a:cubicBezTo>
                    <a:cubicBezTo>
                      <a:pt x="369384" y="166738"/>
                      <a:pt x="352225" y="146042"/>
                      <a:pt x="329479" y="133477"/>
                    </a:cubicBezTo>
                    <a:cubicBezTo>
                      <a:pt x="307655" y="122075"/>
                      <a:pt x="278576" y="116400"/>
                      <a:pt x="242240" y="116455"/>
                    </a:cubicBezTo>
                    <a:lnTo>
                      <a:pt x="151727" y="116455"/>
                    </a:lnTo>
                    <a:lnTo>
                      <a:pt x="151727" y="489717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6" name="9Slide.vn 3">
                <a:extLst>
                  <a:ext uri="{FF2B5EF4-FFF2-40B4-BE49-F238E27FC236}">
                    <a16:creationId xmlns:a16="http://schemas.microsoft.com/office/drawing/2014/main" id="{43626426-00AC-416A-8580-7567E35C9DFB}"/>
                  </a:ext>
                </a:extLst>
              </p:cNvPr>
              <p:cNvSpPr/>
              <p:nvPr/>
            </p:nvSpPr>
            <p:spPr>
              <a:xfrm>
                <a:off x="-6363258" y="3235505"/>
                <a:ext cx="605108" cy="625812"/>
              </a:xfrm>
              <a:custGeom>
                <a:avLst/>
                <a:gdLst>
                  <a:gd name="connsiteX0" fmla="*/ 76354 w 605108"/>
                  <a:gd name="connsiteY0" fmla="*/ 549458 h 625812"/>
                  <a:gd name="connsiteX1" fmla="*/ 0 w 605108"/>
                  <a:gd name="connsiteY1" fmla="*/ 315730 h 625812"/>
                  <a:gd name="connsiteX2" fmla="*/ 75454 w 605108"/>
                  <a:gd name="connsiteY2" fmla="*/ 75373 h 625812"/>
                  <a:gd name="connsiteX3" fmla="*/ 302554 w 605108"/>
                  <a:gd name="connsiteY3" fmla="*/ 0 h 625812"/>
                  <a:gd name="connsiteX4" fmla="*/ 529245 w 605108"/>
                  <a:gd name="connsiteY4" fmla="*/ 75373 h 625812"/>
                  <a:gd name="connsiteX5" fmla="*/ 605108 w 605108"/>
                  <a:gd name="connsiteY5" fmla="*/ 315730 h 625812"/>
                  <a:gd name="connsiteX6" fmla="*/ 528754 w 605108"/>
                  <a:gd name="connsiteY6" fmla="*/ 549458 h 625812"/>
                  <a:gd name="connsiteX7" fmla="*/ 302554 w 605108"/>
                  <a:gd name="connsiteY7" fmla="*/ 625813 h 625812"/>
                  <a:gd name="connsiteX8" fmla="*/ 76354 w 605108"/>
                  <a:gd name="connsiteY8" fmla="*/ 549458 h 625812"/>
                  <a:gd name="connsiteX9" fmla="*/ 414262 w 605108"/>
                  <a:gd name="connsiteY9" fmla="*/ 452890 h 625812"/>
                  <a:gd name="connsiteX10" fmla="*/ 449616 w 605108"/>
                  <a:gd name="connsiteY10" fmla="*/ 315730 h 625812"/>
                  <a:gd name="connsiteX11" fmla="*/ 414753 w 605108"/>
                  <a:gd name="connsiteY11" fmla="*/ 172514 h 625812"/>
                  <a:gd name="connsiteX12" fmla="*/ 302554 w 605108"/>
                  <a:gd name="connsiteY12" fmla="*/ 130040 h 625812"/>
                  <a:gd name="connsiteX13" fmla="*/ 189454 w 605108"/>
                  <a:gd name="connsiteY13" fmla="*/ 172514 h 625812"/>
                  <a:gd name="connsiteX14" fmla="*/ 154592 w 605108"/>
                  <a:gd name="connsiteY14" fmla="*/ 315730 h 625812"/>
                  <a:gd name="connsiteX15" fmla="*/ 189945 w 605108"/>
                  <a:gd name="connsiteY15" fmla="*/ 452890 h 625812"/>
                  <a:gd name="connsiteX16" fmla="*/ 302554 w 605108"/>
                  <a:gd name="connsiteY16" fmla="*/ 496673 h 625812"/>
                  <a:gd name="connsiteX17" fmla="*/ 414262 w 605108"/>
                  <a:gd name="connsiteY17" fmla="*/ 452645 h 62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05108" h="625812">
                    <a:moveTo>
                      <a:pt x="76354" y="549458"/>
                    </a:moveTo>
                    <a:cubicBezTo>
                      <a:pt x="25451" y="498555"/>
                      <a:pt x="0" y="420646"/>
                      <a:pt x="0" y="315730"/>
                    </a:cubicBezTo>
                    <a:cubicBezTo>
                      <a:pt x="0" y="205795"/>
                      <a:pt x="25151" y="125675"/>
                      <a:pt x="75454" y="75373"/>
                    </a:cubicBezTo>
                    <a:cubicBezTo>
                      <a:pt x="125757" y="25070"/>
                      <a:pt x="201457" y="-54"/>
                      <a:pt x="302554" y="0"/>
                    </a:cubicBezTo>
                    <a:cubicBezTo>
                      <a:pt x="403160" y="0"/>
                      <a:pt x="478723" y="25124"/>
                      <a:pt x="529245" y="75373"/>
                    </a:cubicBezTo>
                    <a:cubicBezTo>
                      <a:pt x="579766" y="125621"/>
                      <a:pt x="605054" y="205740"/>
                      <a:pt x="605108" y="315730"/>
                    </a:cubicBezTo>
                    <a:cubicBezTo>
                      <a:pt x="605108" y="420646"/>
                      <a:pt x="579656" y="498555"/>
                      <a:pt x="528754" y="549458"/>
                    </a:cubicBezTo>
                    <a:cubicBezTo>
                      <a:pt x="477851" y="600362"/>
                      <a:pt x="402451" y="625813"/>
                      <a:pt x="302554" y="625813"/>
                    </a:cubicBezTo>
                    <a:cubicBezTo>
                      <a:pt x="202712" y="625649"/>
                      <a:pt x="127312" y="600198"/>
                      <a:pt x="76354" y="549458"/>
                    </a:cubicBezTo>
                    <a:close/>
                    <a:moveTo>
                      <a:pt x="414262" y="452890"/>
                    </a:moveTo>
                    <a:cubicBezTo>
                      <a:pt x="437832" y="423701"/>
                      <a:pt x="449616" y="377981"/>
                      <a:pt x="449616" y="315730"/>
                    </a:cubicBezTo>
                    <a:cubicBezTo>
                      <a:pt x="449616" y="248514"/>
                      <a:pt x="437995" y="200775"/>
                      <a:pt x="414753" y="172514"/>
                    </a:cubicBezTo>
                    <a:cubicBezTo>
                      <a:pt x="391512" y="144253"/>
                      <a:pt x="354112" y="130095"/>
                      <a:pt x="302554" y="130040"/>
                    </a:cubicBezTo>
                    <a:cubicBezTo>
                      <a:pt x="250396" y="130040"/>
                      <a:pt x="212696" y="144198"/>
                      <a:pt x="189454" y="172514"/>
                    </a:cubicBezTo>
                    <a:cubicBezTo>
                      <a:pt x="166212" y="200830"/>
                      <a:pt x="154592" y="248569"/>
                      <a:pt x="154592" y="315730"/>
                    </a:cubicBezTo>
                    <a:cubicBezTo>
                      <a:pt x="154592" y="377927"/>
                      <a:pt x="166376" y="423647"/>
                      <a:pt x="189945" y="452890"/>
                    </a:cubicBezTo>
                    <a:cubicBezTo>
                      <a:pt x="213515" y="482133"/>
                      <a:pt x="251051" y="496728"/>
                      <a:pt x="302554" y="496673"/>
                    </a:cubicBezTo>
                    <a:cubicBezTo>
                      <a:pt x="353457" y="496509"/>
                      <a:pt x="390693" y="481833"/>
                      <a:pt x="414262" y="452645"/>
                    </a:cubicBez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7" name="9Slide.vn 4">
                <a:extLst>
                  <a:ext uri="{FF2B5EF4-FFF2-40B4-BE49-F238E27FC236}">
                    <a16:creationId xmlns:a16="http://schemas.microsoft.com/office/drawing/2014/main" id="{52C15879-F624-40D0-994A-2D27F478DD60}"/>
                  </a:ext>
                </a:extLst>
              </p:cNvPr>
              <p:cNvSpPr/>
              <p:nvPr/>
            </p:nvSpPr>
            <p:spPr>
              <a:xfrm>
                <a:off x="-6792087" y="3488793"/>
                <a:ext cx="348955" cy="362868"/>
              </a:xfrm>
              <a:custGeom>
                <a:avLst/>
                <a:gdLst>
                  <a:gd name="connsiteX0" fmla="*/ 0 w 348955"/>
                  <a:gd name="connsiteY0" fmla="*/ 0 h 362868"/>
                  <a:gd name="connsiteX1" fmla="*/ 0 w 348955"/>
                  <a:gd name="connsiteY1" fmla="*/ 362868 h 362868"/>
                  <a:gd name="connsiteX2" fmla="*/ 151727 w 348955"/>
                  <a:gd name="connsiteY2" fmla="*/ 362868 h 362868"/>
                  <a:gd name="connsiteX3" fmla="*/ 151727 w 348955"/>
                  <a:gd name="connsiteY3" fmla="*/ 118747 h 362868"/>
                  <a:gd name="connsiteX4" fmla="*/ 285368 w 348955"/>
                  <a:gd name="connsiteY4" fmla="*/ 118747 h 362868"/>
                  <a:gd name="connsiteX5" fmla="*/ 348956 w 348955"/>
                  <a:gd name="connsiteY5" fmla="*/ 0 h 362868"/>
                  <a:gd name="connsiteX6" fmla="*/ 178406 w 348955"/>
                  <a:gd name="connsiteY6" fmla="*/ 0 h 362868"/>
                  <a:gd name="connsiteX7" fmla="*/ 0 w 348955"/>
                  <a:gd name="connsiteY7" fmla="*/ 0 h 36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8955" h="362868">
                    <a:moveTo>
                      <a:pt x="0" y="0"/>
                    </a:moveTo>
                    <a:lnTo>
                      <a:pt x="0" y="362868"/>
                    </a:lnTo>
                    <a:lnTo>
                      <a:pt x="151727" y="362868"/>
                    </a:lnTo>
                    <a:lnTo>
                      <a:pt x="151727" y="118747"/>
                    </a:lnTo>
                    <a:lnTo>
                      <a:pt x="285368" y="118747"/>
                    </a:lnTo>
                    <a:lnTo>
                      <a:pt x="348956" y="0"/>
                    </a:lnTo>
                    <a:lnTo>
                      <a:pt x="17840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8" name="9Slide.vn 5">
                <a:extLst>
                  <a:ext uri="{FF2B5EF4-FFF2-40B4-BE49-F238E27FC236}">
                    <a16:creationId xmlns:a16="http://schemas.microsoft.com/office/drawing/2014/main" id="{2519B367-9E35-494F-94FF-7E3D2E639EFC}"/>
                  </a:ext>
                </a:extLst>
              </p:cNvPr>
              <p:cNvSpPr/>
              <p:nvPr/>
            </p:nvSpPr>
            <p:spPr>
              <a:xfrm>
                <a:off x="-6792087" y="3244671"/>
                <a:ext cx="441105" cy="116864"/>
              </a:xfrm>
              <a:custGeom>
                <a:avLst/>
                <a:gdLst>
                  <a:gd name="connsiteX0" fmla="*/ 0 w 441105"/>
                  <a:gd name="connsiteY0" fmla="*/ 0 h 116864"/>
                  <a:gd name="connsiteX1" fmla="*/ 0 w 441105"/>
                  <a:gd name="connsiteY1" fmla="*/ 116864 h 116864"/>
                  <a:gd name="connsiteX2" fmla="*/ 178406 w 441105"/>
                  <a:gd name="connsiteY2" fmla="*/ 116864 h 116864"/>
                  <a:gd name="connsiteX3" fmla="*/ 371298 w 441105"/>
                  <a:gd name="connsiteY3" fmla="*/ 116864 h 116864"/>
                  <a:gd name="connsiteX4" fmla="*/ 441105 w 441105"/>
                  <a:gd name="connsiteY4" fmla="*/ 0 h 116864"/>
                  <a:gd name="connsiteX5" fmla="*/ 0 w 441105"/>
                  <a:gd name="connsiteY5" fmla="*/ 0 h 11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1105" h="116864">
                    <a:moveTo>
                      <a:pt x="0" y="0"/>
                    </a:moveTo>
                    <a:lnTo>
                      <a:pt x="0" y="116864"/>
                    </a:lnTo>
                    <a:lnTo>
                      <a:pt x="178406" y="116864"/>
                    </a:lnTo>
                    <a:lnTo>
                      <a:pt x="371298" y="116864"/>
                    </a:lnTo>
                    <a:lnTo>
                      <a:pt x="44110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9" name="9Slide.vn 6">
                <a:extLst>
                  <a:ext uri="{FF2B5EF4-FFF2-40B4-BE49-F238E27FC236}">
                    <a16:creationId xmlns:a16="http://schemas.microsoft.com/office/drawing/2014/main" id="{EA38B168-8F0B-4ADD-B23C-74E714C21606}"/>
                  </a:ext>
                </a:extLst>
              </p:cNvPr>
              <p:cNvSpPr/>
              <p:nvPr/>
            </p:nvSpPr>
            <p:spPr>
              <a:xfrm>
                <a:off x="-7457510" y="3244671"/>
                <a:ext cx="226935" cy="259671"/>
              </a:xfrm>
              <a:custGeom>
                <a:avLst/>
                <a:gdLst>
                  <a:gd name="connsiteX0" fmla="*/ 226936 w 226935"/>
                  <a:gd name="connsiteY0" fmla="*/ 127258 h 259671"/>
                  <a:gd name="connsiteX1" fmla="*/ 158356 w 226935"/>
                  <a:gd name="connsiteY1" fmla="*/ 0 h 259671"/>
                  <a:gd name="connsiteX2" fmla="*/ 0 w 226935"/>
                  <a:gd name="connsiteY2" fmla="*/ 0 h 259671"/>
                  <a:gd name="connsiteX3" fmla="*/ 147390 w 226935"/>
                  <a:gd name="connsiteY3" fmla="*/ 259671 h 259671"/>
                  <a:gd name="connsiteX4" fmla="*/ 226936 w 226935"/>
                  <a:gd name="connsiteY4" fmla="*/ 127258 h 25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935" h="259671">
                    <a:moveTo>
                      <a:pt x="226936" y="127258"/>
                    </a:moveTo>
                    <a:lnTo>
                      <a:pt x="158356" y="0"/>
                    </a:lnTo>
                    <a:lnTo>
                      <a:pt x="0" y="0"/>
                    </a:lnTo>
                    <a:lnTo>
                      <a:pt x="147390" y="259671"/>
                    </a:lnTo>
                    <a:lnTo>
                      <a:pt x="226936" y="127258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0" name="9Slide.vn 7">
                <a:extLst>
                  <a:ext uri="{FF2B5EF4-FFF2-40B4-BE49-F238E27FC236}">
                    <a16:creationId xmlns:a16="http://schemas.microsoft.com/office/drawing/2014/main" id="{892BA7DF-4296-4257-A5F4-1067608DB209}"/>
                  </a:ext>
                </a:extLst>
              </p:cNvPr>
              <p:cNvSpPr/>
              <p:nvPr/>
            </p:nvSpPr>
            <p:spPr>
              <a:xfrm>
                <a:off x="-7239740" y="3244671"/>
                <a:ext cx="370397" cy="606990"/>
              </a:xfrm>
              <a:custGeom>
                <a:avLst/>
                <a:gdLst>
                  <a:gd name="connsiteX0" fmla="*/ 212042 w 370397"/>
                  <a:gd name="connsiteY0" fmla="*/ 0 h 606990"/>
                  <a:gd name="connsiteX1" fmla="*/ 130040 w 370397"/>
                  <a:gd name="connsiteY1" fmla="*/ 152054 h 606990"/>
                  <a:gd name="connsiteX2" fmla="*/ 0 w 370397"/>
                  <a:gd name="connsiteY2" fmla="*/ 394049 h 606990"/>
                  <a:gd name="connsiteX3" fmla="*/ 0 w 370397"/>
                  <a:gd name="connsiteY3" fmla="*/ 606990 h 606990"/>
                  <a:gd name="connsiteX4" fmla="*/ 152627 w 370397"/>
                  <a:gd name="connsiteY4" fmla="*/ 606990 h 606990"/>
                  <a:gd name="connsiteX5" fmla="*/ 152627 w 370397"/>
                  <a:gd name="connsiteY5" fmla="*/ 383655 h 606990"/>
                  <a:gd name="connsiteX6" fmla="*/ 370398 w 370397"/>
                  <a:gd name="connsiteY6" fmla="*/ 0 h 606990"/>
                  <a:gd name="connsiteX7" fmla="*/ 212042 w 370397"/>
                  <a:gd name="connsiteY7" fmla="*/ 0 h 6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0397" h="606990">
                    <a:moveTo>
                      <a:pt x="212042" y="0"/>
                    </a:moveTo>
                    <a:lnTo>
                      <a:pt x="130040" y="152054"/>
                    </a:lnTo>
                    <a:lnTo>
                      <a:pt x="0" y="394049"/>
                    </a:lnTo>
                    <a:lnTo>
                      <a:pt x="0" y="606990"/>
                    </a:lnTo>
                    <a:lnTo>
                      <a:pt x="152627" y="606990"/>
                    </a:lnTo>
                    <a:lnTo>
                      <a:pt x="152627" y="383655"/>
                    </a:lnTo>
                    <a:lnTo>
                      <a:pt x="370398" y="0"/>
                    </a:lnTo>
                    <a:lnTo>
                      <a:pt x="212042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</p:grpSp>
        <p:sp>
          <p:nvSpPr>
            <p:cNvPr id="4" name="9Slide.vn 8">
              <a:extLst>
                <a:ext uri="{FF2B5EF4-FFF2-40B4-BE49-F238E27FC236}">
                  <a16:creationId xmlns:a16="http://schemas.microsoft.com/office/drawing/2014/main" id="{4AFF229B-A5F5-4D4F-9EF0-65A425C2823D}"/>
                </a:ext>
              </a:extLst>
            </p:cNvPr>
            <p:cNvSpPr/>
            <p:nvPr/>
          </p:nvSpPr>
          <p:spPr>
            <a:xfrm>
              <a:off x="0" y="662650"/>
              <a:ext cx="365760" cy="18288"/>
            </a:xfrm>
            <a:prstGeom prst="rect">
              <a:avLst/>
            </a:prstGeom>
            <a:gradFill flip="none" rotWithShape="1">
              <a:gsLst>
                <a:gs pos="7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77800" algn="ctr" rotWithShape="0">
                <a:schemeClr val="accent6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  <p:sp>
        <p:nvSpPr>
          <p:cNvPr id="13" name="9Slide.vn 9">
            <a:extLst>
              <a:ext uri="{FF2B5EF4-FFF2-40B4-BE49-F238E27FC236}">
                <a16:creationId xmlns:a16="http://schemas.microsoft.com/office/drawing/2014/main" id="{B4C52BDE-7DCD-4426-9609-A6A096CE88E6}"/>
              </a:ext>
            </a:extLst>
          </p:cNvPr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sp>
        <p:nvSpPr>
          <p:cNvPr id="11" name="9Slide.vn 10">
            <a:extLst>
              <a:ext uri="{FF2B5EF4-FFF2-40B4-BE49-F238E27FC236}">
                <a16:creationId xmlns:a16="http://schemas.microsoft.com/office/drawing/2014/main" id="{D78A2A68-EBCB-4BE6-BB02-2C3B206F2349}"/>
              </a:ext>
            </a:extLst>
          </p:cNvPr>
          <p:cNvSpPr txBox="1"/>
          <p:nvPr/>
        </p:nvSpPr>
        <p:spPr>
          <a:xfrm>
            <a:off x="830124" y="862135"/>
            <a:ext cx="691780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chemeClr val="bg1"/>
                </a:solidFill>
                <a:latin typeface="#9Slide03 Play" panose="00000500000000000000" pitchFamily="2" charset="0"/>
              </a:rPr>
              <a:t>2. Cơ chế lưu trữ Dimensional Model</a:t>
            </a:r>
          </a:p>
        </p:txBody>
      </p:sp>
      <p:sp>
        <p:nvSpPr>
          <p:cNvPr id="12" name="9Slide.vn 11">
            <a:extLst>
              <a:ext uri="{FF2B5EF4-FFF2-40B4-BE49-F238E27FC236}">
                <a16:creationId xmlns:a16="http://schemas.microsoft.com/office/drawing/2014/main" id="{7C3EB1FF-FD22-4BBB-811E-B22DDE60EC96}"/>
              </a:ext>
            </a:extLst>
          </p:cNvPr>
          <p:cNvSpPr/>
          <p:nvPr/>
        </p:nvSpPr>
        <p:spPr>
          <a:xfrm>
            <a:off x="830124" y="1782126"/>
            <a:ext cx="5581650" cy="402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b="1">
                <a:solidFill>
                  <a:schemeClr val="accent6"/>
                </a:solidFill>
                <a:latin typeface="#9Slide03 Play" panose="00000500000000000000" pitchFamily="2" charset="0"/>
              </a:rPr>
              <a:t>Type 1</a:t>
            </a:r>
          </a:p>
        </p:txBody>
      </p:sp>
      <p:grpSp>
        <p:nvGrpSpPr>
          <p:cNvPr id="14" name="9Slide.vn 13">
            <a:extLst>
              <a:ext uri="{FF2B5EF4-FFF2-40B4-BE49-F238E27FC236}">
                <a16:creationId xmlns:a16="http://schemas.microsoft.com/office/drawing/2014/main" id="{2ADC8C78-3835-48E3-A272-5C7ABBC48231}"/>
              </a:ext>
            </a:extLst>
          </p:cNvPr>
          <p:cNvGrpSpPr/>
          <p:nvPr/>
        </p:nvGrpSpPr>
        <p:grpSpPr>
          <a:xfrm>
            <a:off x="7409225" y="2253551"/>
            <a:ext cx="3720900" cy="437614"/>
            <a:chOff x="7413217" y="1338223"/>
            <a:chExt cx="3720900" cy="4376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B7CBF77-F1CB-450B-A51B-56C2BB3ED516}"/>
                </a:ext>
              </a:extLst>
            </p:cNvPr>
            <p:cNvGrpSpPr/>
            <p:nvPr/>
          </p:nvGrpSpPr>
          <p:grpSpPr>
            <a:xfrm>
              <a:off x="7413217" y="1338223"/>
              <a:ext cx="413566" cy="413566"/>
              <a:chOff x="8124825" y="1162975"/>
              <a:chExt cx="310718" cy="310718"/>
            </a:xfrm>
          </p:grpSpPr>
          <p:sp>
            <p:nvSpPr>
              <p:cNvPr id="19" name="9Slide.vn 14">
                <a:extLst>
                  <a:ext uri="{FF2B5EF4-FFF2-40B4-BE49-F238E27FC236}">
                    <a16:creationId xmlns:a16="http://schemas.microsoft.com/office/drawing/2014/main" id="{D5D4E387-A33B-478B-868A-4444FC93BE82}"/>
                  </a:ext>
                </a:extLst>
              </p:cNvPr>
              <p:cNvSpPr/>
              <p:nvPr/>
            </p:nvSpPr>
            <p:spPr>
              <a:xfrm>
                <a:off x="8124825" y="1162975"/>
                <a:ext cx="310718" cy="310718"/>
              </a:xfrm>
              <a:prstGeom prst="ellipse">
                <a:avLst/>
              </a:prstGeom>
              <a:gradFill flip="none" rotWithShape="1">
                <a:gsLst>
                  <a:gs pos="77000">
                    <a:schemeClr val="accent6"/>
                  </a:gs>
                  <a:gs pos="0">
                    <a:schemeClr val="accent6">
                      <a:lumMod val="60000"/>
                      <a:lumOff val="4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outerShdw blurRad="266700" dist="50800" dir="5520000" sx="80000" sy="80000" algn="tl" rotWithShape="0">
                  <a:schemeClr val="accent6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20" name="9Slide.vn 15">
                <a:extLst>
                  <a:ext uri="{FF2B5EF4-FFF2-40B4-BE49-F238E27FC236}">
                    <a16:creationId xmlns:a16="http://schemas.microsoft.com/office/drawing/2014/main" id="{63F99ED8-6CAA-44C8-9A2A-B007EA3B18C1}"/>
                  </a:ext>
                </a:extLst>
              </p:cNvPr>
              <p:cNvSpPr/>
              <p:nvPr/>
            </p:nvSpPr>
            <p:spPr>
              <a:xfrm>
                <a:off x="8197388" y="1235538"/>
                <a:ext cx="165591" cy="165591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50800" dir="5400000" algn="ctr" rotWithShape="0">
                  <a:schemeClr val="accent6">
                    <a:lumMod val="50000"/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#9Slide03 Play" panose="00000500000000000000" pitchFamily="2" charset="0"/>
                </a:endParaRPr>
              </a:p>
            </p:txBody>
          </p:sp>
        </p:grpSp>
        <p:sp>
          <p:nvSpPr>
            <p:cNvPr id="22" name="9Slide.vn 16">
              <a:extLst>
                <a:ext uri="{FF2B5EF4-FFF2-40B4-BE49-F238E27FC236}">
                  <a16:creationId xmlns:a16="http://schemas.microsoft.com/office/drawing/2014/main" id="{C49148E4-8FF3-443B-B7E1-1DC6DDFC46FD}"/>
                </a:ext>
              </a:extLst>
            </p:cNvPr>
            <p:cNvSpPr/>
            <p:nvPr/>
          </p:nvSpPr>
          <p:spPr>
            <a:xfrm>
              <a:off x="7994859" y="1406505"/>
              <a:ext cx="31392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vi-VN" b="1" i="0">
                  <a:solidFill>
                    <a:srgbClr val="3F444A"/>
                  </a:solidFill>
                  <a:effectLst/>
                  <a:latin typeface="Roboto" panose="02000000000000000000" pitchFamily="2" charset="0"/>
                </a:rPr>
                <a:t>Type 1: Overwrite</a:t>
              </a:r>
            </a:p>
          </p:txBody>
        </p:sp>
      </p:grpSp>
      <p:grpSp>
        <p:nvGrpSpPr>
          <p:cNvPr id="15" name="9Slide.vn 13">
            <a:extLst>
              <a:ext uri="{FF2B5EF4-FFF2-40B4-BE49-F238E27FC236}">
                <a16:creationId xmlns:a16="http://schemas.microsoft.com/office/drawing/2014/main" id="{FB262BD4-E8FE-4A30-181D-5ABF74692E86}"/>
              </a:ext>
            </a:extLst>
          </p:cNvPr>
          <p:cNvGrpSpPr/>
          <p:nvPr/>
        </p:nvGrpSpPr>
        <p:grpSpPr>
          <a:xfrm>
            <a:off x="7409225" y="2919887"/>
            <a:ext cx="3720900" cy="437614"/>
            <a:chOff x="7413217" y="1338223"/>
            <a:chExt cx="3720900" cy="43761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A0543B1-D378-DE8D-A8CA-A8C69C1F4C06}"/>
                </a:ext>
              </a:extLst>
            </p:cNvPr>
            <p:cNvGrpSpPr/>
            <p:nvPr/>
          </p:nvGrpSpPr>
          <p:grpSpPr>
            <a:xfrm>
              <a:off x="7413217" y="1338223"/>
              <a:ext cx="413566" cy="413566"/>
              <a:chOff x="8124825" y="1162975"/>
              <a:chExt cx="310718" cy="310718"/>
            </a:xfrm>
          </p:grpSpPr>
          <p:sp>
            <p:nvSpPr>
              <p:cNvPr id="23" name="9Slide.vn 14">
                <a:extLst>
                  <a:ext uri="{FF2B5EF4-FFF2-40B4-BE49-F238E27FC236}">
                    <a16:creationId xmlns:a16="http://schemas.microsoft.com/office/drawing/2014/main" id="{09EAB8CA-6D51-CA16-7999-E1BFE838BE28}"/>
                  </a:ext>
                </a:extLst>
              </p:cNvPr>
              <p:cNvSpPr/>
              <p:nvPr/>
            </p:nvSpPr>
            <p:spPr>
              <a:xfrm>
                <a:off x="8124825" y="1162975"/>
                <a:ext cx="310718" cy="310718"/>
              </a:xfrm>
              <a:prstGeom prst="ellipse">
                <a:avLst/>
              </a:prstGeom>
              <a:gradFill flip="none" rotWithShape="1">
                <a:gsLst>
                  <a:gs pos="77000">
                    <a:schemeClr val="accent6"/>
                  </a:gs>
                  <a:gs pos="0">
                    <a:schemeClr val="accent6">
                      <a:lumMod val="60000"/>
                      <a:lumOff val="4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outerShdw blurRad="266700" dist="50800" dir="5520000" sx="80000" sy="80000" algn="tl" rotWithShape="0">
                  <a:schemeClr val="accent6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24" name="9Slide.vn 15">
                <a:extLst>
                  <a:ext uri="{FF2B5EF4-FFF2-40B4-BE49-F238E27FC236}">
                    <a16:creationId xmlns:a16="http://schemas.microsoft.com/office/drawing/2014/main" id="{0B644D4B-0360-9CFC-5697-0F100104F4AC}"/>
                  </a:ext>
                </a:extLst>
              </p:cNvPr>
              <p:cNvSpPr/>
              <p:nvPr/>
            </p:nvSpPr>
            <p:spPr>
              <a:xfrm>
                <a:off x="8197388" y="1235538"/>
                <a:ext cx="165591" cy="165591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50800" dir="5400000" algn="ctr" rotWithShape="0">
                  <a:schemeClr val="accent6">
                    <a:lumMod val="50000"/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#9Slide03 Play" panose="00000500000000000000" pitchFamily="2" charset="0"/>
                </a:endParaRPr>
              </a:p>
            </p:txBody>
          </p:sp>
        </p:grpSp>
        <p:sp>
          <p:nvSpPr>
            <p:cNvPr id="18" name="9Slide.vn 16">
              <a:extLst>
                <a:ext uri="{FF2B5EF4-FFF2-40B4-BE49-F238E27FC236}">
                  <a16:creationId xmlns:a16="http://schemas.microsoft.com/office/drawing/2014/main" id="{CE27ECB8-2674-910E-7977-CE901D755DBA}"/>
                </a:ext>
              </a:extLst>
            </p:cNvPr>
            <p:cNvSpPr/>
            <p:nvPr/>
          </p:nvSpPr>
          <p:spPr>
            <a:xfrm>
              <a:off x="7994859" y="1406505"/>
              <a:ext cx="31392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b="1" i="0">
                  <a:solidFill>
                    <a:srgbClr val="3F444A"/>
                  </a:solidFill>
                  <a:effectLst/>
                  <a:latin typeface="Roboto" panose="02000000000000000000" pitchFamily="2" charset="0"/>
                </a:rPr>
                <a:t>Type 2: Add new row</a:t>
              </a:r>
            </a:p>
          </p:txBody>
        </p:sp>
      </p:grpSp>
      <p:grpSp>
        <p:nvGrpSpPr>
          <p:cNvPr id="25" name="9Slide.vn 13">
            <a:extLst>
              <a:ext uri="{FF2B5EF4-FFF2-40B4-BE49-F238E27FC236}">
                <a16:creationId xmlns:a16="http://schemas.microsoft.com/office/drawing/2014/main" id="{9A7C2789-ACF9-DCE0-4531-925ED76514C9}"/>
              </a:ext>
            </a:extLst>
          </p:cNvPr>
          <p:cNvGrpSpPr/>
          <p:nvPr/>
        </p:nvGrpSpPr>
        <p:grpSpPr>
          <a:xfrm>
            <a:off x="7409225" y="3586223"/>
            <a:ext cx="3720900" cy="437614"/>
            <a:chOff x="7413217" y="1338223"/>
            <a:chExt cx="3720900" cy="43761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586EA4-8315-0A7A-8FAB-4FF7D6E40F28}"/>
                </a:ext>
              </a:extLst>
            </p:cNvPr>
            <p:cNvGrpSpPr/>
            <p:nvPr/>
          </p:nvGrpSpPr>
          <p:grpSpPr>
            <a:xfrm>
              <a:off x="7413217" y="1338223"/>
              <a:ext cx="413566" cy="413566"/>
              <a:chOff x="8124825" y="1162975"/>
              <a:chExt cx="310718" cy="310718"/>
            </a:xfrm>
          </p:grpSpPr>
          <p:sp>
            <p:nvSpPr>
              <p:cNvPr id="29" name="9Slide.vn 14">
                <a:extLst>
                  <a:ext uri="{FF2B5EF4-FFF2-40B4-BE49-F238E27FC236}">
                    <a16:creationId xmlns:a16="http://schemas.microsoft.com/office/drawing/2014/main" id="{69BB0FBC-E6D9-9750-F663-4D8DD133355D}"/>
                  </a:ext>
                </a:extLst>
              </p:cNvPr>
              <p:cNvSpPr/>
              <p:nvPr/>
            </p:nvSpPr>
            <p:spPr>
              <a:xfrm>
                <a:off x="8124825" y="1162975"/>
                <a:ext cx="310718" cy="310718"/>
              </a:xfrm>
              <a:prstGeom prst="ellipse">
                <a:avLst/>
              </a:prstGeom>
              <a:gradFill flip="none" rotWithShape="1">
                <a:gsLst>
                  <a:gs pos="77000">
                    <a:schemeClr val="accent6"/>
                  </a:gs>
                  <a:gs pos="0">
                    <a:schemeClr val="accent6">
                      <a:lumMod val="60000"/>
                      <a:lumOff val="4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outerShdw blurRad="266700" dist="50800" dir="5520000" sx="80000" sy="80000" algn="tl" rotWithShape="0">
                  <a:schemeClr val="accent6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bg1">
                      <a:lumMod val="75000"/>
                    </a:schemeClr>
                  </a:solidFill>
                  <a:latin typeface="#9Slide03 Play" panose="00000500000000000000" pitchFamily="2" charset="0"/>
                </a:endParaRPr>
              </a:p>
            </p:txBody>
          </p:sp>
          <p:sp>
            <p:nvSpPr>
              <p:cNvPr id="30" name="9Slide.vn 15">
                <a:extLst>
                  <a:ext uri="{FF2B5EF4-FFF2-40B4-BE49-F238E27FC236}">
                    <a16:creationId xmlns:a16="http://schemas.microsoft.com/office/drawing/2014/main" id="{0653462D-CA8A-C623-1544-A8A52304263F}"/>
                  </a:ext>
                </a:extLst>
              </p:cNvPr>
              <p:cNvSpPr/>
              <p:nvPr/>
            </p:nvSpPr>
            <p:spPr>
              <a:xfrm>
                <a:off x="8197388" y="1235538"/>
                <a:ext cx="165591" cy="165591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50800" dir="5400000" algn="ctr" rotWithShape="0">
                  <a:schemeClr val="accent6">
                    <a:lumMod val="50000"/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75000"/>
                    </a:schemeClr>
                  </a:solidFill>
                  <a:latin typeface="#9Slide03 Play" panose="00000500000000000000" pitchFamily="2" charset="0"/>
                </a:endParaRPr>
              </a:p>
            </p:txBody>
          </p:sp>
        </p:grpSp>
        <p:sp>
          <p:nvSpPr>
            <p:cNvPr id="28" name="9Slide.vn 16">
              <a:extLst>
                <a:ext uri="{FF2B5EF4-FFF2-40B4-BE49-F238E27FC236}">
                  <a16:creationId xmlns:a16="http://schemas.microsoft.com/office/drawing/2014/main" id="{51098280-C190-9B13-015A-E9BE4716DEFB}"/>
                </a:ext>
              </a:extLst>
            </p:cNvPr>
            <p:cNvSpPr/>
            <p:nvPr/>
          </p:nvSpPr>
          <p:spPr>
            <a:xfrm>
              <a:off x="7994859" y="1406505"/>
              <a:ext cx="31392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i="0">
                  <a:solidFill>
                    <a:schemeClr val="bg1">
                      <a:lumMod val="75000"/>
                    </a:schemeClr>
                  </a:solidFill>
                  <a:effectLst/>
                  <a:latin typeface="Roboto" panose="02000000000000000000" pitchFamily="2" charset="0"/>
                </a:rPr>
                <a:t>Type 3: Add new attribute</a:t>
              </a:r>
            </a:p>
          </p:txBody>
        </p:sp>
      </p:grpSp>
      <p:grpSp>
        <p:nvGrpSpPr>
          <p:cNvPr id="61" name="9Slide.vn 13">
            <a:extLst>
              <a:ext uri="{FF2B5EF4-FFF2-40B4-BE49-F238E27FC236}">
                <a16:creationId xmlns:a16="http://schemas.microsoft.com/office/drawing/2014/main" id="{9150CFB8-07E5-8F32-90BF-5D0C50C2E4E1}"/>
              </a:ext>
            </a:extLst>
          </p:cNvPr>
          <p:cNvGrpSpPr/>
          <p:nvPr/>
        </p:nvGrpSpPr>
        <p:grpSpPr>
          <a:xfrm>
            <a:off x="7409225" y="4252559"/>
            <a:ext cx="3720900" cy="437614"/>
            <a:chOff x="7413217" y="1338223"/>
            <a:chExt cx="3720900" cy="43761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697FAB9-1DB4-A64E-D76B-72EDAEEA5B1D}"/>
                </a:ext>
              </a:extLst>
            </p:cNvPr>
            <p:cNvGrpSpPr/>
            <p:nvPr/>
          </p:nvGrpSpPr>
          <p:grpSpPr>
            <a:xfrm>
              <a:off x="7413217" y="1338223"/>
              <a:ext cx="413566" cy="413566"/>
              <a:chOff x="8124825" y="1162975"/>
              <a:chExt cx="310718" cy="310718"/>
            </a:xfrm>
          </p:grpSpPr>
          <p:sp>
            <p:nvSpPr>
              <p:cNvPr id="64" name="9Slide.vn 14">
                <a:extLst>
                  <a:ext uri="{FF2B5EF4-FFF2-40B4-BE49-F238E27FC236}">
                    <a16:creationId xmlns:a16="http://schemas.microsoft.com/office/drawing/2014/main" id="{6DAD37C1-FBF6-98B3-7F9C-D5F764D26907}"/>
                  </a:ext>
                </a:extLst>
              </p:cNvPr>
              <p:cNvSpPr/>
              <p:nvPr/>
            </p:nvSpPr>
            <p:spPr>
              <a:xfrm>
                <a:off x="8124825" y="1162975"/>
                <a:ext cx="310718" cy="310718"/>
              </a:xfrm>
              <a:prstGeom prst="ellipse">
                <a:avLst/>
              </a:prstGeom>
              <a:gradFill flip="none" rotWithShape="1">
                <a:gsLst>
                  <a:gs pos="77000">
                    <a:schemeClr val="accent6"/>
                  </a:gs>
                  <a:gs pos="0">
                    <a:schemeClr val="accent6">
                      <a:lumMod val="60000"/>
                      <a:lumOff val="4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outerShdw blurRad="266700" dist="50800" dir="5520000" sx="80000" sy="80000" algn="tl" rotWithShape="0">
                  <a:schemeClr val="accent6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bg1">
                      <a:lumMod val="75000"/>
                    </a:schemeClr>
                  </a:solidFill>
                  <a:latin typeface="#9Slide03 Play" panose="00000500000000000000" pitchFamily="2" charset="0"/>
                </a:endParaRPr>
              </a:p>
            </p:txBody>
          </p:sp>
          <p:sp>
            <p:nvSpPr>
              <p:cNvPr id="65" name="9Slide.vn 15">
                <a:extLst>
                  <a:ext uri="{FF2B5EF4-FFF2-40B4-BE49-F238E27FC236}">
                    <a16:creationId xmlns:a16="http://schemas.microsoft.com/office/drawing/2014/main" id="{95155098-1A56-6430-95FA-A058D792E708}"/>
                  </a:ext>
                </a:extLst>
              </p:cNvPr>
              <p:cNvSpPr/>
              <p:nvPr/>
            </p:nvSpPr>
            <p:spPr>
              <a:xfrm>
                <a:off x="8197388" y="1235538"/>
                <a:ext cx="165591" cy="165591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50800" dir="5400000" algn="ctr" rotWithShape="0">
                  <a:schemeClr val="accent6">
                    <a:lumMod val="50000"/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75000"/>
                    </a:schemeClr>
                  </a:solidFill>
                  <a:latin typeface="#9Slide03 Play" panose="00000500000000000000" pitchFamily="2" charset="0"/>
                </a:endParaRPr>
              </a:p>
            </p:txBody>
          </p:sp>
        </p:grpSp>
        <p:sp>
          <p:nvSpPr>
            <p:cNvPr id="63" name="9Slide.vn 16">
              <a:extLst>
                <a:ext uri="{FF2B5EF4-FFF2-40B4-BE49-F238E27FC236}">
                  <a16:creationId xmlns:a16="http://schemas.microsoft.com/office/drawing/2014/main" id="{171C5412-41A2-EB78-0226-717DD3199B46}"/>
                </a:ext>
              </a:extLst>
            </p:cNvPr>
            <p:cNvSpPr/>
            <p:nvPr/>
          </p:nvSpPr>
          <p:spPr>
            <a:xfrm>
              <a:off x="7994859" y="1406505"/>
              <a:ext cx="31392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i="0">
                  <a:solidFill>
                    <a:schemeClr val="bg1">
                      <a:lumMod val="75000"/>
                    </a:schemeClr>
                  </a:solidFill>
                  <a:effectLst/>
                  <a:latin typeface="Roboto" panose="02000000000000000000" pitchFamily="2" charset="0"/>
                </a:rPr>
                <a:t>Type 4: Add history table</a:t>
              </a:r>
            </a:p>
          </p:txBody>
        </p:sp>
      </p:grpSp>
      <p:grpSp>
        <p:nvGrpSpPr>
          <p:cNvPr id="66" name="9Slide.vn 13">
            <a:extLst>
              <a:ext uri="{FF2B5EF4-FFF2-40B4-BE49-F238E27FC236}">
                <a16:creationId xmlns:a16="http://schemas.microsoft.com/office/drawing/2014/main" id="{4D0DB839-7FB1-8C88-BB17-3E3020174B41}"/>
              </a:ext>
            </a:extLst>
          </p:cNvPr>
          <p:cNvGrpSpPr/>
          <p:nvPr/>
        </p:nvGrpSpPr>
        <p:grpSpPr>
          <a:xfrm>
            <a:off x="7409225" y="4918895"/>
            <a:ext cx="3720900" cy="437614"/>
            <a:chOff x="7413217" y="1338223"/>
            <a:chExt cx="3720900" cy="437614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61523FE-F563-5645-ACBD-5880DA4C1783}"/>
                </a:ext>
              </a:extLst>
            </p:cNvPr>
            <p:cNvGrpSpPr/>
            <p:nvPr/>
          </p:nvGrpSpPr>
          <p:grpSpPr>
            <a:xfrm>
              <a:off x="7413217" y="1338223"/>
              <a:ext cx="413566" cy="413566"/>
              <a:chOff x="8124825" y="1162975"/>
              <a:chExt cx="310718" cy="310718"/>
            </a:xfrm>
          </p:grpSpPr>
          <p:sp>
            <p:nvSpPr>
              <p:cNvPr id="69" name="9Slide.vn 14">
                <a:extLst>
                  <a:ext uri="{FF2B5EF4-FFF2-40B4-BE49-F238E27FC236}">
                    <a16:creationId xmlns:a16="http://schemas.microsoft.com/office/drawing/2014/main" id="{58D41274-BECF-D6A4-CA80-A44306A56DB8}"/>
                  </a:ext>
                </a:extLst>
              </p:cNvPr>
              <p:cNvSpPr/>
              <p:nvPr/>
            </p:nvSpPr>
            <p:spPr>
              <a:xfrm>
                <a:off x="8124825" y="1162975"/>
                <a:ext cx="310718" cy="310718"/>
              </a:xfrm>
              <a:prstGeom prst="ellipse">
                <a:avLst/>
              </a:prstGeom>
              <a:gradFill flip="none" rotWithShape="1">
                <a:gsLst>
                  <a:gs pos="77000">
                    <a:schemeClr val="accent6"/>
                  </a:gs>
                  <a:gs pos="0">
                    <a:schemeClr val="accent6">
                      <a:lumMod val="60000"/>
                      <a:lumOff val="4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outerShdw blurRad="266700" dist="50800" dir="5520000" sx="80000" sy="80000" algn="tl" rotWithShape="0">
                  <a:schemeClr val="accent6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bg1">
                      <a:lumMod val="75000"/>
                    </a:schemeClr>
                  </a:solidFill>
                  <a:latin typeface="#9Slide03 Play" panose="00000500000000000000" pitchFamily="2" charset="0"/>
                </a:endParaRPr>
              </a:p>
            </p:txBody>
          </p:sp>
          <p:sp>
            <p:nvSpPr>
              <p:cNvPr id="70" name="9Slide.vn 15">
                <a:extLst>
                  <a:ext uri="{FF2B5EF4-FFF2-40B4-BE49-F238E27FC236}">
                    <a16:creationId xmlns:a16="http://schemas.microsoft.com/office/drawing/2014/main" id="{FC1A215D-45AE-7EB7-4C5A-5C9A20FDFCE8}"/>
                  </a:ext>
                </a:extLst>
              </p:cNvPr>
              <p:cNvSpPr/>
              <p:nvPr/>
            </p:nvSpPr>
            <p:spPr>
              <a:xfrm>
                <a:off x="8197388" y="1235538"/>
                <a:ext cx="165591" cy="165591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50800" dir="5400000" algn="ctr" rotWithShape="0">
                  <a:schemeClr val="accent6">
                    <a:lumMod val="50000"/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75000"/>
                    </a:schemeClr>
                  </a:solidFill>
                  <a:latin typeface="#9Slide03 Play" panose="00000500000000000000" pitchFamily="2" charset="0"/>
                </a:endParaRPr>
              </a:p>
            </p:txBody>
          </p:sp>
        </p:grpSp>
        <p:sp>
          <p:nvSpPr>
            <p:cNvPr id="68" name="9Slide.vn 16">
              <a:extLst>
                <a:ext uri="{FF2B5EF4-FFF2-40B4-BE49-F238E27FC236}">
                  <a16:creationId xmlns:a16="http://schemas.microsoft.com/office/drawing/2014/main" id="{3FC9CB40-512C-F746-6D15-365CD96C8CAD}"/>
                </a:ext>
              </a:extLst>
            </p:cNvPr>
            <p:cNvSpPr/>
            <p:nvPr/>
          </p:nvSpPr>
          <p:spPr>
            <a:xfrm>
              <a:off x="7994859" y="1406505"/>
              <a:ext cx="31392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vi-VN" i="0">
                  <a:solidFill>
                    <a:schemeClr val="bg1">
                      <a:lumMod val="75000"/>
                    </a:schemeClr>
                  </a:solidFill>
                  <a:effectLst/>
                  <a:latin typeface="Roboto" panose="02000000000000000000" pitchFamily="2" charset="0"/>
                </a:rPr>
                <a:t>Type </a:t>
              </a:r>
              <a:r>
                <a:rPr lang="en-US" i="0">
                  <a:solidFill>
                    <a:schemeClr val="bg1">
                      <a:lumMod val="75000"/>
                    </a:schemeClr>
                  </a:solidFill>
                  <a:effectLst/>
                  <a:latin typeface="Roboto" panose="02000000000000000000" pitchFamily="2" charset="0"/>
                </a:rPr>
                <a:t>5</a:t>
              </a:r>
              <a:r>
                <a:rPr lang="vi-VN" i="0">
                  <a:solidFill>
                    <a:schemeClr val="bg1">
                      <a:lumMod val="75000"/>
                    </a:schemeClr>
                  </a:solidFill>
                  <a:effectLst/>
                  <a:latin typeface="Roboto" panose="02000000000000000000" pitchFamily="2" charset="0"/>
                </a:rPr>
                <a:t>: </a:t>
              </a:r>
              <a:r>
                <a:rPr lang="en-US" i="0">
                  <a:solidFill>
                    <a:schemeClr val="bg1">
                      <a:lumMod val="75000"/>
                    </a:schemeClr>
                  </a:solidFill>
                  <a:effectLst/>
                  <a:latin typeface="Roboto" panose="02000000000000000000" pitchFamily="2" charset="0"/>
                </a:rPr>
                <a:t>Combine 1 + 4</a:t>
              </a:r>
              <a:endParaRPr lang="vi-VN" i="0">
                <a:solidFill>
                  <a:schemeClr val="bg1">
                    <a:lumMod val="75000"/>
                  </a:schemeClr>
                </a:solidFill>
                <a:effectLst/>
                <a:latin typeface="Roboto" panose="02000000000000000000" pitchFamily="2" charset="0"/>
              </a:endParaRPr>
            </a:p>
          </p:txBody>
        </p:sp>
      </p:grpSp>
      <p:grpSp>
        <p:nvGrpSpPr>
          <p:cNvPr id="71" name="9Slide.vn 13">
            <a:extLst>
              <a:ext uri="{FF2B5EF4-FFF2-40B4-BE49-F238E27FC236}">
                <a16:creationId xmlns:a16="http://schemas.microsoft.com/office/drawing/2014/main" id="{BBBFEC2A-30E3-B6BC-579D-EC3935E1541D}"/>
              </a:ext>
            </a:extLst>
          </p:cNvPr>
          <p:cNvGrpSpPr/>
          <p:nvPr/>
        </p:nvGrpSpPr>
        <p:grpSpPr>
          <a:xfrm>
            <a:off x="7409225" y="5585232"/>
            <a:ext cx="3720900" cy="437614"/>
            <a:chOff x="7413217" y="1338223"/>
            <a:chExt cx="3720900" cy="43761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951DDD3-609F-B3AF-7D63-E5BE38F63F42}"/>
                </a:ext>
              </a:extLst>
            </p:cNvPr>
            <p:cNvGrpSpPr/>
            <p:nvPr/>
          </p:nvGrpSpPr>
          <p:grpSpPr>
            <a:xfrm>
              <a:off x="7413217" y="1338223"/>
              <a:ext cx="413566" cy="413566"/>
              <a:chOff x="8124825" y="1162975"/>
              <a:chExt cx="310718" cy="310718"/>
            </a:xfrm>
          </p:grpSpPr>
          <p:sp>
            <p:nvSpPr>
              <p:cNvPr id="74" name="9Slide.vn 14">
                <a:extLst>
                  <a:ext uri="{FF2B5EF4-FFF2-40B4-BE49-F238E27FC236}">
                    <a16:creationId xmlns:a16="http://schemas.microsoft.com/office/drawing/2014/main" id="{48CB0E6E-4B74-FC8A-7D62-B90322EC7D3F}"/>
                  </a:ext>
                </a:extLst>
              </p:cNvPr>
              <p:cNvSpPr/>
              <p:nvPr/>
            </p:nvSpPr>
            <p:spPr>
              <a:xfrm>
                <a:off x="8124825" y="1162975"/>
                <a:ext cx="310718" cy="310718"/>
              </a:xfrm>
              <a:prstGeom prst="ellipse">
                <a:avLst/>
              </a:prstGeom>
              <a:gradFill flip="none" rotWithShape="1">
                <a:gsLst>
                  <a:gs pos="77000">
                    <a:schemeClr val="accent6"/>
                  </a:gs>
                  <a:gs pos="0">
                    <a:schemeClr val="accent6">
                      <a:lumMod val="60000"/>
                      <a:lumOff val="4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outerShdw blurRad="266700" dist="50800" dir="5520000" sx="80000" sy="80000" algn="tl" rotWithShape="0">
                  <a:schemeClr val="accent6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bg1">
                      <a:lumMod val="75000"/>
                    </a:schemeClr>
                  </a:solidFill>
                  <a:latin typeface="#9Slide03 Play" panose="00000500000000000000" pitchFamily="2" charset="0"/>
                </a:endParaRPr>
              </a:p>
            </p:txBody>
          </p:sp>
          <p:sp>
            <p:nvSpPr>
              <p:cNvPr id="75" name="9Slide.vn 15">
                <a:extLst>
                  <a:ext uri="{FF2B5EF4-FFF2-40B4-BE49-F238E27FC236}">
                    <a16:creationId xmlns:a16="http://schemas.microsoft.com/office/drawing/2014/main" id="{F25E8854-0228-8921-2D47-546C2618F508}"/>
                  </a:ext>
                </a:extLst>
              </p:cNvPr>
              <p:cNvSpPr/>
              <p:nvPr/>
            </p:nvSpPr>
            <p:spPr>
              <a:xfrm>
                <a:off x="8197388" y="1235538"/>
                <a:ext cx="165591" cy="165591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50800" dir="5400000" algn="ctr" rotWithShape="0">
                  <a:schemeClr val="accent6">
                    <a:lumMod val="50000"/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75000"/>
                    </a:schemeClr>
                  </a:solidFill>
                  <a:latin typeface="#9Slide03 Play" panose="00000500000000000000" pitchFamily="2" charset="0"/>
                </a:endParaRPr>
              </a:p>
            </p:txBody>
          </p:sp>
        </p:grpSp>
        <p:sp>
          <p:nvSpPr>
            <p:cNvPr id="73" name="9Slide.vn 16">
              <a:extLst>
                <a:ext uri="{FF2B5EF4-FFF2-40B4-BE49-F238E27FC236}">
                  <a16:creationId xmlns:a16="http://schemas.microsoft.com/office/drawing/2014/main" id="{86AC21F3-081D-B97C-54CB-DC06D0228E20}"/>
                </a:ext>
              </a:extLst>
            </p:cNvPr>
            <p:cNvSpPr/>
            <p:nvPr/>
          </p:nvSpPr>
          <p:spPr>
            <a:xfrm>
              <a:off x="7994859" y="1406505"/>
              <a:ext cx="31392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vi-VN" i="0">
                  <a:solidFill>
                    <a:schemeClr val="bg1">
                      <a:lumMod val="75000"/>
                    </a:schemeClr>
                  </a:solidFill>
                  <a:effectLst/>
                  <a:latin typeface="Roboto" panose="02000000000000000000" pitchFamily="2" charset="0"/>
                </a:rPr>
                <a:t>Type </a:t>
              </a:r>
              <a:r>
                <a:rPr lang="en-US" i="0">
                  <a:solidFill>
                    <a:schemeClr val="bg1">
                      <a:lumMod val="75000"/>
                    </a:schemeClr>
                  </a:solidFill>
                  <a:effectLst/>
                  <a:latin typeface="Roboto" panose="02000000000000000000" pitchFamily="2" charset="0"/>
                </a:rPr>
                <a:t>6</a:t>
              </a:r>
              <a:r>
                <a:rPr lang="vi-VN" i="0">
                  <a:solidFill>
                    <a:schemeClr val="bg1">
                      <a:lumMod val="75000"/>
                    </a:schemeClr>
                  </a:solidFill>
                  <a:effectLst/>
                  <a:latin typeface="Roboto" panose="02000000000000000000" pitchFamily="2" charset="0"/>
                </a:rPr>
                <a:t>: </a:t>
              </a:r>
              <a:r>
                <a:rPr lang="en-US" i="0">
                  <a:solidFill>
                    <a:schemeClr val="bg1">
                      <a:lumMod val="75000"/>
                    </a:schemeClr>
                  </a:solidFill>
                  <a:effectLst/>
                  <a:latin typeface="Roboto" panose="02000000000000000000" pitchFamily="2" charset="0"/>
                </a:rPr>
                <a:t>Combine 1 + 2 + 3</a:t>
              </a:r>
              <a:endParaRPr lang="vi-VN" i="0">
                <a:solidFill>
                  <a:schemeClr val="bg1">
                    <a:lumMod val="75000"/>
                  </a:schemeClr>
                </a:solidFill>
                <a:effectLst/>
                <a:latin typeface="Roboto" panose="02000000000000000000" pitchFamily="2" charset="0"/>
              </a:endParaRPr>
            </a:p>
          </p:txBody>
        </p:sp>
      </p:grpSp>
      <p:sp>
        <p:nvSpPr>
          <p:cNvPr id="26" name="9Slide.vn 11">
            <a:extLst>
              <a:ext uri="{FF2B5EF4-FFF2-40B4-BE49-F238E27FC236}">
                <a16:creationId xmlns:a16="http://schemas.microsoft.com/office/drawing/2014/main" id="{06904F38-A18A-C97B-37E8-F5C027E17982}"/>
              </a:ext>
            </a:extLst>
          </p:cNvPr>
          <p:cNvSpPr/>
          <p:nvPr/>
        </p:nvSpPr>
        <p:spPr>
          <a:xfrm>
            <a:off x="830124" y="3998456"/>
            <a:ext cx="5581650" cy="402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b="1">
                <a:solidFill>
                  <a:schemeClr val="accent6"/>
                </a:solidFill>
                <a:latin typeface="#9Slide03 Play" panose="00000500000000000000" pitchFamily="2" charset="0"/>
              </a:rPr>
              <a:t>Type 2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E36C4D9-52AF-31C4-09D3-9E7EAE039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335262"/>
              </p:ext>
            </p:extLst>
          </p:nvPr>
        </p:nvGraphicFramePr>
        <p:xfrm>
          <a:off x="830124" y="2229925"/>
          <a:ext cx="5346082" cy="535531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231871">
                  <a:extLst>
                    <a:ext uri="{9D8B030D-6E8A-4147-A177-3AD203B41FA5}">
                      <a16:colId xmlns:a16="http://schemas.microsoft.com/office/drawing/2014/main" val="157110349"/>
                    </a:ext>
                  </a:extLst>
                </a:gridCol>
                <a:gridCol w="1371404">
                  <a:extLst>
                    <a:ext uri="{9D8B030D-6E8A-4147-A177-3AD203B41FA5}">
                      <a16:colId xmlns:a16="http://schemas.microsoft.com/office/drawing/2014/main" val="1192262141"/>
                    </a:ext>
                  </a:extLst>
                </a:gridCol>
                <a:gridCol w="1387350">
                  <a:extLst>
                    <a:ext uri="{9D8B030D-6E8A-4147-A177-3AD203B41FA5}">
                      <a16:colId xmlns:a16="http://schemas.microsoft.com/office/drawing/2014/main" val="4249767327"/>
                    </a:ext>
                  </a:extLst>
                </a:gridCol>
                <a:gridCol w="1355457">
                  <a:extLst>
                    <a:ext uri="{9D8B030D-6E8A-4147-A177-3AD203B41FA5}">
                      <a16:colId xmlns:a16="http://schemas.microsoft.com/office/drawing/2014/main" val="4229833503"/>
                    </a:ext>
                  </a:extLst>
                </a:gridCol>
              </a:tblGrid>
              <a:tr h="309476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200" u="none" strike="noStrike">
                          <a:effectLst/>
                        </a:rPr>
                        <a:t>Supplier_Key</a:t>
                      </a:r>
                      <a:endParaRPr lang="vi-VN" sz="120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200" u="none" strike="noStrike">
                          <a:effectLst/>
                        </a:rPr>
                        <a:t>Code</a:t>
                      </a:r>
                      <a:endParaRPr lang="vi-VN" sz="120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200" u="none" strike="noStrike">
                          <a:effectLst/>
                        </a:rPr>
                        <a:t>Name</a:t>
                      </a:r>
                      <a:endParaRPr lang="vi-VN" sz="120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200" u="none" strike="noStrike">
                          <a:effectLst/>
                        </a:rPr>
                        <a:t>State</a:t>
                      </a:r>
                      <a:endParaRPr lang="vi-VN" sz="120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779683"/>
                  </a:ext>
                </a:extLst>
              </a:tr>
              <a:tr h="226055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200" u="none" strike="noStrike">
                          <a:effectLst/>
                        </a:rPr>
                        <a:t>123</a:t>
                      </a:r>
                      <a:endParaRPr lang="vi-VN" sz="12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200" u="none" strike="noStrike">
                          <a:effectLst/>
                        </a:rPr>
                        <a:t>ABC</a:t>
                      </a:r>
                      <a:endParaRPr lang="vi-VN" sz="12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200" u="none" strike="noStrike">
                          <a:effectLst/>
                        </a:rPr>
                        <a:t>FadiTek Co</a:t>
                      </a:r>
                      <a:endParaRPr lang="vi-VN" sz="12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200" b="1" u="none" strike="noStrike">
                          <a:solidFill>
                            <a:srgbClr val="FF0000"/>
                          </a:solidFill>
                          <a:effectLst/>
                        </a:rPr>
                        <a:t>HCM</a:t>
                      </a:r>
                      <a:endParaRPr lang="vi-VN" sz="12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5396598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4462567-79DA-FE67-DC6B-F6B99452C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219030"/>
              </p:ext>
            </p:extLst>
          </p:nvPr>
        </p:nvGraphicFramePr>
        <p:xfrm>
          <a:off x="830124" y="3236864"/>
          <a:ext cx="5346082" cy="535531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231871">
                  <a:extLst>
                    <a:ext uri="{9D8B030D-6E8A-4147-A177-3AD203B41FA5}">
                      <a16:colId xmlns:a16="http://schemas.microsoft.com/office/drawing/2014/main" val="157110349"/>
                    </a:ext>
                  </a:extLst>
                </a:gridCol>
                <a:gridCol w="1371404">
                  <a:extLst>
                    <a:ext uri="{9D8B030D-6E8A-4147-A177-3AD203B41FA5}">
                      <a16:colId xmlns:a16="http://schemas.microsoft.com/office/drawing/2014/main" val="1192262141"/>
                    </a:ext>
                  </a:extLst>
                </a:gridCol>
                <a:gridCol w="1387350">
                  <a:extLst>
                    <a:ext uri="{9D8B030D-6E8A-4147-A177-3AD203B41FA5}">
                      <a16:colId xmlns:a16="http://schemas.microsoft.com/office/drawing/2014/main" val="4249767327"/>
                    </a:ext>
                  </a:extLst>
                </a:gridCol>
                <a:gridCol w="1355457">
                  <a:extLst>
                    <a:ext uri="{9D8B030D-6E8A-4147-A177-3AD203B41FA5}">
                      <a16:colId xmlns:a16="http://schemas.microsoft.com/office/drawing/2014/main" val="4229833503"/>
                    </a:ext>
                  </a:extLst>
                </a:gridCol>
              </a:tblGrid>
              <a:tr h="309476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200" u="none" strike="noStrike">
                          <a:effectLst/>
                        </a:rPr>
                        <a:t>Supplier_Key</a:t>
                      </a:r>
                      <a:endParaRPr lang="vi-VN" sz="120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200" u="none" strike="noStrike">
                          <a:effectLst/>
                        </a:rPr>
                        <a:t>Code</a:t>
                      </a:r>
                      <a:endParaRPr lang="vi-VN" sz="120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200" u="none" strike="noStrike">
                          <a:effectLst/>
                        </a:rPr>
                        <a:t>Name</a:t>
                      </a:r>
                      <a:endParaRPr lang="vi-VN" sz="120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200" u="none" strike="noStrike">
                          <a:effectLst/>
                        </a:rPr>
                        <a:t>State</a:t>
                      </a:r>
                      <a:endParaRPr lang="vi-VN" sz="120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779683"/>
                  </a:ext>
                </a:extLst>
              </a:tr>
              <a:tr h="226055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200" u="none" strike="noStrike">
                          <a:effectLst/>
                        </a:rPr>
                        <a:t>123</a:t>
                      </a:r>
                      <a:endParaRPr lang="vi-VN" sz="12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200" u="none" strike="noStrike">
                          <a:effectLst/>
                        </a:rPr>
                        <a:t>ABC</a:t>
                      </a:r>
                      <a:endParaRPr lang="vi-VN" sz="12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200" u="none" strike="noStrike">
                          <a:effectLst/>
                        </a:rPr>
                        <a:t>FadiTek Co</a:t>
                      </a:r>
                      <a:endParaRPr lang="vi-VN" sz="12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HN</a:t>
                      </a:r>
                      <a:endParaRPr lang="vi-VN" sz="12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5396598"/>
                  </a:ext>
                </a:extLst>
              </a:tr>
            </a:tbl>
          </a:graphicData>
        </a:graphic>
      </p:graphicFrame>
      <p:sp>
        <p:nvSpPr>
          <p:cNvPr id="33" name="Arrow: Down 32">
            <a:extLst>
              <a:ext uri="{FF2B5EF4-FFF2-40B4-BE49-F238E27FC236}">
                <a16:creationId xmlns:a16="http://schemas.microsoft.com/office/drawing/2014/main" id="{C13C1DD2-DBA8-4B95-2CCA-A383502E54C1}"/>
              </a:ext>
            </a:extLst>
          </p:cNvPr>
          <p:cNvSpPr/>
          <p:nvPr/>
        </p:nvSpPr>
        <p:spPr>
          <a:xfrm>
            <a:off x="3432452" y="2883675"/>
            <a:ext cx="141426" cy="16432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B7283F1-0812-6509-AEC4-69DEF4385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994067"/>
              </p:ext>
            </p:extLst>
          </p:nvPr>
        </p:nvGraphicFramePr>
        <p:xfrm>
          <a:off x="830124" y="4444390"/>
          <a:ext cx="5800860" cy="1409245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686256">
                  <a:extLst>
                    <a:ext uri="{9D8B030D-6E8A-4147-A177-3AD203B41FA5}">
                      <a16:colId xmlns:a16="http://schemas.microsoft.com/office/drawing/2014/main" val="128768565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802447551"/>
                    </a:ext>
                  </a:extLst>
                </a:gridCol>
                <a:gridCol w="563112">
                  <a:extLst>
                    <a:ext uri="{9D8B030D-6E8A-4147-A177-3AD203B41FA5}">
                      <a16:colId xmlns:a16="http://schemas.microsoft.com/office/drawing/2014/main" val="3049435731"/>
                    </a:ext>
                  </a:extLst>
                </a:gridCol>
                <a:gridCol w="781556">
                  <a:extLst>
                    <a:ext uri="{9D8B030D-6E8A-4147-A177-3AD203B41FA5}">
                      <a16:colId xmlns:a16="http://schemas.microsoft.com/office/drawing/2014/main" val="2222186306"/>
                    </a:ext>
                  </a:extLst>
                </a:gridCol>
                <a:gridCol w="598432">
                  <a:extLst>
                    <a:ext uri="{9D8B030D-6E8A-4147-A177-3AD203B41FA5}">
                      <a16:colId xmlns:a16="http://schemas.microsoft.com/office/drawing/2014/main" val="64224727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202457986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2982799478"/>
                    </a:ext>
                  </a:extLst>
                </a:gridCol>
                <a:gridCol w="1076004">
                  <a:extLst>
                    <a:ext uri="{9D8B030D-6E8A-4147-A177-3AD203B41FA5}">
                      <a16:colId xmlns:a16="http://schemas.microsoft.com/office/drawing/2014/main" val="3291668019"/>
                    </a:ext>
                  </a:extLst>
                </a:gridCol>
              </a:tblGrid>
              <a:tr h="505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Surrogate_key</a:t>
                      </a:r>
                      <a:endParaRPr lang="vi-VN" sz="11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>
                          <a:effectLst/>
                        </a:rPr>
                        <a:t>Supplier_Key</a:t>
                      </a:r>
                      <a:endParaRPr lang="vi-VN" sz="110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>
                          <a:effectLst/>
                        </a:rPr>
                        <a:t>Code</a:t>
                      </a:r>
                      <a:endParaRPr lang="vi-VN" sz="110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>
                          <a:effectLst/>
                        </a:rPr>
                        <a:t>Name</a:t>
                      </a:r>
                      <a:endParaRPr lang="vi-VN" sz="110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>
                          <a:effectLst/>
                        </a:rPr>
                        <a:t>State</a:t>
                      </a:r>
                      <a:endParaRPr lang="vi-VN" sz="110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Flag</a:t>
                      </a:r>
                      <a:endParaRPr lang="vi-VN" sz="110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>
                          <a:effectLst/>
                        </a:rPr>
                        <a:t>Starting_Date</a:t>
                      </a:r>
                      <a:endParaRPr lang="vi-VN" sz="110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>
                          <a:effectLst/>
                        </a:rPr>
                        <a:t>Ending_Date</a:t>
                      </a:r>
                      <a:endParaRPr lang="vi-VN" sz="110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5602749"/>
                  </a:ext>
                </a:extLst>
              </a:tr>
              <a:tr h="279381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>
                          <a:effectLst/>
                        </a:rPr>
                        <a:t>1</a:t>
                      </a:r>
                      <a:endParaRPr lang="vi-VN" sz="11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>
                          <a:effectLst/>
                        </a:rPr>
                        <a:t>123</a:t>
                      </a:r>
                      <a:endParaRPr lang="vi-VN" sz="11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>
                          <a:effectLst/>
                        </a:rPr>
                        <a:t>ABC</a:t>
                      </a:r>
                      <a:endParaRPr lang="vi-VN" sz="11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>
                          <a:effectLst/>
                        </a:rPr>
                        <a:t>FadiTek Co</a:t>
                      </a:r>
                      <a:endParaRPr lang="vi-VN" sz="11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>
                          <a:effectLst/>
                        </a:rPr>
                        <a:t>CA</a:t>
                      </a:r>
                      <a:endParaRPr lang="vi-VN" sz="11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vi-VN" sz="11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>
                          <a:effectLst/>
                        </a:rPr>
                        <a:t>01/01/17</a:t>
                      </a:r>
                      <a:endParaRPr lang="vi-VN" sz="11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>
                          <a:solidFill>
                            <a:srgbClr val="FF0000"/>
                          </a:solidFill>
                          <a:effectLst/>
                        </a:rPr>
                        <a:t>02/01/20</a:t>
                      </a:r>
                      <a:endParaRPr lang="vi-VN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3218340"/>
                  </a:ext>
                </a:extLst>
              </a:tr>
              <a:tr h="279381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vi-VN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>
                          <a:effectLst/>
                        </a:rPr>
                        <a:t>123</a:t>
                      </a:r>
                      <a:endParaRPr lang="vi-VN" sz="11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>
                          <a:effectLst/>
                        </a:rPr>
                        <a:t>ABC</a:t>
                      </a:r>
                      <a:endParaRPr lang="vi-VN" sz="11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>
                          <a:effectLst/>
                        </a:rPr>
                        <a:t>FadiTek Co</a:t>
                      </a:r>
                      <a:endParaRPr lang="vi-VN" sz="11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>
                          <a:solidFill>
                            <a:srgbClr val="FF0000"/>
                          </a:solidFill>
                          <a:effectLst/>
                        </a:rPr>
                        <a:t>IL</a:t>
                      </a:r>
                      <a:endParaRPr lang="vi-VN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vi-VN" sz="11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>
                          <a:solidFill>
                            <a:srgbClr val="FF0000"/>
                          </a:solidFill>
                          <a:effectLst/>
                        </a:rPr>
                        <a:t>02/01/20</a:t>
                      </a:r>
                      <a:endParaRPr lang="vi-VN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>
                          <a:solidFill>
                            <a:srgbClr val="C00000"/>
                          </a:solidFill>
                          <a:effectLst/>
                        </a:rPr>
                        <a:t>02/04/22</a:t>
                      </a:r>
                      <a:endParaRPr lang="vi-VN" sz="1100" b="0" i="0" u="none" strike="noStrike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79959"/>
                  </a:ext>
                </a:extLst>
              </a:tr>
              <a:tr h="279381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vi-VN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>
                          <a:effectLst/>
                        </a:rPr>
                        <a:t>123</a:t>
                      </a:r>
                      <a:endParaRPr lang="vi-VN" sz="11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>
                          <a:effectLst/>
                        </a:rPr>
                        <a:t>ABC</a:t>
                      </a:r>
                      <a:endParaRPr lang="vi-VN" sz="11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>
                          <a:solidFill>
                            <a:srgbClr val="FF0000"/>
                          </a:solidFill>
                          <a:effectLst/>
                        </a:rPr>
                        <a:t>FadiTek Com</a:t>
                      </a:r>
                      <a:endParaRPr lang="vi-VN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>
                          <a:effectLst/>
                        </a:rPr>
                        <a:t>IL</a:t>
                      </a:r>
                      <a:endParaRPr lang="vi-VN" sz="11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vi-VN" sz="1100" b="0" i="0" u="none" strike="noStrike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>
                          <a:solidFill>
                            <a:srgbClr val="C00000"/>
                          </a:solidFill>
                          <a:effectLst/>
                        </a:rPr>
                        <a:t>02/04/22</a:t>
                      </a:r>
                      <a:endParaRPr lang="vi-VN" sz="1100" b="0" i="0" u="none" strike="noStrike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>
                          <a:effectLst/>
                        </a:rPr>
                        <a:t>01/01/00</a:t>
                      </a:r>
                      <a:endParaRPr lang="vi-VN" sz="11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0020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23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9Slide.vn 2">
            <a:extLst>
              <a:ext uri="{FF2B5EF4-FFF2-40B4-BE49-F238E27FC236}">
                <a16:creationId xmlns:a16="http://schemas.microsoft.com/office/drawing/2014/main" id="{EF4C4EDC-7398-43AE-A5B9-DA4771E91569}"/>
              </a:ext>
            </a:extLst>
          </p:cNvPr>
          <p:cNvGrpSpPr/>
          <p:nvPr/>
        </p:nvGrpSpPr>
        <p:grpSpPr>
          <a:xfrm>
            <a:off x="0" y="577019"/>
            <a:ext cx="1384917" cy="221636"/>
            <a:chOff x="0" y="560976"/>
            <a:chExt cx="1384917" cy="2216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539797-EC62-4454-9B08-86D69BBBB938}"/>
                </a:ext>
              </a:extLst>
            </p:cNvPr>
            <p:cNvGrpSpPr/>
            <p:nvPr/>
          </p:nvGrpSpPr>
          <p:grpSpPr>
            <a:xfrm>
              <a:off x="593494" y="560976"/>
              <a:ext cx="791423" cy="221636"/>
              <a:chOff x="-7992810" y="3235505"/>
              <a:chExt cx="2234660" cy="625812"/>
            </a:xfrm>
            <a:solidFill>
              <a:schemeClr val="bg1"/>
            </a:solidFill>
            <a:effectLst/>
          </p:grpSpPr>
          <p:sp>
            <p:nvSpPr>
              <p:cNvPr id="8" name="9Slide.vn 3">
                <a:extLst>
                  <a:ext uri="{FF2B5EF4-FFF2-40B4-BE49-F238E27FC236}">
                    <a16:creationId xmlns:a16="http://schemas.microsoft.com/office/drawing/2014/main" id="{EECBE028-0FBC-490C-B483-CB962BA575FA}"/>
                  </a:ext>
                </a:extLst>
              </p:cNvPr>
              <p:cNvSpPr/>
              <p:nvPr/>
            </p:nvSpPr>
            <p:spPr>
              <a:xfrm>
                <a:off x="-7992810" y="3244834"/>
                <a:ext cx="547576" cy="606990"/>
              </a:xfrm>
              <a:custGeom>
                <a:avLst/>
                <a:gdLst>
                  <a:gd name="connsiteX0" fmla="*/ 0 w 547576"/>
                  <a:gd name="connsiteY0" fmla="*/ 0 h 606990"/>
                  <a:gd name="connsiteX1" fmla="*/ 262944 w 547576"/>
                  <a:gd name="connsiteY1" fmla="*/ 0 h 606990"/>
                  <a:gd name="connsiteX2" fmla="*/ 476377 w 547576"/>
                  <a:gd name="connsiteY2" fmla="*/ 72590 h 606990"/>
                  <a:gd name="connsiteX3" fmla="*/ 547576 w 547576"/>
                  <a:gd name="connsiteY3" fmla="*/ 307301 h 606990"/>
                  <a:gd name="connsiteX4" fmla="*/ 476377 w 547576"/>
                  <a:gd name="connsiteY4" fmla="*/ 533991 h 606990"/>
                  <a:gd name="connsiteX5" fmla="*/ 262944 w 547576"/>
                  <a:gd name="connsiteY5" fmla="*/ 606990 h 606990"/>
                  <a:gd name="connsiteX6" fmla="*/ 0 w 547576"/>
                  <a:gd name="connsiteY6" fmla="*/ 606990 h 606990"/>
                  <a:gd name="connsiteX7" fmla="*/ 242158 w 547576"/>
                  <a:gd name="connsiteY7" fmla="*/ 490126 h 606990"/>
                  <a:gd name="connsiteX8" fmla="*/ 327023 w 547576"/>
                  <a:gd name="connsiteY8" fmla="*/ 474659 h 606990"/>
                  <a:gd name="connsiteX9" fmla="*/ 376126 w 547576"/>
                  <a:gd name="connsiteY9" fmla="*/ 419991 h 606990"/>
                  <a:gd name="connsiteX10" fmla="*/ 393067 w 547576"/>
                  <a:gd name="connsiteY10" fmla="*/ 306891 h 606990"/>
                  <a:gd name="connsiteX11" fmla="*/ 377517 w 547576"/>
                  <a:gd name="connsiteY11" fmla="*/ 191418 h 606990"/>
                  <a:gd name="connsiteX12" fmla="*/ 329479 w 547576"/>
                  <a:gd name="connsiteY12" fmla="*/ 133477 h 606990"/>
                  <a:gd name="connsiteX13" fmla="*/ 242240 w 547576"/>
                  <a:gd name="connsiteY13" fmla="*/ 116455 h 606990"/>
                  <a:gd name="connsiteX14" fmla="*/ 151727 w 547576"/>
                  <a:gd name="connsiteY14" fmla="*/ 116455 h 606990"/>
                  <a:gd name="connsiteX15" fmla="*/ 151727 w 547576"/>
                  <a:gd name="connsiteY15" fmla="*/ 489717 h 6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7576" h="606990">
                    <a:moveTo>
                      <a:pt x="0" y="0"/>
                    </a:moveTo>
                    <a:lnTo>
                      <a:pt x="262944" y="0"/>
                    </a:lnTo>
                    <a:cubicBezTo>
                      <a:pt x="357822" y="0"/>
                      <a:pt x="428966" y="24197"/>
                      <a:pt x="476377" y="72590"/>
                    </a:cubicBezTo>
                    <a:cubicBezTo>
                      <a:pt x="523789" y="120983"/>
                      <a:pt x="547522" y="199220"/>
                      <a:pt x="547576" y="307301"/>
                    </a:cubicBezTo>
                    <a:cubicBezTo>
                      <a:pt x="547576" y="409707"/>
                      <a:pt x="523843" y="485270"/>
                      <a:pt x="476377" y="533991"/>
                    </a:cubicBezTo>
                    <a:cubicBezTo>
                      <a:pt x="428911" y="582712"/>
                      <a:pt x="357767" y="607045"/>
                      <a:pt x="262944" y="606990"/>
                    </a:cubicBezTo>
                    <a:lnTo>
                      <a:pt x="0" y="606990"/>
                    </a:lnTo>
                    <a:close/>
                    <a:moveTo>
                      <a:pt x="242158" y="490126"/>
                    </a:moveTo>
                    <a:cubicBezTo>
                      <a:pt x="271232" y="491171"/>
                      <a:pt x="300187" y="485893"/>
                      <a:pt x="327023" y="474659"/>
                    </a:cubicBezTo>
                    <a:cubicBezTo>
                      <a:pt x="349675" y="463249"/>
                      <a:pt x="367204" y="443733"/>
                      <a:pt x="376126" y="419991"/>
                    </a:cubicBezTo>
                    <a:cubicBezTo>
                      <a:pt x="387420" y="393530"/>
                      <a:pt x="393067" y="355830"/>
                      <a:pt x="393067" y="306891"/>
                    </a:cubicBezTo>
                    <a:cubicBezTo>
                      <a:pt x="393067" y="257952"/>
                      <a:pt x="387883" y="219462"/>
                      <a:pt x="377517" y="191418"/>
                    </a:cubicBezTo>
                    <a:cubicBezTo>
                      <a:pt x="369384" y="166738"/>
                      <a:pt x="352225" y="146042"/>
                      <a:pt x="329479" y="133477"/>
                    </a:cubicBezTo>
                    <a:cubicBezTo>
                      <a:pt x="307655" y="122075"/>
                      <a:pt x="278576" y="116400"/>
                      <a:pt x="242240" y="116455"/>
                    </a:cubicBezTo>
                    <a:lnTo>
                      <a:pt x="151727" y="116455"/>
                    </a:lnTo>
                    <a:lnTo>
                      <a:pt x="151727" y="489717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9" name="9Slide.vn 4">
                <a:extLst>
                  <a:ext uri="{FF2B5EF4-FFF2-40B4-BE49-F238E27FC236}">
                    <a16:creationId xmlns:a16="http://schemas.microsoft.com/office/drawing/2014/main" id="{A90BCA89-6AA6-4532-ABA0-E23002FD7BE4}"/>
                  </a:ext>
                </a:extLst>
              </p:cNvPr>
              <p:cNvSpPr/>
              <p:nvPr/>
            </p:nvSpPr>
            <p:spPr>
              <a:xfrm>
                <a:off x="-6363258" y="3235505"/>
                <a:ext cx="605108" cy="625812"/>
              </a:xfrm>
              <a:custGeom>
                <a:avLst/>
                <a:gdLst>
                  <a:gd name="connsiteX0" fmla="*/ 76354 w 605108"/>
                  <a:gd name="connsiteY0" fmla="*/ 549458 h 625812"/>
                  <a:gd name="connsiteX1" fmla="*/ 0 w 605108"/>
                  <a:gd name="connsiteY1" fmla="*/ 315730 h 625812"/>
                  <a:gd name="connsiteX2" fmla="*/ 75454 w 605108"/>
                  <a:gd name="connsiteY2" fmla="*/ 75373 h 625812"/>
                  <a:gd name="connsiteX3" fmla="*/ 302554 w 605108"/>
                  <a:gd name="connsiteY3" fmla="*/ 0 h 625812"/>
                  <a:gd name="connsiteX4" fmla="*/ 529245 w 605108"/>
                  <a:gd name="connsiteY4" fmla="*/ 75373 h 625812"/>
                  <a:gd name="connsiteX5" fmla="*/ 605108 w 605108"/>
                  <a:gd name="connsiteY5" fmla="*/ 315730 h 625812"/>
                  <a:gd name="connsiteX6" fmla="*/ 528754 w 605108"/>
                  <a:gd name="connsiteY6" fmla="*/ 549458 h 625812"/>
                  <a:gd name="connsiteX7" fmla="*/ 302554 w 605108"/>
                  <a:gd name="connsiteY7" fmla="*/ 625813 h 625812"/>
                  <a:gd name="connsiteX8" fmla="*/ 76354 w 605108"/>
                  <a:gd name="connsiteY8" fmla="*/ 549458 h 625812"/>
                  <a:gd name="connsiteX9" fmla="*/ 414262 w 605108"/>
                  <a:gd name="connsiteY9" fmla="*/ 452890 h 625812"/>
                  <a:gd name="connsiteX10" fmla="*/ 449616 w 605108"/>
                  <a:gd name="connsiteY10" fmla="*/ 315730 h 625812"/>
                  <a:gd name="connsiteX11" fmla="*/ 414753 w 605108"/>
                  <a:gd name="connsiteY11" fmla="*/ 172514 h 625812"/>
                  <a:gd name="connsiteX12" fmla="*/ 302554 w 605108"/>
                  <a:gd name="connsiteY12" fmla="*/ 130040 h 625812"/>
                  <a:gd name="connsiteX13" fmla="*/ 189454 w 605108"/>
                  <a:gd name="connsiteY13" fmla="*/ 172514 h 625812"/>
                  <a:gd name="connsiteX14" fmla="*/ 154592 w 605108"/>
                  <a:gd name="connsiteY14" fmla="*/ 315730 h 625812"/>
                  <a:gd name="connsiteX15" fmla="*/ 189945 w 605108"/>
                  <a:gd name="connsiteY15" fmla="*/ 452890 h 625812"/>
                  <a:gd name="connsiteX16" fmla="*/ 302554 w 605108"/>
                  <a:gd name="connsiteY16" fmla="*/ 496673 h 625812"/>
                  <a:gd name="connsiteX17" fmla="*/ 414262 w 605108"/>
                  <a:gd name="connsiteY17" fmla="*/ 452645 h 62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05108" h="625812">
                    <a:moveTo>
                      <a:pt x="76354" y="549458"/>
                    </a:moveTo>
                    <a:cubicBezTo>
                      <a:pt x="25451" y="498555"/>
                      <a:pt x="0" y="420646"/>
                      <a:pt x="0" y="315730"/>
                    </a:cubicBezTo>
                    <a:cubicBezTo>
                      <a:pt x="0" y="205795"/>
                      <a:pt x="25151" y="125675"/>
                      <a:pt x="75454" y="75373"/>
                    </a:cubicBezTo>
                    <a:cubicBezTo>
                      <a:pt x="125757" y="25070"/>
                      <a:pt x="201457" y="-54"/>
                      <a:pt x="302554" y="0"/>
                    </a:cubicBezTo>
                    <a:cubicBezTo>
                      <a:pt x="403160" y="0"/>
                      <a:pt x="478723" y="25124"/>
                      <a:pt x="529245" y="75373"/>
                    </a:cubicBezTo>
                    <a:cubicBezTo>
                      <a:pt x="579766" y="125621"/>
                      <a:pt x="605054" y="205740"/>
                      <a:pt x="605108" y="315730"/>
                    </a:cubicBezTo>
                    <a:cubicBezTo>
                      <a:pt x="605108" y="420646"/>
                      <a:pt x="579656" y="498555"/>
                      <a:pt x="528754" y="549458"/>
                    </a:cubicBezTo>
                    <a:cubicBezTo>
                      <a:pt x="477851" y="600362"/>
                      <a:pt x="402451" y="625813"/>
                      <a:pt x="302554" y="625813"/>
                    </a:cubicBezTo>
                    <a:cubicBezTo>
                      <a:pt x="202712" y="625649"/>
                      <a:pt x="127312" y="600198"/>
                      <a:pt x="76354" y="549458"/>
                    </a:cubicBezTo>
                    <a:close/>
                    <a:moveTo>
                      <a:pt x="414262" y="452890"/>
                    </a:moveTo>
                    <a:cubicBezTo>
                      <a:pt x="437832" y="423701"/>
                      <a:pt x="449616" y="377981"/>
                      <a:pt x="449616" y="315730"/>
                    </a:cubicBezTo>
                    <a:cubicBezTo>
                      <a:pt x="449616" y="248514"/>
                      <a:pt x="437995" y="200775"/>
                      <a:pt x="414753" y="172514"/>
                    </a:cubicBezTo>
                    <a:cubicBezTo>
                      <a:pt x="391512" y="144253"/>
                      <a:pt x="354112" y="130095"/>
                      <a:pt x="302554" y="130040"/>
                    </a:cubicBezTo>
                    <a:cubicBezTo>
                      <a:pt x="250396" y="130040"/>
                      <a:pt x="212696" y="144198"/>
                      <a:pt x="189454" y="172514"/>
                    </a:cubicBezTo>
                    <a:cubicBezTo>
                      <a:pt x="166212" y="200830"/>
                      <a:pt x="154592" y="248569"/>
                      <a:pt x="154592" y="315730"/>
                    </a:cubicBezTo>
                    <a:cubicBezTo>
                      <a:pt x="154592" y="377927"/>
                      <a:pt x="166376" y="423647"/>
                      <a:pt x="189945" y="452890"/>
                    </a:cubicBezTo>
                    <a:cubicBezTo>
                      <a:pt x="213515" y="482133"/>
                      <a:pt x="251051" y="496728"/>
                      <a:pt x="302554" y="496673"/>
                    </a:cubicBezTo>
                    <a:cubicBezTo>
                      <a:pt x="353457" y="496509"/>
                      <a:pt x="390693" y="481833"/>
                      <a:pt x="414262" y="452645"/>
                    </a:cubicBez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0" name="9Slide.vn 5">
                <a:extLst>
                  <a:ext uri="{FF2B5EF4-FFF2-40B4-BE49-F238E27FC236}">
                    <a16:creationId xmlns:a16="http://schemas.microsoft.com/office/drawing/2014/main" id="{EC7D161C-E266-4E4D-B8F0-9C94381CC438}"/>
                  </a:ext>
                </a:extLst>
              </p:cNvPr>
              <p:cNvSpPr/>
              <p:nvPr/>
            </p:nvSpPr>
            <p:spPr>
              <a:xfrm>
                <a:off x="-6792087" y="3488793"/>
                <a:ext cx="348955" cy="362868"/>
              </a:xfrm>
              <a:custGeom>
                <a:avLst/>
                <a:gdLst>
                  <a:gd name="connsiteX0" fmla="*/ 0 w 348955"/>
                  <a:gd name="connsiteY0" fmla="*/ 0 h 362868"/>
                  <a:gd name="connsiteX1" fmla="*/ 0 w 348955"/>
                  <a:gd name="connsiteY1" fmla="*/ 362868 h 362868"/>
                  <a:gd name="connsiteX2" fmla="*/ 151727 w 348955"/>
                  <a:gd name="connsiteY2" fmla="*/ 362868 h 362868"/>
                  <a:gd name="connsiteX3" fmla="*/ 151727 w 348955"/>
                  <a:gd name="connsiteY3" fmla="*/ 118747 h 362868"/>
                  <a:gd name="connsiteX4" fmla="*/ 285368 w 348955"/>
                  <a:gd name="connsiteY4" fmla="*/ 118747 h 362868"/>
                  <a:gd name="connsiteX5" fmla="*/ 348956 w 348955"/>
                  <a:gd name="connsiteY5" fmla="*/ 0 h 362868"/>
                  <a:gd name="connsiteX6" fmla="*/ 178406 w 348955"/>
                  <a:gd name="connsiteY6" fmla="*/ 0 h 362868"/>
                  <a:gd name="connsiteX7" fmla="*/ 0 w 348955"/>
                  <a:gd name="connsiteY7" fmla="*/ 0 h 36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8955" h="362868">
                    <a:moveTo>
                      <a:pt x="0" y="0"/>
                    </a:moveTo>
                    <a:lnTo>
                      <a:pt x="0" y="362868"/>
                    </a:lnTo>
                    <a:lnTo>
                      <a:pt x="151727" y="362868"/>
                    </a:lnTo>
                    <a:lnTo>
                      <a:pt x="151727" y="118747"/>
                    </a:lnTo>
                    <a:lnTo>
                      <a:pt x="285368" y="118747"/>
                    </a:lnTo>
                    <a:lnTo>
                      <a:pt x="348956" y="0"/>
                    </a:lnTo>
                    <a:lnTo>
                      <a:pt x="17840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1" name="9Slide.vn 6">
                <a:extLst>
                  <a:ext uri="{FF2B5EF4-FFF2-40B4-BE49-F238E27FC236}">
                    <a16:creationId xmlns:a16="http://schemas.microsoft.com/office/drawing/2014/main" id="{2D4B5238-0EE6-47C7-AEB6-50E2A0C6C716}"/>
                  </a:ext>
                </a:extLst>
              </p:cNvPr>
              <p:cNvSpPr/>
              <p:nvPr/>
            </p:nvSpPr>
            <p:spPr>
              <a:xfrm>
                <a:off x="-6792087" y="3244671"/>
                <a:ext cx="441105" cy="116864"/>
              </a:xfrm>
              <a:custGeom>
                <a:avLst/>
                <a:gdLst>
                  <a:gd name="connsiteX0" fmla="*/ 0 w 441105"/>
                  <a:gd name="connsiteY0" fmla="*/ 0 h 116864"/>
                  <a:gd name="connsiteX1" fmla="*/ 0 w 441105"/>
                  <a:gd name="connsiteY1" fmla="*/ 116864 h 116864"/>
                  <a:gd name="connsiteX2" fmla="*/ 178406 w 441105"/>
                  <a:gd name="connsiteY2" fmla="*/ 116864 h 116864"/>
                  <a:gd name="connsiteX3" fmla="*/ 371298 w 441105"/>
                  <a:gd name="connsiteY3" fmla="*/ 116864 h 116864"/>
                  <a:gd name="connsiteX4" fmla="*/ 441105 w 441105"/>
                  <a:gd name="connsiteY4" fmla="*/ 0 h 116864"/>
                  <a:gd name="connsiteX5" fmla="*/ 0 w 441105"/>
                  <a:gd name="connsiteY5" fmla="*/ 0 h 11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1105" h="116864">
                    <a:moveTo>
                      <a:pt x="0" y="0"/>
                    </a:moveTo>
                    <a:lnTo>
                      <a:pt x="0" y="116864"/>
                    </a:lnTo>
                    <a:lnTo>
                      <a:pt x="178406" y="116864"/>
                    </a:lnTo>
                    <a:lnTo>
                      <a:pt x="371298" y="116864"/>
                    </a:lnTo>
                    <a:lnTo>
                      <a:pt x="44110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2" name="9Slide.vn 7">
                <a:extLst>
                  <a:ext uri="{FF2B5EF4-FFF2-40B4-BE49-F238E27FC236}">
                    <a16:creationId xmlns:a16="http://schemas.microsoft.com/office/drawing/2014/main" id="{1E88CE70-DEA3-45DB-A57B-CD4BAC7070D3}"/>
                  </a:ext>
                </a:extLst>
              </p:cNvPr>
              <p:cNvSpPr/>
              <p:nvPr/>
            </p:nvSpPr>
            <p:spPr>
              <a:xfrm>
                <a:off x="-7457510" y="3244671"/>
                <a:ext cx="226935" cy="259671"/>
              </a:xfrm>
              <a:custGeom>
                <a:avLst/>
                <a:gdLst>
                  <a:gd name="connsiteX0" fmla="*/ 226936 w 226935"/>
                  <a:gd name="connsiteY0" fmla="*/ 127258 h 259671"/>
                  <a:gd name="connsiteX1" fmla="*/ 158356 w 226935"/>
                  <a:gd name="connsiteY1" fmla="*/ 0 h 259671"/>
                  <a:gd name="connsiteX2" fmla="*/ 0 w 226935"/>
                  <a:gd name="connsiteY2" fmla="*/ 0 h 259671"/>
                  <a:gd name="connsiteX3" fmla="*/ 147390 w 226935"/>
                  <a:gd name="connsiteY3" fmla="*/ 259671 h 259671"/>
                  <a:gd name="connsiteX4" fmla="*/ 226936 w 226935"/>
                  <a:gd name="connsiteY4" fmla="*/ 127258 h 25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935" h="259671">
                    <a:moveTo>
                      <a:pt x="226936" y="127258"/>
                    </a:moveTo>
                    <a:lnTo>
                      <a:pt x="158356" y="0"/>
                    </a:lnTo>
                    <a:lnTo>
                      <a:pt x="0" y="0"/>
                    </a:lnTo>
                    <a:lnTo>
                      <a:pt x="147390" y="259671"/>
                    </a:lnTo>
                    <a:lnTo>
                      <a:pt x="226936" y="127258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3" name="9Slide.vn 8">
                <a:extLst>
                  <a:ext uri="{FF2B5EF4-FFF2-40B4-BE49-F238E27FC236}">
                    <a16:creationId xmlns:a16="http://schemas.microsoft.com/office/drawing/2014/main" id="{727F9612-70F3-4603-ACCD-2FA6CA2B691D}"/>
                  </a:ext>
                </a:extLst>
              </p:cNvPr>
              <p:cNvSpPr/>
              <p:nvPr/>
            </p:nvSpPr>
            <p:spPr>
              <a:xfrm>
                <a:off x="-7239740" y="3244671"/>
                <a:ext cx="370397" cy="606990"/>
              </a:xfrm>
              <a:custGeom>
                <a:avLst/>
                <a:gdLst>
                  <a:gd name="connsiteX0" fmla="*/ 212042 w 370397"/>
                  <a:gd name="connsiteY0" fmla="*/ 0 h 606990"/>
                  <a:gd name="connsiteX1" fmla="*/ 130040 w 370397"/>
                  <a:gd name="connsiteY1" fmla="*/ 152054 h 606990"/>
                  <a:gd name="connsiteX2" fmla="*/ 0 w 370397"/>
                  <a:gd name="connsiteY2" fmla="*/ 394049 h 606990"/>
                  <a:gd name="connsiteX3" fmla="*/ 0 w 370397"/>
                  <a:gd name="connsiteY3" fmla="*/ 606990 h 606990"/>
                  <a:gd name="connsiteX4" fmla="*/ 152627 w 370397"/>
                  <a:gd name="connsiteY4" fmla="*/ 606990 h 606990"/>
                  <a:gd name="connsiteX5" fmla="*/ 152627 w 370397"/>
                  <a:gd name="connsiteY5" fmla="*/ 383655 h 606990"/>
                  <a:gd name="connsiteX6" fmla="*/ 370398 w 370397"/>
                  <a:gd name="connsiteY6" fmla="*/ 0 h 606990"/>
                  <a:gd name="connsiteX7" fmla="*/ 212042 w 370397"/>
                  <a:gd name="connsiteY7" fmla="*/ 0 h 6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0397" h="606990">
                    <a:moveTo>
                      <a:pt x="212042" y="0"/>
                    </a:moveTo>
                    <a:lnTo>
                      <a:pt x="130040" y="152054"/>
                    </a:lnTo>
                    <a:lnTo>
                      <a:pt x="0" y="394049"/>
                    </a:lnTo>
                    <a:lnTo>
                      <a:pt x="0" y="606990"/>
                    </a:lnTo>
                    <a:lnTo>
                      <a:pt x="152627" y="606990"/>
                    </a:lnTo>
                    <a:lnTo>
                      <a:pt x="152627" y="383655"/>
                    </a:lnTo>
                    <a:lnTo>
                      <a:pt x="370398" y="0"/>
                    </a:lnTo>
                    <a:lnTo>
                      <a:pt x="212042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</p:grpSp>
        <p:sp>
          <p:nvSpPr>
            <p:cNvPr id="7" name="9Slide.vn 9">
              <a:extLst>
                <a:ext uri="{FF2B5EF4-FFF2-40B4-BE49-F238E27FC236}">
                  <a16:creationId xmlns:a16="http://schemas.microsoft.com/office/drawing/2014/main" id="{6323F30D-C7D7-4CFE-9CBD-0D6E20BBB9C9}"/>
                </a:ext>
              </a:extLst>
            </p:cNvPr>
            <p:cNvSpPr/>
            <p:nvPr/>
          </p:nvSpPr>
          <p:spPr>
            <a:xfrm>
              <a:off x="0" y="662650"/>
              <a:ext cx="365760" cy="18288"/>
            </a:xfrm>
            <a:prstGeom prst="rect">
              <a:avLst/>
            </a:prstGeom>
            <a:gradFill flip="none" rotWithShape="1">
              <a:gsLst>
                <a:gs pos="7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77800" algn="ctr" rotWithShape="0">
                <a:schemeClr val="accent6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  <p:grpSp>
        <p:nvGrpSpPr>
          <p:cNvPr id="20" name="9Slide.vn 15">
            <a:extLst>
              <a:ext uri="{FF2B5EF4-FFF2-40B4-BE49-F238E27FC236}">
                <a16:creationId xmlns:a16="http://schemas.microsoft.com/office/drawing/2014/main" id="{6C20715C-AED0-4AB3-A769-164AF5E64C1A}"/>
              </a:ext>
            </a:extLst>
          </p:cNvPr>
          <p:cNvGrpSpPr/>
          <p:nvPr/>
        </p:nvGrpSpPr>
        <p:grpSpPr>
          <a:xfrm>
            <a:off x="9342033" y="6007605"/>
            <a:ext cx="457200" cy="457200"/>
            <a:chOff x="7235825" y="901110"/>
            <a:chExt cx="457200" cy="457200"/>
          </a:xfrm>
          <a:gradFill flip="none" rotWithShape="1">
            <a:gsLst>
              <a:gs pos="77000">
                <a:schemeClr val="accent6"/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algn="ctr" rotWithShape="0">
              <a:schemeClr val="accent6">
                <a:alpha val="96000"/>
              </a:schemeClr>
            </a:outerShdw>
          </a:effectLst>
        </p:grpSpPr>
        <p:sp>
          <p:nvSpPr>
            <p:cNvPr id="21" name="9Slide.vn 16">
              <a:extLst>
                <a:ext uri="{FF2B5EF4-FFF2-40B4-BE49-F238E27FC236}">
                  <a16:creationId xmlns:a16="http://schemas.microsoft.com/office/drawing/2014/main" id="{6CD7AE0A-747C-4584-84DC-5B94DE72A1D1}"/>
                </a:ext>
              </a:extLst>
            </p:cNvPr>
            <p:cNvSpPr/>
            <p:nvPr/>
          </p:nvSpPr>
          <p:spPr>
            <a:xfrm>
              <a:off x="7455281" y="901110"/>
              <a:ext cx="18288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22" name="9Slide.vn 17">
              <a:extLst>
                <a:ext uri="{FF2B5EF4-FFF2-40B4-BE49-F238E27FC236}">
                  <a16:creationId xmlns:a16="http://schemas.microsoft.com/office/drawing/2014/main" id="{04D9B406-7A8C-4025-AB88-9A2E247352FF}"/>
                </a:ext>
              </a:extLst>
            </p:cNvPr>
            <p:cNvSpPr/>
            <p:nvPr/>
          </p:nvSpPr>
          <p:spPr>
            <a:xfrm rot="5400000">
              <a:off x="7455281" y="901110"/>
              <a:ext cx="18288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  <p:sp>
        <p:nvSpPr>
          <p:cNvPr id="3" name="9Slide.vn 10">
            <a:extLst>
              <a:ext uri="{FF2B5EF4-FFF2-40B4-BE49-F238E27FC236}">
                <a16:creationId xmlns:a16="http://schemas.microsoft.com/office/drawing/2014/main" id="{0B4EDA34-F426-B537-6B80-B0B066251514}"/>
              </a:ext>
            </a:extLst>
          </p:cNvPr>
          <p:cNvSpPr/>
          <p:nvPr/>
        </p:nvSpPr>
        <p:spPr>
          <a:xfrm>
            <a:off x="899795" y="1011978"/>
            <a:ext cx="10392412" cy="4834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sp>
        <p:nvSpPr>
          <p:cNvPr id="17" name="9Slide.vn 10">
            <a:extLst>
              <a:ext uri="{FF2B5EF4-FFF2-40B4-BE49-F238E27FC236}">
                <a16:creationId xmlns:a16="http://schemas.microsoft.com/office/drawing/2014/main" id="{F8A3995E-BD59-4E7E-B186-89BBE0BE820C}"/>
              </a:ext>
            </a:extLst>
          </p:cNvPr>
          <p:cNvSpPr/>
          <p:nvPr/>
        </p:nvSpPr>
        <p:spPr>
          <a:xfrm>
            <a:off x="899793" y="1002690"/>
            <a:ext cx="10392412" cy="485256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  <a:alpha val="50000"/>
                </a:schemeClr>
              </a:gs>
              <a:gs pos="0">
                <a:srgbClr val="5C4B9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grpSp>
        <p:nvGrpSpPr>
          <p:cNvPr id="4" name="9Slide.vn 11">
            <a:extLst>
              <a:ext uri="{FF2B5EF4-FFF2-40B4-BE49-F238E27FC236}">
                <a16:creationId xmlns:a16="http://schemas.microsoft.com/office/drawing/2014/main" id="{842918BA-BD8A-4DDA-B40F-1C9F2B38817F}"/>
              </a:ext>
            </a:extLst>
          </p:cNvPr>
          <p:cNvGrpSpPr/>
          <p:nvPr/>
        </p:nvGrpSpPr>
        <p:grpSpPr>
          <a:xfrm>
            <a:off x="0" y="5373342"/>
            <a:ext cx="6297168" cy="1484657"/>
            <a:chOff x="6600825" y="4314548"/>
            <a:chExt cx="5793063" cy="2543452"/>
          </a:xfrm>
        </p:grpSpPr>
        <p:sp>
          <p:nvSpPr>
            <p:cNvPr id="2" name="9Slide.vn 12">
              <a:extLst>
                <a:ext uri="{FF2B5EF4-FFF2-40B4-BE49-F238E27FC236}">
                  <a16:creationId xmlns:a16="http://schemas.microsoft.com/office/drawing/2014/main" id="{B5A063E7-1787-4C2C-AAAD-9ED9B1BAA8D0}"/>
                </a:ext>
              </a:extLst>
            </p:cNvPr>
            <p:cNvSpPr/>
            <p:nvPr/>
          </p:nvSpPr>
          <p:spPr>
            <a:xfrm>
              <a:off x="6600825" y="4314548"/>
              <a:ext cx="5591175" cy="2543452"/>
            </a:xfrm>
            <a:prstGeom prst="rect">
              <a:avLst/>
            </a:prstGeom>
            <a:gradFill flip="none" rotWithShape="1">
              <a:gsLst>
                <a:gs pos="7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17500" dist="622300" dir="5520000" sx="80000" sy="80000" algn="tl" rotWithShape="0">
                <a:schemeClr val="accent6">
                  <a:alpha val="6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16" name="9Slide.vn 13">
              <a:extLst>
                <a:ext uri="{FF2B5EF4-FFF2-40B4-BE49-F238E27FC236}">
                  <a16:creationId xmlns:a16="http://schemas.microsoft.com/office/drawing/2014/main" id="{76AB559F-DCE7-4AF2-8C6E-154FF1EB1B6C}"/>
                </a:ext>
              </a:extLst>
            </p:cNvPr>
            <p:cNvSpPr txBox="1"/>
            <p:nvPr/>
          </p:nvSpPr>
          <p:spPr>
            <a:xfrm>
              <a:off x="7362824" y="4869155"/>
              <a:ext cx="5031064" cy="1676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>
                  <a:solidFill>
                    <a:schemeClr val="bg1"/>
                  </a:solidFill>
                  <a:latin typeface="#9Slide03 Play" panose="00000500000000000000" pitchFamily="2" charset="0"/>
                </a:rPr>
                <a:t>3. Triển khai dự án</a:t>
              </a:r>
            </a:p>
            <a:p>
              <a:pPr>
                <a:lnSpc>
                  <a:spcPct val="90000"/>
                </a:lnSpc>
              </a:pPr>
              <a:r>
                <a:rPr lang="en-US" sz="3200">
                  <a:solidFill>
                    <a:schemeClr val="bg1"/>
                  </a:solidFill>
                  <a:latin typeface="#9Slide03 Play" panose="00000500000000000000" pitchFamily="2" charset="0"/>
                </a:rPr>
                <a:t>Xây dựng Data warehouse</a:t>
              </a:r>
            </a:p>
          </p:txBody>
        </p:sp>
      </p:grpSp>
      <p:pic>
        <p:nvPicPr>
          <p:cNvPr id="14" name="Picture 2" descr="Download Database - Database Icon Png - Full Size PNG Image - PNGkit">
            <a:extLst>
              <a:ext uri="{FF2B5EF4-FFF2-40B4-BE49-F238E27FC236}">
                <a16:creationId xmlns:a16="http://schemas.microsoft.com/office/drawing/2014/main" id="{F6BB15BF-2792-4905-BA06-E0D87E8D0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577" y="3034085"/>
            <a:ext cx="789770" cy="78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ata Sources icon PNG and SVG Vector Free Download">
            <a:extLst>
              <a:ext uri="{FF2B5EF4-FFF2-40B4-BE49-F238E27FC236}">
                <a16:creationId xmlns:a16="http://schemas.microsoft.com/office/drawing/2014/main" id="{5BA91BFC-5D82-A697-B04E-33963F863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55" b="96903" l="897" r="95964">
                        <a14:foregroundMark x1="1794" y1="21239" x2="2242" y2="37168"/>
                        <a14:foregroundMark x1="4484" y1="18584" x2="31839" y2="27434"/>
                        <a14:foregroundMark x1="31839" y1="27434" x2="62780" y2="25221"/>
                        <a14:foregroundMark x1="62780" y1="25221" x2="78027" y2="15929"/>
                        <a14:foregroundMark x1="24215" y1="2212" x2="55605" y2="4425"/>
                        <a14:foregroundMark x1="55605" y1="4425" x2="75336" y2="21239"/>
                        <a14:foregroundMark x1="75336" y1="21239" x2="75336" y2="31858"/>
                        <a14:foregroundMark x1="22422" y1="3982" x2="3139" y2="17257"/>
                        <a14:foregroundMark x1="3139" y1="17257" x2="1794" y2="19912"/>
                        <a14:foregroundMark x1="19731" y1="3982" x2="897" y2="17699"/>
                        <a14:foregroundMark x1="58296" y1="3097" x2="76233" y2="14602"/>
                        <a14:foregroundMark x1="4933" y1="36726" x2="5830" y2="87168"/>
                        <a14:foregroundMark x1="5830" y1="87168" x2="33184" y2="92920"/>
                        <a14:foregroundMark x1="33184" y1="92920" x2="51121" y2="90708"/>
                        <a14:foregroundMark x1="6278" y1="42920" x2="1794" y2="72124"/>
                        <a14:foregroundMark x1="1794" y1="72124" x2="3587" y2="81416"/>
                        <a14:foregroundMark x1="9865" y1="64602" x2="33184" y2="70796"/>
                        <a14:foregroundMark x1="11211" y1="45133" x2="44395" y2="49558"/>
                        <a14:foregroundMark x1="64574" y1="53982" x2="78027" y2="72124"/>
                        <a14:foregroundMark x1="78027" y1="72124" x2="65471" y2="77876"/>
                        <a14:foregroundMark x1="86099" y1="65487" x2="86547" y2="82301"/>
                        <a14:foregroundMark x1="78924" y1="48673" x2="55605" y2="58407"/>
                        <a14:foregroundMark x1="55605" y1="58407" x2="49776" y2="80973"/>
                        <a14:foregroundMark x1="49776" y1="80973" x2="73094" y2="96018"/>
                        <a14:foregroundMark x1="73094" y1="96018" x2="93274" y2="85841"/>
                        <a14:foregroundMark x1="93274" y1="85841" x2="91928" y2="58407"/>
                        <a14:foregroundMark x1="91928" y1="58407" x2="76682" y2="47345"/>
                        <a14:foregroundMark x1="90583" y1="58407" x2="92825" y2="85398"/>
                        <a14:foregroundMark x1="92825" y1="85398" x2="91928" y2="87168"/>
                        <a14:foregroundMark x1="83408" y1="79204" x2="73543" y2="83186"/>
                        <a14:foregroundMark x1="71749" y1="62832" x2="62332" y2="71239"/>
                        <a14:foregroundMark x1="71749" y1="48673" x2="48430" y2="65044"/>
                        <a14:foregroundMark x1="48430" y1="65044" x2="69955" y2="50885"/>
                        <a14:foregroundMark x1="69955" y1="50885" x2="73991" y2="50000"/>
                        <a14:foregroundMark x1="67713" y1="46903" x2="47534" y2="64602"/>
                        <a14:foregroundMark x1="47534" y1="64602" x2="51121" y2="88053"/>
                        <a14:foregroundMark x1="51121" y1="88053" x2="72197" y2="96460"/>
                        <a14:foregroundMark x1="72197" y1="96460" x2="92377" y2="84071"/>
                        <a14:foregroundMark x1="92377" y1="84071" x2="93274" y2="59735"/>
                        <a14:foregroundMark x1="93722" y1="61062" x2="92377" y2="88053"/>
                        <a14:foregroundMark x1="92377" y1="88053" x2="69058" y2="95575"/>
                        <a14:foregroundMark x1="61153" y1="93175" x2="57399" y2="92035"/>
                        <a14:foregroundMark x1="69058" y1="95575" x2="63381" y2="93851"/>
                        <a14:foregroundMark x1="62780" y1="95575" x2="88341" y2="94248"/>
                        <a14:foregroundMark x1="88341" y1="94248" x2="91480" y2="90265"/>
                        <a14:foregroundMark x1="68161" y1="97345" x2="79821" y2="97345"/>
                        <a14:foregroundMark x1="95964" y1="63274" x2="95964" y2="81858"/>
                        <a14:foregroundMark x1="51765" y1="92870" x2="45291" y2="87611"/>
                        <a14:foregroundMark x1="49287" y1="94435" x2="46637" y2="94248"/>
                        <a14:foregroundMark x1="48944" y1="94952" x2="44843" y2="95575"/>
                        <a14:foregroundMark x1="18824" y1="13372" x2="61176" y2="15116"/>
                        <a14:foregroundMark x1="12353" y1="29651" x2="64118" y2="35465"/>
                        <a14:foregroundMark x1="67059" y1="29070" x2="56471" y2="50581"/>
                        <a14:foregroundMark x1="69412" y1="26163" x2="68824" y2="44767"/>
                        <a14:foregroundMark x1="8824" y1="23837" x2="27059" y2="65116"/>
                        <a14:foregroundMark x1="40000" y1="41860" x2="40588" y2="81977"/>
                        <a14:foregroundMark x1="10000" y1="74419" x2="44118" y2="84302"/>
                        <a14:foregroundMark x1="71765" y1="37209" x2="71765" y2="44186"/>
                        <a14:backgroundMark x1="448" y1="91150" x2="448" y2="94690"/>
                        <a14:backgroundMark x1="41256" y1="99115" x2="47479" y2="99265"/>
                        <a14:backgroundMark x1="46188" y1="99115" x2="57399" y2="995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023" y="2587397"/>
            <a:ext cx="705863" cy="71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ile - Free icons">
            <a:extLst>
              <a:ext uri="{FF2B5EF4-FFF2-40B4-BE49-F238E27FC236}">
                <a16:creationId xmlns:a16="http://schemas.microsoft.com/office/drawing/2014/main" id="{EBCABB8E-FBCE-31B6-3DA0-07A19E11C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023" y="3665627"/>
            <a:ext cx="616702" cy="61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9Slide.vn 13">
            <a:extLst>
              <a:ext uri="{FF2B5EF4-FFF2-40B4-BE49-F238E27FC236}">
                <a16:creationId xmlns:a16="http://schemas.microsoft.com/office/drawing/2014/main" id="{369C8C11-7F0F-C7D2-D840-5DAC591DF5D7}"/>
              </a:ext>
            </a:extLst>
          </p:cNvPr>
          <p:cNvSpPr txBox="1"/>
          <p:nvPr/>
        </p:nvSpPr>
        <p:spPr>
          <a:xfrm>
            <a:off x="1503335" y="2301165"/>
            <a:ext cx="1268077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latin typeface="#9Slide03 Play" panose="00000500000000000000" pitchFamily="2" charset="0"/>
              </a:rPr>
              <a:t>Order data</a:t>
            </a:r>
          </a:p>
        </p:txBody>
      </p:sp>
      <p:sp>
        <p:nvSpPr>
          <p:cNvPr id="24" name="9Slide.vn 13">
            <a:extLst>
              <a:ext uri="{FF2B5EF4-FFF2-40B4-BE49-F238E27FC236}">
                <a16:creationId xmlns:a16="http://schemas.microsoft.com/office/drawing/2014/main" id="{C3E6E112-A5F7-B986-BB95-C78D29BB9A0A}"/>
              </a:ext>
            </a:extLst>
          </p:cNvPr>
          <p:cNvSpPr txBox="1"/>
          <p:nvPr/>
        </p:nvSpPr>
        <p:spPr>
          <a:xfrm>
            <a:off x="1503335" y="4455483"/>
            <a:ext cx="1268077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latin typeface="#9Slide03 Play" panose="00000500000000000000" pitchFamily="2" charset="0"/>
              </a:rPr>
              <a:t>Flat files</a:t>
            </a:r>
          </a:p>
        </p:txBody>
      </p:sp>
      <p:sp>
        <p:nvSpPr>
          <p:cNvPr id="25" name="9Slide.vn 13">
            <a:extLst>
              <a:ext uri="{FF2B5EF4-FFF2-40B4-BE49-F238E27FC236}">
                <a16:creationId xmlns:a16="http://schemas.microsoft.com/office/drawing/2014/main" id="{634954BB-0BB6-AFEB-E601-9FD6F6BE5129}"/>
              </a:ext>
            </a:extLst>
          </p:cNvPr>
          <p:cNvSpPr txBox="1"/>
          <p:nvPr/>
        </p:nvSpPr>
        <p:spPr>
          <a:xfrm>
            <a:off x="3598850" y="2593438"/>
            <a:ext cx="162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solidFill>
                  <a:schemeClr val="bg1"/>
                </a:solidFill>
                <a:latin typeface="#9Slide03 Play" panose="00000500000000000000" pitchFamily="2" charset="0"/>
              </a:rPr>
              <a:t>Staging area</a:t>
            </a:r>
          </a:p>
        </p:txBody>
      </p:sp>
      <p:sp>
        <p:nvSpPr>
          <p:cNvPr id="27" name="9Slide.vn 13">
            <a:extLst>
              <a:ext uri="{FF2B5EF4-FFF2-40B4-BE49-F238E27FC236}">
                <a16:creationId xmlns:a16="http://schemas.microsoft.com/office/drawing/2014/main" id="{4415CF7D-D4ED-84CC-B14C-E69CC50D0C36}"/>
              </a:ext>
            </a:extLst>
          </p:cNvPr>
          <p:cNvSpPr txBox="1"/>
          <p:nvPr/>
        </p:nvSpPr>
        <p:spPr>
          <a:xfrm>
            <a:off x="5602032" y="2571201"/>
            <a:ext cx="162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solidFill>
                  <a:schemeClr val="bg1"/>
                </a:solidFill>
                <a:latin typeface="#9Slide03 Play" panose="00000500000000000000" pitchFamily="2" charset="0"/>
              </a:rPr>
              <a:t>DWH</a:t>
            </a:r>
          </a:p>
        </p:txBody>
      </p:sp>
      <p:sp>
        <p:nvSpPr>
          <p:cNvPr id="28" name="9Slide.vn 13">
            <a:extLst>
              <a:ext uri="{FF2B5EF4-FFF2-40B4-BE49-F238E27FC236}">
                <a16:creationId xmlns:a16="http://schemas.microsoft.com/office/drawing/2014/main" id="{95B6DAC4-F5BD-A17E-94E9-ECB7B6406CEF}"/>
              </a:ext>
            </a:extLst>
          </p:cNvPr>
          <p:cNvSpPr txBox="1"/>
          <p:nvPr/>
        </p:nvSpPr>
        <p:spPr>
          <a:xfrm>
            <a:off x="1322761" y="1714992"/>
            <a:ext cx="162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solidFill>
                  <a:schemeClr val="bg1"/>
                </a:solidFill>
                <a:latin typeface="#9Slide03 Play" panose="00000500000000000000" pitchFamily="2" charset="0"/>
              </a:rPr>
              <a:t>Source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7778933-A0CB-4BA5-E318-F308190C3A8B}"/>
              </a:ext>
            </a:extLst>
          </p:cNvPr>
          <p:cNvSpPr/>
          <p:nvPr/>
        </p:nvSpPr>
        <p:spPr>
          <a:xfrm>
            <a:off x="1503335" y="2056624"/>
            <a:ext cx="1268077" cy="29538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907B6BC-CC0C-3F17-8AC7-C47BC6FE67EB}"/>
              </a:ext>
            </a:extLst>
          </p:cNvPr>
          <p:cNvGrpSpPr/>
          <p:nvPr/>
        </p:nvGrpSpPr>
        <p:grpSpPr>
          <a:xfrm>
            <a:off x="7941410" y="2156389"/>
            <a:ext cx="1629224" cy="856240"/>
            <a:chOff x="7525737" y="2088837"/>
            <a:chExt cx="1629224" cy="856240"/>
          </a:xfrm>
        </p:grpSpPr>
        <p:pic>
          <p:nvPicPr>
            <p:cNvPr id="3076" name="Picture 4" descr="Database icon (png symbol) blue">
              <a:extLst>
                <a:ext uri="{FF2B5EF4-FFF2-40B4-BE49-F238E27FC236}">
                  <a16:creationId xmlns:a16="http://schemas.microsoft.com/office/drawing/2014/main" id="{12217EE0-C6DF-DC46-4AF2-52FA7D0A06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287"/>
            <a:stretch/>
          </p:blipFill>
          <p:spPr bwMode="auto">
            <a:xfrm>
              <a:off x="8031998" y="2483558"/>
              <a:ext cx="616702" cy="46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9Slide.vn 13">
              <a:extLst>
                <a:ext uri="{FF2B5EF4-FFF2-40B4-BE49-F238E27FC236}">
                  <a16:creationId xmlns:a16="http://schemas.microsoft.com/office/drawing/2014/main" id="{651A4F6C-DBD0-3627-F2E7-2E3A49C2773E}"/>
                </a:ext>
              </a:extLst>
            </p:cNvPr>
            <p:cNvSpPr txBox="1"/>
            <p:nvPr/>
          </p:nvSpPr>
          <p:spPr>
            <a:xfrm>
              <a:off x="7525737" y="2088837"/>
              <a:ext cx="1629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b="1">
                  <a:solidFill>
                    <a:schemeClr val="bg1"/>
                  </a:solidFill>
                  <a:latin typeface="#9Slide03 Play" panose="00000500000000000000" pitchFamily="2" charset="0"/>
                </a:rPr>
                <a:t>Data mart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A5043C-DBE0-1EA9-DF96-296E7BA2C703}"/>
              </a:ext>
            </a:extLst>
          </p:cNvPr>
          <p:cNvGrpSpPr/>
          <p:nvPr/>
        </p:nvGrpSpPr>
        <p:grpSpPr>
          <a:xfrm>
            <a:off x="7941409" y="3577062"/>
            <a:ext cx="1629224" cy="772579"/>
            <a:chOff x="7525737" y="3571292"/>
            <a:chExt cx="1629224" cy="772579"/>
          </a:xfrm>
        </p:grpSpPr>
        <p:pic>
          <p:nvPicPr>
            <p:cNvPr id="18" name="Picture 4" descr="Database icon (png symbol) blue">
              <a:extLst>
                <a:ext uri="{FF2B5EF4-FFF2-40B4-BE49-F238E27FC236}">
                  <a16:creationId xmlns:a16="http://schemas.microsoft.com/office/drawing/2014/main" id="{E9E510B3-C24D-7603-4844-60A52F50F1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287"/>
            <a:stretch/>
          </p:blipFill>
          <p:spPr bwMode="auto">
            <a:xfrm>
              <a:off x="8031998" y="3882352"/>
              <a:ext cx="616702" cy="46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9Slide.vn 13">
              <a:extLst>
                <a:ext uri="{FF2B5EF4-FFF2-40B4-BE49-F238E27FC236}">
                  <a16:creationId xmlns:a16="http://schemas.microsoft.com/office/drawing/2014/main" id="{B64F133F-E02E-0A42-E9DD-AF9E65614C8F}"/>
                </a:ext>
              </a:extLst>
            </p:cNvPr>
            <p:cNvSpPr txBox="1"/>
            <p:nvPr/>
          </p:nvSpPr>
          <p:spPr>
            <a:xfrm>
              <a:off x="7525737" y="3571292"/>
              <a:ext cx="1629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b="1">
                  <a:solidFill>
                    <a:schemeClr val="bg1"/>
                  </a:solidFill>
                  <a:latin typeface="#9Slide03 Play" panose="00000500000000000000" pitchFamily="2" charset="0"/>
                </a:rPr>
                <a:t>Data mart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D14F95-6684-6581-A1B5-BCF7371DC1DD}"/>
              </a:ext>
            </a:extLst>
          </p:cNvPr>
          <p:cNvGrpSpPr/>
          <p:nvPr/>
        </p:nvGrpSpPr>
        <p:grpSpPr>
          <a:xfrm>
            <a:off x="9553213" y="2990095"/>
            <a:ext cx="1629224" cy="1328497"/>
            <a:chOff x="9328326" y="2990095"/>
            <a:chExt cx="1629224" cy="1328497"/>
          </a:xfrm>
        </p:grpSpPr>
        <p:pic>
          <p:nvPicPr>
            <p:cNvPr id="3078" name="Picture 6" descr="Power BI Logo, symbol, meaning, history, PNG, brand">
              <a:extLst>
                <a:ext uri="{FF2B5EF4-FFF2-40B4-BE49-F238E27FC236}">
                  <a16:creationId xmlns:a16="http://schemas.microsoft.com/office/drawing/2014/main" id="{C9FCA3E8-6525-600D-54DB-1FA0757429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23" r="22978" b="18889"/>
            <a:stretch/>
          </p:blipFill>
          <p:spPr bwMode="auto">
            <a:xfrm>
              <a:off x="9692487" y="2990095"/>
              <a:ext cx="900902" cy="833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9Slide.vn 13">
              <a:extLst>
                <a:ext uri="{FF2B5EF4-FFF2-40B4-BE49-F238E27FC236}">
                  <a16:creationId xmlns:a16="http://schemas.microsoft.com/office/drawing/2014/main" id="{41B792B9-8104-EA75-C821-76DA82B1CF3C}"/>
                </a:ext>
              </a:extLst>
            </p:cNvPr>
            <p:cNvSpPr txBox="1"/>
            <p:nvPr/>
          </p:nvSpPr>
          <p:spPr>
            <a:xfrm>
              <a:off x="9328326" y="3949260"/>
              <a:ext cx="1629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b="1">
                  <a:solidFill>
                    <a:schemeClr val="bg1"/>
                  </a:solidFill>
                  <a:latin typeface="#9Slide03 Play" panose="00000500000000000000" pitchFamily="2" charset="0"/>
                </a:rPr>
                <a:t>POWER BI</a:t>
              </a:r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E541B82-828A-3613-542A-A70A233386CF}"/>
              </a:ext>
            </a:extLst>
          </p:cNvPr>
          <p:cNvSpPr/>
          <p:nvPr/>
        </p:nvSpPr>
        <p:spPr>
          <a:xfrm>
            <a:off x="3017101" y="3258184"/>
            <a:ext cx="684951" cy="3416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ETL</a:t>
            </a:r>
            <a:endParaRPr lang="vi-VN" b="1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E7A4AB2-1B0B-1D49-41F5-FE4ABF8BF178}"/>
              </a:ext>
            </a:extLst>
          </p:cNvPr>
          <p:cNvSpPr/>
          <p:nvPr/>
        </p:nvSpPr>
        <p:spPr>
          <a:xfrm>
            <a:off x="5078722" y="3258184"/>
            <a:ext cx="684951" cy="3416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ETL</a:t>
            </a:r>
            <a:endParaRPr lang="vi-VN" b="1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B5B9073-C3BA-FAA9-6C6C-26FFCAEDF288}"/>
              </a:ext>
            </a:extLst>
          </p:cNvPr>
          <p:cNvSpPr/>
          <p:nvPr/>
        </p:nvSpPr>
        <p:spPr>
          <a:xfrm>
            <a:off x="7184973" y="2598774"/>
            <a:ext cx="684951" cy="3416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ETL</a:t>
            </a:r>
            <a:endParaRPr lang="vi-VN" b="1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CBDF66C-EF71-A0E4-2852-E5B28C1232BD}"/>
              </a:ext>
            </a:extLst>
          </p:cNvPr>
          <p:cNvSpPr/>
          <p:nvPr/>
        </p:nvSpPr>
        <p:spPr>
          <a:xfrm>
            <a:off x="7184972" y="3963352"/>
            <a:ext cx="684951" cy="3416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ETL</a:t>
            </a:r>
            <a:endParaRPr lang="vi-VN" b="1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62A3C-D8AF-4B13-26B7-DA72FBDF4771}"/>
              </a:ext>
            </a:extLst>
          </p:cNvPr>
          <p:cNvCxnSpPr>
            <a:stCxn id="3082" idx="3"/>
          </p:cNvCxnSpPr>
          <p:nvPr/>
        </p:nvCxnSpPr>
        <p:spPr>
          <a:xfrm>
            <a:off x="2534886" y="2945077"/>
            <a:ext cx="482215" cy="46189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FFDD2A0-F541-8CF7-7119-77DAAA1F96C1}"/>
              </a:ext>
            </a:extLst>
          </p:cNvPr>
          <p:cNvCxnSpPr>
            <a:stCxn id="3084" idx="3"/>
            <a:endCxn id="35" idx="1"/>
          </p:cNvCxnSpPr>
          <p:nvPr/>
        </p:nvCxnSpPr>
        <p:spPr>
          <a:xfrm flipV="1">
            <a:off x="2445725" y="3429000"/>
            <a:ext cx="571376" cy="5449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2AF00D-7872-E55D-E150-CD32045CD61C}"/>
              </a:ext>
            </a:extLst>
          </p:cNvPr>
          <p:cNvCxnSpPr>
            <a:stCxn id="35" idx="3"/>
            <a:endCxn id="14" idx="1"/>
          </p:cNvCxnSpPr>
          <p:nvPr/>
        </p:nvCxnSpPr>
        <p:spPr>
          <a:xfrm flipV="1">
            <a:off x="3702052" y="3428970"/>
            <a:ext cx="316525" cy="3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F44B6B-31EF-02E6-A04F-16DDF7995F2D}"/>
              </a:ext>
            </a:extLst>
          </p:cNvPr>
          <p:cNvCxnSpPr>
            <a:endCxn id="39" idx="1"/>
          </p:cNvCxnSpPr>
          <p:nvPr/>
        </p:nvCxnSpPr>
        <p:spPr>
          <a:xfrm>
            <a:off x="4808347" y="3428970"/>
            <a:ext cx="270375" cy="3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2AF8E07-D946-45A3-525B-DDE765E4D973}"/>
              </a:ext>
            </a:extLst>
          </p:cNvPr>
          <p:cNvCxnSpPr>
            <a:stCxn id="39" idx="3"/>
            <a:endCxn id="3074" idx="1"/>
          </p:cNvCxnSpPr>
          <p:nvPr/>
        </p:nvCxnSpPr>
        <p:spPr>
          <a:xfrm flipV="1">
            <a:off x="5763673" y="3428970"/>
            <a:ext cx="258086" cy="3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7311E77-331F-CD24-D934-B9C827522264}"/>
              </a:ext>
            </a:extLst>
          </p:cNvPr>
          <p:cNvCxnSpPr>
            <a:endCxn id="40" idx="1"/>
          </p:cNvCxnSpPr>
          <p:nvPr/>
        </p:nvCxnSpPr>
        <p:spPr>
          <a:xfrm flipV="1">
            <a:off x="6416644" y="2769590"/>
            <a:ext cx="768329" cy="46092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CCA5CD-C32D-A867-2E0B-B86893C98C9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448624" y="3591541"/>
            <a:ext cx="736348" cy="54262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388B4BC-7738-D977-1803-8724478490C5}"/>
              </a:ext>
            </a:extLst>
          </p:cNvPr>
          <p:cNvCxnSpPr>
            <a:cxnSpLocks/>
          </p:cNvCxnSpPr>
          <p:nvPr/>
        </p:nvCxnSpPr>
        <p:spPr>
          <a:xfrm>
            <a:off x="7889752" y="2745659"/>
            <a:ext cx="533581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1A46560-EE15-25DD-BA74-7DC004105AF8}"/>
              </a:ext>
            </a:extLst>
          </p:cNvPr>
          <p:cNvCxnSpPr>
            <a:cxnSpLocks/>
          </p:cNvCxnSpPr>
          <p:nvPr/>
        </p:nvCxnSpPr>
        <p:spPr>
          <a:xfrm>
            <a:off x="7862061" y="4138811"/>
            <a:ext cx="56127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F5A0D05-1F0B-813A-BCAA-E2916C22EE53}"/>
              </a:ext>
            </a:extLst>
          </p:cNvPr>
          <p:cNvCxnSpPr>
            <a:cxnSpLocks/>
            <a:endCxn id="3078" idx="1"/>
          </p:cNvCxnSpPr>
          <p:nvPr/>
        </p:nvCxnSpPr>
        <p:spPr>
          <a:xfrm>
            <a:off x="9086339" y="2932873"/>
            <a:ext cx="831035" cy="47410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Straight Arrow Connector 3072">
            <a:extLst>
              <a:ext uri="{FF2B5EF4-FFF2-40B4-BE49-F238E27FC236}">
                <a16:creationId xmlns:a16="http://schemas.microsoft.com/office/drawing/2014/main" id="{9D73CFC4-56D4-A8B4-DBF9-ACDE9FD38177}"/>
              </a:ext>
            </a:extLst>
          </p:cNvPr>
          <p:cNvCxnSpPr>
            <a:cxnSpLocks/>
          </p:cNvCxnSpPr>
          <p:nvPr/>
        </p:nvCxnSpPr>
        <p:spPr>
          <a:xfrm flipV="1">
            <a:off x="9086339" y="3738431"/>
            <a:ext cx="853002" cy="56755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Download Database - Database Icon Png - Full Size PNG Image - PNGkit">
            <a:extLst>
              <a:ext uri="{FF2B5EF4-FFF2-40B4-BE49-F238E27FC236}">
                <a16:creationId xmlns:a16="http://schemas.microsoft.com/office/drawing/2014/main" id="{4667217D-0CF8-6627-7007-CC1018944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59" y="3034085"/>
            <a:ext cx="789770" cy="78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8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9Slide.vn 2">
            <a:extLst>
              <a:ext uri="{FF2B5EF4-FFF2-40B4-BE49-F238E27FC236}">
                <a16:creationId xmlns:a16="http://schemas.microsoft.com/office/drawing/2014/main" id="{EF4C4EDC-7398-43AE-A5B9-DA4771E91569}"/>
              </a:ext>
            </a:extLst>
          </p:cNvPr>
          <p:cNvGrpSpPr/>
          <p:nvPr/>
        </p:nvGrpSpPr>
        <p:grpSpPr>
          <a:xfrm>
            <a:off x="0" y="577019"/>
            <a:ext cx="1384917" cy="221636"/>
            <a:chOff x="0" y="560976"/>
            <a:chExt cx="1384917" cy="2216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539797-EC62-4454-9B08-86D69BBBB938}"/>
                </a:ext>
              </a:extLst>
            </p:cNvPr>
            <p:cNvGrpSpPr/>
            <p:nvPr/>
          </p:nvGrpSpPr>
          <p:grpSpPr>
            <a:xfrm>
              <a:off x="593494" y="560976"/>
              <a:ext cx="791423" cy="221636"/>
              <a:chOff x="-7992810" y="3235505"/>
              <a:chExt cx="2234660" cy="625812"/>
            </a:xfrm>
            <a:solidFill>
              <a:schemeClr val="bg1"/>
            </a:solidFill>
            <a:effectLst/>
          </p:grpSpPr>
          <p:sp>
            <p:nvSpPr>
              <p:cNvPr id="8" name="9Slide.vn 3">
                <a:extLst>
                  <a:ext uri="{FF2B5EF4-FFF2-40B4-BE49-F238E27FC236}">
                    <a16:creationId xmlns:a16="http://schemas.microsoft.com/office/drawing/2014/main" id="{EECBE028-0FBC-490C-B483-CB962BA575FA}"/>
                  </a:ext>
                </a:extLst>
              </p:cNvPr>
              <p:cNvSpPr/>
              <p:nvPr/>
            </p:nvSpPr>
            <p:spPr>
              <a:xfrm>
                <a:off x="-7992810" y="3244834"/>
                <a:ext cx="547576" cy="606990"/>
              </a:xfrm>
              <a:custGeom>
                <a:avLst/>
                <a:gdLst>
                  <a:gd name="connsiteX0" fmla="*/ 0 w 547576"/>
                  <a:gd name="connsiteY0" fmla="*/ 0 h 606990"/>
                  <a:gd name="connsiteX1" fmla="*/ 262944 w 547576"/>
                  <a:gd name="connsiteY1" fmla="*/ 0 h 606990"/>
                  <a:gd name="connsiteX2" fmla="*/ 476377 w 547576"/>
                  <a:gd name="connsiteY2" fmla="*/ 72590 h 606990"/>
                  <a:gd name="connsiteX3" fmla="*/ 547576 w 547576"/>
                  <a:gd name="connsiteY3" fmla="*/ 307301 h 606990"/>
                  <a:gd name="connsiteX4" fmla="*/ 476377 w 547576"/>
                  <a:gd name="connsiteY4" fmla="*/ 533991 h 606990"/>
                  <a:gd name="connsiteX5" fmla="*/ 262944 w 547576"/>
                  <a:gd name="connsiteY5" fmla="*/ 606990 h 606990"/>
                  <a:gd name="connsiteX6" fmla="*/ 0 w 547576"/>
                  <a:gd name="connsiteY6" fmla="*/ 606990 h 606990"/>
                  <a:gd name="connsiteX7" fmla="*/ 242158 w 547576"/>
                  <a:gd name="connsiteY7" fmla="*/ 490126 h 606990"/>
                  <a:gd name="connsiteX8" fmla="*/ 327023 w 547576"/>
                  <a:gd name="connsiteY8" fmla="*/ 474659 h 606990"/>
                  <a:gd name="connsiteX9" fmla="*/ 376126 w 547576"/>
                  <a:gd name="connsiteY9" fmla="*/ 419991 h 606990"/>
                  <a:gd name="connsiteX10" fmla="*/ 393067 w 547576"/>
                  <a:gd name="connsiteY10" fmla="*/ 306891 h 606990"/>
                  <a:gd name="connsiteX11" fmla="*/ 377517 w 547576"/>
                  <a:gd name="connsiteY11" fmla="*/ 191418 h 606990"/>
                  <a:gd name="connsiteX12" fmla="*/ 329479 w 547576"/>
                  <a:gd name="connsiteY12" fmla="*/ 133477 h 606990"/>
                  <a:gd name="connsiteX13" fmla="*/ 242240 w 547576"/>
                  <a:gd name="connsiteY13" fmla="*/ 116455 h 606990"/>
                  <a:gd name="connsiteX14" fmla="*/ 151727 w 547576"/>
                  <a:gd name="connsiteY14" fmla="*/ 116455 h 606990"/>
                  <a:gd name="connsiteX15" fmla="*/ 151727 w 547576"/>
                  <a:gd name="connsiteY15" fmla="*/ 489717 h 6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7576" h="606990">
                    <a:moveTo>
                      <a:pt x="0" y="0"/>
                    </a:moveTo>
                    <a:lnTo>
                      <a:pt x="262944" y="0"/>
                    </a:lnTo>
                    <a:cubicBezTo>
                      <a:pt x="357822" y="0"/>
                      <a:pt x="428966" y="24197"/>
                      <a:pt x="476377" y="72590"/>
                    </a:cubicBezTo>
                    <a:cubicBezTo>
                      <a:pt x="523789" y="120983"/>
                      <a:pt x="547522" y="199220"/>
                      <a:pt x="547576" y="307301"/>
                    </a:cubicBezTo>
                    <a:cubicBezTo>
                      <a:pt x="547576" y="409707"/>
                      <a:pt x="523843" y="485270"/>
                      <a:pt x="476377" y="533991"/>
                    </a:cubicBezTo>
                    <a:cubicBezTo>
                      <a:pt x="428911" y="582712"/>
                      <a:pt x="357767" y="607045"/>
                      <a:pt x="262944" y="606990"/>
                    </a:cubicBezTo>
                    <a:lnTo>
                      <a:pt x="0" y="606990"/>
                    </a:lnTo>
                    <a:close/>
                    <a:moveTo>
                      <a:pt x="242158" y="490126"/>
                    </a:moveTo>
                    <a:cubicBezTo>
                      <a:pt x="271232" y="491171"/>
                      <a:pt x="300187" y="485893"/>
                      <a:pt x="327023" y="474659"/>
                    </a:cubicBezTo>
                    <a:cubicBezTo>
                      <a:pt x="349675" y="463249"/>
                      <a:pt x="367204" y="443733"/>
                      <a:pt x="376126" y="419991"/>
                    </a:cubicBezTo>
                    <a:cubicBezTo>
                      <a:pt x="387420" y="393530"/>
                      <a:pt x="393067" y="355830"/>
                      <a:pt x="393067" y="306891"/>
                    </a:cubicBezTo>
                    <a:cubicBezTo>
                      <a:pt x="393067" y="257952"/>
                      <a:pt x="387883" y="219462"/>
                      <a:pt x="377517" y="191418"/>
                    </a:cubicBezTo>
                    <a:cubicBezTo>
                      <a:pt x="369384" y="166738"/>
                      <a:pt x="352225" y="146042"/>
                      <a:pt x="329479" y="133477"/>
                    </a:cubicBezTo>
                    <a:cubicBezTo>
                      <a:pt x="307655" y="122075"/>
                      <a:pt x="278576" y="116400"/>
                      <a:pt x="242240" y="116455"/>
                    </a:cubicBezTo>
                    <a:lnTo>
                      <a:pt x="151727" y="116455"/>
                    </a:lnTo>
                    <a:lnTo>
                      <a:pt x="151727" y="489717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9" name="9Slide.vn 4">
                <a:extLst>
                  <a:ext uri="{FF2B5EF4-FFF2-40B4-BE49-F238E27FC236}">
                    <a16:creationId xmlns:a16="http://schemas.microsoft.com/office/drawing/2014/main" id="{A90BCA89-6AA6-4532-ABA0-E23002FD7BE4}"/>
                  </a:ext>
                </a:extLst>
              </p:cNvPr>
              <p:cNvSpPr/>
              <p:nvPr/>
            </p:nvSpPr>
            <p:spPr>
              <a:xfrm>
                <a:off x="-6363258" y="3235505"/>
                <a:ext cx="605108" cy="625812"/>
              </a:xfrm>
              <a:custGeom>
                <a:avLst/>
                <a:gdLst>
                  <a:gd name="connsiteX0" fmla="*/ 76354 w 605108"/>
                  <a:gd name="connsiteY0" fmla="*/ 549458 h 625812"/>
                  <a:gd name="connsiteX1" fmla="*/ 0 w 605108"/>
                  <a:gd name="connsiteY1" fmla="*/ 315730 h 625812"/>
                  <a:gd name="connsiteX2" fmla="*/ 75454 w 605108"/>
                  <a:gd name="connsiteY2" fmla="*/ 75373 h 625812"/>
                  <a:gd name="connsiteX3" fmla="*/ 302554 w 605108"/>
                  <a:gd name="connsiteY3" fmla="*/ 0 h 625812"/>
                  <a:gd name="connsiteX4" fmla="*/ 529245 w 605108"/>
                  <a:gd name="connsiteY4" fmla="*/ 75373 h 625812"/>
                  <a:gd name="connsiteX5" fmla="*/ 605108 w 605108"/>
                  <a:gd name="connsiteY5" fmla="*/ 315730 h 625812"/>
                  <a:gd name="connsiteX6" fmla="*/ 528754 w 605108"/>
                  <a:gd name="connsiteY6" fmla="*/ 549458 h 625812"/>
                  <a:gd name="connsiteX7" fmla="*/ 302554 w 605108"/>
                  <a:gd name="connsiteY7" fmla="*/ 625813 h 625812"/>
                  <a:gd name="connsiteX8" fmla="*/ 76354 w 605108"/>
                  <a:gd name="connsiteY8" fmla="*/ 549458 h 625812"/>
                  <a:gd name="connsiteX9" fmla="*/ 414262 w 605108"/>
                  <a:gd name="connsiteY9" fmla="*/ 452890 h 625812"/>
                  <a:gd name="connsiteX10" fmla="*/ 449616 w 605108"/>
                  <a:gd name="connsiteY10" fmla="*/ 315730 h 625812"/>
                  <a:gd name="connsiteX11" fmla="*/ 414753 w 605108"/>
                  <a:gd name="connsiteY11" fmla="*/ 172514 h 625812"/>
                  <a:gd name="connsiteX12" fmla="*/ 302554 w 605108"/>
                  <a:gd name="connsiteY12" fmla="*/ 130040 h 625812"/>
                  <a:gd name="connsiteX13" fmla="*/ 189454 w 605108"/>
                  <a:gd name="connsiteY13" fmla="*/ 172514 h 625812"/>
                  <a:gd name="connsiteX14" fmla="*/ 154592 w 605108"/>
                  <a:gd name="connsiteY14" fmla="*/ 315730 h 625812"/>
                  <a:gd name="connsiteX15" fmla="*/ 189945 w 605108"/>
                  <a:gd name="connsiteY15" fmla="*/ 452890 h 625812"/>
                  <a:gd name="connsiteX16" fmla="*/ 302554 w 605108"/>
                  <a:gd name="connsiteY16" fmla="*/ 496673 h 625812"/>
                  <a:gd name="connsiteX17" fmla="*/ 414262 w 605108"/>
                  <a:gd name="connsiteY17" fmla="*/ 452645 h 62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05108" h="625812">
                    <a:moveTo>
                      <a:pt x="76354" y="549458"/>
                    </a:moveTo>
                    <a:cubicBezTo>
                      <a:pt x="25451" y="498555"/>
                      <a:pt x="0" y="420646"/>
                      <a:pt x="0" y="315730"/>
                    </a:cubicBezTo>
                    <a:cubicBezTo>
                      <a:pt x="0" y="205795"/>
                      <a:pt x="25151" y="125675"/>
                      <a:pt x="75454" y="75373"/>
                    </a:cubicBezTo>
                    <a:cubicBezTo>
                      <a:pt x="125757" y="25070"/>
                      <a:pt x="201457" y="-54"/>
                      <a:pt x="302554" y="0"/>
                    </a:cubicBezTo>
                    <a:cubicBezTo>
                      <a:pt x="403160" y="0"/>
                      <a:pt x="478723" y="25124"/>
                      <a:pt x="529245" y="75373"/>
                    </a:cubicBezTo>
                    <a:cubicBezTo>
                      <a:pt x="579766" y="125621"/>
                      <a:pt x="605054" y="205740"/>
                      <a:pt x="605108" y="315730"/>
                    </a:cubicBezTo>
                    <a:cubicBezTo>
                      <a:pt x="605108" y="420646"/>
                      <a:pt x="579656" y="498555"/>
                      <a:pt x="528754" y="549458"/>
                    </a:cubicBezTo>
                    <a:cubicBezTo>
                      <a:pt x="477851" y="600362"/>
                      <a:pt x="402451" y="625813"/>
                      <a:pt x="302554" y="625813"/>
                    </a:cubicBezTo>
                    <a:cubicBezTo>
                      <a:pt x="202712" y="625649"/>
                      <a:pt x="127312" y="600198"/>
                      <a:pt x="76354" y="549458"/>
                    </a:cubicBezTo>
                    <a:close/>
                    <a:moveTo>
                      <a:pt x="414262" y="452890"/>
                    </a:moveTo>
                    <a:cubicBezTo>
                      <a:pt x="437832" y="423701"/>
                      <a:pt x="449616" y="377981"/>
                      <a:pt x="449616" y="315730"/>
                    </a:cubicBezTo>
                    <a:cubicBezTo>
                      <a:pt x="449616" y="248514"/>
                      <a:pt x="437995" y="200775"/>
                      <a:pt x="414753" y="172514"/>
                    </a:cubicBezTo>
                    <a:cubicBezTo>
                      <a:pt x="391512" y="144253"/>
                      <a:pt x="354112" y="130095"/>
                      <a:pt x="302554" y="130040"/>
                    </a:cubicBezTo>
                    <a:cubicBezTo>
                      <a:pt x="250396" y="130040"/>
                      <a:pt x="212696" y="144198"/>
                      <a:pt x="189454" y="172514"/>
                    </a:cubicBezTo>
                    <a:cubicBezTo>
                      <a:pt x="166212" y="200830"/>
                      <a:pt x="154592" y="248569"/>
                      <a:pt x="154592" y="315730"/>
                    </a:cubicBezTo>
                    <a:cubicBezTo>
                      <a:pt x="154592" y="377927"/>
                      <a:pt x="166376" y="423647"/>
                      <a:pt x="189945" y="452890"/>
                    </a:cubicBezTo>
                    <a:cubicBezTo>
                      <a:pt x="213515" y="482133"/>
                      <a:pt x="251051" y="496728"/>
                      <a:pt x="302554" y="496673"/>
                    </a:cubicBezTo>
                    <a:cubicBezTo>
                      <a:pt x="353457" y="496509"/>
                      <a:pt x="390693" y="481833"/>
                      <a:pt x="414262" y="452645"/>
                    </a:cubicBez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0" name="9Slide.vn 5">
                <a:extLst>
                  <a:ext uri="{FF2B5EF4-FFF2-40B4-BE49-F238E27FC236}">
                    <a16:creationId xmlns:a16="http://schemas.microsoft.com/office/drawing/2014/main" id="{EC7D161C-E266-4E4D-B8F0-9C94381CC438}"/>
                  </a:ext>
                </a:extLst>
              </p:cNvPr>
              <p:cNvSpPr/>
              <p:nvPr/>
            </p:nvSpPr>
            <p:spPr>
              <a:xfrm>
                <a:off x="-6792087" y="3488793"/>
                <a:ext cx="348955" cy="362868"/>
              </a:xfrm>
              <a:custGeom>
                <a:avLst/>
                <a:gdLst>
                  <a:gd name="connsiteX0" fmla="*/ 0 w 348955"/>
                  <a:gd name="connsiteY0" fmla="*/ 0 h 362868"/>
                  <a:gd name="connsiteX1" fmla="*/ 0 w 348955"/>
                  <a:gd name="connsiteY1" fmla="*/ 362868 h 362868"/>
                  <a:gd name="connsiteX2" fmla="*/ 151727 w 348955"/>
                  <a:gd name="connsiteY2" fmla="*/ 362868 h 362868"/>
                  <a:gd name="connsiteX3" fmla="*/ 151727 w 348955"/>
                  <a:gd name="connsiteY3" fmla="*/ 118747 h 362868"/>
                  <a:gd name="connsiteX4" fmla="*/ 285368 w 348955"/>
                  <a:gd name="connsiteY4" fmla="*/ 118747 h 362868"/>
                  <a:gd name="connsiteX5" fmla="*/ 348956 w 348955"/>
                  <a:gd name="connsiteY5" fmla="*/ 0 h 362868"/>
                  <a:gd name="connsiteX6" fmla="*/ 178406 w 348955"/>
                  <a:gd name="connsiteY6" fmla="*/ 0 h 362868"/>
                  <a:gd name="connsiteX7" fmla="*/ 0 w 348955"/>
                  <a:gd name="connsiteY7" fmla="*/ 0 h 36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8955" h="362868">
                    <a:moveTo>
                      <a:pt x="0" y="0"/>
                    </a:moveTo>
                    <a:lnTo>
                      <a:pt x="0" y="362868"/>
                    </a:lnTo>
                    <a:lnTo>
                      <a:pt x="151727" y="362868"/>
                    </a:lnTo>
                    <a:lnTo>
                      <a:pt x="151727" y="118747"/>
                    </a:lnTo>
                    <a:lnTo>
                      <a:pt x="285368" y="118747"/>
                    </a:lnTo>
                    <a:lnTo>
                      <a:pt x="348956" y="0"/>
                    </a:lnTo>
                    <a:lnTo>
                      <a:pt x="17840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1" name="9Slide.vn 6">
                <a:extLst>
                  <a:ext uri="{FF2B5EF4-FFF2-40B4-BE49-F238E27FC236}">
                    <a16:creationId xmlns:a16="http://schemas.microsoft.com/office/drawing/2014/main" id="{2D4B5238-0EE6-47C7-AEB6-50E2A0C6C716}"/>
                  </a:ext>
                </a:extLst>
              </p:cNvPr>
              <p:cNvSpPr/>
              <p:nvPr/>
            </p:nvSpPr>
            <p:spPr>
              <a:xfrm>
                <a:off x="-6792087" y="3244671"/>
                <a:ext cx="441105" cy="116864"/>
              </a:xfrm>
              <a:custGeom>
                <a:avLst/>
                <a:gdLst>
                  <a:gd name="connsiteX0" fmla="*/ 0 w 441105"/>
                  <a:gd name="connsiteY0" fmla="*/ 0 h 116864"/>
                  <a:gd name="connsiteX1" fmla="*/ 0 w 441105"/>
                  <a:gd name="connsiteY1" fmla="*/ 116864 h 116864"/>
                  <a:gd name="connsiteX2" fmla="*/ 178406 w 441105"/>
                  <a:gd name="connsiteY2" fmla="*/ 116864 h 116864"/>
                  <a:gd name="connsiteX3" fmla="*/ 371298 w 441105"/>
                  <a:gd name="connsiteY3" fmla="*/ 116864 h 116864"/>
                  <a:gd name="connsiteX4" fmla="*/ 441105 w 441105"/>
                  <a:gd name="connsiteY4" fmla="*/ 0 h 116864"/>
                  <a:gd name="connsiteX5" fmla="*/ 0 w 441105"/>
                  <a:gd name="connsiteY5" fmla="*/ 0 h 11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1105" h="116864">
                    <a:moveTo>
                      <a:pt x="0" y="0"/>
                    </a:moveTo>
                    <a:lnTo>
                      <a:pt x="0" y="116864"/>
                    </a:lnTo>
                    <a:lnTo>
                      <a:pt x="178406" y="116864"/>
                    </a:lnTo>
                    <a:lnTo>
                      <a:pt x="371298" y="116864"/>
                    </a:lnTo>
                    <a:lnTo>
                      <a:pt x="44110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2" name="9Slide.vn 7">
                <a:extLst>
                  <a:ext uri="{FF2B5EF4-FFF2-40B4-BE49-F238E27FC236}">
                    <a16:creationId xmlns:a16="http://schemas.microsoft.com/office/drawing/2014/main" id="{1E88CE70-DEA3-45DB-A57B-CD4BAC7070D3}"/>
                  </a:ext>
                </a:extLst>
              </p:cNvPr>
              <p:cNvSpPr/>
              <p:nvPr/>
            </p:nvSpPr>
            <p:spPr>
              <a:xfrm>
                <a:off x="-7457510" y="3244671"/>
                <a:ext cx="226935" cy="259671"/>
              </a:xfrm>
              <a:custGeom>
                <a:avLst/>
                <a:gdLst>
                  <a:gd name="connsiteX0" fmla="*/ 226936 w 226935"/>
                  <a:gd name="connsiteY0" fmla="*/ 127258 h 259671"/>
                  <a:gd name="connsiteX1" fmla="*/ 158356 w 226935"/>
                  <a:gd name="connsiteY1" fmla="*/ 0 h 259671"/>
                  <a:gd name="connsiteX2" fmla="*/ 0 w 226935"/>
                  <a:gd name="connsiteY2" fmla="*/ 0 h 259671"/>
                  <a:gd name="connsiteX3" fmla="*/ 147390 w 226935"/>
                  <a:gd name="connsiteY3" fmla="*/ 259671 h 259671"/>
                  <a:gd name="connsiteX4" fmla="*/ 226936 w 226935"/>
                  <a:gd name="connsiteY4" fmla="*/ 127258 h 25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935" h="259671">
                    <a:moveTo>
                      <a:pt x="226936" y="127258"/>
                    </a:moveTo>
                    <a:lnTo>
                      <a:pt x="158356" y="0"/>
                    </a:lnTo>
                    <a:lnTo>
                      <a:pt x="0" y="0"/>
                    </a:lnTo>
                    <a:lnTo>
                      <a:pt x="147390" y="259671"/>
                    </a:lnTo>
                    <a:lnTo>
                      <a:pt x="226936" y="127258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3" name="9Slide.vn 8">
                <a:extLst>
                  <a:ext uri="{FF2B5EF4-FFF2-40B4-BE49-F238E27FC236}">
                    <a16:creationId xmlns:a16="http://schemas.microsoft.com/office/drawing/2014/main" id="{727F9612-70F3-4603-ACCD-2FA6CA2B691D}"/>
                  </a:ext>
                </a:extLst>
              </p:cNvPr>
              <p:cNvSpPr/>
              <p:nvPr/>
            </p:nvSpPr>
            <p:spPr>
              <a:xfrm>
                <a:off x="-7239740" y="3244671"/>
                <a:ext cx="370397" cy="606990"/>
              </a:xfrm>
              <a:custGeom>
                <a:avLst/>
                <a:gdLst>
                  <a:gd name="connsiteX0" fmla="*/ 212042 w 370397"/>
                  <a:gd name="connsiteY0" fmla="*/ 0 h 606990"/>
                  <a:gd name="connsiteX1" fmla="*/ 130040 w 370397"/>
                  <a:gd name="connsiteY1" fmla="*/ 152054 h 606990"/>
                  <a:gd name="connsiteX2" fmla="*/ 0 w 370397"/>
                  <a:gd name="connsiteY2" fmla="*/ 394049 h 606990"/>
                  <a:gd name="connsiteX3" fmla="*/ 0 w 370397"/>
                  <a:gd name="connsiteY3" fmla="*/ 606990 h 606990"/>
                  <a:gd name="connsiteX4" fmla="*/ 152627 w 370397"/>
                  <a:gd name="connsiteY4" fmla="*/ 606990 h 606990"/>
                  <a:gd name="connsiteX5" fmla="*/ 152627 w 370397"/>
                  <a:gd name="connsiteY5" fmla="*/ 383655 h 606990"/>
                  <a:gd name="connsiteX6" fmla="*/ 370398 w 370397"/>
                  <a:gd name="connsiteY6" fmla="*/ 0 h 606990"/>
                  <a:gd name="connsiteX7" fmla="*/ 212042 w 370397"/>
                  <a:gd name="connsiteY7" fmla="*/ 0 h 6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0397" h="606990">
                    <a:moveTo>
                      <a:pt x="212042" y="0"/>
                    </a:moveTo>
                    <a:lnTo>
                      <a:pt x="130040" y="152054"/>
                    </a:lnTo>
                    <a:lnTo>
                      <a:pt x="0" y="394049"/>
                    </a:lnTo>
                    <a:lnTo>
                      <a:pt x="0" y="606990"/>
                    </a:lnTo>
                    <a:lnTo>
                      <a:pt x="152627" y="606990"/>
                    </a:lnTo>
                    <a:lnTo>
                      <a:pt x="152627" y="383655"/>
                    </a:lnTo>
                    <a:lnTo>
                      <a:pt x="370398" y="0"/>
                    </a:lnTo>
                    <a:lnTo>
                      <a:pt x="212042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</p:grpSp>
        <p:sp>
          <p:nvSpPr>
            <p:cNvPr id="7" name="9Slide.vn 9">
              <a:extLst>
                <a:ext uri="{FF2B5EF4-FFF2-40B4-BE49-F238E27FC236}">
                  <a16:creationId xmlns:a16="http://schemas.microsoft.com/office/drawing/2014/main" id="{6323F30D-C7D7-4CFE-9CBD-0D6E20BBB9C9}"/>
                </a:ext>
              </a:extLst>
            </p:cNvPr>
            <p:cNvSpPr/>
            <p:nvPr/>
          </p:nvSpPr>
          <p:spPr>
            <a:xfrm>
              <a:off x="0" y="662650"/>
              <a:ext cx="365760" cy="18288"/>
            </a:xfrm>
            <a:prstGeom prst="rect">
              <a:avLst/>
            </a:prstGeom>
            <a:gradFill flip="none" rotWithShape="1">
              <a:gsLst>
                <a:gs pos="7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77800" algn="ctr" rotWithShape="0">
                <a:schemeClr val="accent6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  <p:sp>
        <p:nvSpPr>
          <p:cNvPr id="3" name="9Slide.vn 10">
            <a:extLst>
              <a:ext uri="{FF2B5EF4-FFF2-40B4-BE49-F238E27FC236}">
                <a16:creationId xmlns:a16="http://schemas.microsoft.com/office/drawing/2014/main" id="{0B4EDA34-F426-B537-6B80-B0B066251514}"/>
              </a:ext>
            </a:extLst>
          </p:cNvPr>
          <p:cNvSpPr/>
          <p:nvPr/>
        </p:nvSpPr>
        <p:spPr>
          <a:xfrm>
            <a:off x="899795" y="1011978"/>
            <a:ext cx="10392412" cy="4834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sp>
        <p:nvSpPr>
          <p:cNvPr id="17" name="9Slide.vn 10">
            <a:extLst>
              <a:ext uri="{FF2B5EF4-FFF2-40B4-BE49-F238E27FC236}">
                <a16:creationId xmlns:a16="http://schemas.microsoft.com/office/drawing/2014/main" id="{F8A3995E-BD59-4E7E-B186-89BBE0BE820C}"/>
              </a:ext>
            </a:extLst>
          </p:cNvPr>
          <p:cNvSpPr/>
          <p:nvPr/>
        </p:nvSpPr>
        <p:spPr>
          <a:xfrm>
            <a:off x="899793" y="1002690"/>
            <a:ext cx="10392412" cy="485256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  <a:alpha val="50000"/>
                </a:schemeClr>
              </a:gs>
              <a:gs pos="0">
                <a:srgbClr val="5C4B9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grpSp>
        <p:nvGrpSpPr>
          <p:cNvPr id="4" name="9Slide.vn 11">
            <a:extLst>
              <a:ext uri="{FF2B5EF4-FFF2-40B4-BE49-F238E27FC236}">
                <a16:creationId xmlns:a16="http://schemas.microsoft.com/office/drawing/2014/main" id="{842918BA-BD8A-4DDA-B40F-1C9F2B38817F}"/>
              </a:ext>
            </a:extLst>
          </p:cNvPr>
          <p:cNvGrpSpPr/>
          <p:nvPr/>
        </p:nvGrpSpPr>
        <p:grpSpPr>
          <a:xfrm>
            <a:off x="0" y="5373342"/>
            <a:ext cx="6077712" cy="1484657"/>
            <a:chOff x="6600825" y="4314548"/>
            <a:chExt cx="5591175" cy="2543452"/>
          </a:xfrm>
        </p:grpSpPr>
        <p:sp>
          <p:nvSpPr>
            <p:cNvPr id="2" name="9Slide.vn 12">
              <a:extLst>
                <a:ext uri="{FF2B5EF4-FFF2-40B4-BE49-F238E27FC236}">
                  <a16:creationId xmlns:a16="http://schemas.microsoft.com/office/drawing/2014/main" id="{B5A063E7-1787-4C2C-AAAD-9ED9B1BAA8D0}"/>
                </a:ext>
              </a:extLst>
            </p:cNvPr>
            <p:cNvSpPr/>
            <p:nvPr/>
          </p:nvSpPr>
          <p:spPr>
            <a:xfrm>
              <a:off x="6600825" y="4314548"/>
              <a:ext cx="5591175" cy="2543452"/>
            </a:xfrm>
            <a:prstGeom prst="rect">
              <a:avLst/>
            </a:prstGeom>
            <a:gradFill flip="none" rotWithShape="1">
              <a:gsLst>
                <a:gs pos="7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17500" dist="622300" dir="5520000" sx="80000" sy="80000" algn="tl" rotWithShape="0">
                <a:schemeClr val="accent6">
                  <a:alpha val="6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16" name="9Slide.vn 13">
              <a:extLst>
                <a:ext uri="{FF2B5EF4-FFF2-40B4-BE49-F238E27FC236}">
                  <a16:creationId xmlns:a16="http://schemas.microsoft.com/office/drawing/2014/main" id="{76AB559F-DCE7-4AF2-8C6E-154FF1EB1B6C}"/>
                </a:ext>
              </a:extLst>
            </p:cNvPr>
            <p:cNvSpPr txBox="1"/>
            <p:nvPr/>
          </p:nvSpPr>
          <p:spPr>
            <a:xfrm>
              <a:off x="7362824" y="4869155"/>
              <a:ext cx="4525849" cy="917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>
                  <a:solidFill>
                    <a:schemeClr val="bg1"/>
                  </a:solidFill>
                  <a:latin typeface="#9Slide03 Play" panose="00000500000000000000" pitchFamily="2" charset="0"/>
                </a:rPr>
                <a:t>3.1 Source Data </a:t>
              </a:r>
              <a:r>
                <a:rPr lang="en-US" sz="3200">
                  <a:solidFill>
                    <a:schemeClr val="bg1"/>
                  </a:solidFill>
                  <a:latin typeface="#9Slide03 Play" panose="00000500000000000000" pitchFamily="2" charset="0"/>
                  <a:sym typeface="Wingdings" panose="05000000000000000000" pitchFamily="2" charset="2"/>
                </a:rPr>
                <a:t> Staging</a:t>
              </a:r>
              <a:endParaRPr lang="en-US" sz="3200">
                <a:solidFill>
                  <a:schemeClr val="bg1"/>
                </a:solidFill>
                <a:latin typeface="#9Slide03 Play" panose="00000500000000000000" pitchFamily="2" charset="0"/>
              </a:endParaRPr>
            </a:p>
          </p:txBody>
        </p:sp>
      </p:grpSp>
      <p:grpSp>
        <p:nvGrpSpPr>
          <p:cNvPr id="15" name="9Slide.vn 15">
            <a:extLst>
              <a:ext uri="{FF2B5EF4-FFF2-40B4-BE49-F238E27FC236}">
                <a16:creationId xmlns:a16="http://schemas.microsoft.com/office/drawing/2014/main" id="{8E482D5A-6657-140A-3CE0-0AA62B829AE0}"/>
              </a:ext>
            </a:extLst>
          </p:cNvPr>
          <p:cNvGrpSpPr/>
          <p:nvPr/>
        </p:nvGrpSpPr>
        <p:grpSpPr>
          <a:xfrm>
            <a:off x="9342033" y="6007605"/>
            <a:ext cx="457200" cy="457200"/>
            <a:chOff x="7235825" y="901110"/>
            <a:chExt cx="457200" cy="457200"/>
          </a:xfrm>
          <a:gradFill flip="none" rotWithShape="1">
            <a:gsLst>
              <a:gs pos="77000">
                <a:schemeClr val="accent6"/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algn="ctr" rotWithShape="0">
              <a:schemeClr val="accent6">
                <a:alpha val="96000"/>
              </a:schemeClr>
            </a:outerShdw>
          </a:effectLst>
        </p:grpSpPr>
        <p:sp>
          <p:nvSpPr>
            <p:cNvPr id="19" name="9Slide.vn 16">
              <a:extLst>
                <a:ext uri="{FF2B5EF4-FFF2-40B4-BE49-F238E27FC236}">
                  <a16:creationId xmlns:a16="http://schemas.microsoft.com/office/drawing/2014/main" id="{574A1CB5-F7DA-EE0A-8146-1DD7FD194F75}"/>
                </a:ext>
              </a:extLst>
            </p:cNvPr>
            <p:cNvSpPr/>
            <p:nvPr/>
          </p:nvSpPr>
          <p:spPr>
            <a:xfrm>
              <a:off x="7455281" y="901110"/>
              <a:ext cx="18288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26" name="9Slide.vn 17">
              <a:extLst>
                <a:ext uri="{FF2B5EF4-FFF2-40B4-BE49-F238E27FC236}">
                  <a16:creationId xmlns:a16="http://schemas.microsoft.com/office/drawing/2014/main" id="{A2F584A8-CDB7-E2CF-41D3-7AC5681EADCB}"/>
                </a:ext>
              </a:extLst>
            </p:cNvPr>
            <p:cNvSpPr/>
            <p:nvPr/>
          </p:nvSpPr>
          <p:spPr>
            <a:xfrm rot="5400000">
              <a:off x="7455281" y="901110"/>
              <a:ext cx="18288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0E9590B-31D6-69F7-B910-43F85F31F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916268"/>
              </p:ext>
            </p:extLst>
          </p:nvPr>
        </p:nvGraphicFramePr>
        <p:xfrm>
          <a:off x="1323545" y="1462696"/>
          <a:ext cx="5669710" cy="3686948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905675">
                  <a:extLst>
                    <a:ext uri="{9D8B030D-6E8A-4147-A177-3AD203B41FA5}">
                      <a16:colId xmlns:a16="http://schemas.microsoft.com/office/drawing/2014/main" val="2800729160"/>
                    </a:ext>
                  </a:extLst>
                </a:gridCol>
                <a:gridCol w="3764035">
                  <a:extLst>
                    <a:ext uri="{9D8B030D-6E8A-4147-A177-3AD203B41FA5}">
                      <a16:colId xmlns:a16="http://schemas.microsoft.com/office/drawing/2014/main" val="574642825"/>
                    </a:ext>
                  </a:extLst>
                </a:gridCol>
              </a:tblGrid>
              <a:tr h="4943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400">
                          <a:effectLst/>
                        </a:rPr>
                        <a:t>Tên bảng</a:t>
                      </a:r>
                      <a:r>
                        <a:rPr lang="en-US" sz="1400">
                          <a:effectLst/>
                        </a:rPr>
                        <a:t> nguồn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400">
                          <a:effectLst/>
                        </a:rPr>
                        <a:t>Ý nghĩa bảng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45530781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400" b="1">
                          <a:effectLst/>
                          <a:latin typeface="#9Slide03 Ample" panose="02000000000000000000" pitchFamily="2" charset="0"/>
                        </a:rPr>
                        <a:t>SRC_REGION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400">
                          <a:effectLst/>
                        </a:rPr>
                        <a:t>Bảng lưu thông tin vùng miền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79829974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400" b="1">
                          <a:effectLst/>
                          <a:latin typeface="#9Slide03 Ample" panose="02000000000000000000" pitchFamily="2" charset="0"/>
                        </a:rPr>
                        <a:t>SRC_CITY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400">
                          <a:effectLst/>
                        </a:rPr>
                        <a:t>Bảng lưu thông tin Tỉnh/ thành phố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2006577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400" b="1">
                          <a:effectLst/>
                          <a:latin typeface="#9Slide03 Ample" panose="02000000000000000000" pitchFamily="2" charset="0"/>
                        </a:rPr>
                        <a:t>SRC_CUSTOMER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400">
                          <a:effectLst/>
                        </a:rPr>
                        <a:t>Bảng lưu thông tin khách hàng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168598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400" b="1">
                          <a:effectLst/>
                          <a:latin typeface="#9Slide03 Ample" panose="02000000000000000000" pitchFamily="2" charset="0"/>
                        </a:rPr>
                        <a:t>SRC_PRODUCT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400">
                          <a:effectLst/>
                        </a:rPr>
                        <a:t>Bảng lưu thông tin về sản phẩm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94314719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400" b="1">
                          <a:effectLst/>
                          <a:latin typeface="#9Slide03 Ample" panose="02000000000000000000" pitchFamily="2" charset="0"/>
                        </a:rPr>
                        <a:t>SRC_ORDERS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400">
                          <a:effectLst/>
                        </a:rPr>
                        <a:t>Bảng lưu thông tin chung của đơn hàng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2118179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400" b="1">
                          <a:effectLst/>
                          <a:latin typeface="#9Slide03 Ample" panose="02000000000000000000" pitchFamily="2" charset="0"/>
                        </a:rPr>
                        <a:t>SRC_ORDER_LINES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400">
                          <a:effectLst/>
                        </a:rPr>
                        <a:t>Bảng lưu thông tin chi tiết các mặt hàng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vi-VN" sz="1400">
                          <a:effectLst/>
                        </a:rPr>
                        <a:t>trong đơn hàng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3802550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400" b="1">
                          <a:effectLst/>
                          <a:latin typeface="#9Slide03 Ample" panose="02000000000000000000" pitchFamily="2" charset="0"/>
                        </a:rPr>
                        <a:t>SRC_SALE_PERSON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400">
                          <a:effectLst/>
                        </a:rPr>
                        <a:t>Bảng lưu thông tin của nhân viên bán hàng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56132295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E0982E1-7A24-FF2F-1085-5E2B947CF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31072"/>
              </p:ext>
            </p:extLst>
          </p:nvPr>
        </p:nvGraphicFramePr>
        <p:xfrm>
          <a:off x="8809779" y="1466569"/>
          <a:ext cx="2023103" cy="3624583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023103">
                  <a:extLst>
                    <a:ext uri="{9D8B030D-6E8A-4147-A177-3AD203B41FA5}">
                      <a16:colId xmlns:a16="http://schemas.microsoft.com/office/drawing/2014/main" val="2800729160"/>
                    </a:ext>
                  </a:extLst>
                </a:gridCol>
              </a:tblGrid>
              <a:tr h="3741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400">
                          <a:effectLst/>
                        </a:rPr>
                        <a:t>Tên bảng</a:t>
                      </a:r>
                      <a:r>
                        <a:rPr lang="en-US" sz="1400">
                          <a:effectLst/>
                        </a:rPr>
                        <a:t> vùng tạm (1:1)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5530781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#9Slide03 Ample" panose="02000000000000000000" pitchFamily="2" charset="0"/>
                        </a:rPr>
                        <a:t>STG</a:t>
                      </a:r>
                      <a:r>
                        <a:rPr lang="vi-VN" sz="1400" b="1">
                          <a:effectLst/>
                          <a:latin typeface="#9Slide03 Ample" panose="02000000000000000000" pitchFamily="2" charset="0"/>
                        </a:rPr>
                        <a:t>_REGION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79829974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#9Slide03 Ample" panose="02000000000000000000" pitchFamily="2" charset="0"/>
                        </a:rPr>
                        <a:t>STG</a:t>
                      </a:r>
                      <a:r>
                        <a:rPr lang="vi-VN" sz="1400" b="1">
                          <a:effectLst/>
                          <a:latin typeface="#9Slide03 Ample" panose="02000000000000000000" pitchFamily="2" charset="0"/>
                        </a:rPr>
                        <a:t>_CITY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2006577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#9Slide03 Ample" panose="02000000000000000000" pitchFamily="2" charset="0"/>
                        </a:rPr>
                        <a:t>STG</a:t>
                      </a:r>
                      <a:r>
                        <a:rPr lang="vi-VN" sz="1400" b="1">
                          <a:effectLst/>
                          <a:latin typeface="#9Slide03 Ample" panose="02000000000000000000" pitchFamily="2" charset="0"/>
                        </a:rPr>
                        <a:t>_CUSTOMER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168598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#9Slide03 Ample" panose="02000000000000000000" pitchFamily="2" charset="0"/>
                        </a:rPr>
                        <a:t>STG</a:t>
                      </a:r>
                      <a:r>
                        <a:rPr lang="vi-VN" sz="1400" b="1">
                          <a:effectLst/>
                          <a:latin typeface="#9Slide03 Ample" panose="02000000000000000000" pitchFamily="2" charset="0"/>
                        </a:rPr>
                        <a:t>_PRODUCT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94314719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#9Slide03 Ample" panose="02000000000000000000" pitchFamily="2" charset="0"/>
                        </a:rPr>
                        <a:t>STG</a:t>
                      </a:r>
                      <a:r>
                        <a:rPr lang="vi-VN" sz="1400" b="1">
                          <a:effectLst/>
                          <a:latin typeface="#9Slide03 Ample" panose="02000000000000000000" pitchFamily="2" charset="0"/>
                        </a:rPr>
                        <a:t>_ORDERS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2118179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#9Slide03 Ample" panose="02000000000000000000" pitchFamily="2" charset="0"/>
                        </a:rPr>
                        <a:t>STG</a:t>
                      </a:r>
                      <a:r>
                        <a:rPr lang="vi-VN" sz="1400" b="1">
                          <a:effectLst/>
                          <a:latin typeface="#9Slide03 Ample" panose="02000000000000000000" pitchFamily="2" charset="0"/>
                        </a:rPr>
                        <a:t>_ORDER_LINES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3802550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#9Slide03 Ample" panose="02000000000000000000" pitchFamily="2" charset="0"/>
                        </a:rPr>
                        <a:t>STG</a:t>
                      </a:r>
                      <a:r>
                        <a:rPr lang="vi-VN" sz="1400" b="1">
                          <a:effectLst/>
                          <a:latin typeface="#9Slide03 Ample" panose="02000000000000000000" pitchFamily="2" charset="0"/>
                        </a:rPr>
                        <a:t>_SALE_PERSON</a:t>
                      </a:r>
                      <a:endParaRPr lang="vi-VN" sz="1100" b="1">
                        <a:effectLst/>
                        <a:latin typeface="#9Slide03 Ample" panose="02000000000000000000" pitchFamily="2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561322958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117AF00-6EE1-672F-5274-EE6D1C89B5F6}"/>
              </a:ext>
            </a:extLst>
          </p:cNvPr>
          <p:cNvCxnSpPr>
            <a:cxnSpLocks/>
          </p:cNvCxnSpPr>
          <p:nvPr/>
        </p:nvCxnSpPr>
        <p:spPr>
          <a:xfrm>
            <a:off x="6964425" y="3241415"/>
            <a:ext cx="187418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3897E32-AE25-5BA3-F1F4-AF2A4FB72B73}"/>
              </a:ext>
            </a:extLst>
          </p:cNvPr>
          <p:cNvSpPr txBox="1"/>
          <p:nvPr/>
        </p:nvSpPr>
        <p:spPr>
          <a:xfrm>
            <a:off x="7296581" y="2738524"/>
            <a:ext cx="1209872" cy="87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chemeClr val="bg1"/>
                </a:solidFill>
              </a:rPr>
              <a:t>Mapping</a:t>
            </a:r>
          </a:p>
          <a:p>
            <a:pPr algn="ctr">
              <a:lnSpc>
                <a:spcPct val="150000"/>
              </a:lnSpc>
            </a:pPr>
            <a:r>
              <a:rPr lang="en-US" b="1">
                <a:solidFill>
                  <a:schemeClr val="bg1"/>
                </a:solidFill>
              </a:rPr>
              <a:t>1:1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70A742-457C-0672-28B1-B16E87F85708}"/>
              </a:ext>
            </a:extLst>
          </p:cNvPr>
          <p:cNvSpPr txBox="1"/>
          <p:nvPr/>
        </p:nvSpPr>
        <p:spPr>
          <a:xfrm>
            <a:off x="7327922" y="3756499"/>
            <a:ext cx="1209872" cy="87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Control Append</a:t>
            </a:r>
            <a:endParaRPr lang="vi-V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8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9Slide.vn 2">
            <a:extLst>
              <a:ext uri="{FF2B5EF4-FFF2-40B4-BE49-F238E27FC236}">
                <a16:creationId xmlns:a16="http://schemas.microsoft.com/office/drawing/2014/main" id="{EF4C4EDC-7398-43AE-A5B9-DA4771E91569}"/>
              </a:ext>
            </a:extLst>
          </p:cNvPr>
          <p:cNvGrpSpPr/>
          <p:nvPr/>
        </p:nvGrpSpPr>
        <p:grpSpPr>
          <a:xfrm>
            <a:off x="0" y="577019"/>
            <a:ext cx="1384917" cy="221636"/>
            <a:chOff x="0" y="560976"/>
            <a:chExt cx="1384917" cy="2216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539797-EC62-4454-9B08-86D69BBBB938}"/>
                </a:ext>
              </a:extLst>
            </p:cNvPr>
            <p:cNvGrpSpPr/>
            <p:nvPr/>
          </p:nvGrpSpPr>
          <p:grpSpPr>
            <a:xfrm>
              <a:off x="593494" y="560976"/>
              <a:ext cx="791423" cy="221636"/>
              <a:chOff x="-7992810" y="3235505"/>
              <a:chExt cx="2234660" cy="625812"/>
            </a:xfrm>
            <a:solidFill>
              <a:schemeClr val="bg1"/>
            </a:solidFill>
            <a:effectLst/>
          </p:grpSpPr>
          <p:sp>
            <p:nvSpPr>
              <p:cNvPr id="8" name="9Slide.vn 3">
                <a:extLst>
                  <a:ext uri="{FF2B5EF4-FFF2-40B4-BE49-F238E27FC236}">
                    <a16:creationId xmlns:a16="http://schemas.microsoft.com/office/drawing/2014/main" id="{EECBE028-0FBC-490C-B483-CB962BA575FA}"/>
                  </a:ext>
                </a:extLst>
              </p:cNvPr>
              <p:cNvSpPr/>
              <p:nvPr/>
            </p:nvSpPr>
            <p:spPr>
              <a:xfrm>
                <a:off x="-7992810" y="3244834"/>
                <a:ext cx="547576" cy="606990"/>
              </a:xfrm>
              <a:custGeom>
                <a:avLst/>
                <a:gdLst>
                  <a:gd name="connsiteX0" fmla="*/ 0 w 547576"/>
                  <a:gd name="connsiteY0" fmla="*/ 0 h 606990"/>
                  <a:gd name="connsiteX1" fmla="*/ 262944 w 547576"/>
                  <a:gd name="connsiteY1" fmla="*/ 0 h 606990"/>
                  <a:gd name="connsiteX2" fmla="*/ 476377 w 547576"/>
                  <a:gd name="connsiteY2" fmla="*/ 72590 h 606990"/>
                  <a:gd name="connsiteX3" fmla="*/ 547576 w 547576"/>
                  <a:gd name="connsiteY3" fmla="*/ 307301 h 606990"/>
                  <a:gd name="connsiteX4" fmla="*/ 476377 w 547576"/>
                  <a:gd name="connsiteY4" fmla="*/ 533991 h 606990"/>
                  <a:gd name="connsiteX5" fmla="*/ 262944 w 547576"/>
                  <a:gd name="connsiteY5" fmla="*/ 606990 h 606990"/>
                  <a:gd name="connsiteX6" fmla="*/ 0 w 547576"/>
                  <a:gd name="connsiteY6" fmla="*/ 606990 h 606990"/>
                  <a:gd name="connsiteX7" fmla="*/ 242158 w 547576"/>
                  <a:gd name="connsiteY7" fmla="*/ 490126 h 606990"/>
                  <a:gd name="connsiteX8" fmla="*/ 327023 w 547576"/>
                  <a:gd name="connsiteY8" fmla="*/ 474659 h 606990"/>
                  <a:gd name="connsiteX9" fmla="*/ 376126 w 547576"/>
                  <a:gd name="connsiteY9" fmla="*/ 419991 h 606990"/>
                  <a:gd name="connsiteX10" fmla="*/ 393067 w 547576"/>
                  <a:gd name="connsiteY10" fmla="*/ 306891 h 606990"/>
                  <a:gd name="connsiteX11" fmla="*/ 377517 w 547576"/>
                  <a:gd name="connsiteY11" fmla="*/ 191418 h 606990"/>
                  <a:gd name="connsiteX12" fmla="*/ 329479 w 547576"/>
                  <a:gd name="connsiteY12" fmla="*/ 133477 h 606990"/>
                  <a:gd name="connsiteX13" fmla="*/ 242240 w 547576"/>
                  <a:gd name="connsiteY13" fmla="*/ 116455 h 606990"/>
                  <a:gd name="connsiteX14" fmla="*/ 151727 w 547576"/>
                  <a:gd name="connsiteY14" fmla="*/ 116455 h 606990"/>
                  <a:gd name="connsiteX15" fmla="*/ 151727 w 547576"/>
                  <a:gd name="connsiteY15" fmla="*/ 489717 h 6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7576" h="606990">
                    <a:moveTo>
                      <a:pt x="0" y="0"/>
                    </a:moveTo>
                    <a:lnTo>
                      <a:pt x="262944" y="0"/>
                    </a:lnTo>
                    <a:cubicBezTo>
                      <a:pt x="357822" y="0"/>
                      <a:pt x="428966" y="24197"/>
                      <a:pt x="476377" y="72590"/>
                    </a:cubicBezTo>
                    <a:cubicBezTo>
                      <a:pt x="523789" y="120983"/>
                      <a:pt x="547522" y="199220"/>
                      <a:pt x="547576" y="307301"/>
                    </a:cubicBezTo>
                    <a:cubicBezTo>
                      <a:pt x="547576" y="409707"/>
                      <a:pt x="523843" y="485270"/>
                      <a:pt x="476377" y="533991"/>
                    </a:cubicBezTo>
                    <a:cubicBezTo>
                      <a:pt x="428911" y="582712"/>
                      <a:pt x="357767" y="607045"/>
                      <a:pt x="262944" y="606990"/>
                    </a:cubicBezTo>
                    <a:lnTo>
                      <a:pt x="0" y="606990"/>
                    </a:lnTo>
                    <a:close/>
                    <a:moveTo>
                      <a:pt x="242158" y="490126"/>
                    </a:moveTo>
                    <a:cubicBezTo>
                      <a:pt x="271232" y="491171"/>
                      <a:pt x="300187" y="485893"/>
                      <a:pt x="327023" y="474659"/>
                    </a:cubicBezTo>
                    <a:cubicBezTo>
                      <a:pt x="349675" y="463249"/>
                      <a:pt x="367204" y="443733"/>
                      <a:pt x="376126" y="419991"/>
                    </a:cubicBezTo>
                    <a:cubicBezTo>
                      <a:pt x="387420" y="393530"/>
                      <a:pt x="393067" y="355830"/>
                      <a:pt x="393067" y="306891"/>
                    </a:cubicBezTo>
                    <a:cubicBezTo>
                      <a:pt x="393067" y="257952"/>
                      <a:pt x="387883" y="219462"/>
                      <a:pt x="377517" y="191418"/>
                    </a:cubicBezTo>
                    <a:cubicBezTo>
                      <a:pt x="369384" y="166738"/>
                      <a:pt x="352225" y="146042"/>
                      <a:pt x="329479" y="133477"/>
                    </a:cubicBezTo>
                    <a:cubicBezTo>
                      <a:pt x="307655" y="122075"/>
                      <a:pt x="278576" y="116400"/>
                      <a:pt x="242240" y="116455"/>
                    </a:cubicBezTo>
                    <a:lnTo>
                      <a:pt x="151727" y="116455"/>
                    </a:lnTo>
                    <a:lnTo>
                      <a:pt x="151727" y="489717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9" name="9Slide.vn 4">
                <a:extLst>
                  <a:ext uri="{FF2B5EF4-FFF2-40B4-BE49-F238E27FC236}">
                    <a16:creationId xmlns:a16="http://schemas.microsoft.com/office/drawing/2014/main" id="{A90BCA89-6AA6-4532-ABA0-E23002FD7BE4}"/>
                  </a:ext>
                </a:extLst>
              </p:cNvPr>
              <p:cNvSpPr/>
              <p:nvPr/>
            </p:nvSpPr>
            <p:spPr>
              <a:xfrm>
                <a:off x="-6363258" y="3235505"/>
                <a:ext cx="605108" cy="625812"/>
              </a:xfrm>
              <a:custGeom>
                <a:avLst/>
                <a:gdLst>
                  <a:gd name="connsiteX0" fmla="*/ 76354 w 605108"/>
                  <a:gd name="connsiteY0" fmla="*/ 549458 h 625812"/>
                  <a:gd name="connsiteX1" fmla="*/ 0 w 605108"/>
                  <a:gd name="connsiteY1" fmla="*/ 315730 h 625812"/>
                  <a:gd name="connsiteX2" fmla="*/ 75454 w 605108"/>
                  <a:gd name="connsiteY2" fmla="*/ 75373 h 625812"/>
                  <a:gd name="connsiteX3" fmla="*/ 302554 w 605108"/>
                  <a:gd name="connsiteY3" fmla="*/ 0 h 625812"/>
                  <a:gd name="connsiteX4" fmla="*/ 529245 w 605108"/>
                  <a:gd name="connsiteY4" fmla="*/ 75373 h 625812"/>
                  <a:gd name="connsiteX5" fmla="*/ 605108 w 605108"/>
                  <a:gd name="connsiteY5" fmla="*/ 315730 h 625812"/>
                  <a:gd name="connsiteX6" fmla="*/ 528754 w 605108"/>
                  <a:gd name="connsiteY6" fmla="*/ 549458 h 625812"/>
                  <a:gd name="connsiteX7" fmla="*/ 302554 w 605108"/>
                  <a:gd name="connsiteY7" fmla="*/ 625813 h 625812"/>
                  <a:gd name="connsiteX8" fmla="*/ 76354 w 605108"/>
                  <a:gd name="connsiteY8" fmla="*/ 549458 h 625812"/>
                  <a:gd name="connsiteX9" fmla="*/ 414262 w 605108"/>
                  <a:gd name="connsiteY9" fmla="*/ 452890 h 625812"/>
                  <a:gd name="connsiteX10" fmla="*/ 449616 w 605108"/>
                  <a:gd name="connsiteY10" fmla="*/ 315730 h 625812"/>
                  <a:gd name="connsiteX11" fmla="*/ 414753 w 605108"/>
                  <a:gd name="connsiteY11" fmla="*/ 172514 h 625812"/>
                  <a:gd name="connsiteX12" fmla="*/ 302554 w 605108"/>
                  <a:gd name="connsiteY12" fmla="*/ 130040 h 625812"/>
                  <a:gd name="connsiteX13" fmla="*/ 189454 w 605108"/>
                  <a:gd name="connsiteY13" fmla="*/ 172514 h 625812"/>
                  <a:gd name="connsiteX14" fmla="*/ 154592 w 605108"/>
                  <a:gd name="connsiteY14" fmla="*/ 315730 h 625812"/>
                  <a:gd name="connsiteX15" fmla="*/ 189945 w 605108"/>
                  <a:gd name="connsiteY15" fmla="*/ 452890 h 625812"/>
                  <a:gd name="connsiteX16" fmla="*/ 302554 w 605108"/>
                  <a:gd name="connsiteY16" fmla="*/ 496673 h 625812"/>
                  <a:gd name="connsiteX17" fmla="*/ 414262 w 605108"/>
                  <a:gd name="connsiteY17" fmla="*/ 452645 h 62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05108" h="625812">
                    <a:moveTo>
                      <a:pt x="76354" y="549458"/>
                    </a:moveTo>
                    <a:cubicBezTo>
                      <a:pt x="25451" y="498555"/>
                      <a:pt x="0" y="420646"/>
                      <a:pt x="0" y="315730"/>
                    </a:cubicBezTo>
                    <a:cubicBezTo>
                      <a:pt x="0" y="205795"/>
                      <a:pt x="25151" y="125675"/>
                      <a:pt x="75454" y="75373"/>
                    </a:cubicBezTo>
                    <a:cubicBezTo>
                      <a:pt x="125757" y="25070"/>
                      <a:pt x="201457" y="-54"/>
                      <a:pt x="302554" y="0"/>
                    </a:cubicBezTo>
                    <a:cubicBezTo>
                      <a:pt x="403160" y="0"/>
                      <a:pt x="478723" y="25124"/>
                      <a:pt x="529245" y="75373"/>
                    </a:cubicBezTo>
                    <a:cubicBezTo>
                      <a:pt x="579766" y="125621"/>
                      <a:pt x="605054" y="205740"/>
                      <a:pt x="605108" y="315730"/>
                    </a:cubicBezTo>
                    <a:cubicBezTo>
                      <a:pt x="605108" y="420646"/>
                      <a:pt x="579656" y="498555"/>
                      <a:pt x="528754" y="549458"/>
                    </a:cubicBezTo>
                    <a:cubicBezTo>
                      <a:pt x="477851" y="600362"/>
                      <a:pt x="402451" y="625813"/>
                      <a:pt x="302554" y="625813"/>
                    </a:cubicBezTo>
                    <a:cubicBezTo>
                      <a:pt x="202712" y="625649"/>
                      <a:pt x="127312" y="600198"/>
                      <a:pt x="76354" y="549458"/>
                    </a:cubicBezTo>
                    <a:close/>
                    <a:moveTo>
                      <a:pt x="414262" y="452890"/>
                    </a:moveTo>
                    <a:cubicBezTo>
                      <a:pt x="437832" y="423701"/>
                      <a:pt x="449616" y="377981"/>
                      <a:pt x="449616" y="315730"/>
                    </a:cubicBezTo>
                    <a:cubicBezTo>
                      <a:pt x="449616" y="248514"/>
                      <a:pt x="437995" y="200775"/>
                      <a:pt x="414753" y="172514"/>
                    </a:cubicBezTo>
                    <a:cubicBezTo>
                      <a:pt x="391512" y="144253"/>
                      <a:pt x="354112" y="130095"/>
                      <a:pt x="302554" y="130040"/>
                    </a:cubicBezTo>
                    <a:cubicBezTo>
                      <a:pt x="250396" y="130040"/>
                      <a:pt x="212696" y="144198"/>
                      <a:pt x="189454" y="172514"/>
                    </a:cubicBezTo>
                    <a:cubicBezTo>
                      <a:pt x="166212" y="200830"/>
                      <a:pt x="154592" y="248569"/>
                      <a:pt x="154592" y="315730"/>
                    </a:cubicBezTo>
                    <a:cubicBezTo>
                      <a:pt x="154592" y="377927"/>
                      <a:pt x="166376" y="423647"/>
                      <a:pt x="189945" y="452890"/>
                    </a:cubicBezTo>
                    <a:cubicBezTo>
                      <a:pt x="213515" y="482133"/>
                      <a:pt x="251051" y="496728"/>
                      <a:pt x="302554" y="496673"/>
                    </a:cubicBezTo>
                    <a:cubicBezTo>
                      <a:pt x="353457" y="496509"/>
                      <a:pt x="390693" y="481833"/>
                      <a:pt x="414262" y="452645"/>
                    </a:cubicBez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0" name="9Slide.vn 5">
                <a:extLst>
                  <a:ext uri="{FF2B5EF4-FFF2-40B4-BE49-F238E27FC236}">
                    <a16:creationId xmlns:a16="http://schemas.microsoft.com/office/drawing/2014/main" id="{EC7D161C-E266-4E4D-B8F0-9C94381CC438}"/>
                  </a:ext>
                </a:extLst>
              </p:cNvPr>
              <p:cNvSpPr/>
              <p:nvPr/>
            </p:nvSpPr>
            <p:spPr>
              <a:xfrm>
                <a:off x="-6792087" y="3488793"/>
                <a:ext cx="348955" cy="362868"/>
              </a:xfrm>
              <a:custGeom>
                <a:avLst/>
                <a:gdLst>
                  <a:gd name="connsiteX0" fmla="*/ 0 w 348955"/>
                  <a:gd name="connsiteY0" fmla="*/ 0 h 362868"/>
                  <a:gd name="connsiteX1" fmla="*/ 0 w 348955"/>
                  <a:gd name="connsiteY1" fmla="*/ 362868 h 362868"/>
                  <a:gd name="connsiteX2" fmla="*/ 151727 w 348955"/>
                  <a:gd name="connsiteY2" fmla="*/ 362868 h 362868"/>
                  <a:gd name="connsiteX3" fmla="*/ 151727 w 348955"/>
                  <a:gd name="connsiteY3" fmla="*/ 118747 h 362868"/>
                  <a:gd name="connsiteX4" fmla="*/ 285368 w 348955"/>
                  <a:gd name="connsiteY4" fmla="*/ 118747 h 362868"/>
                  <a:gd name="connsiteX5" fmla="*/ 348956 w 348955"/>
                  <a:gd name="connsiteY5" fmla="*/ 0 h 362868"/>
                  <a:gd name="connsiteX6" fmla="*/ 178406 w 348955"/>
                  <a:gd name="connsiteY6" fmla="*/ 0 h 362868"/>
                  <a:gd name="connsiteX7" fmla="*/ 0 w 348955"/>
                  <a:gd name="connsiteY7" fmla="*/ 0 h 36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8955" h="362868">
                    <a:moveTo>
                      <a:pt x="0" y="0"/>
                    </a:moveTo>
                    <a:lnTo>
                      <a:pt x="0" y="362868"/>
                    </a:lnTo>
                    <a:lnTo>
                      <a:pt x="151727" y="362868"/>
                    </a:lnTo>
                    <a:lnTo>
                      <a:pt x="151727" y="118747"/>
                    </a:lnTo>
                    <a:lnTo>
                      <a:pt x="285368" y="118747"/>
                    </a:lnTo>
                    <a:lnTo>
                      <a:pt x="348956" y="0"/>
                    </a:lnTo>
                    <a:lnTo>
                      <a:pt x="17840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1" name="9Slide.vn 6">
                <a:extLst>
                  <a:ext uri="{FF2B5EF4-FFF2-40B4-BE49-F238E27FC236}">
                    <a16:creationId xmlns:a16="http://schemas.microsoft.com/office/drawing/2014/main" id="{2D4B5238-0EE6-47C7-AEB6-50E2A0C6C716}"/>
                  </a:ext>
                </a:extLst>
              </p:cNvPr>
              <p:cNvSpPr/>
              <p:nvPr/>
            </p:nvSpPr>
            <p:spPr>
              <a:xfrm>
                <a:off x="-6792087" y="3244671"/>
                <a:ext cx="441105" cy="116864"/>
              </a:xfrm>
              <a:custGeom>
                <a:avLst/>
                <a:gdLst>
                  <a:gd name="connsiteX0" fmla="*/ 0 w 441105"/>
                  <a:gd name="connsiteY0" fmla="*/ 0 h 116864"/>
                  <a:gd name="connsiteX1" fmla="*/ 0 w 441105"/>
                  <a:gd name="connsiteY1" fmla="*/ 116864 h 116864"/>
                  <a:gd name="connsiteX2" fmla="*/ 178406 w 441105"/>
                  <a:gd name="connsiteY2" fmla="*/ 116864 h 116864"/>
                  <a:gd name="connsiteX3" fmla="*/ 371298 w 441105"/>
                  <a:gd name="connsiteY3" fmla="*/ 116864 h 116864"/>
                  <a:gd name="connsiteX4" fmla="*/ 441105 w 441105"/>
                  <a:gd name="connsiteY4" fmla="*/ 0 h 116864"/>
                  <a:gd name="connsiteX5" fmla="*/ 0 w 441105"/>
                  <a:gd name="connsiteY5" fmla="*/ 0 h 11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1105" h="116864">
                    <a:moveTo>
                      <a:pt x="0" y="0"/>
                    </a:moveTo>
                    <a:lnTo>
                      <a:pt x="0" y="116864"/>
                    </a:lnTo>
                    <a:lnTo>
                      <a:pt x="178406" y="116864"/>
                    </a:lnTo>
                    <a:lnTo>
                      <a:pt x="371298" y="116864"/>
                    </a:lnTo>
                    <a:lnTo>
                      <a:pt x="44110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2" name="9Slide.vn 7">
                <a:extLst>
                  <a:ext uri="{FF2B5EF4-FFF2-40B4-BE49-F238E27FC236}">
                    <a16:creationId xmlns:a16="http://schemas.microsoft.com/office/drawing/2014/main" id="{1E88CE70-DEA3-45DB-A57B-CD4BAC7070D3}"/>
                  </a:ext>
                </a:extLst>
              </p:cNvPr>
              <p:cNvSpPr/>
              <p:nvPr/>
            </p:nvSpPr>
            <p:spPr>
              <a:xfrm>
                <a:off x="-7457510" y="3244671"/>
                <a:ext cx="226935" cy="259671"/>
              </a:xfrm>
              <a:custGeom>
                <a:avLst/>
                <a:gdLst>
                  <a:gd name="connsiteX0" fmla="*/ 226936 w 226935"/>
                  <a:gd name="connsiteY0" fmla="*/ 127258 h 259671"/>
                  <a:gd name="connsiteX1" fmla="*/ 158356 w 226935"/>
                  <a:gd name="connsiteY1" fmla="*/ 0 h 259671"/>
                  <a:gd name="connsiteX2" fmla="*/ 0 w 226935"/>
                  <a:gd name="connsiteY2" fmla="*/ 0 h 259671"/>
                  <a:gd name="connsiteX3" fmla="*/ 147390 w 226935"/>
                  <a:gd name="connsiteY3" fmla="*/ 259671 h 259671"/>
                  <a:gd name="connsiteX4" fmla="*/ 226936 w 226935"/>
                  <a:gd name="connsiteY4" fmla="*/ 127258 h 25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935" h="259671">
                    <a:moveTo>
                      <a:pt x="226936" y="127258"/>
                    </a:moveTo>
                    <a:lnTo>
                      <a:pt x="158356" y="0"/>
                    </a:lnTo>
                    <a:lnTo>
                      <a:pt x="0" y="0"/>
                    </a:lnTo>
                    <a:lnTo>
                      <a:pt x="147390" y="259671"/>
                    </a:lnTo>
                    <a:lnTo>
                      <a:pt x="226936" y="127258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3" name="9Slide.vn 8">
                <a:extLst>
                  <a:ext uri="{FF2B5EF4-FFF2-40B4-BE49-F238E27FC236}">
                    <a16:creationId xmlns:a16="http://schemas.microsoft.com/office/drawing/2014/main" id="{727F9612-70F3-4603-ACCD-2FA6CA2B691D}"/>
                  </a:ext>
                </a:extLst>
              </p:cNvPr>
              <p:cNvSpPr/>
              <p:nvPr/>
            </p:nvSpPr>
            <p:spPr>
              <a:xfrm>
                <a:off x="-7239740" y="3244671"/>
                <a:ext cx="370397" cy="606990"/>
              </a:xfrm>
              <a:custGeom>
                <a:avLst/>
                <a:gdLst>
                  <a:gd name="connsiteX0" fmla="*/ 212042 w 370397"/>
                  <a:gd name="connsiteY0" fmla="*/ 0 h 606990"/>
                  <a:gd name="connsiteX1" fmla="*/ 130040 w 370397"/>
                  <a:gd name="connsiteY1" fmla="*/ 152054 h 606990"/>
                  <a:gd name="connsiteX2" fmla="*/ 0 w 370397"/>
                  <a:gd name="connsiteY2" fmla="*/ 394049 h 606990"/>
                  <a:gd name="connsiteX3" fmla="*/ 0 w 370397"/>
                  <a:gd name="connsiteY3" fmla="*/ 606990 h 606990"/>
                  <a:gd name="connsiteX4" fmla="*/ 152627 w 370397"/>
                  <a:gd name="connsiteY4" fmla="*/ 606990 h 606990"/>
                  <a:gd name="connsiteX5" fmla="*/ 152627 w 370397"/>
                  <a:gd name="connsiteY5" fmla="*/ 383655 h 606990"/>
                  <a:gd name="connsiteX6" fmla="*/ 370398 w 370397"/>
                  <a:gd name="connsiteY6" fmla="*/ 0 h 606990"/>
                  <a:gd name="connsiteX7" fmla="*/ 212042 w 370397"/>
                  <a:gd name="connsiteY7" fmla="*/ 0 h 6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0397" h="606990">
                    <a:moveTo>
                      <a:pt x="212042" y="0"/>
                    </a:moveTo>
                    <a:lnTo>
                      <a:pt x="130040" y="152054"/>
                    </a:lnTo>
                    <a:lnTo>
                      <a:pt x="0" y="394049"/>
                    </a:lnTo>
                    <a:lnTo>
                      <a:pt x="0" y="606990"/>
                    </a:lnTo>
                    <a:lnTo>
                      <a:pt x="152627" y="606990"/>
                    </a:lnTo>
                    <a:lnTo>
                      <a:pt x="152627" y="383655"/>
                    </a:lnTo>
                    <a:lnTo>
                      <a:pt x="370398" y="0"/>
                    </a:lnTo>
                    <a:lnTo>
                      <a:pt x="212042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</p:grpSp>
        <p:sp>
          <p:nvSpPr>
            <p:cNvPr id="7" name="9Slide.vn 9">
              <a:extLst>
                <a:ext uri="{FF2B5EF4-FFF2-40B4-BE49-F238E27FC236}">
                  <a16:creationId xmlns:a16="http://schemas.microsoft.com/office/drawing/2014/main" id="{6323F30D-C7D7-4CFE-9CBD-0D6E20BBB9C9}"/>
                </a:ext>
              </a:extLst>
            </p:cNvPr>
            <p:cNvSpPr/>
            <p:nvPr/>
          </p:nvSpPr>
          <p:spPr>
            <a:xfrm>
              <a:off x="0" y="662650"/>
              <a:ext cx="365760" cy="18288"/>
            </a:xfrm>
            <a:prstGeom prst="rect">
              <a:avLst/>
            </a:prstGeom>
            <a:gradFill flip="none" rotWithShape="1">
              <a:gsLst>
                <a:gs pos="7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77800" algn="ctr" rotWithShape="0">
                <a:schemeClr val="accent6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  <p:sp>
        <p:nvSpPr>
          <p:cNvPr id="3" name="9Slide.vn 10">
            <a:extLst>
              <a:ext uri="{FF2B5EF4-FFF2-40B4-BE49-F238E27FC236}">
                <a16:creationId xmlns:a16="http://schemas.microsoft.com/office/drawing/2014/main" id="{0B4EDA34-F426-B537-6B80-B0B066251514}"/>
              </a:ext>
            </a:extLst>
          </p:cNvPr>
          <p:cNvSpPr/>
          <p:nvPr/>
        </p:nvSpPr>
        <p:spPr>
          <a:xfrm>
            <a:off x="899795" y="1011978"/>
            <a:ext cx="10392412" cy="4834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sp>
        <p:nvSpPr>
          <p:cNvPr id="17" name="9Slide.vn 10">
            <a:extLst>
              <a:ext uri="{FF2B5EF4-FFF2-40B4-BE49-F238E27FC236}">
                <a16:creationId xmlns:a16="http://schemas.microsoft.com/office/drawing/2014/main" id="{F8A3995E-BD59-4E7E-B186-89BBE0BE820C}"/>
              </a:ext>
            </a:extLst>
          </p:cNvPr>
          <p:cNvSpPr/>
          <p:nvPr/>
        </p:nvSpPr>
        <p:spPr>
          <a:xfrm>
            <a:off x="899793" y="1002690"/>
            <a:ext cx="10392412" cy="485256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  <a:alpha val="50000"/>
                </a:schemeClr>
              </a:gs>
              <a:gs pos="0">
                <a:srgbClr val="5C4B9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grpSp>
        <p:nvGrpSpPr>
          <p:cNvPr id="4" name="9Slide.vn 11">
            <a:extLst>
              <a:ext uri="{FF2B5EF4-FFF2-40B4-BE49-F238E27FC236}">
                <a16:creationId xmlns:a16="http://schemas.microsoft.com/office/drawing/2014/main" id="{842918BA-BD8A-4DDA-B40F-1C9F2B38817F}"/>
              </a:ext>
            </a:extLst>
          </p:cNvPr>
          <p:cNvGrpSpPr/>
          <p:nvPr/>
        </p:nvGrpSpPr>
        <p:grpSpPr>
          <a:xfrm>
            <a:off x="0" y="5373342"/>
            <a:ext cx="6077712" cy="1484657"/>
            <a:chOff x="6600825" y="4314548"/>
            <a:chExt cx="5591175" cy="2543452"/>
          </a:xfrm>
        </p:grpSpPr>
        <p:sp>
          <p:nvSpPr>
            <p:cNvPr id="2" name="9Slide.vn 12">
              <a:extLst>
                <a:ext uri="{FF2B5EF4-FFF2-40B4-BE49-F238E27FC236}">
                  <a16:creationId xmlns:a16="http://schemas.microsoft.com/office/drawing/2014/main" id="{B5A063E7-1787-4C2C-AAAD-9ED9B1BAA8D0}"/>
                </a:ext>
              </a:extLst>
            </p:cNvPr>
            <p:cNvSpPr/>
            <p:nvPr/>
          </p:nvSpPr>
          <p:spPr>
            <a:xfrm>
              <a:off x="6600825" y="4314548"/>
              <a:ext cx="5591175" cy="2543452"/>
            </a:xfrm>
            <a:prstGeom prst="rect">
              <a:avLst/>
            </a:prstGeom>
            <a:gradFill flip="none" rotWithShape="1">
              <a:gsLst>
                <a:gs pos="7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17500" dist="622300" dir="5520000" sx="80000" sy="80000" algn="tl" rotWithShape="0">
                <a:schemeClr val="accent6">
                  <a:alpha val="6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16" name="9Slide.vn 13">
              <a:extLst>
                <a:ext uri="{FF2B5EF4-FFF2-40B4-BE49-F238E27FC236}">
                  <a16:creationId xmlns:a16="http://schemas.microsoft.com/office/drawing/2014/main" id="{76AB559F-DCE7-4AF2-8C6E-154FF1EB1B6C}"/>
                </a:ext>
              </a:extLst>
            </p:cNvPr>
            <p:cNvSpPr txBox="1"/>
            <p:nvPr/>
          </p:nvSpPr>
          <p:spPr>
            <a:xfrm>
              <a:off x="7362824" y="4869155"/>
              <a:ext cx="4525849" cy="917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>
                  <a:solidFill>
                    <a:schemeClr val="bg1"/>
                  </a:solidFill>
                  <a:latin typeface="#9Slide03 Play" panose="00000500000000000000" pitchFamily="2" charset="0"/>
                </a:rPr>
                <a:t>3.1 Source Data </a:t>
              </a:r>
              <a:r>
                <a:rPr lang="en-US" sz="3200">
                  <a:solidFill>
                    <a:schemeClr val="bg1"/>
                  </a:solidFill>
                  <a:latin typeface="#9Slide03 Play" panose="00000500000000000000" pitchFamily="2" charset="0"/>
                  <a:sym typeface="Wingdings" panose="05000000000000000000" pitchFamily="2" charset="2"/>
                </a:rPr>
                <a:t> Staging</a:t>
              </a:r>
              <a:endParaRPr lang="en-US" sz="3200">
                <a:solidFill>
                  <a:schemeClr val="bg1"/>
                </a:solidFill>
                <a:latin typeface="#9Slide03 Play" panose="00000500000000000000" pitchFamily="2" charset="0"/>
              </a:endParaRPr>
            </a:p>
          </p:txBody>
        </p:sp>
      </p:grpSp>
      <p:grpSp>
        <p:nvGrpSpPr>
          <p:cNvPr id="15" name="9Slide.vn 15">
            <a:extLst>
              <a:ext uri="{FF2B5EF4-FFF2-40B4-BE49-F238E27FC236}">
                <a16:creationId xmlns:a16="http://schemas.microsoft.com/office/drawing/2014/main" id="{8E482D5A-6657-140A-3CE0-0AA62B829AE0}"/>
              </a:ext>
            </a:extLst>
          </p:cNvPr>
          <p:cNvGrpSpPr/>
          <p:nvPr/>
        </p:nvGrpSpPr>
        <p:grpSpPr>
          <a:xfrm>
            <a:off x="9342033" y="6007605"/>
            <a:ext cx="457200" cy="457200"/>
            <a:chOff x="7235825" y="901110"/>
            <a:chExt cx="457200" cy="457200"/>
          </a:xfrm>
          <a:gradFill flip="none" rotWithShape="1">
            <a:gsLst>
              <a:gs pos="77000">
                <a:schemeClr val="accent6"/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algn="ctr" rotWithShape="0">
              <a:schemeClr val="accent6">
                <a:alpha val="96000"/>
              </a:schemeClr>
            </a:outerShdw>
          </a:effectLst>
        </p:grpSpPr>
        <p:sp>
          <p:nvSpPr>
            <p:cNvPr id="19" name="9Slide.vn 16">
              <a:extLst>
                <a:ext uri="{FF2B5EF4-FFF2-40B4-BE49-F238E27FC236}">
                  <a16:creationId xmlns:a16="http://schemas.microsoft.com/office/drawing/2014/main" id="{574A1CB5-F7DA-EE0A-8146-1DD7FD194F75}"/>
                </a:ext>
              </a:extLst>
            </p:cNvPr>
            <p:cNvSpPr/>
            <p:nvPr/>
          </p:nvSpPr>
          <p:spPr>
            <a:xfrm>
              <a:off x="7455281" y="901110"/>
              <a:ext cx="18288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26" name="9Slide.vn 17">
              <a:extLst>
                <a:ext uri="{FF2B5EF4-FFF2-40B4-BE49-F238E27FC236}">
                  <a16:creationId xmlns:a16="http://schemas.microsoft.com/office/drawing/2014/main" id="{A2F584A8-CDB7-E2CF-41D3-7AC5681EADCB}"/>
                </a:ext>
              </a:extLst>
            </p:cNvPr>
            <p:cNvSpPr/>
            <p:nvPr/>
          </p:nvSpPr>
          <p:spPr>
            <a:xfrm rot="5400000">
              <a:off x="7455281" y="901110"/>
              <a:ext cx="18288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AC10A7E-46A3-1561-B300-1226AFDC1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15" y="1816131"/>
            <a:ext cx="7297168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7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9Slide.vn 2">
            <a:extLst>
              <a:ext uri="{FF2B5EF4-FFF2-40B4-BE49-F238E27FC236}">
                <a16:creationId xmlns:a16="http://schemas.microsoft.com/office/drawing/2014/main" id="{EF4C4EDC-7398-43AE-A5B9-DA4771E91569}"/>
              </a:ext>
            </a:extLst>
          </p:cNvPr>
          <p:cNvGrpSpPr/>
          <p:nvPr/>
        </p:nvGrpSpPr>
        <p:grpSpPr>
          <a:xfrm>
            <a:off x="0" y="577019"/>
            <a:ext cx="1384917" cy="221636"/>
            <a:chOff x="0" y="560976"/>
            <a:chExt cx="1384917" cy="2216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539797-EC62-4454-9B08-86D69BBBB938}"/>
                </a:ext>
              </a:extLst>
            </p:cNvPr>
            <p:cNvGrpSpPr/>
            <p:nvPr/>
          </p:nvGrpSpPr>
          <p:grpSpPr>
            <a:xfrm>
              <a:off x="593494" y="560976"/>
              <a:ext cx="791423" cy="221636"/>
              <a:chOff x="-7992810" y="3235505"/>
              <a:chExt cx="2234660" cy="625812"/>
            </a:xfrm>
            <a:solidFill>
              <a:schemeClr val="bg1"/>
            </a:solidFill>
            <a:effectLst/>
          </p:grpSpPr>
          <p:sp>
            <p:nvSpPr>
              <p:cNvPr id="8" name="9Slide.vn 3">
                <a:extLst>
                  <a:ext uri="{FF2B5EF4-FFF2-40B4-BE49-F238E27FC236}">
                    <a16:creationId xmlns:a16="http://schemas.microsoft.com/office/drawing/2014/main" id="{EECBE028-0FBC-490C-B483-CB962BA575FA}"/>
                  </a:ext>
                </a:extLst>
              </p:cNvPr>
              <p:cNvSpPr/>
              <p:nvPr/>
            </p:nvSpPr>
            <p:spPr>
              <a:xfrm>
                <a:off x="-7992810" y="3244834"/>
                <a:ext cx="547576" cy="606990"/>
              </a:xfrm>
              <a:custGeom>
                <a:avLst/>
                <a:gdLst>
                  <a:gd name="connsiteX0" fmla="*/ 0 w 547576"/>
                  <a:gd name="connsiteY0" fmla="*/ 0 h 606990"/>
                  <a:gd name="connsiteX1" fmla="*/ 262944 w 547576"/>
                  <a:gd name="connsiteY1" fmla="*/ 0 h 606990"/>
                  <a:gd name="connsiteX2" fmla="*/ 476377 w 547576"/>
                  <a:gd name="connsiteY2" fmla="*/ 72590 h 606990"/>
                  <a:gd name="connsiteX3" fmla="*/ 547576 w 547576"/>
                  <a:gd name="connsiteY3" fmla="*/ 307301 h 606990"/>
                  <a:gd name="connsiteX4" fmla="*/ 476377 w 547576"/>
                  <a:gd name="connsiteY4" fmla="*/ 533991 h 606990"/>
                  <a:gd name="connsiteX5" fmla="*/ 262944 w 547576"/>
                  <a:gd name="connsiteY5" fmla="*/ 606990 h 606990"/>
                  <a:gd name="connsiteX6" fmla="*/ 0 w 547576"/>
                  <a:gd name="connsiteY6" fmla="*/ 606990 h 606990"/>
                  <a:gd name="connsiteX7" fmla="*/ 242158 w 547576"/>
                  <a:gd name="connsiteY7" fmla="*/ 490126 h 606990"/>
                  <a:gd name="connsiteX8" fmla="*/ 327023 w 547576"/>
                  <a:gd name="connsiteY8" fmla="*/ 474659 h 606990"/>
                  <a:gd name="connsiteX9" fmla="*/ 376126 w 547576"/>
                  <a:gd name="connsiteY9" fmla="*/ 419991 h 606990"/>
                  <a:gd name="connsiteX10" fmla="*/ 393067 w 547576"/>
                  <a:gd name="connsiteY10" fmla="*/ 306891 h 606990"/>
                  <a:gd name="connsiteX11" fmla="*/ 377517 w 547576"/>
                  <a:gd name="connsiteY11" fmla="*/ 191418 h 606990"/>
                  <a:gd name="connsiteX12" fmla="*/ 329479 w 547576"/>
                  <a:gd name="connsiteY12" fmla="*/ 133477 h 606990"/>
                  <a:gd name="connsiteX13" fmla="*/ 242240 w 547576"/>
                  <a:gd name="connsiteY13" fmla="*/ 116455 h 606990"/>
                  <a:gd name="connsiteX14" fmla="*/ 151727 w 547576"/>
                  <a:gd name="connsiteY14" fmla="*/ 116455 h 606990"/>
                  <a:gd name="connsiteX15" fmla="*/ 151727 w 547576"/>
                  <a:gd name="connsiteY15" fmla="*/ 489717 h 6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7576" h="606990">
                    <a:moveTo>
                      <a:pt x="0" y="0"/>
                    </a:moveTo>
                    <a:lnTo>
                      <a:pt x="262944" y="0"/>
                    </a:lnTo>
                    <a:cubicBezTo>
                      <a:pt x="357822" y="0"/>
                      <a:pt x="428966" y="24197"/>
                      <a:pt x="476377" y="72590"/>
                    </a:cubicBezTo>
                    <a:cubicBezTo>
                      <a:pt x="523789" y="120983"/>
                      <a:pt x="547522" y="199220"/>
                      <a:pt x="547576" y="307301"/>
                    </a:cubicBezTo>
                    <a:cubicBezTo>
                      <a:pt x="547576" y="409707"/>
                      <a:pt x="523843" y="485270"/>
                      <a:pt x="476377" y="533991"/>
                    </a:cubicBezTo>
                    <a:cubicBezTo>
                      <a:pt x="428911" y="582712"/>
                      <a:pt x="357767" y="607045"/>
                      <a:pt x="262944" y="606990"/>
                    </a:cubicBezTo>
                    <a:lnTo>
                      <a:pt x="0" y="606990"/>
                    </a:lnTo>
                    <a:close/>
                    <a:moveTo>
                      <a:pt x="242158" y="490126"/>
                    </a:moveTo>
                    <a:cubicBezTo>
                      <a:pt x="271232" y="491171"/>
                      <a:pt x="300187" y="485893"/>
                      <a:pt x="327023" y="474659"/>
                    </a:cubicBezTo>
                    <a:cubicBezTo>
                      <a:pt x="349675" y="463249"/>
                      <a:pt x="367204" y="443733"/>
                      <a:pt x="376126" y="419991"/>
                    </a:cubicBezTo>
                    <a:cubicBezTo>
                      <a:pt x="387420" y="393530"/>
                      <a:pt x="393067" y="355830"/>
                      <a:pt x="393067" y="306891"/>
                    </a:cubicBezTo>
                    <a:cubicBezTo>
                      <a:pt x="393067" y="257952"/>
                      <a:pt x="387883" y="219462"/>
                      <a:pt x="377517" y="191418"/>
                    </a:cubicBezTo>
                    <a:cubicBezTo>
                      <a:pt x="369384" y="166738"/>
                      <a:pt x="352225" y="146042"/>
                      <a:pt x="329479" y="133477"/>
                    </a:cubicBezTo>
                    <a:cubicBezTo>
                      <a:pt x="307655" y="122075"/>
                      <a:pt x="278576" y="116400"/>
                      <a:pt x="242240" y="116455"/>
                    </a:cubicBezTo>
                    <a:lnTo>
                      <a:pt x="151727" y="116455"/>
                    </a:lnTo>
                    <a:lnTo>
                      <a:pt x="151727" y="489717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9" name="9Slide.vn 4">
                <a:extLst>
                  <a:ext uri="{FF2B5EF4-FFF2-40B4-BE49-F238E27FC236}">
                    <a16:creationId xmlns:a16="http://schemas.microsoft.com/office/drawing/2014/main" id="{A90BCA89-6AA6-4532-ABA0-E23002FD7BE4}"/>
                  </a:ext>
                </a:extLst>
              </p:cNvPr>
              <p:cNvSpPr/>
              <p:nvPr/>
            </p:nvSpPr>
            <p:spPr>
              <a:xfrm>
                <a:off x="-6363258" y="3235505"/>
                <a:ext cx="605108" cy="625812"/>
              </a:xfrm>
              <a:custGeom>
                <a:avLst/>
                <a:gdLst>
                  <a:gd name="connsiteX0" fmla="*/ 76354 w 605108"/>
                  <a:gd name="connsiteY0" fmla="*/ 549458 h 625812"/>
                  <a:gd name="connsiteX1" fmla="*/ 0 w 605108"/>
                  <a:gd name="connsiteY1" fmla="*/ 315730 h 625812"/>
                  <a:gd name="connsiteX2" fmla="*/ 75454 w 605108"/>
                  <a:gd name="connsiteY2" fmla="*/ 75373 h 625812"/>
                  <a:gd name="connsiteX3" fmla="*/ 302554 w 605108"/>
                  <a:gd name="connsiteY3" fmla="*/ 0 h 625812"/>
                  <a:gd name="connsiteX4" fmla="*/ 529245 w 605108"/>
                  <a:gd name="connsiteY4" fmla="*/ 75373 h 625812"/>
                  <a:gd name="connsiteX5" fmla="*/ 605108 w 605108"/>
                  <a:gd name="connsiteY5" fmla="*/ 315730 h 625812"/>
                  <a:gd name="connsiteX6" fmla="*/ 528754 w 605108"/>
                  <a:gd name="connsiteY6" fmla="*/ 549458 h 625812"/>
                  <a:gd name="connsiteX7" fmla="*/ 302554 w 605108"/>
                  <a:gd name="connsiteY7" fmla="*/ 625813 h 625812"/>
                  <a:gd name="connsiteX8" fmla="*/ 76354 w 605108"/>
                  <a:gd name="connsiteY8" fmla="*/ 549458 h 625812"/>
                  <a:gd name="connsiteX9" fmla="*/ 414262 w 605108"/>
                  <a:gd name="connsiteY9" fmla="*/ 452890 h 625812"/>
                  <a:gd name="connsiteX10" fmla="*/ 449616 w 605108"/>
                  <a:gd name="connsiteY10" fmla="*/ 315730 h 625812"/>
                  <a:gd name="connsiteX11" fmla="*/ 414753 w 605108"/>
                  <a:gd name="connsiteY11" fmla="*/ 172514 h 625812"/>
                  <a:gd name="connsiteX12" fmla="*/ 302554 w 605108"/>
                  <a:gd name="connsiteY12" fmla="*/ 130040 h 625812"/>
                  <a:gd name="connsiteX13" fmla="*/ 189454 w 605108"/>
                  <a:gd name="connsiteY13" fmla="*/ 172514 h 625812"/>
                  <a:gd name="connsiteX14" fmla="*/ 154592 w 605108"/>
                  <a:gd name="connsiteY14" fmla="*/ 315730 h 625812"/>
                  <a:gd name="connsiteX15" fmla="*/ 189945 w 605108"/>
                  <a:gd name="connsiteY15" fmla="*/ 452890 h 625812"/>
                  <a:gd name="connsiteX16" fmla="*/ 302554 w 605108"/>
                  <a:gd name="connsiteY16" fmla="*/ 496673 h 625812"/>
                  <a:gd name="connsiteX17" fmla="*/ 414262 w 605108"/>
                  <a:gd name="connsiteY17" fmla="*/ 452645 h 62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05108" h="625812">
                    <a:moveTo>
                      <a:pt x="76354" y="549458"/>
                    </a:moveTo>
                    <a:cubicBezTo>
                      <a:pt x="25451" y="498555"/>
                      <a:pt x="0" y="420646"/>
                      <a:pt x="0" y="315730"/>
                    </a:cubicBezTo>
                    <a:cubicBezTo>
                      <a:pt x="0" y="205795"/>
                      <a:pt x="25151" y="125675"/>
                      <a:pt x="75454" y="75373"/>
                    </a:cubicBezTo>
                    <a:cubicBezTo>
                      <a:pt x="125757" y="25070"/>
                      <a:pt x="201457" y="-54"/>
                      <a:pt x="302554" y="0"/>
                    </a:cubicBezTo>
                    <a:cubicBezTo>
                      <a:pt x="403160" y="0"/>
                      <a:pt x="478723" y="25124"/>
                      <a:pt x="529245" y="75373"/>
                    </a:cubicBezTo>
                    <a:cubicBezTo>
                      <a:pt x="579766" y="125621"/>
                      <a:pt x="605054" y="205740"/>
                      <a:pt x="605108" y="315730"/>
                    </a:cubicBezTo>
                    <a:cubicBezTo>
                      <a:pt x="605108" y="420646"/>
                      <a:pt x="579656" y="498555"/>
                      <a:pt x="528754" y="549458"/>
                    </a:cubicBezTo>
                    <a:cubicBezTo>
                      <a:pt x="477851" y="600362"/>
                      <a:pt x="402451" y="625813"/>
                      <a:pt x="302554" y="625813"/>
                    </a:cubicBezTo>
                    <a:cubicBezTo>
                      <a:pt x="202712" y="625649"/>
                      <a:pt x="127312" y="600198"/>
                      <a:pt x="76354" y="549458"/>
                    </a:cubicBezTo>
                    <a:close/>
                    <a:moveTo>
                      <a:pt x="414262" y="452890"/>
                    </a:moveTo>
                    <a:cubicBezTo>
                      <a:pt x="437832" y="423701"/>
                      <a:pt x="449616" y="377981"/>
                      <a:pt x="449616" y="315730"/>
                    </a:cubicBezTo>
                    <a:cubicBezTo>
                      <a:pt x="449616" y="248514"/>
                      <a:pt x="437995" y="200775"/>
                      <a:pt x="414753" y="172514"/>
                    </a:cubicBezTo>
                    <a:cubicBezTo>
                      <a:pt x="391512" y="144253"/>
                      <a:pt x="354112" y="130095"/>
                      <a:pt x="302554" y="130040"/>
                    </a:cubicBezTo>
                    <a:cubicBezTo>
                      <a:pt x="250396" y="130040"/>
                      <a:pt x="212696" y="144198"/>
                      <a:pt x="189454" y="172514"/>
                    </a:cubicBezTo>
                    <a:cubicBezTo>
                      <a:pt x="166212" y="200830"/>
                      <a:pt x="154592" y="248569"/>
                      <a:pt x="154592" y="315730"/>
                    </a:cubicBezTo>
                    <a:cubicBezTo>
                      <a:pt x="154592" y="377927"/>
                      <a:pt x="166376" y="423647"/>
                      <a:pt x="189945" y="452890"/>
                    </a:cubicBezTo>
                    <a:cubicBezTo>
                      <a:pt x="213515" y="482133"/>
                      <a:pt x="251051" y="496728"/>
                      <a:pt x="302554" y="496673"/>
                    </a:cubicBezTo>
                    <a:cubicBezTo>
                      <a:pt x="353457" y="496509"/>
                      <a:pt x="390693" y="481833"/>
                      <a:pt x="414262" y="452645"/>
                    </a:cubicBez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0" name="9Slide.vn 5">
                <a:extLst>
                  <a:ext uri="{FF2B5EF4-FFF2-40B4-BE49-F238E27FC236}">
                    <a16:creationId xmlns:a16="http://schemas.microsoft.com/office/drawing/2014/main" id="{EC7D161C-E266-4E4D-B8F0-9C94381CC438}"/>
                  </a:ext>
                </a:extLst>
              </p:cNvPr>
              <p:cNvSpPr/>
              <p:nvPr/>
            </p:nvSpPr>
            <p:spPr>
              <a:xfrm>
                <a:off x="-6792087" y="3488793"/>
                <a:ext cx="348955" cy="362868"/>
              </a:xfrm>
              <a:custGeom>
                <a:avLst/>
                <a:gdLst>
                  <a:gd name="connsiteX0" fmla="*/ 0 w 348955"/>
                  <a:gd name="connsiteY0" fmla="*/ 0 h 362868"/>
                  <a:gd name="connsiteX1" fmla="*/ 0 w 348955"/>
                  <a:gd name="connsiteY1" fmla="*/ 362868 h 362868"/>
                  <a:gd name="connsiteX2" fmla="*/ 151727 w 348955"/>
                  <a:gd name="connsiteY2" fmla="*/ 362868 h 362868"/>
                  <a:gd name="connsiteX3" fmla="*/ 151727 w 348955"/>
                  <a:gd name="connsiteY3" fmla="*/ 118747 h 362868"/>
                  <a:gd name="connsiteX4" fmla="*/ 285368 w 348955"/>
                  <a:gd name="connsiteY4" fmla="*/ 118747 h 362868"/>
                  <a:gd name="connsiteX5" fmla="*/ 348956 w 348955"/>
                  <a:gd name="connsiteY5" fmla="*/ 0 h 362868"/>
                  <a:gd name="connsiteX6" fmla="*/ 178406 w 348955"/>
                  <a:gd name="connsiteY6" fmla="*/ 0 h 362868"/>
                  <a:gd name="connsiteX7" fmla="*/ 0 w 348955"/>
                  <a:gd name="connsiteY7" fmla="*/ 0 h 36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8955" h="362868">
                    <a:moveTo>
                      <a:pt x="0" y="0"/>
                    </a:moveTo>
                    <a:lnTo>
                      <a:pt x="0" y="362868"/>
                    </a:lnTo>
                    <a:lnTo>
                      <a:pt x="151727" y="362868"/>
                    </a:lnTo>
                    <a:lnTo>
                      <a:pt x="151727" y="118747"/>
                    </a:lnTo>
                    <a:lnTo>
                      <a:pt x="285368" y="118747"/>
                    </a:lnTo>
                    <a:lnTo>
                      <a:pt x="348956" y="0"/>
                    </a:lnTo>
                    <a:lnTo>
                      <a:pt x="17840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1" name="9Slide.vn 6">
                <a:extLst>
                  <a:ext uri="{FF2B5EF4-FFF2-40B4-BE49-F238E27FC236}">
                    <a16:creationId xmlns:a16="http://schemas.microsoft.com/office/drawing/2014/main" id="{2D4B5238-0EE6-47C7-AEB6-50E2A0C6C716}"/>
                  </a:ext>
                </a:extLst>
              </p:cNvPr>
              <p:cNvSpPr/>
              <p:nvPr/>
            </p:nvSpPr>
            <p:spPr>
              <a:xfrm>
                <a:off x="-6792087" y="3244671"/>
                <a:ext cx="441105" cy="116864"/>
              </a:xfrm>
              <a:custGeom>
                <a:avLst/>
                <a:gdLst>
                  <a:gd name="connsiteX0" fmla="*/ 0 w 441105"/>
                  <a:gd name="connsiteY0" fmla="*/ 0 h 116864"/>
                  <a:gd name="connsiteX1" fmla="*/ 0 w 441105"/>
                  <a:gd name="connsiteY1" fmla="*/ 116864 h 116864"/>
                  <a:gd name="connsiteX2" fmla="*/ 178406 w 441105"/>
                  <a:gd name="connsiteY2" fmla="*/ 116864 h 116864"/>
                  <a:gd name="connsiteX3" fmla="*/ 371298 w 441105"/>
                  <a:gd name="connsiteY3" fmla="*/ 116864 h 116864"/>
                  <a:gd name="connsiteX4" fmla="*/ 441105 w 441105"/>
                  <a:gd name="connsiteY4" fmla="*/ 0 h 116864"/>
                  <a:gd name="connsiteX5" fmla="*/ 0 w 441105"/>
                  <a:gd name="connsiteY5" fmla="*/ 0 h 11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1105" h="116864">
                    <a:moveTo>
                      <a:pt x="0" y="0"/>
                    </a:moveTo>
                    <a:lnTo>
                      <a:pt x="0" y="116864"/>
                    </a:lnTo>
                    <a:lnTo>
                      <a:pt x="178406" y="116864"/>
                    </a:lnTo>
                    <a:lnTo>
                      <a:pt x="371298" y="116864"/>
                    </a:lnTo>
                    <a:lnTo>
                      <a:pt x="44110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2" name="9Slide.vn 7">
                <a:extLst>
                  <a:ext uri="{FF2B5EF4-FFF2-40B4-BE49-F238E27FC236}">
                    <a16:creationId xmlns:a16="http://schemas.microsoft.com/office/drawing/2014/main" id="{1E88CE70-DEA3-45DB-A57B-CD4BAC7070D3}"/>
                  </a:ext>
                </a:extLst>
              </p:cNvPr>
              <p:cNvSpPr/>
              <p:nvPr/>
            </p:nvSpPr>
            <p:spPr>
              <a:xfrm>
                <a:off x="-7457510" y="3244671"/>
                <a:ext cx="226935" cy="259671"/>
              </a:xfrm>
              <a:custGeom>
                <a:avLst/>
                <a:gdLst>
                  <a:gd name="connsiteX0" fmla="*/ 226936 w 226935"/>
                  <a:gd name="connsiteY0" fmla="*/ 127258 h 259671"/>
                  <a:gd name="connsiteX1" fmla="*/ 158356 w 226935"/>
                  <a:gd name="connsiteY1" fmla="*/ 0 h 259671"/>
                  <a:gd name="connsiteX2" fmla="*/ 0 w 226935"/>
                  <a:gd name="connsiteY2" fmla="*/ 0 h 259671"/>
                  <a:gd name="connsiteX3" fmla="*/ 147390 w 226935"/>
                  <a:gd name="connsiteY3" fmla="*/ 259671 h 259671"/>
                  <a:gd name="connsiteX4" fmla="*/ 226936 w 226935"/>
                  <a:gd name="connsiteY4" fmla="*/ 127258 h 25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935" h="259671">
                    <a:moveTo>
                      <a:pt x="226936" y="127258"/>
                    </a:moveTo>
                    <a:lnTo>
                      <a:pt x="158356" y="0"/>
                    </a:lnTo>
                    <a:lnTo>
                      <a:pt x="0" y="0"/>
                    </a:lnTo>
                    <a:lnTo>
                      <a:pt x="147390" y="259671"/>
                    </a:lnTo>
                    <a:lnTo>
                      <a:pt x="226936" y="127258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3" name="9Slide.vn 8">
                <a:extLst>
                  <a:ext uri="{FF2B5EF4-FFF2-40B4-BE49-F238E27FC236}">
                    <a16:creationId xmlns:a16="http://schemas.microsoft.com/office/drawing/2014/main" id="{727F9612-70F3-4603-ACCD-2FA6CA2B691D}"/>
                  </a:ext>
                </a:extLst>
              </p:cNvPr>
              <p:cNvSpPr/>
              <p:nvPr/>
            </p:nvSpPr>
            <p:spPr>
              <a:xfrm>
                <a:off x="-7239740" y="3244671"/>
                <a:ext cx="370397" cy="606990"/>
              </a:xfrm>
              <a:custGeom>
                <a:avLst/>
                <a:gdLst>
                  <a:gd name="connsiteX0" fmla="*/ 212042 w 370397"/>
                  <a:gd name="connsiteY0" fmla="*/ 0 h 606990"/>
                  <a:gd name="connsiteX1" fmla="*/ 130040 w 370397"/>
                  <a:gd name="connsiteY1" fmla="*/ 152054 h 606990"/>
                  <a:gd name="connsiteX2" fmla="*/ 0 w 370397"/>
                  <a:gd name="connsiteY2" fmla="*/ 394049 h 606990"/>
                  <a:gd name="connsiteX3" fmla="*/ 0 w 370397"/>
                  <a:gd name="connsiteY3" fmla="*/ 606990 h 606990"/>
                  <a:gd name="connsiteX4" fmla="*/ 152627 w 370397"/>
                  <a:gd name="connsiteY4" fmla="*/ 606990 h 606990"/>
                  <a:gd name="connsiteX5" fmla="*/ 152627 w 370397"/>
                  <a:gd name="connsiteY5" fmla="*/ 383655 h 606990"/>
                  <a:gd name="connsiteX6" fmla="*/ 370398 w 370397"/>
                  <a:gd name="connsiteY6" fmla="*/ 0 h 606990"/>
                  <a:gd name="connsiteX7" fmla="*/ 212042 w 370397"/>
                  <a:gd name="connsiteY7" fmla="*/ 0 h 6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0397" h="606990">
                    <a:moveTo>
                      <a:pt x="212042" y="0"/>
                    </a:moveTo>
                    <a:lnTo>
                      <a:pt x="130040" y="152054"/>
                    </a:lnTo>
                    <a:lnTo>
                      <a:pt x="0" y="394049"/>
                    </a:lnTo>
                    <a:lnTo>
                      <a:pt x="0" y="606990"/>
                    </a:lnTo>
                    <a:lnTo>
                      <a:pt x="152627" y="606990"/>
                    </a:lnTo>
                    <a:lnTo>
                      <a:pt x="152627" y="383655"/>
                    </a:lnTo>
                    <a:lnTo>
                      <a:pt x="370398" y="0"/>
                    </a:lnTo>
                    <a:lnTo>
                      <a:pt x="212042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</p:grpSp>
        <p:sp>
          <p:nvSpPr>
            <p:cNvPr id="7" name="9Slide.vn 9">
              <a:extLst>
                <a:ext uri="{FF2B5EF4-FFF2-40B4-BE49-F238E27FC236}">
                  <a16:creationId xmlns:a16="http://schemas.microsoft.com/office/drawing/2014/main" id="{6323F30D-C7D7-4CFE-9CBD-0D6E20BBB9C9}"/>
                </a:ext>
              </a:extLst>
            </p:cNvPr>
            <p:cNvSpPr/>
            <p:nvPr/>
          </p:nvSpPr>
          <p:spPr>
            <a:xfrm>
              <a:off x="0" y="662650"/>
              <a:ext cx="365760" cy="18288"/>
            </a:xfrm>
            <a:prstGeom prst="rect">
              <a:avLst/>
            </a:prstGeom>
            <a:gradFill flip="none" rotWithShape="1">
              <a:gsLst>
                <a:gs pos="7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77800" algn="ctr" rotWithShape="0">
                <a:schemeClr val="accent6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  <p:sp>
        <p:nvSpPr>
          <p:cNvPr id="3" name="9Slide.vn 10">
            <a:extLst>
              <a:ext uri="{FF2B5EF4-FFF2-40B4-BE49-F238E27FC236}">
                <a16:creationId xmlns:a16="http://schemas.microsoft.com/office/drawing/2014/main" id="{0B4EDA34-F426-B537-6B80-B0B066251514}"/>
              </a:ext>
            </a:extLst>
          </p:cNvPr>
          <p:cNvSpPr/>
          <p:nvPr/>
        </p:nvSpPr>
        <p:spPr>
          <a:xfrm>
            <a:off x="899795" y="1011978"/>
            <a:ext cx="10392412" cy="4834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sp>
        <p:nvSpPr>
          <p:cNvPr id="17" name="9Slide.vn 10">
            <a:extLst>
              <a:ext uri="{FF2B5EF4-FFF2-40B4-BE49-F238E27FC236}">
                <a16:creationId xmlns:a16="http://schemas.microsoft.com/office/drawing/2014/main" id="{F8A3995E-BD59-4E7E-B186-89BBE0BE820C}"/>
              </a:ext>
            </a:extLst>
          </p:cNvPr>
          <p:cNvSpPr/>
          <p:nvPr/>
        </p:nvSpPr>
        <p:spPr>
          <a:xfrm>
            <a:off x="899793" y="1002690"/>
            <a:ext cx="10392412" cy="485256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  <a:alpha val="50000"/>
                </a:schemeClr>
              </a:gs>
              <a:gs pos="0">
                <a:srgbClr val="5C4B9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grpSp>
        <p:nvGrpSpPr>
          <p:cNvPr id="4" name="9Slide.vn 11">
            <a:extLst>
              <a:ext uri="{FF2B5EF4-FFF2-40B4-BE49-F238E27FC236}">
                <a16:creationId xmlns:a16="http://schemas.microsoft.com/office/drawing/2014/main" id="{842918BA-BD8A-4DDA-B40F-1C9F2B38817F}"/>
              </a:ext>
            </a:extLst>
          </p:cNvPr>
          <p:cNvGrpSpPr/>
          <p:nvPr/>
        </p:nvGrpSpPr>
        <p:grpSpPr>
          <a:xfrm>
            <a:off x="0" y="5373342"/>
            <a:ext cx="6077712" cy="1484657"/>
            <a:chOff x="6600825" y="4314548"/>
            <a:chExt cx="5591175" cy="2543452"/>
          </a:xfrm>
        </p:grpSpPr>
        <p:sp>
          <p:nvSpPr>
            <p:cNvPr id="2" name="9Slide.vn 12">
              <a:extLst>
                <a:ext uri="{FF2B5EF4-FFF2-40B4-BE49-F238E27FC236}">
                  <a16:creationId xmlns:a16="http://schemas.microsoft.com/office/drawing/2014/main" id="{B5A063E7-1787-4C2C-AAAD-9ED9B1BAA8D0}"/>
                </a:ext>
              </a:extLst>
            </p:cNvPr>
            <p:cNvSpPr/>
            <p:nvPr/>
          </p:nvSpPr>
          <p:spPr>
            <a:xfrm>
              <a:off x="6600825" y="4314548"/>
              <a:ext cx="5591175" cy="2543452"/>
            </a:xfrm>
            <a:prstGeom prst="rect">
              <a:avLst/>
            </a:prstGeom>
            <a:gradFill flip="none" rotWithShape="1">
              <a:gsLst>
                <a:gs pos="7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17500" dist="622300" dir="5520000" sx="80000" sy="80000" algn="tl" rotWithShape="0">
                <a:schemeClr val="accent6">
                  <a:alpha val="6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16" name="9Slide.vn 13">
              <a:extLst>
                <a:ext uri="{FF2B5EF4-FFF2-40B4-BE49-F238E27FC236}">
                  <a16:creationId xmlns:a16="http://schemas.microsoft.com/office/drawing/2014/main" id="{76AB559F-DCE7-4AF2-8C6E-154FF1EB1B6C}"/>
                </a:ext>
              </a:extLst>
            </p:cNvPr>
            <p:cNvSpPr txBox="1"/>
            <p:nvPr/>
          </p:nvSpPr>
          <p:spPr>
            <a:xfrm>
              <a:off x="7362824" y="4869155"/>
              <a:ext cx="4525849" cy="1676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>
                  <a:solidFill>
                    <a:schemeClr val="bg1"/>
                  </a:solidFill>
                  <a:latin typeface="#9Slide03 Play" panose="00000500000000000000" pitchFamily="2" charset="0"/>
                  <a:sym typeface="Wingdings" panose="05000000000000000000" pitchFamily="2" charset="2"/>
                </a:rPr>
                <a:t>3.2 Staging area</a:t>
              </a:r>
              <a:br>
                <a:rPr lang="en-US" sz="3200">
                  <a:solidFill>
                    <a:schemeClr val="bg1"/>
                  </a:solidFill>
                  <a:latin typeface="#9Slide03 Play" panose="00000500000000000000" pitchFamily="2" charset="0"/>
                  <a:sym typeface="Wingdings" panose="05000000000000000000" pitchFamily="2" charset="2"/>
                </a:rPr>
              </a:br>
              <a:r>
                <a:rPr lang="en-US" sz="3200">
                  <a:solidFill>
                    <a:schemeClr val="bg1"/>
                  </a:solidFill>
                  <a:latin typeface="#9Slide03 Play" panose="00000500000000000000" pitchFamily="2" charset="0"/>
                  <a:sym typeface="Wingdings" panose="05000000000000000000" pitchFamily="2" charset="2"/>
                </a:rPr>
                <a:t> Data warehouse</a:t>
              </a:r>
              <a:endParaRPr lang="en-US" sz="3200">
                <a:solidFill>
                  <a:schemeClr val="bg1"/>
                </a:solidFill>
                <a:latin typeface="#9Slide03 Play" panose="00000500000000000000" pitchFamily="2" charset="0"/>
              </a:endParaRPr>
            </a:p>
          </p:txBody>
        </p:sp>
      </p:grpSp>
      <p:grpSp>
        <p:nvGrpSpPr>
          <p:cNvPr id="15" name="9Slide.vn 15">
            <a:extLst>
              <a:ext uri="{FF2B5EF4-FFF2-40B4-BE49-F238E27FC236}">
                <a16:creationId xmlns:a16="http://schemas.microsoft.com/office/drawing/2014/main" id="{8E482D5A-6657-140A-3CE0-0AA62B829AE0}"/>
              </a:ext>
            </a:extLst>
          </p:cNvPr>
          <p:cNvGrpSpPr/>
          <p:nvPr/>
        </p:nvGrpSpPr>
        <p:grpSpPr>
          <a:xfrm>
            <a:off x="9342033" y="6007605"/>
            <a:ext cx="457200" cy="457200"/>
            <a:chOff x="7235825" y="901110"/>
            <a:chExt cx="457200" cy="457200"/>
          </a:xfrm>
          <a:gradFill flip="none" rotWithShape="1">
            <a:gsLst>
              <a:gs pos="77000">
                <a:schemeClr val="accent6"/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algn="ctr" rotWithShape="0">
              <a:schemeClr val="accent6">
                <a:alpha val="96000"/>
              </a:schemeClr>
            </a:outerShdw>
          </a:effectLst>
        </p:grpSpPr>
        <p:sp>
          <p:nvSpPr>
            <p:cNvPr id="19" name="9Slide.vn 16">
              <a:extLst>
                <a:ext uri="{FF2B5EF4-FFF2-40B4-BE49-F238E27FC236}">
                  <a16:creationId xmlns:a16="http://schemas.microsoft.com/office/drawing/2014/main" id="{574A1CB5-F7DA-EE0A-8146-1DD7FD194F75}"/>
                </a:ext>
              </a:extLst>
            </p:cNvPr>
            <p:cNvSpPr/>
            <p:nvPr/>
          </p:nvSpPr>
          <p:spPr>
            <a:xfrm>
              <a:off x="7455281" y="901110"/>
              <a:ext cx="18288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26" name="9Slide.vn 17">
              <a:extLst>
                <a:ext uri="{FF2B5EF4-FFF2-40B4-BE49-F238E27FC236}">
                  <a16:creationId xmlns:a16="http://schemas.microsoft.com/office/drawing/2014/main" id="{A2F584A8-CDB7-E2CF-41D3-7AC5681EADCB}"/>
                </a:ext>
              </a:extLst>
            </p:cNvPr>
            <p:cNvSpPr/>
            <p:nvPr/>
          </p:nvSpPr>
          <p:spPr>
            <a:xfrm rot="5400000">
              <a:off x="7455281" y="901110"/>
              <a:ext cx="18288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B2187E3-BDC0-6465-8CDB-2D47F8CA7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833018"/>
              </p:ext>
            </p:extLst>
          </p:nvPr>
        </p:nvGraphicFramePr>
        <p:xfrm>
          <a:off x="6846157" y="2212047"/>
          <a:ext cx="1909679" cy="2904842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1250115557"/>
                    </a:ext>
                  </a:extLst>
                </a:gridCol>
                <a:gridCol w="1560429">
                  <a:extLst>
                    <a:ext uri="{9D8B030D-6E8A-4147-A177-3AD203B41FA5}">
                      <a16:colId xmlns:a16="http://schemas.microsoft.com/office/drawing/2014/main" val="2800729160"/>
                    </a:ext>
                  </a:extLst>
                </a:gridCol>
              </a:tblGrid>
              <a:tr h="359562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FACT_ORDER</a:t>
                      </a:r>
                      <a:endParaRPr lang="vi-VN" sz="11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FACT_ORDER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553078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PK</a:t>
                      </a:r>
                      <a:endParaRPr lang="vi-V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ORDER_ID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82997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PK</a:t>
                      </a:r>
                      <a:endParaRPr lang="vi-V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LORDER_ID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00657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9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ORDER_DATE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685984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9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CITY_ID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14719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9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CUST_ID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18179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9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SALE_PERSON_ID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025501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9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PRODUCT_ID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132295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9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QUANTITY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05445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9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UNIT_PRICE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527766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9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GROSS_SALES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327557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E2E082C-45C0-88D9-543C-2927D3D75582}"/>
              </a:ext>
            </a:extLst>
          </p:cNvPr>
          <p:cNvGrpSpPr/>
          <p:nvPr/>
        </p:nvGrpSpPr>
        <p:grpSpPr>
          <a:xfrm>
            <a:off x="1183124" y="2373147"/>
            <a:ext cx="1629224" cy="1279939"/>
            <a:chOff x="1183124" y="2373147"/>
            <a:chExt cx="1629224" cy="1279939"/>
          </a:xfrm>
        </p:grpSpPr>
        <p:pic>
          <p:nvPicPr>
            <p:cNvPr id="20" name="Picture 2" descr="Download Database - Database Icon Png - Full Size PNG Image - PNGkit">
              <a:extLst>
                <a:ext uri="{FF2B5EF4-FFF2-40B4-BE49-F238E27FC236}">
                  <a16:creationId xmlns:a16="http://schemas.microsoft.com/office/drawing/2014/main" id="{AAE80A7F-EF0D-5972-59DE-1835272F4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2851" y="2863316"/>
              <a:ext cx="789770" cy="789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9Slide.vn 13">
              <a:extLst>
                <a:ext uri="{FF2B5EF4-FFF2-40B4-BE49-F238E27FC236}">
                  <a16:creationId xmlns:a16="http://schemas.microsoft.com/office/drawing/2014/main" id="{458648BE-7BD1-6363-67E1-1F3B6DA9E58E}"/>
                </a:ext>
              </a:extLst>
            </p:cNvPr>
            <p:cNvSpPr txBox="1"/>
            <p:nvPr/>
          </p:nvSpPr>
          <p:spPr>
            <a:xfrm>
              <a:off x="1183124" y="2373147"/>
              <a:ext cx="1629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b="1">
                  <a:solidFill>
                    <a:schemeClr val="bg1"/>
                  </a:solidFill>
                  <a:latin typeface="#9Slide03 Play" panose="00000500000000000000" pitchFamily="2" charset="0"/>
                </a:rPr>
                <a:t>Staging area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C35DEA-D6D5-6546-48E3-235A0B101F51}"/>
              </a:ext>
            </a:extLst>
          </p:cNvPr>
          <p:cNvCxnSpPr>
            <a:cxnSpLocks/>
          </p:cNvCxnSpPr>
          <p:nvPr/>
        </p:nvCxnSpPr>
        <p:spPr>
          <a:xfrm>
            <a:off x="2812348" y="3246614"/>
            <a:ext cx="81599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1816D0F-BDE0-C9F4-8ED1-FEE4EA51A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975392"/>
              </p:ext>
            </p:extLst>
          </p:nvPr>
        </p:nvGraphicFramePr>
        <p:xfrm>
          <a:off x="4100621" y="834952"/>
          <a:ext cx="1909679" cy="1485021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1250115557"/>
                    </a:ext>
                  </a:extLst>
                </a:gridCol>
                <a:gridCol w="1560429">
                  <a:extLst>
                    <a:ext uri="{9D8B030D-6E8A-4147-A177-3AD203B41FA5}">
                      <a16:colId xmlns:a16="http://schemas.microsoft.com/office/drawing/2014/main" val="2800729160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DIM_DATE</a:t>
                      </a:r>
                      <a:endParaRPr lang="vi-VN" sz="11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FACT_ORDER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553078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PK</a:t>
                      </a:r>
                      <a:endParaRPr lang="vi-V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DATE_ID</a:t>
                      </a:r>
                      <a:endParaRPr lang="vi-V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82997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00657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685984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MONTH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14719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181790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355A8C8-FABE-0849-B7A1-CD35067DC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932505"/>
              </p:ext>
            </p:extLst>
          </p:nvPr>
        </p:nvGraphicFramePr>
        <p:xfrm>
          <a:off x="4100623" y="2740699"/>
          <a:ext cx="1909679" cy="2480701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1250115557"/>
                    </a:ext>
                  </a:extLst>
                </a:gridCol>
                <a:gridCol w="1560429">
                  <a:extLst>
                    <a:ext uri="{9D8B030D-6E8A-4147-A177-3AD203B41FA5}">
                      <a16:colId xmlns:a16="http://schemas.microsoft.com/office/drawing/2014/main" val="2800729160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DIM_CUSTOMER</a:t>
                      </a:r>
                      <a:endParaRPr lang="vi-VN" sz="11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FACT_ORDER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553078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PK</a:t>
                      </a:r>
                      <a:endParaRPr lang="vi-V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CUSTOMER_ID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82997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00657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LAST_NAME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685984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FIRST_NAME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14719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18179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CITY_ID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43739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PHONE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10718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050909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SALES_PERSON_ID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3295152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DBD171F-022C-42A1-C2CE-18092740A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9623"/>
              </p:ext>
            </p:extLst>
          </p:nvPr>
        </p:nvGraphicFramePr>
        <p:xfrm>
          <a:off x="9342033" y="1587324"/>
          <a:ext cx="1909679" cy="1236101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1250115557"/>
                    </a:ext>
                  </a:extLst>
                </a:gridCol>
                <a:gridCol w="1560429">
                  <a:extLst>
                    <a:ext uri="{9D8B030D-6E8A-4147-A177-3AD203B41FA5}">
                      <a16:colId xmlns:a16="http://schemas.microsoft.com/office/drawing/2014/main" val="280072916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DIM_PRODUCT</a:t>
                      </a:r>
                      <a:endParaRPr lang="vi-VN" sz="11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FACT_ORDER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553078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PK</a:t>
                      </a:r>
                      <a:endParaRPr lang="vi-V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PRODUCT_ID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82997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PRODUCT_NAME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00657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685984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14719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D0F1BDB-892C-F3C7-B42E-E8060CC60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07311"/>
              </p:ext>
            </p:extLst>
          </p:nvPr>
        </p:nvGraphicFramePr>
        <p:xfrm>
          <a:off x="9376497" y="3412180"/>
          <a:ext cx="1909679" cy="1982861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1250115557"/>
                    </a:ext>
                  </a:extLst>
                </a:gridCol>
                <a:gridCol w="1560429">
                  <a:extLst>
                    <a:ext uri="{9D8B030D-6E8A-4147-A177-3AD203B41FA5}">
                      <a16:colId xmlns:a16="http://schemas.microsoft.com/office/drawing/2014/main" val="2800729160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DIM_CITY</a:t>
                      </a:r>
                      <a:endParaRPr lang="vi-VN" sz="11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FACT_ORDER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553078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PK</a:t>
                      </a:r>
                      <a:endParaRPr lang="vi-V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CITY_ID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82997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CITY_NAME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00657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POPULATION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685984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COUNTRY_ID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14719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COUNTRY_NAME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18179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REGION_ID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43739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REGION_NAME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1071817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BF78841-6C98-00B3-28D5-FA603CC63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330186"/>
              </p:ext>
            </p:extLst>
          </p:nvPr>
        </p:nvGraphicFramePr>
        <p:xfrm>
          <a:off x="6846157" y="271042"/>
          <a:ext cx="1909679" cy="1236101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1250115557"/>
                    </a:ext>
                  </a:extLst>
                </a:gridCol>
                <a:gridCol w="1560429">
                  <a:extLst>
                    <a:ext uri="{9D8B030D-6E8A-4147-A177-3AD203B41FA5}">
                      <a16:colId xmlns:a16="http://schemas.microsoft.com/office/drawing/2014/main" val="2800729160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DIM_SALES_PERSON</a:t>
                      </a:r>
                      <a:endParaRPr lang="vi-VN" sz="11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FACT_ORDER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553078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PK</a:t>
                      </a:r>
                      <a:endParaRPr lang="vi-V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vi-VN" sz="10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82997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vi-V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FIRST_NAME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00657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vi-V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LAST_NAME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685984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800" b="1" kern="1200">
                        <a:solidFill>
                          <a:schemeClr val="tx1"/>
                        </a:solidFill>
                        <a:effectLst/>
                        <a:latin typeface="#9Slide03 Ample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vi-V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HIRE_DATE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147199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8D8F77-BD02-14DC-3D5F-2CBB264468B2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8762802" y="2205374"/>
            <a:ext cx="579231" cy="627339"/>
          </a:xfrm>
          <a:prstGeom prst="straightConnector1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1C4DE1-38B8-F124-1A4D-448B559841DC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>
            <a:off x="8755836" y="3664468"/>
            <a:ext cx="620661" cy="739142"/>
          </a:xfrm>
          <a:prstGeom prst="straightConnector1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D4C691-10AB-E3AF-3E69-0F97693F9877}"/>
              </a:ext>
            </a:extLst>
          </p:cNvPr>
          <p:cNvCxnSpPr>
            <a:cxnSpLocks/>
            <a:stCxn id="18" idx="0"/>
            <a:endCxn id="29" idx="2"/>
          </p:cNvCxnSpPr>
          <p:nvPr/>
        </p:nvCxnSpPr>
        <p:spPr>
          <a:xfrm flipV="1">
            <a:off x="7800996" y="1507143"/>
            <a:ext cx="0" cy="704904"/>
          </a:xfrm>
          <a:prstGeom prst="straightConnector1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517E91-15CF-6BBD-8D86-4A99ED571753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6010300" y="1577462"/>
            <a:ext cx="764371" cy="657981"/>
          </a:xfrm>
          <a:prstGeom prst="straightConnector1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8A5FAF-A8CB-BBE8-3E10-DA86921BD98C}"/>
              </a:ext>
            </a:extLst>
          </p:cNvPr>
          <p:cNvCxnSpPr>
            <a:cxnSpLocks/>
            <a:stCxn id="18" idx="1"/>
            <a:endCxn id="25" idx="3"/>
          </p:cNvCxnSpPr>
          <p:nvPr/>
        </p:nvCxnSpPr>
        <p:spPr>
          <a:xfrm flipH="1">
            <a:off x="6010302" y="3664468"/>
            <a:ext cx="835855" cy="316581"/>
          </a:xfrm>
          <a:prstGeom prst="straightConnector1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6446322D-FA2C-ECDD-DE9D-F5E1AAD6E1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343514"/>
              </p:ext>
            </p:extLst>
          </p:nvPr>
        </p:nvGraphicFramePr>
        <p:xfrm>
          <a:off x="6108259" y="530850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914563" imgH="771697" progId="Excel.Sheet.12">
                  <p:embed/>
                </p:oleObj>
              </mc:Choice>
              <mc:Fallback>
                <p:oleObj name="Worksheet" showAsIcon="1" r:id="rId3" imgW="914563" imgH="7716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08259" y="530850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A2C4871-036E-DBCE-08DA-B503AE3FB305}"/>
              </a:ext>
            </a:extLst>
          </p:cNvPr>
          <p:cNvSpPr txBox="1"/>
          <p:nvPr/>
        </p:nvSpPr>
        <p:spPr>
          <a:xfrm>
            <a:off x="2508137" y="3312737"/>
            <a:ext cx="1424417" cy="703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>
                <a:solidFill>
                  <a:schemeClr val="bg1"/>
                </a:solidFill>
              </a:rPr>
              <a:t>Incremental Update</a:t>
            </a:r>
            <a:endParaRPr lang="vi-VN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07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9Slide.vn 2">
            <a:extLst>
              <a:ext uri="{FF2B5EF4-FFF2-40B4-BE49-F238E27FC236}">
                <a16:creationId xmlns:a16="http://schemas.microsoft.com/office/drawing/2014/main" id="{EF4C4EDC-7398-43AE-A5B9-DA4771E91569}"/>
              </a:ext>
            </a:extLst>
          </p:cNvPr>
          <p:cNvGrpSpPr/>
          <p:nvPr/>
        </p:nvGrpSpPr>
        <p:grpSpPr>
          <a:xfrm>
            <a:off x="0" y="577019"/>
            <a:ext cx="1384917" cy="221636"/>
            <a:chOff x="0" y="560976"/>
            <a:chExt cx="1384917" cy="2216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539797-EC62-4454-9B08-86D69BBBB938}"/>
                </a:ext>
              </a:extLst>
            </p:cNvPr>
            <p:cNvGrpSpPr/>
            <p:nvPr/>
          </p:nvGrpSpPr>
          <p:grpSpPr>
            <a:xfrm>
              <a:off x="593494" y="560976"/>
              <a:ext cx="791423" cy="221636"/>
              <a:chOff x="-7992810" y="3235505"/>
              <a:chExt cx="2234660" cy="625812"/>
            </a:xfrm>
            <a:solidFill>
              <a:schemeClr val="bg1"/>
            </a:solidFill>
            <a:effectLst/>
          </p:grpSpPr>
          <p:sp>
            <p:nvSpPr>
              <p:cNvPr id="8" name="9Slide.vn 3">
                <a:extLst>
                  <a:ext uri="{FF2B5EF4-FFF2-40B4-BE49-F238E27FC236}">
                    <a16:creationId xmlns:a16="http://schemas.microsoft.com/office/drawing/2014/main" id="{EECBE028-0FBC-490C-B483-CB962BA575FA}"/>
                  </a:ext>
                </a:extLst>
              </p:cNvPr>
              <p:cNvSpPr/>
              <p:nvPr/>
            </p:nvSpPr>
            <p:spPr>
              <a:xfrm>
                <a:off x="-7992810" y="3244834"/>
                <a:ext cx="547576" cy="606990"/>
              </a:xfrm>
              <a:custGeom>
                <a:avLst/>
                <a:gdLst>
                  <a:gd name="connsiteX0" fmla="*/ 0 w 547576"/>
                  <a:gd name="connsiteY0" fmla="*/ 0 h 606990"/>
                  <a:gd name="connsiteX1" fmla="*/ 262944 w 547576"/>
                  <a:gd name="connsiteY1" fmla="*/ 0 h 606990"/>
                  <a:gd name="connsiteX2" fmla="*/ 476377 w 547576"/>
                  <a:gd name="connsiteY2" fmla="*/ 72590 h 606990"/>
                  <a:gd name="connsiteX3" fmla="*/ 547576 w 547576"/>
                  <a:gd name="connsiteY3" fmla="*/ 307301 h 606990"/>
                  <a:gd name="connsiteX4" fmla="*/ 476377 w 547576"/>
                  <a:gd name="connsiteY4" fmla="*/ 533991 h 606990"/>
                  <a:gd name="connsiteX5" fmla="*/ 262944 w 547576"/>
                  <a:gd name="connsiteY5" fmla="*/ 606990 h 606990"/>
                  <a:gd name="connsiteX6" fmla="*/ 0 w 547576"/>
                  <a:gd name="connsiteY6" fmla="*/ 606990 h 606990"/>
                  <a:gd name="connsiteX7" fmla="*/ 242158 w 547576"/>
                  <a:gd name="connsiteY7" fmla="*/ 490126 h 606990"/>
                  <a:gd name="connsiteX8" fmla="*/ 327023 w 547576"/>
                  <a:gd name="connsiteY8" fmla="*/ 474659 h 606990"/>
                  <a:gd name="connsiteX9" fmla="*/ 376126 w 547576"/>
                  <a:gd name="connsiteY9" fmla="*/ 419991 h 606990"/>
                  <a:gd name="connsiteX10" fmla="*/ 393067 w 547576"/>
                  <a:gd name="connsiteY10" fmla="*/ 306891 h 606990"/>
                  <a:gd name="connsiteX11" fmla="*/ 377517 w 547576"/>
                  <a:gd name="connsiteY11" fmla="*/ 191418 h 606990"/>
                  <a:gd name="connsiteX12" fmla="*/ 329479 w 547576"/>
                  <a:gd name="connsiteY12" fmla="*/ 133477 h 606990"/>
                  <a:gd name="connsiteX13" fmla="*/ 242240 w 547576"/>
                  <a:gd name="connsiteY13" fmla="*/ 116455 h 606990"/>
                  <a:gd name="connsiteX14" fmla="*/ 151727 w 547576"/>
                  <a:gd name="connsiteY14" fmla="*/ 116455 h 606990"/>
                  <a:gd name="connsiteX15" fmla="*/ 151727 w 547576"/>
                  <a:gd name="connsiteY15" fmla="*/ 489717 h 6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7576" h="606990">
                    <a:moveTo>
                      <a:pt x="0" y="0"/>
                    </a:moveTo>
                    <a:lnTo>
                      <a:pt x="262944" y="0"/>
                    </a:lnTo>
                    <a:cubicBezTo>
                      <a:pt x="357822" y="0"/>
                      <a:pt x="428966" y="24197"/>
                      <a:pt x="476377" y="72590"/>
                    </a:cubicBezTo>
                    <a:cubicBezTo>
                      <a:pt x="523789" y="120983"/>
                      <a:pt x="547522" y="199220"/>
                      <a:pt x="547576" y="307301"/>
                    </a:cubicBezTo>
                    <a:cubicBezTo>
                      <a:pt x="547576" y="409707"/>
                      <a:pt x="523843" y="485270"/>
                      <a:pt x="476377" y="533991"/>
                    </a:cubicBezTo>
                    <a:cubicBezTo>
                      <a:pt x="428911" y="582712"/>
                      <a:pt x="357767" y="607045"/>
                      <a:pt x="262944" y="606990"/>
                    </a:cubicBezTo>
                    <a:lnTo>
                      <a:pt x="0" y="606990"/>
                    </a:lnTo>
                    <a:close/>
                    <a:moveTo>
                      <a:pt x="242158" y="490126"/>
                    </a:moveTo>
                    <a:cubicBezTo>
                      <a:pt x="271232" y="491171"/>
                      <a:pt x="300187" y="485893"/>
                      <a:pt x="327023" y="474659"/>
                    </a:cubicBezTo>
                    <a:cubicBezTo>
                      <a:pt x="349675" y="463249"/>
                      <a:pt x="367204" y="443733"/>
                      <a:pt x="376126" y="419991"/>
                    </a:cubicBezTo>
                    <a:cubicBezTo>
                      <a:pt x="387420" y="393530"/>
                      <a:pt x="393067" y="355830"/>
                      <a:pt x="393067" y="306891"/>
                    </a:cubicBezTo>
                    <a:cubicBezTo>
                      <a:pt x="393067" y="257952"/>
                      <a:pt x="387883" y="219462"/>
                      <a:pt x="377517" y="191418"/>
                    </a:cubicBezTo>
                    <a:cubicBezTo>
                      <a:pt x="369384" y="166738"/>
                      <a:pt x="352225" y="146042"/>
                      <a:pt x="329479" y="133477"/>
                    </a:cubicBezTo>
                    <a:cubicBezTo>
                      <a:pt x="307655" y="122075"/>
                      <a:pt x="278576" y="116400"/>
                      <a:pt x="242240" y="116455"/>
                    </a:cubicBezTo>
                    <a:lnTo>
                      <a:pt x="151727" y="116455"/>
                    </a:lnTo>
                    <a:lnTo>
                      <a:pt x="151727" y="489717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9" name="9Slide.vn 4">
                <a:extLst>
                  <a:ext uri="{FF2B5EF4-FFF2-40B4-BE49-F238E27FC236}">
                    <a16:creationId xmlns:a16="http://schemas.microsoft.com/office/drawing/2014/main" id="{A90BCA89-6AA6-4532-ABA0-E23002FD7BE4}"/>
                  </a:ext>
                </a:extLst>
              </p:cNvPr>
              <p:cNvSpPr/>
              <p:nvPr/>
            </p:nvSpPr>
            <p:spPr>
              <a:xfrm>
                <a:off x="-6363258" y="3235505"/>
                <a:ext cx="605108" cy="625812"/>
              </a:xfrm>
              <a:custGeom>
                <a:avLst/>
                <a:gdLst>
                  <a:gd name="connsiteX0" fmla="*/ 76354 w 605108"/>
                  <a:gd name="connsiteY0" fmla="*/ 549458 h 625812"/>
                  <a:gd name="connsiteX1" fmla="*/ 0 w 605108"/>
                  <a:gd name="connsiteY1" fmla="*/ 315730 h 625812"/>
                  <a:gd name="connsiteX2" fmla="*/ 75454 w 605108"/>
                  <a:gd name="connsiteY2" fmla="*/ 75373 h 625812"/>
                  <a:gd name="connsiteX3" fmla="*/ 302554 w 605108"/>
                  <a:gd name="connsiteY3" fmla="*/ 0 h 625812"/>
                  <a:gd name="connsiteX4" fmla="*/ 529245 w 605108"/>
                  <a:gd name="connsiteY4" fmla="*/ 75373 h 625812"/>
                  <a:gd name="connsiteX5" fmla="*/ 605108 w 605108"/>
                  <a:gd name="connsiteY5" fmla="*/ 315730 h 625812"/>
                  <a:gd name="connsiteX6" fmla="*/ 528754 w 605108"/>
                  <a:gd name="connsiteY6" fmla="*/ 549458 h 625812"/>
                  <a:gd name="connsiteX7" fmla="*/ 302554 w 605108"/>
                  <a:gd name="connsiteY7" fmla="*/ 625813 h 625812"/>
                  <a:gd name="connsiteX8" fmla="*/ 76354 w 605108"/>
                  <a:gd name="connsiteY8" fmla="*/ 549458 h 625812"/>
                  <a:gd name="connsiteX9" fmla="*/ 414262 w 605108"/>
                  <a:gd name="connsiteY9" fmla="*/ 452890 h 625812"/>
                  <a:gd name="connsiteX10" fmla="*/ 449616 w 605108"/>
                  <a:gd name="connsiteY10" fmla="*/ 315730 h 625812"/>
                  <a:gd name="connsiteX11" fmla="*/ 414753 w 605108"/>
                  <a:gd name="connsiteY11" fmla="*/ 172514 h 625812"/>
                  <a:gd name="connsiteX12" fmla="*/ 302554 w 605108"/>
                  <a:gd name="connsiteY12" fmla="*/ 130040 h 625812"/>
                  <a:gd name="connsiteX13" fmla="*/ 189454 w 605108"/>
                  <a:gd name="connsiteY13" fmla="*/ 172514 h 625812"/>
                  <a:gd name="connsiteX14" fmla="*/ 154592 w 605108"/>
                  <a:gd name="connsiteY14" fmla="*/ 315730 h 625812"/>
                  <a:gd name="connsiteX15" fmla="*/ 189945 w 605108"/>
                  <a:gd name="connsiteY15" fmla="*/ 452890 h 625812"/>
                  <a:gd name="connsiteX16" fmla="*/ 302554 w 605108"/>
                  <a:gd name="connsiteY16" fmla="*/ 496673 h 625812"/>
                  <a:gd name="connsiteX17" fmla="*/ 414262 w 605108"/>
                  <a:gd name="connsiteY17" fmla="*/ 452645 h 62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05108" h="625812">
                    <a:moveTo>
                      <a:pt x="76354" y="549458"/>
                    </a:moveTo>
                    <a:cubicBezTo>
                      <a:pt x="25451" y="498555"/>
                      <a:pt x="0" y="420646"/>
                      <a:pt x="0" y="315730"/>
                    </a:cubicBezTo>
                    <a:cubicBezTo>
                      <a:pt x="0" y="205795"/>
                      <a:pt x="25151" y="125675"/>
                      <a:pt x="75454" y="75373"/>
                    </a:cubicBezTo>
                    <a:cubicBezTo>
                      <a:pt x="125757" y="25070"/>
                      <a:pt x="201457" y="-54"/>
                      <a:pt x="302554" y="0"/>
                    </a:cubicBezTo>
                    <a:cubicBezTo>
                      <a:pt x="403160" y="0"/>
                      <a:pt x="478723" y="25124"/>
                      <a:pt x="529245" y="75373"/>
                    </a:cubicBezTo>
                    <a:cubicBezTo>
                      <a:pt x="579766" y="125621"/>
                      <a:pt x="605054" y="205740"/>
                      <a:pt x="605108" y="315730"/>
                    </a:cubicBezTo>
                    <a:cubicBezTo>
                      <a:pt x="605108" y="420646"/>
                      <a:pt x="579656" y="498555"/>
                      <a:pt x="528754" y="549458"/>
                    </a:cubicBezTo>
                    <a:cubicBezTo>
                      <a:pt x="477851" y="600362"/>
                      <a:pt x="402451" y="625813"/>
                      <a:pt x="302554" y="625813"/>
                    </a:cubicBezTo>
                    <a:cubicBezTo>
                      <a:pt x="202712" y="625649"/>
                      <a:pt x="127312" y="600198"/>
                      <a:pt x="76354" y="549458"/>
                    </a:cubicBezTo>
                    <a:close/>
                    <a:moveTo>
                      <a:pt x="414262" y="452890"/>
                    </a:moveTo>
                    <a:cubicBezTo>
                      <a:pt x="437832" y="423701"/>
                      <a:pt x="449616" y="377981"/>
                      <a:pt x="449616" y="315730"/>
                    </a:cubicBezTo>
                    <a:cubicBezTo>
                      <a:pt x="449616" y="248514"/>
                      <a:pt x="437995" y="200775"/>
                      <a:pt x="414753" y="172514"/>
                    </a:cubicBezTo>
                    <a:cubicBezTo>
                      <a:pt x="391512" y="144253"/>
                      <a:pt x="354112" y="130095"/>
                      <a:pt x="302554" y="130040"/>
                    </a:cubicBezTo>
                    <a:cubicBezTo>
                      <a:pt x="250396" y="130040"/>
                      <a:pt x="212696" y="144198"/>
                      <a:pt x="189454" y="172514"/>
                    </a:cubicBezTo>
                    <a:cubicBezTo>
                      <a:pt x="166212" y="200830"/>
                      <a:pt x="154592" y="248569"/>
                      <a:pt x="154592" y="315730"/>
                    </a:cubicBezTo>
                    <a:cubicBezTo>
                      <a:pt x="154592" y="377927"/>
                      <a:pt x="166376" y="423647"/>
                      <a:pt x="189945" y="452890"/>
                    </a:cubicBezTo>
                    <a:cubicBezTo>
                      <a:pt x="213515" y="482133"/>
                      <a:pt x="251051" y="496728"/>
                      <a:pt x="302554" y="496673"/>
                    </a:cubicBezTo>
                    <a:cubicBezTo>
                      <a:pt x="353457" y="496509"/>
                      <a:pt x="390693" y="481833"/>
                      <a:pt x="414262" y="452645"/>
                    </a:cubicBez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0" name="9Slide.vn 5">
                <a:extLst>
                  <a:ext uri="{FF2B5EF4-FFF2-40B4-BE49-F238E27FC236}">
                    <a16:creationId xmlns:a16="http://schemas.microsoft.com/office/drawing/2014/main" id="{EC7D161C-E266-4E4D-B8F0-9C94381CC438}"/>
                  </a:ext>
                </a:extLst>
              </p:cNvPr>
              <p:cNvSpPr/>
              <p:nvPr/>
            </p:nvSpPr>
            <p:spPr>
              <a:xfrm>
                <a:off x="-6792087" y="3488793"/>
                <a:ext cx="348955" cy="362868"/>
              </a:xfrm>
              <a:custGeom>
                <a:avLst/>
                <a:gdLst>
                  <a:gd name="connsiteX0" fmla="*/ 0 w 348955"/>
                  <a:gd name="connsiteY0" fmla="*/ 0 h 362868"/>
                  <a:gd name="connsiteX1" fmla="*/ 0 w 348955"/>
                  <a:gd name="connsiteY1" fmla="*/ 362868 h 362868"/>
                  <a:gd name="connsiteX2" fmla="*/ 151727 w 348955"/>
                  <a:gd name="connsiteY2" fmla="*/ 362868 h 362868"/>
                  <a:gd name="connsiteX3" fmla="*/ 151727 w 348955"/>
                  <a:gd name="connsiteY3" fmla="*/ 118747 h 362868"/>
                  <a:gd name="connsiteX4" fmla="*/ 285368 w 348955"/>
                  <a:gd name="connsiteY4" fmla="*/ 118747 h 362868"/>
                  <a:gd name="connsiteX5" fmla="*/ 348956 w 348955"/>
                  <a:gd name="connsiteY5" fmla="*/ 0 h 362868"/>
                  <a:gd name="connsiteX6" fmla="*/ 178406 w 348955"/>
                  <a:gd name="connsiteY6" fmla="*/ 0 h 362868"/>
                  <a:gd name="connsiteX7" fmla="*/ 0 w 348955"/>
                  <a:gd name="connsiteY7" fmla="*/ 0 h 36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8955" h="362868">
                    <a:moveTo>
                      <a:pt x="0" y="0"/>
                    </a:moveTo>
                    <a:lnTo>
                      <a:pt x="0" y="362868"/>
                    </a:lnTo>
                    <a:lnTo>
                      <a:pt x="151727" y="362868"/>
                    </a:lnTo>
                    <a:lnTo>
                      <a:pt x="151727" y="118747"/>
                    </a:lnTo>
                    <a:lnTo>
                      <a:pt x="285368" y="118747"/>
                    </a:lnTo>
                    <a:lnTo>
                      <a:pt x="348956" y="0"/>
                    </a:lnTo>
                    <a:lnTo>
                      <a:pt x="17840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1" name="9Slide.vn 6">
                <a:extLst>
                  <a:ext uri="{FF2B5EF4-FFF2-40B4-BE49-F238E27FC236}">
                    <a16:creationId xmlns:a16="http://schemas.microsoft.com/office/drawing/2014/main" id="{2D4B5238-0EE6-47C7-AEB6-50E2A0C6C716}"/>
                  </a:ext>
                </a:extLst>
              </p:cNvPr>
              <p:cNvSpPr/>
              <p:nvPr/>
            </p:nvSpPr>
            <p:spPr>
              <a:xfrm>
                <a:off x="-6792087" y="3244671"/>
                <a:ext cx="441105" cy="116864"/>
              </a:xfrm>
              <a:custGeom>
                <a:avLst/>
                <a:gdLst>
                  <a:gd name="connsiteX0" fmla="*/ 0 w 441105"/>
                  <a:gd name="connsiteY0" fmla="*/ 0 h 116864"/>
                  <a:gd name="connsiteX1" fmla="*/ 0 w 441105"/>
                  <a:gd name="connsiteY1" fmla="*/ 116864 h 116864"/>
                  <a:gd name="connsiteX2" fmla="*/ 178406 w 441105"/>
                  <a:gd name="connsiteY2" fmla="*/ 116864 h 116864"/>
                  <a:gd name="connsiteX3" fmla="*/ 371298 w 441105"/>
                  <a:gd name="connsiteY3" fmla="*/ 116864 h 116864"/>
                  <a:gd name="connsiteX4" fmla="*/ 441105 w 441105"/>
                  <a:gd name="connsiteY4" fmla="*/ 0 h 116864"/>
                  <a:gd name="connsiteX5" fmla="*/ 0 w 441105"/>
                  <a:gd name="connsiteY5" fmla="*/ 0 h 11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1105" h="116864">
                    <a:moveTo>
                      <a:pt x="0" y="0"/>
                    </a:moveTo>
                    <a:lnTo>
                      <a:pt x="0" y="116864"/>
                    </a:lnTo>
                    <a:lnTo>
                      <a:pt x="178406" y="116864"/>
                    </a:lnTo>
                    <a:lnTo>
                      <a:pt x="371298" y="116864"/>
                    </a:lnTo>
                    <a:lnTo>
                      <a:pt x="44110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2" name="9Slide.vn 7">
                <a:extLst>
                  <a:ext uri="{FF2B5EF4-FFF2-40B4-BE49-F238E27FC236}">
                    <a16:creationId xmlns:a16="http://schemas.microsoft.com/office/drawing/2014/main" id="{1E88CE70-DEA3-45DB-A57B-CD4BAC7070D3}"/>
                  </a:ext>
                </a:extLst>
              </p:cNvPr>
              <p:cNvSpPr/>
              <p:nvPr/>
            </p:nvSpPr>
            <p:spPr>
              <a:xfrm>
                <a:off x="-7457510" y="3244671"/>
                <a:ext cx="226935" cy="259671"/>
              </a:xfrm>
              <a:custGeom>
                <a:avLst/>
                <a:gdLst>
                  <a:gd name="connsiteX0" fmla="*/ 226936 w 226935"/>
                  <a:gd name="connsiteY0" fmla="*/ 127258 h 259671"/>
                  <a:gd name="connsiteX1" fmla="*/ 158356 w 226935"/>
                  <a:gd name="connsiteY1" fmla="*/ 0 h 259671"/>
                  <a:gd name="connsiteX2" fmla="*/ 0 w 226935"/>
                  <a:gd name="connsiteY2" fmla="*/ 0 h 259671"/>
                  <a:gd name="connsiteX3" fmla="*/ 147390 w 226935"/>
                  <a:gd name="connsiteY3" fmla="*/ 259671 h 259671"/>
                  <a:gd name="connsiteX4" fmla="*/ 226936 w 226935"/>
                  <a:gd name="connsiteY4" fmla="*/ 127258 h 25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935" h="259671">
                    <a:moveTo>
                      <a:pt x="226936" y="127258"/>
                    </a:moveTo>
                    <a:lnTo>
                      <a:pt x="158356" y="0"/>
                    </a:lnTo>
                    <a:lnTo>
                      <a:pt x="0" y="0"/>
                    </a:lnTo>
                    <a:lnTo>
                      <a:pt x="147390" y="259671"/>
                    </a:lnTo>
                    <a:lnTo>
                      <a:pt x="226936" y="127258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  <p:sp>
            <p:nvSpPr>
              <p:cNvPr id="13" name="9Slide.vn 8">
                <a:extLst>
                  <a:ext uri="{FF2B5EF4-FFF2-40B4-BE49-F238E27FC236}">
                    <a16:creationId xmlns:a16="http://schemas.microsoft.com/office/drawing/2014/main" id="{727F9612-70F3-4603-ACCD-2FA6CA2B691D}"/>
                  </a:ext>
                </a:extLst>
              </p:cNvPr>
              <p:cNvSpPr/>
              <p:nvPr/>
            </p:nvSpPr>
            <p:spPr>
              <a:xfrm>
                <a:off x="-7239740" y="3244671"/>
                <a:ext cx="370397" cy="606990"/>
              </a:xfrm>
              <a:custGeom>
                <a:avLst/>
                <a:gdLst>
                  <a:gd name="connsiteX0" fmla="*/ 212042 w 370397"/>
                  <a:gd name="connsiteY0" fmla="*/ 0 h 606990"/>
                  <a:gd name="connsiteX1" fmla="*/ 130040 w 370397"/>
                  <a:gd name="connsiteY1" fmla="*/ 152054 h 606990"/>
                  <a:gd name="connsiteX2" fmla="*/ 0 w 370397"/>
                  <a:gd name="connsiteY2" fmla="*/ 394049 h 606990"/>
                  <a:gd name="connsiteX3" fmla="*/ 0 w 370397"/>
                  <a:gd name="connsiteY3" fmla="*/ 606990 h 606990"/>
                  <a:gd name="connsiteX4" fmla="*/ 152627 w 370397"/>
                  <a:gd name="connsiteY4" fmla="*/ 606990 h 606990"/>
                  <a:gd name="connsiteX5" fmla="*/ 152627 w 370397"/>
                  <a:gd name="connsiteY5" fmla="*/ 383655 h 606990"/>
                  <a:gd name="connsiteX6" fmla="*/ 370398 w 370397"/>
                  <a:gd name="connsiteY6" fmla="*/ 0 h 606990"/>
                  <a:gd name="connsiteX7" fmla="*/ 212042 w 370397"/>
                  <a:gd name="connsiteY7" fmla="*/ 0 h 6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0397" h="606990">
                    <a:moveTo>
                      <a:pt x="212042" y="0"/>
                    </a:moveTo>
                    <a:lnTo>
                      <a:pt x="130040" y="152054"/>
                    </a:lnTo>
                    <a:lnTo>
                      <a:pt x="0" y="394049"/>
                    </a:lnTo>
                    <a:lnTo>
                      <a:pt x="0" y="606990"/>
                    </a:lnTo>
                    <a:lnTo>
                      <a:pt x="152627" y="606990"/>
                    </a:lnTo>
                    <a:lnTo>
                      <a:pt x="152627" y="383655"/>
                    </a:lnTo>
                    <a:lnTo>
                      <a:pt x="370398" y="0"/>
                    </a:lnTo>
                    <a:lnTo>
                      <a:pt x="212042" y="0"/>
                    </a:lnTo>
                    <a:close/>
                  </a:path>
                </a:pathLst>
              </a:custGeom>
              <a:grpFill/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#9Slide03 Play" panose="00000500000000000000" pitchFamily="2" charset="0"/>
                </a:endParaRPr>
              </a:p>
            </p:txBody>
          </p:sp>
        </p:grpSp>
        <p:sp>
          <p:nvSpPr>
            <p:cNvPr id="7" name="9Slide.vn 9">
              <a:extLst>
                <a:ext uri="{FF2B5EF4-FFF2-40B4-BE49-F238E27FC236}">
                  <a16:creationId xmlns:a16="http://schemas.microsoft.com/office/drawing/2014/main" id="{6323F30D-C7D7-4CFE-9CBD-0D6E20BBB9C9}"/>
                </a:ext>
              </a:extLst>
            </p:cNvPr>
            <p:cNvSpPr/>
            <p:nvPr/>
          </p:nvSpPr>
          <p:spPr>
            <a:xfrm>
              <a:off x="0" y="662650"/>
              <a:ext cx="365760" cy="18288"/>
            </a:xfrm>
            <a:prstGeom prst="rect">
              <a:avLst/>
            </a:prstGeom>
            <a:gradFill flip="none" rotWithShape="1">
              <a:gsLst>
                <a:gs pos="7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77800" algn="ctr" rotWithShape="0">
                <a:schemeClr val="accent6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  <p:sp>
        <p:nvSpPr>
          <p:cNvPr id="3" name="9Slide.vn 10">
            <a:extLst>
              <a:ext uri="{FF2B5EF4-FFF2-40B4-BE49-F238E27FC236}">
                <a16:creationId xmlns:a16="http://schemas.microsoft.com/office/drawing/2014/main" id="{0B4EDA34-F426-B537-6B80-B0B066251514}"/>
              </a:ext>
            </a:extLst>
          </p:cNvPr>
          <p:cNvSpPr/>
          <p:nvPr/>
        </p:nvSpPr>
        <p:spPr>
          <a:xfrm>
            <a:off x="899795" y="1011978"/>
            <a:ext cx="10392412" cy="4834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sp>
        <p:nvSpPr>
          <p:cNvPr id="17" name="9Slide.vn 10">
            <a:extLst>
              <a:ext uri="{FF2B5EF4-FFF2-40B4-BE49-F238E27FC236}">
                <a16:creationId xmlns:a16="http://schemas.microsoft.com/office/drawing/2014/main" id="{F8A3995E-BD59-4E7E-B186-89BBE0BE820C}"/>
              </a:ext>
            </a:extLst>
          </p:cNvPr>
          <p:cNvSpPr/>
          <p:nvPr/>
        </p:nvSpPr>
        <p:spPr>
          <a:xfrm>
            <a:off x="899793" y="1002690"/>
            <a:ext cx="10392412" cy="485256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  <a:alpha val="50000"/>
                </a:schemeClr>
              </a:gs>
              <a:gs pos="0">
                <a:srgbClr val="5C4B9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#9Slide03 Play" panose="00000500000000000000" pitchFamily="2" charset="0"/>
            </a:endParaRPr>
          </a:p>
        </p:txBody>
      </p:sp>
      <p:grpSp>
        <p:nvGrpSpPr>
          <p:cNvPr id="4" name="9Slide.vn 11">
            <a:extLst>
              <a:ext uri="{FF2B5EF4-FFF2-40B4-BE49-F238E27FC236}">
                <a16:creationId xmlns:a16="http://schemas.microsoft.com/office/drawing/2014/main" id="{842918BA-BD8A-4DDA-B40F-1C9F2B38817F}"/>
              </a:ext>
            </a:extLst>
          </p:cNvPr>
          <p:cNvGrpSpPr/>
          <p:nvPr/>
        </p:nvGrpSpPr>
        <p:grpSpPr>
          <a:xfrm>
            <a:off x="0" y="5373342"/>
            <a:ext cx="6077712" cy="1484657"/>
            <a:chOff x="6600825" y="4314548"/>
            <a:chExt cx="5591175" cy="2543452"/>
          </a:xfrm>
        </p:grpSpPr>
        <p:sp>
          <p:nvSpPr>
            <p:cNvPr id="2" name="9Slide.vn 12">
              <a:extLst>
                <a:ext uri="{FF2B5EF4-FFF2-40B4-BE49-F238E27FC236}">
                  <a16:creationId xmlns:a16="http://schemas.microsoft.com/office/drawing/2014/main" id="{B5A063E7-1787-4C2C-AAAD-9ED9B1BAA8D0}"/>
                </a:ext>
              </a:extLst>
            </p:cNvPr>
            <p:cNvSpPr/>
            <p:nvPr/>
          </p:nvSpPr>
          <p:spPr>
            <a:xfrm>
              <a:off x="6600825" y="4314548"/>
              <a:ext cx="5591175" cy="2543452"/>
            </a:xfrm>
            <a:prstGeom prst="rect">
              <a:avLst/>
            </a:prstGeom>
            <a:gradFill flip="none" rotWithShape="1">
              <a:gsLst>
                <a:gs pos="7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17500" dist="622300" dir="5520000" sx="80000" sy="80000" algn="tl" rotWithShape="0">
                <a:schemeClr val="accent6">
                  <a:alpha val="6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16" name="9Slide.vn 13">
              <a:extLst>
                <a:ext uri="{FF2B5EF4-FFF2-40B4-BE49-F238E27FC236}">
                  <a16:creationId xmlns:a16="http://schemas.microsoft.com/office/drawing/2014/main" id="{76AB559F-DCE7-4AF2-8C6E-154FF1EB1B6C}"/>
                </a:ext>
              </a:extLst>
            </p:cNvPr>
            <p:cNvSpPr txBox="1"/>
            <p:nvPr/>
          </p:nvSpPr>
          <p:spPr>
            <a:xfrm>
              <a:off x="7362824" y="4869155"/>
              <a:ext cx="4525849" cy="1676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>
                  <a:solidFill>
                    <a:schemeClr val="bg1"/>
                  </a:solidFill>
                  <a:latin typeface="#9Slide03 Play" panose="00000500000000000000" pitchFamily="2" charset="0"/>
                  <a:sym typeface="Wingdings" panose="05000000000000000000" pitchFamily="2" charset="2"/>
                </a:rPr>
                <a:t>3.2 Staging area</a:t>
              </a:r>
              <a:br>
                <a:rPr lang="en-US" sz="3200">
                  <a:solidFill>
                    <a:schemeClr val="bg1"/>
                  </a:solidFill>
                  <a:latin typeface="#9Slide03 Play" panose="00000500000000000000" pitchFamily="2" charset="0"/>
                  <a:sym typeface="Wingdings" panose="05000000000000000000" pitchFamily="2" charset="2"/>
                </a:rPr>
              </a:br>
              <a:r>
                <a:rPr lang="en-US" sz="3200">
                  <a:solidFill>
                    <a:schemeClr val="bg1"/>
                  </a:solidFill>
                  <a:latin typeface="#9Slide03 Play" panose="00000500000000000000" pitchFamily="2" charset="0"/>
                  <a:sym typeface="Wingdings" panose="05000000000000000000" pitchFamily="2" charset="2"/>
                </a:rPr>
                <a:t> Data warehouse</a:t>
              </a:r>
              <a:endParaRPr lang="en-US" sz="3200">
                <a:solidFill>
                  <a:schemeClr val="bg1"/>
                </a:solidFill>
                <a:latin typeface="#9Slide03 Play" panose="00000500000000000000" pitchFamily="2" charset="0"/>
              </a:endParaRPr>
            </a:p>
          </p:txBody>
        </p:sp>
      </p:grpSp>
      <p:grpSp>
        <p:nvGrpSpPr>
          <p:cNvPr id="15" name="9Slide.vn 15">
            <a:extLst>
              <a:ext uri="{FF2B5EF4-FFF2-40B4-BE49-F238E27FC236}">
                <a16:creationId xmlns:a16="http://schemas.microsoft.com/office/drawing/2014/main" id="{8E482D5A-6657-140A-3CE0-0AA62B829AE0}"/>
              </a:ext>
            </a:extLst>
          </p:cNvPr>
          <p:cNvGrpSpPr/>
          <p:nvPr/>
        </p:nvGrpSpPr>
        <p:grpSpPr>
          <a:xfrm>
            <a:off x="9342033" y="6007605"/>
            <a:ext cx="457200" cy="457200"/>
            <a:chOff x="7235825" y="901110"/>
            <a:chExt cx="457200" cy="457200"/>
          </a:xfrm>
          <a:gradFill flip="none" rotWithShape="1">
            <a:gsLst>
              <a:gs pos="77000">
                <a:schemeClr val="accent6"/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algn="ctr" rotWithShape="0">
              <a:schemeClr val="accent6">
                <a:alpha val="96000"/>
              </a:schemeClr>
            </a:outerShdw>
          </a:effectLst>
        </p:grpSpPr>
        <p:sp>
          <p:nvSpPr>
            <p:cNvPr id="19" name="9Slide.vn 16">
              <a:extLst>
                <a:ext uri="{FF2B5EF4-FFF2-40B4-BE49-F238E27FC236}">
                  <a16:creationId xmlns:a16="http://schemas.microsoft.com/office/drawing/2014/main" id="{574A1CB5-F7DA-EE0A-8146-1DD7FD194F75}"/>
                </a:ext>
              </a:extLst>
            </p:cNvPr>
            <p:cNvSpPr/>
            <p:nvPr/>
          </p:nvSpPr>
          <p:spPr>
            <a:xfrm>
              <a:off x="7455281" y="901110"/>
              <a:ext cx="18288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26" name="9Slide.vn 17">
              <a:extLst>
                <a:ext uri="{FF2B5EF4-FFF2-40B4-BE49-F238E27FC236}">
                  <a16:creationId xmlns:a16="http://schemas.microsoft.com/office/drawing/2014/main" id="{A2F584A8-CDB7-E2CF-41D3-7AC5681EADCB}"/>
                </a:ext>
              </a:extLst>
            </p:cNvPr>
            <p:cNvSpPr/>
            <p:nvPr/>
          </p:nvSpPr>
          <p:spPr>
            <a:xfrm rot="5400000">
              <a:off x="7455281" y="901110"/>
              <a:ext cx="18288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#9Slide03 Play" panose="00000500000000000000" pitchFamily="2" charset="0"/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36378051-C781-9529-702C-4B0A916B6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206" y="1002663"/>
            <a:ext cx="4756999" cy="484335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3FF6DD1-C359-DB13-A23D-1625F2A7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391" y="2541309"/>
            <a:ext cx="4554525" cy="203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502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heme/theme1.xml><?xml version="1.0" encoding="utf-8"?>
<a:theme xmlns:a="http://schemas.openxmlformats.org/drawingml/2006/main" name="Office Theme">
  <a:themeElements>
    <a:clrScheme name="Basic Purp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7F7F7"/>
      </a:accent1>
      <a:accent2>
        <a:srgbClr val="C8C8C8"/>
      </a:accent2>
      <a:accent3>
        <a:srgbClr val="999999"/>
      </a:accent3>
      <a:accent4>
        <a:srgbClr val="6C6C6C"/>
      </a:accent4>
      <a:accent5>
        <a:srgbClr val="3F3F3F"/>
      </a:accent5>
      <a:accent6>
        <a:srgbClr val="8E6EFA"/>
      </a:accent6>
      <a:hlink>
        <a:srgbClr val="0563C1"/>
      </a:hlink>
      <a:folHlink>
        <a:srgbClr val="954F72"/>
      </a:folHlink>
    </a:clrScheme>
    <a:fontScheme name="Kanit+IBM">
      <a:majorFont>
        <a:latin typeface="Kanit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754</TotalTime>
  <Words>845</Words>
  <Application>Microsoft Office PowerPoint</Application>
  <PresentationFormat>Widescreen</PresentationFormat>
  <Paragraphs>265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#9Slide03 Ample</vt:lpstr>
      <vt:lpstr>#9Slide03 Play</vt:lpstr>
      <vt:lpstr>#9Slide03 Play Bold</vt:lpstr>
      <vt:lpstr>#9Slide05 SVNStoryteller Script</vt:lpstr>
      <vt:lpstr>Arial</vt:lpstr>
      <vt:lpstr>IBM Plex Sans</vt:lpstr>
      <vt:lpstr>Roboto</vt:lpstr>
      <vt:lpstr>Wingdings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9Slide</dc:creator>
  <dc:description>9Slide.vn</dc:description>
  <cp:lastModifiedBy>Hồng Thái Trương</cp:lastModifiedBy>
  <cp:revision>126</cp:revision>
  <dcterms:created xsi:type="dcterms:W3CDTF">2019-07-21T04:36:56Z</dcterms:created>
  <dcterms:modified xsi:type="dcterms:W3CDTF">2023-02-13T06:15:08Z</dcterms:modified>
  <cp:category>9Slide.vn</cp:category>
</cp:coreProperties>
</file>