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27432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40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1047539"/>
            <a:ext cx="2331720" cy="2228427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361902"/>
            <a:ext cx="2057400" cy="1545378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B04B-6714-4754-909E-193EA069F5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D639-ED09-443E-800B-43A29DD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B04B-6714-4754-909E-193EA069F5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D639-ED09-443E-800B-43A29DD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8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340783"/>
            <a:ext cx="59150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340783"/>
            <a:ext cx="1740218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B04B-6714-4754-909E-193EA069F5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D639-ED09-443E-800B-43A29DD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5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B04B-6714-4754-909E-193EA069F5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D639-ED09-443E-800B-43A29DD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4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1595757"/>
            <a:ext cx="2366010" cy="2662555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4283500"/>
            <a:ext cx="2366010" cy="1400175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/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B04B-6714-4754-909E-193EA069F5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D639-ED09-443E-800B-43A29DD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5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1703917"/>
            <a:ext cx="116586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1703917"/>
            <a:ext cx="116586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B04B-6714-4754-909E-193EA069F5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D639-ED09-443E-800B-43A29DD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6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340785"/>
            <a:ext cx="236601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1569085"/>
            <a:ext cx="1160502" cy="76898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2338070"/>
            <a:ext cx="1160502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1569085"/>
            <a:ext cx="1166217" cy="76898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2338070"/>
            <a:ext cx="1166217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B04B-6714-4754-909E-193EA069F5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D639-ED09-443E-800B-43A29DD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8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B04B-6714-4754-909E-193EA069F5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D639-ED09-443E-800B-43A29DD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8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B04B-6714-4754-909E-193EA069F5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D639-ED09-443E-800B-43A29DD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426720"/>
            <a:ext cx="884753" cy="149352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921598"/>
            <a:ext cx="1388745" cy="4548717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1920240"/>
            <a:ext cx="884753" cy="3557482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B04B-6714-4754-909E-193EA069F5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D639-ED09-443E-800B-43A29DD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8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426720"/>
            <a:ext cx="884753" cy="149352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921598"/>
            <a:ext cx="1388745" cy="4548717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1920240"/>
            <a:ext cx="884753" cy="3557482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B04B-6714-4754-909E-193EA069F5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D639-ED09-443E-800B-43A29DD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340785"/>
            <a:ext cx="236601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1703917"/>
            <a:ext cx="236601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5932595"/>
            <a:ext cx="6172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FB04B-6714-4754-909E-193EA069F5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5932595"/>
            <a:ext cx="92583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5932595"/>
            <a:ext cx="6172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0D639-ED09-443E-800B-43A29DD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68A76FA7-0FD7-4638-83A2-6F8BD445DFF4}"/>
              </a:ext>
            </a:extLst>
          </p:cNvPr>
          <p:cNvGrpSpPr/>
          <p:nvPr/>
        </p:nvGrpSpPr>
        <p:grpSpPr>
          <a:xfrm>
            <a:off x="83809" y="152064"/>
            <a:ext cx="2659391" cy="6096671"/>
            <a:chOff x="3589009" y="712371"/>
            <a:chExt cx="2743200" cy="9118102"/>
          </a:xfrm>
        </p:grpSpPr>
        <p:sp>
          <p:nvSpPr>
            <p:cNvPr id="4" name="Flowchart: Direct Access Storage 3">
              <a:extLst>
                <a:ext uri="{FF2B5EF4-FFF2-40B4-BE49-F238E27FC236}">
                  <a16:creationId xmlns:a16="http://schemas.microsoft.com/office/drawing/2014/main" xmlns="" id="{2019FEE7-973D-4293-B2E0-9D8BE9DE293C}"/>
                </a:ext>
              </a:extLst>
            </p:cNvPr>
            <p:cNvSpPr/>
            <p:nvPr/>
          </p:nvSpPr>
          <p:spPr>
            <a:xfrm rot="16200000">
              <a:off x="4634410" y="8484731"/>
              <a:ext cx="652403" cy="287791"/>
            </a:xfrm>
            <a:prstGeom prst="flowChartMagneticDrum">
              <a:avLst/>
            </a:prstGeom>
            <a:ln w="12700">
              <a:solidFill>
                <a:srgbClr val="0070C0"/>
              </a:solidFill>
              <a:tailEnd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/>
            </a:p>
          </p:txBody>
        </p:sp>
        <p:sp>
          <p:nvSpPr>
            <p:cNvPr id="5" name="Flowchart: Direct Access Storage 4">
              <a:extLst>
                <a:ext uri="{FF2B5EF4-FFF2-40B4-BE49-F238E27FC236}">
                  <a16:creationId xmlns:a16="http://schemas.microsoft.com/office/drawing/2014/main" xmlns="" id="{6F3EC63B-9E8B-4DDE-96A5-47675E71BD9B}"/>
                </a:ext>
              </a:extLst>
            </p:cNvPr>
            <p:cNvSpPr/>
            <p:nvPr/>
          </p:nvSpPr>
          <p:spPr>
            <a:xfrm>
              <a:off x="4672821" y="7229859"/>
              <a:ext cx="575582" cy="326202"/>
            </a:xfrm>
            <a:prstGeom prst="flowChartMagneticDrum">
              <a:avLst/>
            </a:prstGeom>
            <a:ln w="12700">
              <a:solidFill>
                <a:srgbClr val="0070C0"/>
              </a:solidFill>
              <a:tailEnd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dirty="0"/>
            </a:p>
          </p:txBody>
        </p:sp>
        <p:sp>
          <p:nvSpPr>
            <p:cNvPr id="6" name="Flowchart: Direct Access Storage 5">
              <a:extLst>
                <a:ext uri="{FF2B5EF4-FFF2-40B4-BE49-F238E27FC236}">
                  <a16:creationId xmlns:a16="http://schemas.microsoft.com/office/drawing/2014/main" xmlns="" id="{5ABD6525-3DC9-407E-B2BD-55B52FFB31FC}"/>
                </a:ext>
              </a:extLst>
            </p:cNvPr>
            <p:cNvSpPr/>
            <p:nvPr/>
          </p:nvSpPr>
          <p:spPr>
            <a:xfrm rot="16200000">
              <a:off x="4634410" y="6182459"/>
              <a:ext cx="652403" cy="287791"/>
            </a:xfrm>
            <a:prstGeom prst="flowChartMagneticDrum">
              <a:avLst/>
            </a:prstGeom>
            <a:ln w="12700">
              <a:solidFill>
                <a:srgbClr val="0070C0"/>
              </a:solidFill>
              <a:tailEnd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/>
            </a:p>
          </p:txBody>
        </p:sp>
        <p:sp>
          <p:nvSpPr>
            <p:cNvPr id="8" name="Flowchart: Direct Access Storage 7">
              <a:extLst>
                <a:ext uri="{FF2B5EF4-FFF2-40B4-BE49-F238E27FC236}">
                  <a16:creationId xmlns:a16="http://schemas.microsoft.com/office/drawing/2014/main" xmlns="" id="{F8C463CA-E865-4908-A46A-AD301D490FE8}"/>
                </a:ext>
              </a:extLst>
            </p:cNvPr>
            <p:cNvSpPr/>
            <p:nvPr/>
          </p:nvSpPr>
          <p:spPr>
            <a:xfrm flipH="1">
              <a:off x="4666413" y="5084064"/>
              <a:ext cx="575582" cy="326202"/>
            </a:xfrm>
            <a:prstGeom prst="flowChartMagneticDrum">
              <a:avLst/>
            </a:prstGeom>
            <a:ln w="12700">
              <a:solidFill>
                <a:srgbClr val="0070C0"/>
              </a:solidFill>
              <a:tailEnd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dirty="0"/>
            </a:p>
          </p:txBody>
        </p:sp>
        <p:sp>
          <p:nvSpPr>
            <p:cNvPr id="9" name="Flowchart: Direct Access Storage 8">
              <a:extLst>
                <a:ext uri="{FF2B5EF4-FFF2-40B4-BE49-F238E27FC236}">
                  <a16:creationId xmlns:a16="http://schemas.microsoft.com/office/drawing/2014/main" xmlns="" id="{230FE290-2E24-4BF4-A477-80D5638081FF}"/>
                </a:ext>
              </a:extLst>
            </p:cNvPr>
            <p:cNvSpPr/>
            <p:nvPr/>
          </p:nvSpPr>
          <p:spPr>
            <a:xfrm rot="16200000">
              <a:off x="4634410" y="3839633"/>
              <a:ext cx="652403" cy="287791"/>
            </a:xfrm>
            <a:prstGeom prst="flowChartMagneticDrum">
              <a:avLst/>
            </a:prstGeom>
            <a:ln w="12700">
              <a:solidFill>
                <a:srgbClr val="0070C0"/>
              </a:solidFill>
              <a:tailEnd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F9CC2C1F-165B-4F36-96AD-C92AE8ACDBF2}"/>
                </a:ext>
              </a:extLst>
            </p:cNvPr>
            <p:cNvCxnSpPr>
              <a:cxnSpLocks/>
            </p:cNvCxnSpPr>
            <p:nvPr/>
          </p:nvCxnSpPr>
          <p:spPr>
            <a:xfrm>
              <a:off x="4957407" y="5405330"/>
              <a:ext cx="0" cy="527964"/>
            </a:xfrm>
            <a:prstGeom prst="line">
              <a:avLst/>
            </a:prstGeom>
            <a:ln w="12700"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CDE9D43C-606D-46EB-98D6-0806257C9F73}"/>
                </a:ext>
              </a:extLst>
            </p:cNvPr>
            <p:cNvCxnSpPr>
              <a:cxnSpLocks/>
            </p:cNvCxnSpPr>
            <p:nvPr/>
          </p:nvCxnSpPr>
          <p:spPr>
            <a:xfrm>
              <a:off x="4952644" y="7556061"/>
              <a:ext cx="0" cy="527964"/>
            </a:xfrm>
            <a:prstGeom prst="line">
              <a:avLst/>
            </a:prstGeom>
            <a:ln w="12700"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Flowchart: Direct Access Storage 9">
              <a:extLst>
                <a:ext uri="{FF2B5EF4-FFF2-40B4-BE49-F238E27FC236}">
                  <a16:creationId xmlns:a16="http://schemas.microsoft.com/office/drawing/2014/main" xmlns="" id="{9E8C4582-7C79-45DA-B878-970CE8675F3E}"/>
                </a:ext>
              </a:extLst>
            </p:cNvPr>
            <p:cNvSpPr/>
            <p:nvPr/>
          </p:nvSpPr>
          <p:spPr>
            <a:xfrm>
              <a:off x="4672821" y="2713267"/>
              <a:ext cx="575582" cy="326202"/>
            </a:xfrm>
            <a:prstGeom prst="flowChartMagneticDrum">
              <a:avLst/>
            </a:prstGeom>
            <a:ln w="12700">
              <a:solidFill>
                <a:srgbClr val="0070C0"/>
              </a:solidFill>
              <a:tailEnd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dirty="0"/>
            </a:p>
          </p:txBody>
        </p:sp>
        <p:sp>
          <p:nvSpPr>
            <p:cNvPr id="11" name="Flowchart: Direct Access Storage 10">
              <a:extLst>
                <a:ext uri="{FF2B5EF4-FFF2-40B4-BE49-F238E27FC236}">
                  <a16:creationId xmlns:a16="http://schemas.microsoft.com/office/drawing/2014/main" xmlns="" id="{48456D8D-05CF-4671-B646-19E486C67821}"/>
                </a:ext>
              </a:extLst>
            </p:cNvPr>
            <p:cNvSpPr/>
            <p:nvPr/>
          </p:nvSpPr>
          <p:spPr>
            <a:xfrm rot="16200000">
              <a:off x="4634410" y="1715205"/>
              <a:ext cx="652403" cy="287791"/>
            </a:xfrm>
            <a:prstGeom prst="flowChartMagneticDrum">
              <a:avLst/>
            </a:prstGeom>
            <a:ln w="12700">
              <a:solidFill>
                <a:srgbClr val="0070C0"/>
              </a:solidFill>
              <a:tailEnd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BB4C717A-0982-4B02-A878-720F5E56DC68}"/>
                </a:ext>
              </a:extLst>
            </p:cNvPr>
            <p:cNvGrpSpPr/>
            <p:nvPr/>
          </p:nvGrpSpPr>
          <p:grpSpPr>
            <a:xfrm>
              <a:off x="4741763" y="831985"/>
              <a:ext cx="437696" cy="700913"/>
              <a:chOff x="1167319" y="2776809"/>
              <a:chExt cx="933857" cy="968588"/>
            </a:xfrm>
          </p:grpSpPr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xmlns="" id="{5776C7E4-B3D8-4425-9643-FA9356F9BEBB}"/>
                  </a:ext>
                </a:extLst>
              </p:cNvPr>
              <p:cNvCxnSpPr/>
              <p:nvPr/>
            </p:nvCxnSpPr>
            <p:spPr>
              <a:xfrm rot="16200000" flipH="1">
                <a:off x="916489" y="3027639"/>
                <a:ext cx="968588" cy="466928"/>
              </a:xfrm>
              <a:prstGeom prst="bentConnector3">
                <a:avLst/>
              </a:prstGeom>
              <a:ln w="12700"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xmlns="" id="{4932B744-42F7-4738-9C1C-F66D5DD96B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83418" y="3027639"/>
                <a:ext cx="968588" cy="466928"/>
              </a:xfrm>
              <a:prstGeom prst="bentConnector3">
                <a:avLst/>
              </a:prstGeom>
              <a:ln w="12700"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721F587E-A861-44DE-A9DC-23F44AC46A8B}"/>
                </a:ext>
              </a:extLst>
            </p:cNvPr>
            <p:cNvCxnSpPr/>
            <p:nvPr/>
          </p:nvCxnSpPr>
          <p:spPr>
            <a:xfrm>
              <a:off x="3589009" y="9254475"/>
              <a:ext cx="2743200" cy="0"/>
            </a:xfrm>
            <a:prstGeom prst="line">
              <a:avLst/>
            </a:prstGeom>
            <a:ln w="12700" cmpd="dbl">
              <a:tailEnd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6737FC0D-5ADF-4D69-9BD4-A0B77C54FF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60611" y="7924283"/>
              <a:ext cx="1" cy="436042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xmlns="" id="{E9C9F07F-EE65-4D11-B4D8-2FAE144AC2C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359419" y="7174811"/>
              <a:ext cx="1" cy="38469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579B3A7A-C1EC-4CF9-B278-4693B3F8A6F9}"/>
                </a:ext>
              </a:extLst>
            </p:cNvPr>
            <p:cNvCxnSpPr/>
            <p:nvPr/>
          </p:nvCxnSpPr>
          <p:spPr>
            <a:xfrm flipH="1" flipV="1">
              <a:off x="4960611" y="5669312"/>
              <a:ext cx="1" cy="436042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CE80B301-67DD-4009-B185-76EF7052727E}"/>
                </a:ext>
              </a:extLst>
            </p:cNvPr>
            <p:cNvCxnSpPr/>
            <p:nvPr/>
          </p:nvCxnSpPr>
          <p:spPr>
            <a:xfrm flipH="1" flipV="1">
              <a:off x="4960609" y="712371"/>
              <a:ext cx="1" cy="436042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DFE5FDC2-4C9B-43C0-A210-213F6C09E2D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371808" y="2661022"/>
              <a:ext cx="1" cy="38469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7E8F5F96-A5D7-4396-B408-AAA91FA2ABE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549414" y="5044055"/>
              <a:ext cx="1" cy="38469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01779888-8635-4706-9B7E-E91B19B917FA}"/>
                </a:ext>
              </a:extLst>
            </p:cNvPr>
            <p:cNvCxnSpPr>
              <a:cxnSpLocks/>
            </p:cNvCxnSpPr>
            <p:nvPr/>
          </p:nvCxnSpPr>
          <p:spPr>
            <a:xfrm>
              <a:off x="4952644" y="3073090"/>
              <a:ext cx="0" cy="527964"/>
            </a:xfrm>
            <a:prstGeom prst="line">
              <a:avLst/>
            </a:prstGeom>
            <a:ln w="12700"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DF0C3ADB-CA44-4513-BCD6-35EDBE46A4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7863" y="9265202"/>
              <a:ext cx="309933" cy="565271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650F600F-9883-4B82-A908-E3377530B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7398" y="7426780"/>
              <a:ext cx="309933" cy="565271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11539746-7E6B-4845-A6FC-D87E8007A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7864" y="5279696"/>
              <a:ext cx="309933" cy="565271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96D85280-CC26-4D26-B3B2-141C91CED8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7398" y="2847378"/>
              <a:ext cx="309933" cy="565271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B5EAB414-F370-4775-983E-3E10534752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7863" y="1155760"/>
              <a:ext cx="309933" cy="565271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rrow: Curved Up 37">
              <a:extLst>
                <a:ext uri="{FF2B5EF4-FFF2-40B4-BE49-F238E27FC236}">
                  <a16:creationId xmlns:a16="http://schemas.microsoft.com/office/drawing/2014/main" xmlns="" id="{E327A4AC-A76E-4C45-A5A1-B9AAEBC3F84F}"/>
                </a:ext>
              </a:extLst>
            </p:cNvPr>
            <p:cNvSpPr/>
            <p:nvPr/>
          </p:nvSpPr>
          <p:spPr>
            <a:xfrm>
              <a:off x="4725846" y="8572730"/>
              <a:ext cx="522557" cy="155818"/>
            </a:xfrm>
            <a:prstGeom prst="curvedUpArrow">
              <a:avLst>
                <a:gd name="adj1" fmla="val 0"/>
                <a:gd name="adj2" fmla="val 73867"/>
                <a:gd name="adj3" fmla="val 23179"/>
              </a:avLst>
            </a:prstGeom>
            <a:noFill/>
            <a:ln w="12700">
              <a:solidFill>
                <a:srgbClr val="FF0000"/>
              </a:solidFill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07">
                <a:solidFill>
                  <a:schemeClr val="tx1"/>
                </a:solidFill>
              </a:endParaRPr>
            </a:p>
          </p:txBody>
        </p:sp>
        <p:sp>
          <p:nvSpPr>
            <p:cNvPr id="39" name="Arrow: Curved Up 38">
              <a:extLst>
                <a:ext uri="{FF2B5EF4-FFF2-40B4-BE49-F238E27FC236}">
                  <a16:creationId xmlns:a16="http://schemas.microsoft.com/office/drawing/2014/main" xmlns="" id="{DE9DFF0D-171B-4F55-97E9-DA6620FFDF5A}"/>
                </a:ext>
              </a:extLst>
            </p:cNvPr>
            <p:cNvSpPr/>
            <p:nvPr/>
          </p:nvSpPr>
          <p:spPr>
            <a:xfrm>
              <a:off x="4725846" y="6279210"/>
              <a:ext cx="522557" cy="155818"/>
            </a:xfrm>
            <a:prstGeom prst="curvedUpArrow">
              <a:avLst>
                <a:gd name="adj1" fmla="val 0"/>
                <a:gd name="adj2" fmla="val 73867"/>
                <a:gd name="adj3" fmla="val 23179"/>
              </a:avLst>
            </a:prstGeom>
            <a:noFill/>
            <a:ln w="12700">
              <a:solidFill>
                <a:srgbClr val="FF0000"/>
              </a:solidFill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07">
                <a:solidFill>
                  <a:schemeClr val="tx1"/>
                </a:solidFill>
              </a:endParaRPr>
            </a:p>
          </p:txBody>
        </p:sp>
        <p:sp>
          <p:nvSpPr>
            <p:cNvPr id="40" name="Arrow: Curved Up 39">
              <a:extLst>
                <a:ext uri="{FF2B5EF4-FFF2-40B4-BE49-F238E27FC236}">
                  <a16:creationId xmlns:a16="http://schemas.microsoft.com/office/drawing/2014/main" xmlns="" id="{A6217020-10E6-4155-A9A3-A429D5807B82}"/>
                </a:ext>
              </a:extLst>
            </p:cNvPr>
            <p:cNvSpPr/>
            <p:nvPr/>
          </p:nvSpPr>
          <p:spPr>
            <a:xfrm>
              <a:off x="4724542" y="3947626"/>
              <a:ext cx="522557" cy="155818"/>
            </a:xfrm>
            <a:prstGeom prst="curvedUpArrow">
              <a:avLst>
                <a:gd name="adj1" fmla="val 0"/>
                <a:gd name="adj2" fmla="val 73867"/>
                <a:gd name="adj3" fmla="val 23179"/>
              </a:avLst>
            </a:prstGeom>
            <a:noFill/>
            <a:ln w="12700">
              <a:solidFill>
                <a:srgbClr val="FF0000"/>
              </a:solidFill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07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6F183B11-7AAE-4557-9BB5-30AE8DCC2D49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4954204" y="4309731"/>
              <a:ext cx="6405" cy="774334"/>
            </a:xfrm>
            <a:prstGeom prst="line">
              <a:avLst/>
            </a:prstGeom>
            <a:ln w="12700"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Arrow: Curved Up 40">
              <a:extLst>
                <a:ext uri="{FF2B5EF4-FFF2-40B4-BE49-F238E27FC236}">
                  <a16:creationId xmlns:a16="http://schemas.microsoft.com/office/drawing/2014/main" xmlns="" id="{17F405F5-E8C9-435A-AEB7-4B926B02A5E1}"/>
                </a:ext>
              </a:extLst>
            </p:cNvPr>
            <p:cNvSpPr/>
            <p:nvPr/>
          </p:nvSpPr>
          <p:spPr>
            <a:xfrm>
              <a:off x="4723437" y="1818853"/>
              <a:ext cx="522557" cy="155818"/>
            </a:xfrm>
            <a:prstGeom prst="curvedUpArrow">
              <a:avLst>
                <a:gd name="adj1" fmla="val 0"/>
                <a:gd name="adj2" fmla="val 73867"/>
                <a:gd name="adj3" fmla="val 23179"/>
              </a:avLst>
            </a:prstGeom>
            <a:noFill/>
            <a:ln w="12700">
              <a:solidFill>
                <a:srgbClr val="FF0000"/>
              </a:solidFill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07">
                <a:solidFill>
                  <a:schemeClr val="tx1"/>
                </a:solidFill>
              </a:endParaRPr>
            </a:p>
          </p:txBody>
        </p:sp>
        <p:sp>
          <p:nvSpPr>
            <p:cNvPr id="42" name="Arrow: Curved Up 41">
              <a:extLst>
                <a:ext uri="{FF2B5EF4-FFF2-40B4-BE49-F238E27FC236}">
                  <a16:creationId xmlns:a16="http://schemas.microsoft.com/office/drawing/2014/main" xmlns="" id="{406EEA53-431F-4338-B8AF-C69F7943DC30}"/>
                </a:ext>
              </a:extLst>
            </p:cNvPr>
            <p:cNvSpPr/>
            <p:nvPr/>
          </p:nvSpPr>
          <p:spPr>
            <a:xfrm rot="5400000">
              <a:off x="4712981" y="2857137"/>
              <a:ext cx="592301" cy="137470"/>
            </a:xfrm>
            <a:prstGeom prst="curvedUpArrow">
              <a:avLst>
                <a:gd name="adj1" fmla="val 0"/>
                <a:gd name="adj2" fmla="val 73867"/>
                <a:gd name="adj3" fmla="val 23179"/>
              </a:avLst>
            </a:prstGeom>
            <a:noFill/>
            <a:ln w="12700">
              <a:solidFill>
                <a:srgbClr val="FF0000"/>
              </a:solidFill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07">
                <a:solidFill>
                  <a:schemeClr val="tx1"/>
                </a:solidFill>
              </a:endParaRPr>
            </a:p>
          </p:txBody>
        </p:sp>
        <p:sp>
          <p:nvSpPr>
            <p:cNvPr id="43" name="Arrow: Curved Up 42">
              <a:extLst>
                <a:ext uri="{FF2B5EF4-FFF2-40B4-BE49-F238E27FC236}">
                  <a16:creationId xmlns:a16="http://schemas.microsoft.com/office/drawing/2014/main" xmlns="" id="{B963C218-2C67-40C1-86B8-B30081FA1E8F}"/>
                </a:ext>
              </a:extLst>
            </p:cNvPr>
            <p:cNvSpPr/>
            <p:nvPr/>
          </p:nvSpPr>
          <p:spPr>
            <a:xfrm rot="5400000">
              <a:off x="4690973" y="7358045"/>
              <a:ext cx="592301" cy="137470"/>
            </a:xfrm>
            <a:prstGeom prst="curvedUpArrow">
              <a:avLst>
                <a:gd name="adj1" fmla="val 0"/>
                <a:gd name="adj2" fmla="val 73867"/>
                <a:gd name="adj3" fmla="val 23179"/>
              </a:avLst>
            </a:prstGeom>
            <a:noFill/>
            <a:ln w="12700">
              <a:solidFill>
                <a:srgbClr val="FF0000"/>
              </a:solidFill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07">
                <a:solidFill>
                  <a:schemeClr val="tx1"/>
                </a:solidFill>
              </a:endParaRPr>
            </a:p>
          </p:txBody>
        </p:sp>
        <p:sp>
          <p:nvSpPr>
            <p:cNvPr id="44" name="Arrow: Curved Up 43">
              <a:extLst>
                <a:ext uri="{FF2B5EF4-FFF2-40B4-BE49-F238E27FC236}">
                  <a16:creationId xmlns:a16="http://schemas.microsoft.com/office/drawing/2014/main" xmlns="" id="{CDF2D2E2-512A-4CB6-B52C-71F16029EA0F}"/>
                </a:ext>
              </a:extLst>
            </p:cNvPr>
            <p:cNvSpPr/>
            <p:nvPr/>
          </p:nvSpPr>
          <p:spPr>
            <a:xfrm rot="5400000" flipH="1" flipV="1">
              <a:off x="4648558" y="5169418"/>
              <a:ext cx="592301" cy="137470"/>
            </a:xfrm>
            <a:prstGeom prst="curvedUpArrow">
              <a:avLst>
                <a:gd name="adj1" fmla="val 0"/>
                <a:gd name="adj2" fmla="val 73867"/>
                <a:gd name="adj3" fmla="val 23179"/>
              </a:avLst>
            </a:prstGeom>
            <a:noFill/>
            <a:ln w="12700">
              <a:solidFill>
                <a:srgbClr val="FF0000"/>
              </a:solidFill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07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4893D223-656B-4D95-8171-209406DFEC44}"/>
                </a:ext>
              </a:extLst>
            </p:cNvPr>
            <p:cNvCxnSpPr>
              <a:cxnSpLocks/>
              <a:stCxn id="11" idx="1"/>
              <a:endCxn id="10" idx="0"/>
            </p:cNvCxnSpPr>
            <p:nvPr/>
          </p:nvCxnSpPr>
          <p:spPr>
            <a:xfrm>
              <a:off x="4960612" y="2185302"/>
              <a:ext cx="0" cy="527964"/>
            </a:xfrm>
            <a:prstGeom prst="line">
              <a:avLst/>
            </a:prstGeom>
            <a:ln w="12700"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xmlns="" id="{7603AD50-20B9-439F-93EA-0D3745607C6D}"/>
                </a:ext>
              </a:extLst>
            </p:cNvPr>
            <p:cNvCxnSpPr/>
            <p:nvPr/>
          </p:nvCxnSpPr>
          <p:spPr>
            <a:xfrm flipH="1" flipV="1">
              <a:off x="4952644" y="3337072"/>
              <a:ext cx="1" cy="436042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9723AAB0-E093-4B07-9920-73A9FE6CEA24}"/>
                </a:ext>
              </a:extLst>
            </p:cNvPr>
            <p:cNvCxnSpPr>
              <a:cxnSpLocks/>
            </p:cNvCxnSpPr>
            <p:nvPr/>
          </p:nvCxnSpPr>
          <p:spPr>
            <a:xfrm>
              <a:off x="4952644" y="6652557"/>
              <a:ext cx="0" cy="527964"/>
            </a:xfrm>
            <a:prstGeom prst="line">
              <a:avLst/>
            </a:prstGeom>
            <a:ln w="12700"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17E0165B-ED0B-49FD-B22C-9EA40BBCFB01}"/>
                </a:ext>
              </a:extLst>
            </p:cNvPr>
            <p:cNvCxnSpPr>
              <a:cxnSpLocks/>
            </p:cNvCxnSpPr>
            <p:nvPr/>
          </p:nvCxnSpPr>
          <p:spPr>
            <a:xfrm>
              <a:off x="4950488" y="8954828"/>
              <a:ext cx="4312" cy="299647"/>
            </a:xfrm>
            <a:prstGeom prst="line">
              <a:avLst/>
            </a:prstGeom>
            <a:ln w="12700"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96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2">
            <a:extLst>
              <a:ext uri="{FF2B5EF4-FFF2-40B4-BE49-F238E27FC236}">
                <a16:creationId xmlns:a16="http://schemas.microsoft.com/office/drawing/2014/main" xmlns="" id="{89F26D14-1DC1-423B-A238-BB2DABD58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6901" y="3513061"/>
            <a:ext cx="364852" cy="25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US" sz="1100" baseline="-250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 Box 2">
            <a:extLst>
              <a:ext uri="{FF2B5EF4-FFF2-40B4-BE49-F238E27FC236}">
                <a16:creationId xmlns:a16="http://schemas.microsoft.com/office/drawing/2014/main" xmlns="" id="{6DB410F5-05C2-4CC1-BD77-7285524C5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658" y="1950938"/>
            <a:ext cx="364852" cy="25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US" sz="1100" baseline="-250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 Box 2">
            <a:extLst>
              <a:ext uri="{FF2B5EF4-FFF2-40B4-BE49-F238E27FC236}">
                <a16:creationId xmlns:a16="http://schemas.microsoft.com/office/drawing/2014/main" xmlns="" id="{95E77C54-DD16-4C2C-9356-6CC1633A7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42" y="2306648"/>
            <a:ext cx="907721" cy="25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100" baseline="-25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1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X</a:t>
            </a:r>
            <a:r>
              <a:rPr lang="en-US" sz="1100" baseline="-25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 Box 2">
            <a:extLst>
              <a:ext uri="{FF2B5EF4-FFF2-40B4-BE49-F238E27FC236}">
                <a16:creationId xmlns:a16="http://schemas.microsoft.com/office/drawing/2014/main" xmlns="" id="{0678A9F9-0CAF-4BFE-9F5B-898ACFDC1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08" y="3274958"/>
            <a:ext cx="907721" cy="25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100" baseline="-2500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10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X</a:t>
            </a:r>
            <a:r>
              <a:rPr lang="en-US" sz="1100" baseline="-2500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 Box 2">
            <a:extLst>
              <a:ext uri="{FF2B5EF4-FFF2-40B4-BE49-F238E27FC236}">
                <a16:creationId xmlns:a16="http://schemas.microsoft.com/office/drawing/2014/main" xmlns="" id="{7C3341B6-CF75-47B6-B49C-4234ECFEB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09" y="4214180"/>
            <a:ext cx="907721" cy="25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100" baseline="-25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X</a:t>
            </a:r>
            <a:r>
              <a:rPr lang="en-US" sz="1100" baseline="-25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 Box 2">
            <a:extLst>
              <a:ext uri="{FF2B5EF4-FFF2-40B4-BE49-F238E27FC236}">
                <a16:creationId xmlns:a16="http://schemas.microsoft.com/office/drawing/2014/main" xmlns="" id="{B22B2B57-608F-40AD-9AD5-B20EAB6AA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654" y="4785814"/>
            <a:ext cx="364945" cy="25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100" baseline="-25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 Box 2">
            <a:extLst>
              <a:ext uri="{FF2B5EF4-FFF2-40B4-BE49-F238E27FC236}">
                <a16:creationId xmlns:a16="http://schemas.microsoft.com/office/drawing/2014/main" xmlns="" id="{1EC23868-25D2-4309-B634-7959B42FA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046" y="2327353"/>
            <a:ext cx="323995" cy="25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en-US" sz="1100" baseline="-2500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 Box 2">
            <a:extLst>
              <a:ext uri="{FF2B5EF4-FFF2-40B4-BE49-F238E27FC236}">
                <a16:creationId xmlns:a16="http://schemas.microsoft.com/office/drawing/2014/main" xmlns="" id="{A6BCE1E1-1042-4E9F-9268-DEBF8B5BC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304" y="4277182"/>
            <a:ext cx="323995" cy="25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en-US" sz="1100" baseline="-2500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 Box 2">
            <a:extLst>
              <a:ext uri="{FF2B5EF4-FFF2-40B4-BE49-F238E27FC236}">
                <a16:creationId xmlns:a16="http://schemas.microsoft.com/office/drawing/2014/main" xmlns="" id="{73B98ED7-C3F6-499A-A394-7762A0F9D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510" y="3828158"/>
            <a:ext cx="323995" cy="25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en-US" sz="1100" baseline="-250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 Box 2">
            <a:extLst>
              <a:ext uri="{FF2B5EF4-FFF2-40B4-BE49-F238E27FC236}">
                <a16:creationId xmlns:a16="http://schemas.microsoft.com/office/drawing/2014/main" xmlns="" id="{8C4A853B-CB77-4ADE-AF74-B3E287E7F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304" y="3324853"/>
            <a:ext cx="323995" cy="25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en-US" sz="1100" baseline="-2500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 Box 2">
            <a:extLst>
              <a:ext uri="{FF2B5EF4-FFF2-40B4-BE49-F238E27FC236}">
                <a16:creationId xmlns:a16="http://schemas.microsoft.com/office/drawing/2014/main" xmlns="" id="{9689E295-C3C9-43C9-9BE2-1DE72AF2B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665" y="2966413"/>
            <a:ext cx="323995" cy="25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en-US" sz="1100" baseline="-250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Flowchart: Direct Access Storage 112">
            <a:extLst>
              <a:ext uri="{FF2B5EF4-FFF2-40B4-BE49-F238E27FC236}">
                <a16:creationId xmlns:a16="http://schemas.microsoft.com/office/drawing/2014/main" xmlns="" id="{A6A7B24C-5379-45D0-AFF9-7C5E3AFE1754}"/>
              </a:ext>
            </a:extLst>
          </p:cNvPr>
          <p:cNvSpPr/>
          <p:nvPr/>
        </p:nvSpPr>
        <p:spPr>
          <a:xfrm rot="16200000">
            <a:off x="1152951" y="4514460"/>
            <a:ext cx="268818" cy="169522"/>
          </a:xfrm>
          <a:prstGeom prst="flowChartMagneticDrum">
            <a:avLst/>
          </a:prstGeom>
          <a:ln w="12700">
            <a:solidFill>
              <a:srgbClr val="0070C0"/>
            </a:solidFill>
            <a:tailEnd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4" name="Flowchart: Direct Access Storage 113">
            <a:extLst>
              <a:ext uri="{FF2B5EF4-FFF2-40B4-BE49-F238E27FC236}">
                <a16:creationId xmlns:a16="http://schemas.microsoft.com/office/drawing/2014/main" xmlns="" id="{A17E6D03-FB20-43D1-8D2A-503B9187B879}"/>
              </a:ext>
            </a:extLst>
          </p:cNvPr>
          <p:cNvSpPr/>
          <p:nvPr/>
        </p:nvSpPr>
        <p:spPr>
          <a:xfrm rot="10800000">
            <a:off x="1117838" y="4022868"/>
            <a:ext cx="339043" cy="134409"/>
          </a:xfrm>
          <a:prstGeom prst="flowChartMagneticDrum">
            <a:avLst/>
          </a:prstGeom>
          <a:ln w="12700">
            <a:solidFill>
              <a:srgbClr val="0070C0"/>
            </a:solidFill>
            <a:tailEnd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5" name="Flowchart: Direct Access Storage 114">
            <a:extLst>
              <a:ext uri="{FF2B5EF4-FFF2-40B4-BE49-F238E27FC236}">
                <a16:creationId xmlns:a16="http://schemas.microsoft.com/office/drawing/2014/main" xmlns="" id="{AD9454C6-58CE-4F47-87B8-7C81C65566D3}"/>
              </a:ext>
            </a:extLst>
          </p:cNvPr>
          <p:cNvSpPr/>
          <p:nvPr/>
        </p:nvSpPr>
        <p:spPr>
          <a:xfrm rot="16200000">
            <a:off x="1152951" y="3565824"/>
            <a:ext cx="268818" cy="169522"/>
          </a:xfrm>
          <a:prstGeom prst="flowChartMagneticDrum">
            <a:avLst/>
          </a:prstGeom>
          <a:ln w="12700">
            <a:solidFill>
              <a:srgbClr val="0070C0"/>
            </a:solidFill>
            <a:tailEnd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6" name="Flowchart: Direct Access Storage 115">
            <a:extLst>
              <a:ext uri="{FF2B5EF4-FFF2-40B4-BE49-F238E27FC236}">
                <a16:creationId xmlns:a16="http://schemas.microsoft.com/office/drawing/2014/main" xmlns="" id="{B310BCC7-2FCF-40E4-A23C-6A56EBCD9AC7}"/>
              </a:ext>
            </a:extLst>
          </p:cNvPr>
          <p:cNvSpPr/>
          <p:nvPr/>
        </p:nvSpPr>
        <p:spPr>
          <a:xfrm rot="10800000" flipH="1">
            <a:off x="1114064" y="3138708"/>
            <a:ext cx="339043" cy="134409"/>
          </a:xfrm>
          <a:prstGeom prst="flowChartMagneticDrum">
            <a:avLst/>
          </a:prstGeom>
          <a:ln w="12700">
            <a:solidFill>
              <a:srgbClr val="0070C0"/>
            </a:solidFill>
            <a:tailEnd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7" name="Flowchart: Direct Access Storage 116">
            <a:extLst>
              <a:ext uri="{FF2B5EF4-FFF2-40B4-BE49-F238E27FC236}">
                <a16:creationId xmlns:a16="http://schemas.microsoft.com/office/drawing/2014/main" xmlns="" id="{1FE45AC2-DBC4-4DCC-A955-731F606F8F7D}"/>
              </a:ext>
            </a:extLst>
          </p:cNvPr>
          <p:cNvSpPr/>
          <p:nvPr/>
        </p:nvSpPr>
        <p:spPr>
          <a:xfrm rot="16200000">
            <a:off x="1152951" y="2600479"/>
            <a:ext cx="268818" cy="169522"/>
          </a:xfrm>
          <a:prstGeom prst="flowChartMagneticDrum">
            <a:avLst/>
          </a:prstGeom>
          <a:ln w="12700">
            <a:solidFill>
              <a:srgbClr val="0070C0"/>
            </a:solidFill>
            <a:tailEnd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95CCFCA5-AF73-48A0-BB89-35A426F06863}"/>
              </a:ext>
            </a:extLst>
          </p:cNvPr>
          <p:cNvCxnSpPr>
            <a:cxnSpLocks/>
          </p:cNvCxnSpPr>
          <p:nvPr/>
        </p:nvCxnSpPr>
        <p:spPr>
          <a:xfrm>
            <a:off x="1285472" y="3271083"/>
            <a:ext cx="0" cy="217544"/>
          </a:xfrm>
          <a:prstGeom prst="line">
            <a:avLst/>
          </a:prstGeom>
          <a:ln w="12700">
            <a:tailEnd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xmlns="" id="{FED8DFCE-4242-4180-B1BB-671AA7A2472B}"/>
              </a:ext>
            </a:extLst>
          </p:cNvPr>
          <p:cNvCxnSpPr>
            <a:cxnSpLocks/>
          </p:cNvCxnSpPr>
          <p:nvPr/>
        </p:nvCxnSpPr>
        <p:spPr>
          <a:xfrm>
            <a:off x="1282666" y="4157277"/>
            <a:ext cx="0" cy="217544"/>
          </a:xfrm>
          <a:prstGeom prst="line">
            <a:avLst/>
          </a:prstGeom>
          <a:ln w="12700">
            <a:tailEnd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Flowchart: Direct Access Storage 119">
            <a:extLst>
              <a:ext uri="{FF2B5EF4-FFF2-40B4-BE49-F238E27FC236}">
                <a16:creationId xmlns:a16="http://schemas.microsoft.com/office/drawing/2014/main" xmlns="" id="{BE2C9B3B-04BA-4B2B-809F-8775A3851427}"/>
              </a:ext>
            </a:extLst>
          </p:cNvPr>
          <p:cNvSpPr/>
          <p:nvPr/>
        </p:nvSpPr>
        <p:spPr>
          <a:xfrm rot="10800000">
            <a:off x="1117838" y="2161837"/>
            <a:ext cx="339043" cy="134409"/>
          </a:xfrm>
          <a:prstGeom prst="flowChartMagneticDrum">
            <a:avLst/>
          </a:prstGeom>
          <a:ln w="12700">
            <a:solidFill>
              <a:srgbClr val="0070C0"/>
            </a:solidFill>
            <a:tailEnd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1" name="Flowchart: Direct Access Storage 120">
            <a:extLst>
              <a:ext uri="{FF2B5EF4-FFF2-40B4-BE49-F238E27FC236}">
                <a16:creationId xmlns:a16="http://schemas.microsoft.com/office/drawing/2014/main" xmlns="" id="{1F788B5E-2E78-4783-8CC0-7F2BDC7FB6FC}"/>
              </a:ext>
            </a:extLst>
          </p:cNvPr>
          <p:cNvSpPr/>
          <p:nvPr/>
        </p:nvSpPr>
        <p:spPr>
          <a:xfrm rot="16200000">
            <a:off x="1152951" y="1725123"/>
            <a:ext cx="268818" cy="169522"/>
          </a:xfrm>
          <a:prstGeom prst="flowChartMagneticDrum">
            <a:avLst/>
          </a:prstGeom>
          <a:ln w="12700">
            <a:solidFill>
              <a:srgbClr val="0070C0"/>
            </a:solidFill>
            <a:tailEnd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xmlns="" id="{EF49764C-5B9F-42B6-AA94-83EEA856C068}"/>
              </a:ext>
            </a:extLst>
          </p:cNvPr>
          <p:cNvGrpSpPr/>
          <p:nvPr/>
        </p:nvGrpSpPr>
        <p:grpSpPr>
          <a:xfrm>
            <a:off x="1158447" y="1172435"/>
            <a:ext cx="257822" cy="459960"/>
            <a:chOff x="1152754" y="119614"/>
            <a:chExt cx="933857" cy="968588"/>
          </a:xfrm>
        </p:grpSpPr>
        <p:cxnSp>
          <p:nvCxnSpPr>
            <p:cNvPr id="148" name="Connector: Elbow 147">
              <a:extLst>
                <a:ext uri="{FF2B5EF4-FFF2-40B4-BE49-F238E27FC236}">
                  <a16:creationId xmlns:a16="http://schemas.microsoft.com/office/drawing/2014/main" xmlns="" id="{0FB6589E-BB45-4A0B-8F07-919CB5E418D1}"/>
                </a:ext>
              </a:extLst>
            </p:cNvPr>
            <p:cNvCxnSpPr/>
            <p:nvPr/>
          </p:nvCxnSpPr>
          <p:spPr>
            <a:xfrm rot="16200000" flipH="1">
              <a:off x="901924" y="370444"/>
              <a:ext cx="968588" cy="466928"/>
            </a:xfrm>
            <a:prstGeom prst="bentConnector3">
              <a:avLst/>
            </a:prstGeom>
            <a:ln w="12700"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xmlns="" id="{C89C72BA-0026-42AC-9267-E86FE6EE4D8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68853" y="370444"/>
              <a:ext cx="968588" cy="466928"/>
            </a:xfrm>
            <a:prstGeom prst="bentConnector3">
              <a:avLst/>
            </a:prstGeom>
            <a:ln w="12700"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xmlns="" id="{82C154B6-41EB-4E65-934E-668037874487}"/>
              </a:ext>
            </a:extLst>
          </p:cNvPr>
          <p:cNvCxnSpPr>
            <a:cxnSpLocks/>
          </p:cNvCxnSpPr>
          <p:nvPr/>
        </p:nvCxnSpPr>
        <p:spPr>
          <a:xfrm>
            <a:off x="828569" y="4732152"/>
            <a:ext cx="937972" cy="0"/>
          </a:xfrm>
          <a:prstGeom prst="line">
            <a:avLst/>
          </a:prstGeom>
          <a:ln w="12700" cmpd="dbl">
            <a:tailEnd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xmlns="" id="{C2B459AF-7025-4E85-B619-A4490E57F771}"/>
              </a:ext>
            </a:extLst>
          </p:cNvPr>
          <p:cNvCxnSpPr>
            <a:cxnSpLocks/>
          </p:cNvCxnSpPr>
          <p:nvPr/>
        </p:nvCxnSpPr>
        <p:spPr>
          <a:xfrm flipH="1" flipV="1">
            <a:off x="1287359" y="4309001"/>
            <a:ext cx="1" cy="179668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xmlns="" id="{4532363B-31A4-47D6-8286-C4AC6BA6B9EF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045145" y="3983072"/>
            <a:ext cx="0" cy="226604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xmlns="" id="{91041EDF-BC13-450B-8EBB-066905406243}"/>
              </a:ext>
            </a:extLst>
          </p:cNvPr>
          <p:cNvCxnSpPr/>
          <p:nvPr/>
        </p:nvCxnSpPr>
        <p:spPr>
          <a:xfrm flipH="1" flipV="1">
            <a:off x="1287359" y="3379855"/>
            <a:ext cx="1" cy="179668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xmlns="" id="{B96998D3-D548-4383-BB3A-F7E71C2D9C9A}"/>
              </a:ext>
            </a:extLst>
          </p:cNvPr>
          <p:cNvCxnSpPr/>
          <p:nvPr/>
        </p:nvCxnSpPr>
        <p:spPr>
          <a:xfrm flipH="1" flipV="1">
            <a:off x="1287358" y="1507312"/>
            <a:ext cx="1" cy="179668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xmlns="" id="{4B31B6A9-CF3D-4818-BE2D-8967936BFA6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073411" y="2112805"/>
            <a:ext cx="0" cy="226604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xmlns="" id="{8EF0CD25-4836-45D9-92B8-AC2F46F6C648}"/>
              </a:ext>
            </a:extLst>
          </p:cNvPr>
          <p:cNvCxnSpPr>
            <a:cxnSpLocks/>
          </p:cNvCxnSpPr>
          <p:nvPr/>
        </p:nvCxnSpPr>
        <p:spPr>
          <a:xfrm rot="5400000" flipV="1">
            <a:off x="1505638" y="3090294"/>
            <a:ext cx="0" cy="226604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xmlns="" id="{B45701F2-48A2-4D09-A91B-E2FB9F734758}"/>
              </a:ext>
            </a:extLst>
          </p:cNvPr>
          <p:cNvCxnSpPr>
            <a:cxnSpLocks/>
          </p:cNvCxnSpPr>
          <p:nvPr/>
        </p:nvCxnSpPr>
        <p:spPr>
          <a:xfrm>
            <a:off x="1282666" y="2310100"/>
            <a:ext cx="0" cy="217544"/>
          </a:xfrm>
          <a:prstGeom prst="line">
            <a:avLst/>
          </a:prstGeom>
          <a:ln w="12700">
            <a:tailEnd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xmlns="" id="{D8F96B9D-030E-446A-8963-D21EAE818F1F}"/>
              </a:ext>
            </a:extLst>
          </p:cNvPr>
          <p:cNvCxnSpPr>
            <a:cxnSpLocks/>
          </p:cNvCxnSpPr>
          <p:nvPr/>
        </p:nvCxnSpPr>
        <p:spPr>
          <a:xfrm flipH="1">
            <a:off x="1088668" y="4725377"/>
            <a:ext cx="182564" cy="232916"/>
          </a:xfrm>
          <a:prstGeom prst="straightConnector1">
            <a:avLst/>
          </a:prstGeom>
          <a:ln w="12700">
            <a:solidFill>
              <a:srgbClr val="FFC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xmlns="" id="{212E51C3-9AAF-4CF6-AA4A-E8B07B17571E}"/>
              </a:ext>
            </a:extLst>
          </p:cNvPr>
          <p:cNvCxnSpPr>
            <a:cxnSpLocks/>
          </p:cNvCxnSpPr>
          <p:nvPr/>
        </p:nvCxnSpPr>
        <p:spPr>
          <a:xfrm flipH="1">
            <a:off x="1106503" y="4095565"/>
            <a:ext cx="182564" cy="232916"/>
          </a:xfrm>
          <a:prstGeom prst="straightConnector1">
            <a:avLst/>
          </a:prstGeom>
          <a:ln w="12700">
            <a:solidFill>
              <a:srgbClr val="FFC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xmlns="" id="{E762C239-255D-4B25-98F2-E80C932A2CA7}"/>
              </a:ext>
            </a:extLst>
          </p:cNvPr>
          <p:cNvCxnSpPr>
            <a:cxnSpLocks/>
          </p:cNvCxnSpPr>
          <p:nvPr/>
        </p:nvCxnSpPr>
        <p:spPr>
          <a:xfrm flipH="1">
            <a:off x="1097247" y="3219317"/>
            <a:ext cx="182564" cy="232916"/>
          </a:xfrm>
          <a:prstGeom prst="straightConnector1">
            <a:avLst/>
          </a:prstGeom>
          <a:ln w="12700">
            <a:solidFill>
              <a:srgbClr val="FFC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03065791-1974-4639-889E-FCC11F7B24B5}"/>
              </a:ext>
            </a:extLst>
          </p:cNvPr>
          <p:cNvCxnSpPr>
            <a:cxnSpLocks/>
          </p:cNvCxnSpPr>
          <p:nvPr/>
        </p:nvCxnSpPr>
        <p:spPr>
          <a:xfrm flipH="1">
            <a:off x="1101724" y="2228285"/>
            <a:ext cx="182564" cy="232916"/>
          </a:xfrm>
          <a:prstGeom prst="straightConnector1">
            <a:avLst/>
          </a:prstGeom>
          <a:ln w="12700">
            <a:solidFill>
              <a:srgbClr val="FFC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xmlns="" id="{9D7AFF63-CC3E-43A5-8242-47BE6B73FA06}"/>
              </a:ext>
            </a:extLst>
          </p:cNvPr>
          <p:cNvCxnSpPr>
            <a:cxnSpLocks/>
          </p:cNvCxnSpPr>
          <p:nvPr/>
        </p:nvCxnSpPr>
        <p:spPr>
          <a:xfrm flipH="1">
            <a:off x="1090610" y="1669782"/>
            <a:ext cx="182564" cy="232916"/>
          </a:xfrm>
          <a:prstGeom prst="straightConnector1">
            <a:avLst/>
          </a:prstGeom>
          <a:ln w="12700">
            <a:solidFill>
              <a:srgbClr val="FFC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Arrow: Curved Up 135">
            <a:extLst>
              <a:ext uri="{FF2B5EF4-FFF2-40B4-BE49-F238E27FC236}">
                <a16:creationId xmlns:a16="http://schemas.microsoft.com/office/drawing/2014/main" xmlns="" id="{8AA2A27B-45FD-43B4-8C6A-1C6E1719B37F}"/>
              </a:ext>
            </a:extLst>
          </p:cNvPr>
          <p:cNvSpPr/>
          <p:nvPr/>
        </p:nvSpPr>
        <p:spPr>
          <a:xfrm>
            <a:off x="1149072" y="4576189"/>
            <a:ext cx="307809" cy="64204"/>
          </a:xfrm>
          <a:prstGeom prst="curvedUpArrow">
            <a:avLst>
              <a:gd name="adj1" fmla="val 0"/>
              <a:gd name="adj2" fmla="val 73867"/>
              <a:gd name="adj3" fmla="val 23179"/>
            </a:avLst>
          </a:prstGeom>
          <a:noFill/>
          <a:ln w="12700">
            <a:solidFill>
              <a:srgbClr val="FF0000"/>
            </a:solidFill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7" name="Arrow: Curved Up 136">
            <a:extLst>
              <a:ext uri="{FF2B5EF4-FFF2-40B4-BE49-F238E27FC236}">
                <a16:creationId xmlns:a16="http://schemas.microsoft.com/office/drawing/2014/main" xmlns="" id="{50206D86-9560-4994-9CED-4A69B799F786}"/>
              </a:ext>
            </a:extLst>
          </p:cNvPr>
          <p:cNvSpPr/>
          <p:nvPr/>
        </p:nvSpPr>
        <p:spPr>
          <a:xfrm>
            <a:off x="1149072" y="3631160"/>
            <a:ext cx="307809" cy="64204"/>
          </a:xfrm>
          <a:prstGeom prst="curvedUpArrow">
            <a:avLst>
              <a:gd name="adj1" fmla="val 0"/>
              <a:gd name="adj2" fmla="val 73867"/>
              <a:gd name="adj3" fmla="val 23179"/>
            </a:avLst>
          </a:prstGeom>
          <a:noFill/>
          <a:ln w="12700">
            <a:solidFill>
              <a:srgbClr val="FF0000"/>
            </a:solidFill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8" name="Arrow: Curved Up 137">
            <a:extLst>
              <a:ext uri="{FF2B5EF4-FFF2-40B4-BE49-F238E27FC236}">
                <a16:creationId xmlns:a16="http://schemas.microsoft.com/office/drawing/2014/main" xmlns="" id="{DE1626A7-6E0B-4E80-8993-04644EB8A4E2}"/>
              </a:ext>
            </a:extLst>
          </p:cNvPr>
          <p:cNvSpPr/>
          <p:nvPr/>
        </p:nvSpPr>
        <p:spPr>
          <a:xfrm>
            <a:off x="1148304" y="2670446"/>
            <a:ext cx="307809" cy="64204"/>
          </a:xfrm>
          <a:prstGeom prst="curvedUpArrow">
            <a:avLst>
              <a:gd name="adj1" fmla="val 0"/>
              <a:gd name="adj2" fmla="val 73867"/>
              <a:gd name="adj3" fmla="val 23179"/>
            </a:avLst>
          </a:prstGeom>
          <a:noFill/>
          <a:ln w="12700">
            <a:solidFill>
              <a:srgbClr val="FF0000"/>
            </a:solidFill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xmlns="" id="{4FA9211D-9349-4FB2-8524-0C2CBAF885F3}"/>
              </a:ext>
            </a:extLst>
          </p:cNvPr>
          <p:cNvCxnSpPr>
            <a:cxnSpLocks/>
          </p:cNvCxnSpPr>
          <p:nvPr/>
        </p:nvCxnSpPr>
        <p:spPr>
          <a:xfrm flipH="1">
            <a:off x="1283585" y="2819649"/>
            <a:ext cx="3773" cy="319059"/>
          </a:xfrm>
          <a:prstGeom prst="line">
            <a:avLst/>
          </a:prstGeom>
          <a:ln w="12700">
            <a:tailEnd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Arrow: Curved Up 139">
            <a:extLst>
              <a:ext uri="{FF2B5EF4-FFF2-40B4-BE49-F238E27FC236}">
                <a16:creationId xmlns:a16="http://schemas.microsoft.com/office/drawing/2014/main" xmlns="" id="{21193E0D-4085-4235-A86A-3D00B0867F77}"/>
              </a:ext>
            </a:extLst>
          </p:cNvPr>
          <p:cNvSpPr/>
          <p:nvPr/>
        </p:nvSpPr>
        <p:spPr>
          <a:xfrm>
            <a:off x="1147653" y="1793300"/>
            <a:ext cx="307809" cy="64204"/>
          </a:xfrm>
          <a:prstGeom prst="curvedUpArrow">
            <a:avLst>
              <a:gd name="adj1" fmla="val 0"/>
              <a:gd name="adj2" fmla="val 73867"/>
              <a:gd name="adj3" fmla="val 23179"/>
            </a:avLst>
          </a:prstGeom>
          <a:noFill/>
          <a:ln w="12700">
            <a:solidFill>
              <a:srgbClr val="FF0000"/>
            </a:solidFill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1" name="Arrow: Curved Up 140">
            <a:extLst>
              <a:ext uri="{FF2B5EF4-FFF2-40B4-BE49-F238E27FC236}">
                <a16:creationId xmlns:a16="http://schemas.microsoft.com/office/drawing/2014/main" xmlns="" id="{A21B7F84-FDFA-4C9F-BDAC-F22ADBDA8A34}"/>
              </a:ext>
            </a:extLst>
          </p:cNvPr>
          <p:cNvSpPr/>
          <p:nvPr/>
        </p:nvSpPr>
        <p:spPr>
          <a:xfrm rot="5400000" flipH="1" flipV="1">
            <a:off x="1218317" y="2177068"/>
            <a:ext cx="244054" cy="80976"/>
          </a:xfrm>
          <a:prstGeom prst="curvedUpArrow">
            <a:avLst>
              <a:gd name="adj1" fmla="val 0"/>
              <a:gd name="adj2" fmla="val 73867"/>
              <a:gd name="adj3" fmla="val 23179"/>
            </a:avLst>
          </a:prstGeom>
          <a:noFill/>
          <a:ln w="12700">
            <a:solidFill>
              <a:srgbClr val="FF0000"/>
            </a:solidFill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2" name="Arrow: Curved Up 141">
            <a:extLst>
              <a:ext uri="{FF2B5EF4-FFF2-40B4-BE49-F238E27FC236}">
                <a16:creationId xmlns:a16="http://schemas.microsoft.com/office/drawing/2014/main" xmlns="" id="{E31DD693-F862-4EB8-A422-72BEA14C1D5D}"/>
              </a:ext>
            </a:extLst>
          </p:cNvPr>
          <p:cNvSpPr/>
          <p:nvPr/>
        </p:nvSpPr>
        <p:spPr>
          <a:xfrm rot="5400000" flipH="1" flipV="1">
            <a:off x="1189693" y="4045926"/>
            <a:ext cx="244054" cy="80976"/>
          </a:xfrm>
          <a:prstGeom prst="curvedUpArrow">
            <a:avLst>
              <a:gd name="adj1" fmla="val 0"/>
              <a:gd name="adj2" fmla="val 73867"/>
              <a:gd name="adj3" fmla="val 23179"/>
            </a:avLst>
          </a:prstGeom>
          <a:noFill/>
          <a:ln w="12700">
            <a:solidFill>
              <a:srgbClr val="FF0000"/>
            </a:solidFill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3" name="Arrow: Curved Up 142">
            <a:extLst>
              <a:ext uri="{FF2B5EF4-FFF2-40B4-BE49-F238E27FC236}">
                <a16:creationId xmlns:a16="http://schemas.microsoft.com/office/drawing/2014/main" xmlns="" id="{AE154E73-C395-480F-A870-4036CE055012}"/>
              </a:ext>
            </a:extLst>
          </p:cNvPr>
          <p:cNvSpPr/>
          <p:nvPr/>
        </p:nvSpPr>
        <p:spPr>
          <a:xfrm rot="5400000">
            <a:off x="1177263" y="3178247"/>
            <a:ext cx="244054" cy="80976"/>
          </a:xfrm>
          <a:prstGeom prst="curvedUpArrow">
            <a:avLst>
              <a:gd name="adj1" fmla="val 0"/>
              <a:gd name="adj2" fmla="val 73867"/>
              <a:gd name="adj3" fmla="val 23179"/>
            </a:avLst>
          </a:prstGeom>
          <a:noFill/>
          <a:ln w="12700">
            <a:solidFill>
              <a:srgbClr val="FF0000"/>
            </a:solidFill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xmlns="" id="{203FF73E-95EB-4349-8952-4F5C5DFAD553}"/>
              </a:ext>
            </a:extLst>
          </p:cNvPr>
          <p:cNvCxnSpPr>
            <a:cxnSpLocks/>
          </p:cNvCxnSpPr>
          <p:nvPr/>
        </p:nvCxnSpPr>
        <p:spPr>
          <a:xfrm>
            <a:off x="1287360" y="1944293"/>
            <a:ext cx="0" cy="217544"/>
          </a:xfrm>
          <a:prstGeom prst="line">
            <a:avLst/>
          </a:prstGeom>
          <a:ln w="12700">
            <a:tailEnd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xmlns="" id="{4F4965C4-ACEB-45BE-BECB-D440F288CBAC}"/>
              </a:ext>
            </a:extLst>
          </p:cNvPr>
          <p:cNvCxnSpPr/>
          <p:nvPr/>
        </p:nvCxnSpPr>
        <p:spPr>
          <a:xfrm flipH="1" flipV="1">
            <a:off x="1282666" y="2418872"/>
            <a:ext cx="1" cy="179668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xmlns="" id="{B92DB7DB-1C55-4461-AD7F-D606F35E3565}"/>
              </a:ext>
            </a:extLst>
          </p:cNvPr>
          <p:cNvCxnSpPr>
            <a:cxnSpLocks/>
          </p:cNvCxnSpPr>
          <p:nvPr/>
        </p:nvCxnSpPr>
        <p:spPr>
          <a:xfrm>
            <a:off x="1282666" y="3784995"/>
            <a:ext cx="0" cy="217544"/>
          </a:xfrm>
          <a:prstGeom prst="line">
            <a:avLst/>
          </a:prstGeom>
          <a:ln w="12700">
            <a:tailEnd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 Box 2">
            <a:extLst>
              <a:ext uri="{FF2B5EF4-FFF2-40B4-BE49-F238E27FC236}">
                <a16:creationId xmlns:a16="http://schemas.microsoft.com/office/drawing/2014/main" xmlns="" id="{99D4E4A1-6AE2-43F7-951F-90D16A1A0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73" y="1987384"/>
            <a:ext cx="323995" cy="25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en-US" sz="1100" baseline="-250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 Box 2">
            <a:extLst>
              <a:ext uri="{FF2B5EF4-FFF2-40B4-BE49-F238E27FC236}">
                <a16:creationId xmlns:a16="http://schemas.microsoft.com/office/drawing/2014/main" xmlns="" id="{9CFB58AF-CDEA-4C5B-9E75-75C52BD4D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736" y="1422173"/>
            <a:ext cx="907954" cy="25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en-US" sz="1100" baseline="-25000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 Box 2">
            <a:extLst>
              <a:ext uri="{FF2B5EF4-FFF2-40B4-BE49-F238E27FC236}">
                <a16:creationId xmlns:a16="http://schemas.microsoft.com/office/drawing/2014/main" xmlns="" id="{4E83823D-ED69-4247-AEAE-3FBD9F701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213" y="1722528"/>
            <a:ext cx="364945" cy="25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100" baseline="-25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 Box 2">
            <a:extLst>
              <a:ext uri="{FF2B5EF4-FFF2-40B4-BE49-F238E27FC236}">
                <a16:creationId xmlns:a16="http://schemas.microsoft.com/office/drawing/2014/main" xmlns="" id="{433A6058-C9E2-4700-9DD5-1C6A486D5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336" y="4472919"/>
            <a:ext cx="364852" cy="25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US" sz="1100" baseline="-250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 Box 2">
            <a:extLst>
              <a:ext uri="{FF2B5EF4-FFF2-40B4-BE49-F238E27FC236}">
                <a16:creationId xmlns:a16="http://schemas.microsoft.com/office/drawing/2014/main" xmlns="" id="{50C2482A-1D8B-4CF2-AF9B-BAE55B6DC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013" y="3799136"/>
            <a:ext cx="364852" cy="25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US" sz="1100" baseline="-250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 Box 2">
            <a:extLst>
              <a:ext uri="{FF2B5EF4-FFF2-40B4-BE49-F238E27FC236}">
                <a16:creationId xmlns:a16="http://schemas.microsoft.com/office/drawing/2014/main" xmlns="" id="{3565942D-296A-4F9E-9C70-1EA5BED13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215" y="2887134"/>
            <a:ext cx="364852" cy="25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US" sz="1100" baseline="-25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 Box 2">
            <a:extLst>
              <a:ext uri="{FF2B5EF4-FFF2-40B4-BE49-F238E27FC236}">
                <a16:creationId xmlns:a16="http://schemas.microsoft.com/office/drawing/2014/main" xmlns="" id="{FF20B89D-213A-4F17-B3C7-674DB451C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160" y="2541910"/>
            <a:ext cx="364852" cy="25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US" sz="1100" baseline="-250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 Box 2">
            <a:extLst>
              <a:ext uri="{FF2B5EF4-FFF2-40B4-BE49-F238E27FC236}">
                <a16:creationId xmlns:a16="http://schemas.microsoft.com/office/drawing/2014/main" xmlns="" id="{1A7939FD-3602-43C8-9C99-BEF8CA781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208" y="1661098"/>
            <a:ext cx="364852" cy="25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US" sz="1100" baseline="-250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xmlns="" id="{64C273AB-16F7-43B8-A052-9084B61C1179}"/>
              </a:ext>
            </a:extLst>
          </p:cNvPr>
          <p:cNvCxnSpPr>
            <a:cxnSpLocks/>
          </p:cNvCxnSpPr>
          <p:nvPr/>
        </p:nvCxnSpPr>
        <p:spPr>
          <a:xfrm flipV="1">
            <a:off x="1938794" y="4096375"/>
            <a:ext cx="0" cy="629002"/>
          </a:xfrm>
          <a:prstGeom prst="straightConnector1">
            <a:avLst/>
          </a:prstGeom>
          <a:ln w="6350">
            <a:solidFill>
              <a:schemeClr val="tx1">
                <a:alpha val="34000"/>
              </a:schemeClr>
            </a:solidFill>
            <a:prstDash val="sysDot"/>
            <a:miter lim="800000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735D145A-E023-40BE-B5A4-1651B617276F}"/>
              </a:ext>
            </a:extLst>
          </p:cNvPr>
          <p:cNvCxnSpPr>
            <a:cxnSpLocks/>
          </p:cNvCxnSpPr>
          <p:nvPr/>
        </p:nvCxnSpPr>
        <p:spPr>
          <a:xfrm flipV="1">
            <a:off x="1938794" y="3200400"/>
            <a:ext cx="0" cy="903609"/>
          </a:xfrm>
          <a:prstGeom prst="straightConnector1">
            <a:avLst/>
          </a:prstGeom>
          <a:ln w="6350">
            <a:solidFill>
              <a:schemeClr val="tx1">
                <a:alpha val="34000"/>
              </a:schemeClr>
            </a:solidFill>
            <a:prstDash val="sysDot"/>
            <a:miter lim="800000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xmlns="" id="{9ACF78E8-10A2-4DD3-BF97-668A3FAAB032}"/>
              </a:ext>
            </a:extLst>
          </p:cNvPr>
          <p:cNvCxnSpPr>
            <a:cxnSpLocks/>
          </p:cNvCxnSpPr>
          <p:nvPr/>
        </p:nvCxnSpPr>
        <p:spPr>
          <a:xfrm flipV="1">
            <a:off x="1938794" y="2257425"/>
            <a:ext cx="0" cy="942977"/>
          </a:xfrm>
          <a:prstGeom prst="straightConnector1">
            <a:avLst/>
          </a:prstGeom>
          <a:ln w="6350">
            <a:solidFill>
              <a:schemeClr val="tx1">
                <a:alpha val="34000"/>
              </a:schemeClr>
            </a:solidFill>
            <a:prstDash val="sysDot"/>
            <a:miter lim="800000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xmlns="" id="{8348150C-900E-4758-9BFA-3C71F686E5E1}"/>
              </a:ext>
            </a:extLst>
          </p:cNvPr>
          <p:cNvCxnSpPr>
            <a:cxnSpLocks/>
          </p:cNvCxnSpPr>
          <p:nvPr/>
        </p:nvCxnSpPr>
        <p:spPr>
          <a:xfrm flipV="1">
            <a:off x="1938794" y="1681071"/>
            <a:ext cx="0" cy="570513"/>
          </a:xfrm>
          <a:prstGeom prst="straightConnector1">
            <a:avLst/>
          </a:prstGeom>
          <a:ln w="6350">
            <a:solidFill>
              <a:schemeClr val="tx1">
                <a:alpha val="34000"/>
              </a:schemeClr>
            </a:solidFill>
            <a:prstDash val="sysDot"/>
            <a:miter lim="800000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xmlns="" id="{54CFCC05-9AF2-4AC7-8D37-AE2F0D16BA18}"/>
                  </a:ext>
                </a:extLst>
              </p:cNvPr>
              <p:cNvSpPr txBox="1"/>
              <p:nvPr/>
            </p:nvSpPr>
            <p:spPr>
              <a:xfrm>
                <a:off x="1899456" y="4314924"/>
                <a:ext cx="3104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4CFCC05-9AF2-4AC7-8D37-AE2F0D16B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456" y="4314924"/>
                <a:ext cx="31047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xmlns="" id="{B8656425-786C-48CF-B95C-A6A0477CA727}"/>
                  </a:ext>
                </a:extLst>
              </p:cNvPr>
              <p:cNvSpPr txBox="1"/>
              <p:nvPr/>
            </p:nvSpPr>
            <p:spPr>
              <a:xfrm>
                <a:off x="1896507" y="3486434"/>
                <a:ext cx="3134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8656425-786C-48CF-B95C-A6A0477CA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507" y="3486434"/>
                <a:ext cx="313419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xmlns="" id="{29904722-2CEF-44C8-8B60-05A3C3C6F8DC}"/>
                  </a:ext>
                </a:extLst>
              </p:cNvPr>
              <p:cNvSpPr txBox="1"/>
              <p:nvPr/>
            </p:nvSpPr>
            <p:spPr>
              <a:xfrm>
                <a:off x="1893295" y="2550831"/>
                <a:ext cx="3134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9904722-2CEF-44C8-8B60-05A3C3C6F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295" y="2550831"/>
                <a:ext cx="313419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xmlns="" id="{9371CA8B-DED5-4AF7-BB33-550F9A26B151}"/>
                  </a:ext>
                </a:extLst>
              </p:cNvPr>
              <p:cNvSpPr txBox="1"/>
              <p:nvPr/>
            </p:nvSpPr>
            <p:spPr>
              <a:xfrm>
                <a:off x="1893295" y="1827827"/>
                <a:ext cx="3134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71CA8B-DED5-4AF7-BB33-550F9A26B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295" y="1827827"/>
                <a:ext cx="313419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 Box 2">
            <a:extLst>
              <a:ext uri="{FF2B5EF4-FFF2-40B4-BE49-F238E27FC236}">
                <a16:creationId xmlns:a16="http://schemas.microsoft.com/office/drawing/2014/main" xmlns="" id="{9CFB58AF-CDEA-4C5B-9E75-75C52BD4D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089" y="1473937"/>
            <a:ext cx="907954" cy="25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en-US" sz="1100" baseline="-250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4B31B6A9-CF3D-4818-BE2D-8967936BFA6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147653" y="1567770"/>
            <a:ext cx="0" cy="226604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89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652642" y="1172435"/>
            <a:ext cx="1557284" cy="3872626"/>
            <a:chOff x="652642" y="1172435"/>
            <a:chExt cx="1557284" cy="3872626"/>
          </a:xfrm>
        </p:grpSpPr>
        <p:sp>
          <p:nvSpPr>
            <p:cNvPr id="4" name="Text Box 2">
              <a:extLst>
                <a:ext uri="{FF2B5EF4-FFF2-40B4-BE49-F238E27FC236}">
                  <a16:creationId xmlns:a16="http://schemas.microsoft.com/office/drawing/2014/main" xmlns="" id="{89F26D14-1DC1-423B-A238-BB2DABD58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6901" y="3513061"/>
              <a:ext cx="364852" cy="259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θ</a:t>
              </a:r>
              <a:r>
                <a:rPr lang="en-US" sz="1100" baseline="-250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 Box 2">
              <a:extLst>
                <a:ext uri="{FF2B5EF4-FFF2-40B4-BE49-F238E27FC236}">
                  <a16:creationId xmlns:a16="http://schemas.microsoft.com/office/drawing/2014/main" xmlns="" id="{6DB410F5-05C2-4CC1-BD77-7285524C5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3658" y="1950938"/>
              <a:ext cx="364852" cy="259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θ</a:t>
              </a:r>
              <a:r>
                <a:rPr lang="en-US" sz="1100" baseline="-250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6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 Box 2">
              <a:extLst>
                <a:ext uri="{FF2B5EF4-FFF2-40B4-BE49-F238E27FC236}">
                  <a16:creationId xmlns:a16="http://schemas.microsoft.com/office/drawing/2014/main" xmlns="" id="{95E77C54-DD16-4C2C-9356-6CC1633A7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642" y="2306648"/>
              <a:ext cx="907721" cy="259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</a:t>
              </a:r>
              <a:r>
                <a:rPr lang="en-US" sz="1100" baseline="-25000" dirty="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r>
                <a:rPr lang="en-US" sz="1100" dirty="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, X</a:t>
              </a:r>
              <a:r>
                <a:rPr lang="en-US" sz="1100" baseline="-25000" dirty="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xmlns="" id="{0678A9F9-0CAF-4BFE-9F5B-898ACFDC1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308" y="3274958"/>
              <a:ext cx="907721" cy="259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</a:t>
              </a:r>
              <a:r>
                <a:rPr lang="en-US" sz="1100" baseline="-250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r>
                <a:rPr lang="en-US" sz="11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, X</a:t>
              </a:r>
              <a:r>
                <a:rPr lang="en-US" sz="1100" baseline="-250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 Box 2">
              <a:extLst>
                <a:ext uri="{FF2B5EF4-FFF2-40B4-BE49-F238E27FC236}">
                  <a16:creationId xmlns:a16="http://schemas.microsoft.com/office/drawing/2014/main" xmlns="" id="{7C3341B6-CF75-47B6-B49C-4234ECFEB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309" y="4214180"/>
              <a:ext cx="907721" cy="259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</a:t>
              </a:r>
              <a:r>
                <a:rPr lang="en-US" sz="1100" baseline="-25000" dirty="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r>
                <a:rPr lang="en-US" sz="1100" dirty="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, X</a:t>
              </a:r>
              <a:r>
                <a:rPr lang="en-US" sz="1100" baseline="-25000" dirty="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xmlns="" id="{B22B2B57-608F-40AD-9AD5-B20EAB6AA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54" y="4785814"/>
              <a:ext cx="364945" cy="259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</a:t>
              </a:r>
              <a:r>
                <a:rPr lang="en-US" sz="1100" baseline="-25000" dirty="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xmlns="" id="{1EC23868-25D2-4309-B634-7959B42FA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046" y="2327353"/>
              <a:ext cx="323995" cy="259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Z</a:t>
              </a:r>
              <a:r>
                <a:rPr lang="en-US" sz="1100" baseline="-250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xmlns="" id="{A6BCE1E1-1042-4E9F-9268-DEBF8B5BC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9304" y="4277182"/>
              <a:ext cx="323995" cy="259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Z</a:t>
              </a:r>
              <a:r>
                <a:rPr lang="en-US" sz="1100" baseline="-250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0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 Box 2">
              <a:extLst>
                <a:ext uri="{FF2B5EF4-FFF2-40B4-BE49-F238E27FC236}">
                  <a16:creationId xmlns:a16="http://schemas.microsoft.com/office/drawing/2014/main" xmlns="" id="{73B98ED7-C3F6-499A-A394-7762A0F9D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510" y="3828158"/>
              <a:ext cx="323995" cy="259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Z</a:t>
              </a:r>
              <a:r>
                <a:rPr lang="en-US" sz="1100" baseline="-250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xmlns="" id="{8C4A853B-CB77-4ADE-AF74-B3E287E7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9304" y="3324853"/>
              <a:ext cx="323995" cy="259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Z</a:t>
              </a:r>
              <a:r>
                <a:rPr lang="en-US" sz="1100" baseline="-250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 Box 2">
              <a:extLst>
                <a:ext uri="{FF2B5EF4-FFF2-40B4-BE49-F238E27FC236}">
                  <a16:creationId xmlns:a16="http://schemas.microsoft.com/office/drawing/2014/main" xmlns="" id="{9689E295-C3C9-43C9-9BE2-1DE72AF2B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5665" y="2966413"/>
              <a:ext cx="323995" cy="259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Z</a:t>
              </a:r>
              <a:r>
                <a:rPr lang="en-US" sz="1100" baseline="-250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lowchart: Direct Access Storage 14">
              <a:extLst>
                <a:ext uri="{FF2B5EF4-FFF2-40B4-BE49-F238E27FC236}">
                  <a16:creationId xmlns:a16="http://schemas.microsoft.com/office/drawing/2014/main" xmlns="" id="{A6A7B24C-5379-45D0-AFF9-7C5E3AFE1754}"/>
                </a:ext>
              </a:extLst>
            </p:cNvPr>
            <p:cNvSpPr/>
            <p:nvPr/>
          </p:nvSpPr>
          <p:spPr>
            <a:xfrm rot="16200000">
              <a:off x="1152951" y="4514460"/>
              <a:ext cx="268818" cy="169522"/>
            </a:xfrm>
            <a:prstGeom prst="flowChartMagneticDrum">
              <a:avLst/>
            </a:prstGeom>
            <a:ln w="12700">
              <a:solidFill>
                <a:srgbClr val="0070C0"/>
              </a:solidFill>
              <a:tailEnd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Flowchart: Direct Access Storage 15">
              <a:extLst>
                <a:ext uri="{FF2B5EF4-FFF2-40B4-BE49-F238E27FC236}">
                  <a16:creationId xmlns:a16="http://schemas.microsoft.com/office/drawing/2014/main" xmlns="" id="{A17E6D03-FB20-43D1-8D2A-503B9187B879}"/>
                </a:ext>
              </a:extLst>
            </p:cNvPr>
            <p:cNvSpPr/>
            <p:nvPr/>
          </p:nvSpPr>
          <p:spPr>
            <a:xfrm rot="10800000">
              <a:off x="1117838" y="4022868"/>
              <a:ext cx="339043" cy="134409"/>
            </a:xfrm>
            <a:prstGeom prst="flowChartMagneticDrum">
              <a:avLst/>
            </a:prstGeom>
            <a:ln w="12700">
              <a:solidFill>
                <a:srgbClr val="0070C0"/>
              </a:solidFill>
              <a:tailEnd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Flowchart: Direct Access Storage 16">
              <a:extLst>
                <a:ext uri="{FF2B5EF4-FFF2-40B4-BE49-F238E27FC236}">
                  <a16:creationId xmlns:a16="http://schemas.microsoft.com/office/drawing/2014/main" xmlns="" id="{AD9454C6-58CE-4F47-87B8-7C81C65566D3}"/>
                </a:ext>
              </a:extLst>
            </p:cNvPr>
            <p:cNvSpPr/>
            <p:nvPr/>
          </p:nvSpPr>
          <p:spPr>
            <a:xfrm rot="16200000">
              <a:off x="1152951" y="3565824"/>
              <a:ext cx="268818" cy="169522"/>
            </a:xfrm>
            <a:prstGeom prst="flowChartMagneticDrum">
              <a:avLst/>
            </a:prstGeom>
            <a:ln w="12700">
              <a:solidFill>
                <a:srgbClr val="0070C0"/>
              </a:solidFill>
              <a:tailEnd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Flowchart: Direct Access Storage 17">
              <a:extLst>
                <a:ext uri="{FF2B5EF4-FFF2-40B4-BE49-F238E27FC236}">
                  <a16:creationId xmlns:a16="http://schemas.microsoft.com/office/drawing/2014/main" xmlns="" id="{B310BCC7-2FCF-40E4-A23C-6A56EBCD9AC7}"/>
                </a:ext>
              </a:extLst>
            </p:cNvPr>
            <p:cNvSpPr/>
            <p:nvPr/>
          </p:nvSpPr>
          <p:spPr>
            <a:xfrm rot="10800000" flipH="1">
              <a:off x="1114064" y="3138708"/>
              <a:ext cx="339043" cy="134409"/>
            </a:xfrm>
            <a:prstGeom prst="flowChartMagneticDrum">
              <a:avLst/>
            </a:prstGeom>
            <a:ln w="12700">
              <a:solidFill>
                <a:srgbClr val="0070C0"/>
              </a:solidFill>
              <a:tailEnd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Flowchart: Direct Access Storage 18">
              <a:extLst>
                <a:ext uri="{FF2B5EF4-FFF2-40B4-BE49-F238E27FC236}">
                  <a16:creationId xmlns:a16="http://schemas.microsoft.com/office/drawing/2014/main" xmlns="" id="{1FE45AC2-DBC4-4DCC-A955-731F606F8F7D}"/>
                </a:ext>
              </a:extLst>
            </p:cNvPr>
            <p:cNvSpPr/>
            <p:nvPr/>
          </p:nvSpPr>
          <p:spPr>
            <a:xfrm rot="16200000">
              <a:off x="1152951" y="2600479"/>
              <a:ext cx="268818" cy="169522"/>
            </a:xfrm>
            <a:prstGeom prst="flowChartMagneticDrum">
              <a:avLst/>
            </a:prstGeom>
            <a:ln w="12700">
              <a:solidFill>
                <a:srgbClr val="0070C0"/>
              </a:solidFill>
              <a:tailEnd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95CCFCA5-AF73-48A0-BB89-35A426F06863}"/>
                </a:ext>
              </a:extLst>
            </p:cNvPr>
            <p:cNvCxnSpPr>
              <a:cxnSpLocks/>
            </p:cNvCxnSpPr>
            <p:nvPr/>
          </p:nvCxnSpPr>
          <p:spPr>
            <a:xfrm>
              <a:off x="1285472" y="3271083"/>
              <a:ext cx="0" cy="217544"/>
            </a:xfrm>
            <a:prstGeom prst="line">
              <a:avLst/>
            </a:prstGeom>
            <a:ln w="12700"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FED8DFCE-4242-4180-B1BB-671AA7A2472B}"/>
                </a:ext>
              </a:extLst>
            </p:cNvPr>
            <p:cNvCxnSpPr>
              <a:cxnSpLocks/>
            </p:cNvCxnSpPr>
            <p:nvPr/>
          </p:nvCxnSpPr>
          <p:spPr>
            <a:xfrm>
              <a:off x="1282666" y="4157277"/>
              <a:ext cx="0" cy="217544"/>
            </a:xfrm>
            <a:prstGeom prst="line">
              <a:avLst/>
            </a:prstGeom>
            <a:ln w="12700"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Flowchart: Direct Access Storage 21">
              <a:extLst>
                <a:ext uri="{FF2B5EF4-FFF2-40B4-BE49-F238E27FC236}">
                  <a16:creationId xmlns:a16="http://schemas.microsoft.com/office/drawing/2014/main" xmlns="" id="{BE2C9B3B-04BA-4B2B-809F-8775A3851427}"/>
                </a:ext>
              </a:extLst>
            </p:cNvPr>
            <p:cNvSpPr/>
            <p:nvPr/>
          </p:nvSpPr>
          <p:spPr>
            <a:xfrm rot="10800000">
              <a:off x="1117838" y="2161837"/>
              <a:ext cx="339043" cy="134409"/>
            </a:xfrm>
            <a:prstGeom prst="flowChartMagneticDrum">
              <a:avLst/>
            </a:prstGeom>
            <a:ln w="12700">
              <a:solidFill>
                <a:srgbClr val="0070C0"/>
              </a:solidFill>
              <a:tailEnd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Flowchart: Direct Access Storage 22">
              <a:extLst>
                <a:ext uri="{FF2B5EF4-FFF2-40B4-BE49-F238E27FC236}">
                  <a16:creationId xmlns:a16="http://schemas.microsoft.com/office/drawing/2014/main" xmlns="" id="{1F788B5E-2E78-4783-8CC0-7F2BDC7FB6FC}"/>
                </a:ext>
              </a:extLst>
            </p:cNvPr>
            <p:cNvSpPr/>
            <p:nvPr/>
          </p:nvSpPr>
          <p:spPr>
            <a:xfrm rot="16200000">
              <a:off x="1152951" y="1725123"/>
              <a:ext cx="268818" cy="169522"/>
            </a:xfrm>
            <a:prstGeom prst="flowChartMagneticDrum">
              <a:avLst/>
            </a:prstGeom>
            <a:ln w="12700">
              <a:solidFill>
                <a:srgbClr val="0070C0"/>
              </a:solidFill>
              <a:tailEnd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EF49764C-5B9F-42B6-AA94-83EEA856C068}"/>
                </a:ext>
              </a:extLst>
            </p:cNvPr>
            <p:cNvGrpSpPr/>
            <p:nvPr/>
          </p:nvGrpSpPr>
          <p:grpSpPr>
            <a:xfrm>
              <a:off x="1158447" y="1172435"/>
              <a:ext cx="257822" cy="459960"/>
              <a:chOff x="1152754" y="119614"/>
              <a:chExt cx="933857" cy="968588"/>
            </a:xfrm>
          </p:grpSpPr>
          <p:cxnSp>
            <p:nvCxnSpPr>
              <p:cNvPr id="25" name="Connector: Elbow 147">
                <a:extLst>
                  <a:ext uri="{FF2B5EF4-FFF2-40B4-BE49-F238E27FC236}">
                    <a16:creationId xmlns:a16="http://schemas.microsoft.com/office/drawing/2014/main" xmlns="" id="{0FB6589E-BB45-4A0B-8F07-919CB5E418D1}"/>
                  </a:ext>
                </a:extLst>
              </p:cNvPr>
              <p:cNvCxnSpPr/>
              <p:nvPr/>
            </p:nvCxnSpPr>
            <p:spPr>
              <a:xfrm rot="16200000" flipH="1">
                <a:off x="901924" y="370444"/>
                <a:ext cx="968588" cy="466928"/>
              </a:xfrm>
              <a:prstGeom prst="bentConnector3">
                <a:avLst/>
              </a:prstGeom>
              <a:ln w="12700"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or: Elbow 148">
                <a:extLst>
                  <a:ext uri="{FF2B5EF4-FFF2-40B4-BE49-F238E27FC236}">
                    <a16:creationId xmlns:a16="http://schemas.microsoft.com/office/drawing/2014/main" xmlns="" id="{C89C72BA-0026-42AC-9267-E86FE6EE4D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53" y="370444"/>
                <a:ext cx="968588" cy="466928"/>
              </a:xfrm>
              <a:prstGeom prst="bentConnector3">
                <a:avLst/>
              </a:prstGeom>
              <a:ln w="12700"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82C154B6-41EB-4E65-934E-668037874487}"/>
                </a:ext>
              </a:extLst>
            </p:cNvPr>
            <p:cNvCxnSpPr>
              <a:cxnSpLocks/>
            </p:cNvCxnSpPr>
            <p:nvPr/>
          </p:nvCxnSpPr>
          <p:spPr>
            <a:xfrm>
              <a:off x="828569" y="4732152"/>
              <a:ext cx="937972" cy="0"/>
            </a:xfrm>
            <a:prstGeom prst="line">
              <a:avLst/>
            </a:prstGeom>
            <a:ln w="12700" cmpd="dbl">
              <a:tailEnd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C2B459AF-7025-4E85-B619-A4490E57F7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7359" y="4309001"/>
              <a:ext cx="1" cy="17966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4532363B-31A4-47D6-8286-C4AC6BA6B9E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45145" y="3983072"/>
              <a:ext cx="0" cy="22660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91041EDF-BC13-450B-8EBB-066905406243}"/>
                </a:ext>
              </a:extLst>
            </p:cNvPr>
            <p:cNvCxnSpPr/>
            <p:nvPr/>
          </p:nvCxnSpPr>
          <p:spPr>
            <a:xfrm flipH="1" flipV="1">
              <a:off x="1287359" y="3379855"/>
              <a:ext cx="1" cy="17966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B96998D3-D548-4383-BB3A-F7E71C2D9C9A}"/>
                </a:ext>
              </a:extLst>
            </p:cNvPr>
            <p:cNvCxnSpPr/>
            <p:nvPr/>
          </p:nvCxnSpPr>
          <p:spPr>
            <a:xfrm flipH="1" flipV="1">
              <a:off x="1287358" y="1507312"/>
              <a:ext cx="1" cy="17966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xmlns="" id="{4B31B6A9-CF3D-4818-BE2D-8967936BFA60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73411" y="2112805"/>
              <a:ext cx="0" cy="22660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8EF0CD25-4836-45D9-92B8-AC2F46F6C64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505638" y="3090294"/>
              <a:ext cx="0" cy="22660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B45701F2-48A2-4D09-A91B-E2FB9F734758}"/>
                </a:ext>
              </a:extLst>
            </p:cNvPr>
            <p:cNvCxnSpPr>
              <a:cxnSpLocks/>
            </p:cNvCxnSpPr>
            <p:nvPr/>
          </p:nvCxnSpPr>
          <p:spPr>
            <a:xfrm>
              <a:off x="1282666" y="2310100"/>
              <a:ext cx="0" cy="217544"/>
            </a:xfrm>
            <a:prstGeom prst="line">
              <a:avLst/>
            </a:prstGeom>
            <a:ln w="12700"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D8F96B9D-030E-446A-8963-D21EAE818F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8668" y="4725377"/>
              <a:ext cx="182564" cy="232916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212E51C3-9AAF-4CF6-AA4A-E8B07B1757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503" y="4095565"/>
              <a:ext cx="182564" cy="232916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xmlns="" id="{E762C239-255D-4B25-98F2-E80C932A2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7247" y="3219317"/>
              <a:ext cx="182564" cy="232916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03065791-1974-4639-889E-FCC11F7B24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1724" y="2228285"/>
              <a:ext cx="182564" cy="232916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xmlns="" id="{9D7AFF63-CC3E-43A5-8242-47BE6B73F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0610" y="1669782"/>
              <a:ext cx="182564" cy="232916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row: Curved Up 135">
              <a:extLst>
                <a:ext uri="{FF2B5EF4-FFF2-40B4-BE49-F238E27FC236}">
                  <a16:creationId xmlns:a16="http://schemas.microsoft.com/office/drawing/2014/main" xmlns="" id="{8AA2A27B-45FD-43B4-8C6A-1C6E1719B37F}"/>
                </a:ext>
              </a:extLst>
            </p:cNvPr>
            <p:cNvSpPr/>
            <p:nvPr/>
          </p:nvSpPr>
          <p:spPr>
            <a:xfrm>
              <a:off x="1149072" y="4576189"/>
              <a:ext cx="307809" cy="64204"/>
            </a:xfrm>
            <a:prstGeom prst="curvedUpArrow">
              <a:avLst>
                <a:gd name="adj1" fmla="val 0"/>
                <a:gd name="adj2" fmla="val 73867"/>
                <a:gd name="adj3" fmla="val 23179"/>
              </a:avLst>
            </a:prstGeom>
            <a:noFill/>
            <a:ln w="12700">
              <a:solidFill>
                <a:srgbClr val="FF0000"/>
              </a:solidFill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Arrow: Curved Up 136">
              <a:extLst>
                <a:ext uri="{FF2B5EF4-FFF2-40B4-BE49-F238E27FC236}">
                  <a16:creationId xmlns:a16="http://schemas.microsoft.com/office/drawing/2014/main" xmlns="" id="{50206D86-9560-4994-9CED-4A69B799F786}"/>
                </a:ext>
              </a:extLst>
            </p:cNvPr>
            <p:cNvSpPr/>
            <p:nvPr/>
          </p:nvSpPr>
          <p:spPr>
            <a:xfrm>
              <a:off x="1149072" y="3631160"/>
              <a:ext cx="307809" cy="64204"/>
            </a:xfrm>
            <a:prstGeom prst="curvedUpArrow">
              <a:avLst>
                <a:gd name="adj1" fmla="val 0"/>
                <a:gd name="adj2" fmla="val 73867"/>
                <a:gd name="adj3" fmla="val 23179"/>
              </a:avLst>
            </a:prstGeom>
            <a:noFill/>
            <a:ln w="12700">
              <a:solidFill>
                <a:srgbClr val="FF0000"/>
              </a:solidFill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Arrow: Curved Up 137">
              <a:extLst>
                <a:ext uri="{FF2B5EF4-FFF2-40B4-BE49-F238E27FC236}">
                  <a16:creationId xmlns:a16="http://schemas.microsoft.com/office/drawing/2014/main" xmlns="" id="{DE1626A7-6E0B-4E80-8993-04644EB8A4E2}"/>
                </a:ext>
              </a:extLst>
            </p:cNvPr>
            <p:cNvSpPr/>
            <p:nvPr/>
          </p:nvSpPr>
          <p:spPr>
            <a:xfrm>
              <a:off x="1148304" y="2670446"/>
              <a:ext cx="307809" cy="64204"/>
            </a:xfrm>
            <a:prstGeom prst="curvedUpArrow">
              <a:avLst>
                <a:gd name="adj1" fmla="val 0"/>
                <a:gd name="adj2" fmla="val 73867"/>
                <a:gd name="adj3" fmla="val 23179"/>
              </a:avLst>
            </a:prstGeom>
            <a:noFill/>
            <a:ln w="12700">
              <a:solidFill>
                <a:srgbClr val="FF0000"/>
              </a:solidFill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4FA9211D-9349-4FB2-8524-0C2CBAF88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585" y="2819649"/>
              <a:ext cx="3773" cy="319059"/>
            </a:xfrm>
            <a:prstGeom prst="line">
              <a:avLst/>
            </a:prstGeom>
            <a:ln w="12700"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Arrow: Curved Up 139">
              <a:extLst>
                <a:ext uri="{FF2B5EF4-FFF2-40B4-BE49-F238E27FC236}">
                  <a16:creationId xmlns:a16="http://schemas.microsoft.com/office/drawing/2014/main" xmlns="" id="{21193E0D-4085-4235-A86A-3D00B0867F77}"/>
                </a:ext>
              </a:extLst>
            </p:cNvPr>
            <p:cNvSpPr/>
            <p:nvPr/>
          </p:nvSpPr>
          <p:spPr>
            <a:xfrm>
              <a:off x="1147653" y="1793300"/>
              <a:ext cx="307809" cy="64204"/>
            </a:xfrm>
            <a:prstGeom prst="curvedUpArrow">
              <a:avLst>
                <a:gd name="adj1" fmla="val 0"/>
                <a:gd name="adj2" fmla="val 73867"/>
                <a:gd name="adj3" fmla="val 23179"/>
              </a:avLst>
            </a:prstGeom>
            <a:noFill/>
            <a:ln w="12700">
              <a:solidFill>
                <a:srgbClr val="FF0000"/>
              </a:solidFill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Arrow: Curved Up 140">
              <a:extLst>
                <a:ext uri="{FF2B5EF4-FFF2-40B4-BE49-F238E27FC236}">
                  <a16:creationId xmlns:a16="http://schemas.microsoft.com/office/drawing/2014/main" xmlns="" id="{A21B7F84-FDFA-4C9F-BDAC-F22ADBDA8A34}"/>
                </a:ext>
              </a:extLst>
            </p:cNvPr>
            <p:cNvSpPr/>
            <p:nvPr/>
          </p:nvSpPr>
          <p:spPr>
            <a:xfrm rot="5400000" flipH="1" flipV="1">
              <a:off x="1218317" y="2177068"/>
              <a:ext cx="244054" cy="80976"/>
            </a:xfrm>
            <a:prstGeom prst="curvedUpArrow">
              <a:avLst>
                <a:gd name="adj1" fmla="val 0"/>
                <a:gd name="adj2" fmla="val 73867"/>
                <a:gd name="adj3" fmla="val 23179"/>
              </a:avLst>
            </a:prstGeom>
            <a:noFill/>
            <a:ln w="12700">
              <a:solidFill>
                <a:srgbClr val="FF0000"/>
              </a:solidFill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Arrow: Curved Up 141">
              <a:extLst>
                <a:ext uri="{FF2B5EF4-FFF2-40B4-BE49-F238E27FC236}">
                  <a16:creationId xmlns:a16="http://schemas.microsoft.com/office/drawing/2014/main" xmlns="" id="{E31DD693-F862-4EB8-A422-72BEA14C1D5D}"/>
                </a:ext>
              </a:extLst>
            </p:cNvPr>
            <p:cNvSpPr/>
            <p:nvPr/>
          </p:nvSpPr>
          <p:spPr>
            <a:xfrm rot="5400000" flipH="1" flipV="1">
              <a:off x="1189693" y="4045926"/>
              <a:ext cx="244054" cy="80976"/>
            </a:xfrm>
            <a:prstGeom prst="curvedUpArrow">
              <a:avLst>
                <a:gd name="adj1" fmla="val 0"/>
                <a:gd name="adj2" fmla="val 73867"/>
                <a:gd name="adj3" fmla="val 23179"/>
              </a:avLst>
            </a:prstGeom>
            <a:noFill/>
            <a:ln w="12700">
              <a:solidFill>
                <a:srgbClr val="FF0000"/>
              </a:solidFill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" name="Arrow: Curved Up 142">
              <a:extLst>
                <a:ext uri="{FF2B5EF4-FFF2-40B4-BE49-F238E27FC236}">
                  <a16:creationId xmlns:a16="http://schemas.microsoft.com/office/drawing/2014/main" xmlns="" id="{AE154E73-C395-480F-A870-4036CE055012}"/>
                </a:ext>
              </a:extLst>
            </p:cNvPr>
            <p:cNvSpPr/>
            <p:nvPr/>
          </p:nvSpPr>
          <p:spPr>
            <a:xfrm rot="5400000">
              <a:off x="1177263" y="3178247"/>
              <a:ext cx="244054" cy="80976"/>
            </a:xfrm>
            <a:prstGeom prst="curvedUpArrow">
              <a:avLst>
                <a:gd name="adj1" fmla="val 0"/>
                <a:gd name="adj2" fmla="val 73867"/>
                <a:gd name="adj3" fmla="val 23179"/>
              </a:avLst>
            </a:prstGeom>
            <a:noFill/>
            <a:ln w="12700">
              <a:solidFill>
                <a:srgbClr val="FF0000"/>
              </a:solidFill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203FF73E-95EB-4349-8952-4F5C5DFAD553}"/>
                </a:ext>
              </a:extLst>
            </p:cNvPr>
            <p:cNvCxnSpPr>
              <a:cxnSpLocks/>
            </p:cNvCxnSpPr>
            <p:nvPr/>
          </p:nvCxnSpPr>
          <p:spPr>
            <a:xfrm>
              <a:off x="1287360" y="1944293"/>
              <a:ext cx="0" cy="217544"/>
            </a:xfrm>
            <a:prstGeom prst="line">
              <a:avLst/>
            </a:prstGeom>
            <a:ln w="12700"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xmlns="" id="{4F4965C4-ACEB-45BE-BECB-D440F288CBAC}"/>
                </a:ext>
              </a:extLst>
            </p:cNvPr>
            <p:cNvCxnSpPr/>
            <p:nvPr/>
          </p:nvCxnSpPr>
          <p:spPr>
            <a:xfrm flipH="1" flipV="1">
              <a:off x="1282666" y="2418872"/>
              <a:ext cx="1" cy="17966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B92DB7DB-1C55-4461-AD7F-D606F35E3565}"/>
                </a:ext>
              </a:extLst>
            </p:cNvPr>
            <p:cNvCxnSpPr>
              <a:cxnSpLocks/>
            </p:cNvCxnSpPr>
            <p:nvPr/>
          </p:nvCxnSpPr>
          <p:spPr>
            <a:xfrm>
              <a:off x="1282666" y="3784995"/>
              <a:ext cx="0" cy="217544"/>
            </a:xfrm>
            <a:prstGeom prst="line">
              <a:avLst/>
            </a:prstGeom>
            <a:ln w="12700"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 Box 2">
              <a:extLst>
                <a:ext uri="{FF2B5EF4-FFF2-40B4-BE49-F238E27FC236}">
                  <a16:creationId xmlns:a16="http://schemas.microsoft.com/office/drawing/2014/main" xmlns="" id="{99D4E4A1-6AE2-43F7-951F-90D16A1A0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273" y="1987384"/>
              <a:ext cx="323995" cy="259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Z</a:t>
              </a:r>
              <a:r>
                <a:rPr lang="en-US" sz="1100" baseline="-250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 Box 2">
              <a:extLst>
                <a:ext uri="{FF2B5EF4-FFF2-40B4-BE49-F238E27FC236}">
                  <a16:creationId xmlns:a16="http://schemas.microsoft.com/office/drawing/2014/main" xmlns="" id="{9CFB58AF-CDEA-4C5B-9E75-75C52BD4D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736" y="1422173"/>
              <a:ext cx="907954" cy="259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 smtClean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Z</a:t>
              </a:r>
              <a:r>
                <a:rPr lang="en-US" sz="1100" baseline="-25000" dirty="0" smtClean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 Box 2">
              <a:extLst>
                <a:ext uri="{FF2B5EF4-FFF2-40B4-BE49-F238E27FC236}">
                  <a16:creationId xmlns:a16="http://schemas.microsoft.com/office/drawing/2014/main" xmlns="" id="{4E83823D-ED69-4247-AEAE-3FBD9F701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0213" y="1722528"/>
              <a:ext cx="364945" cy="259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</a:t>
              </a:r>
              <a:r>
                <a:rPr lang="en-US" sz="1100" baseline="-25000" dirty="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7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 Box 2">
              <a:extLst>
                <a:ext uri="{FF2B5EF4-FFF2-40B4-BE49-F238E27FC236}">
                  <a16:creationId xmlns:a16="http://schemas.microsoft.com/office/drawing/2014/main" xmlns="" id="{433A6058-C9E2-4700-9DD5-1C6A486D5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336" y="4472919"/>
              <a:ext cx="364852" cy="259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θ</a:t>
              </a:r>
              <a:r>
                <a:rPr lang="en-US" sz="1100" baseline="-250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 Box 2">
              <a:extLst>
                <a:ext uri="{FF2B5EF4-FFF2-40B4-BE49-F238E27FC236}">
                  <a16:creationId xmlns:a16="http://schemas.microsoft.com/office/drawing/2014/main" xmlns="" id="{50C2482A-1D8B-4CF2-AF9B-BAE55B6DC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8013" y="3799136"/>
              <a:ext cx="364852" cy="259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θ</a:t>
              </a:r>
              <a:r>
                <a:rPr lang="en-US" sz="1100" baseline="-250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 Box 2">
              <a:extLst>
                <a:ext uri="{FF2B5EF4-FFF2-40B4-BE49-F238E27FC236}">
                  <a16:creationId xmlns:a16="http://schemas.microsoft.com/office/drawing/2014/main" xmlns="" id="{3565942D-296A-4F9E-9C70-1EA5BED13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215" y="2887134"/>
              <a:ext cx="364852" cy="259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θ</a:t>
              </a:r>
              <a:r>
                <a:rPr lang="en-US" sz="1100" baseline="-250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 Box 2">
              <a:extLst>
                <a:ext uri="{FF2B5EF4-FFF2-40B4-BE49-F238E27FC236}">
                  <a16:creationId xmlns:a16="http://schemas.microsoft.com/office/drawing/2014/main" xmlns="" id="{FF20B89D-213A-4F17-B3C7-674DB451C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160" y="2541910"/>
              <a:ext cx="364852" cy="259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θ</a:t>
              </a:r>
              <a:r>
                <a:rPr lang="en-US" sz="1100" baseline="-250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 Box 2">
              <a:extLst>
                <a:ext uri="{FF2B5EF4-FFF2-40B4-BE49-F238E27FC236}">
                  <a16:creationId xmlns:a16="http://schemas.microsoft.com/office/drawing/2014/main" xmlns="" id="{1A7939FD-3602-43C8-9C99-BEF8CA781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208" y="1661098"/>
              <a:ext cx="364852" cy="259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θ</a:t>
              </a:r>
              <a:r>
                <a:rPr lang="en-US" sz="1100" baseline="-250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7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64C273AB-16F7-43B8-A052-9084B61C11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8794" y="4096375"/>
              <a:ext cx="0" cy="629002"/>
            </a:xfrm>
            <a:prstGeom prst="straightConnector1">
              <a:avLst/>
            </a:prstGeom>
            <a:ln w="6350">
              <a:solidFill>
                <a:schemeClr val="tx1">
                  <a:alpha val="34000"/>
                </a:schemeClr>
              </a:solidFill>
              <a:prstDash val="sysDot"/>
              <a:miter lim="800000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735D145A-E023-40BE-B5A4-1651B61727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8794" y="3200400"/>
              <a:ext cx="0" cy="903609"/>
            </a:xfrm>
            <a:prstGeom prst="straightConnector1">
              <a:avLst/>
            </a:prstGeom>
            <a:ln w="6350">
              <a:solidFill>
                <a:schemeClr val="tx1">
                  <a:alpha val="34000"/>
                </a:schemeClr>
              </a:solidFill>
              <a:prstDash val="sysDot"/>
              <a:miter lim="800000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xmlns="" id="{9ACF78E8-10A2-4DD3-BF97-668A3FAAB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8794" y="2257425"/>
              <a:ext cx="0" cy="942977"/>
            </a:xfrm>
            <a:prstGeom prst="straightConnector1">
              <a:avLst/>
            </a:prstGeom>
            <a:ln w="6350">
              <a:solidFill>
                <a:schemeClr val="tx1">
                  <a:alpha val="34000"/>
                </a:schemeClr>
              </a:solidFill>
              <a:prstDash val="sysDot"/>
              <a:miter lim="800000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xmlns="" id="{8348150C-900E-4758-9BFA-3C71F686E5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8794" y="1681071"/>
              <a:ext cx="0" cy="570513"/>
            </a:xfrm>
            <a:prstGeom prst="straightConnector1">
              <a:avLst/>
            </a:prstGeom>
            <a:ln w="6350">
              <a:solidFill>
                <a:schemeClr val="tx1">
                  <a:alpha val="34000"/>
                </a:schemeClr>
              </a:solidFill>
              <a:prstDash val="sysDot"/>
              <a:miter lim="800000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xmlns="" id="{54CFCC05-9AF2-4AC7-8D37-AE2F0D16BA18}"/>
                    </a:ext>
                  </a:extLst>
                </p:cNvPr>
                <p:cNvSpPr txBox="1"/>
                <p:nvPr/>
              </p:nvSpPr>
              <p:spPr>
                <a:xfrm>
                  <a:off x="1899456" y="4314924"/>
                  <a:ext cx="31047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54CFCC05-9AF2-4AC7-8D37-AE2F0D16B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9456" y="4314924"/>
                  <a:ext cx="310470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xmlns="" id="{B8656425-786C-48CF-B95C-A6A0477CA727}"/>
                    </a:ext>
                  </a:extLst>
                </p:cNvPr>
                <p:cNvSpPr txBox="1"/>
                <p:nvPr/>
              </p:nvSpPr>
              <p:spPr>
                <a:xfrm>
                  <a:off x="1896507" y="3486434"/>
                  <a:ext cx="31341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B8656425-786C-48CF-B95C-A6A0477CA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6507" y="3486434"/>
                  <a:ext cx="313419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xmlns="" id="{29904722-2CEF-44C8-8B60-05A3C3C6F8DC}"/>
                    </a:ext>
                  </a:extLst>
                </p:cNvPr>
                <p:cNvSpPr txBox="1"/>
                <p:nvPr/>
              </p:nvSpPr>
              <p:spPr>
                <a:xfrm>
                  <a:off x="1893295" y="2550831"/>
                  <a:ext cx="31341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29904722-2CEF-44C8-8B60-05A3C3C6F8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3295" y="2550831"/>
                  <a:ext cx="313419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xmlns="" id="{9371CA8B-DED5-4AF7-BB33-550F9A26B151}"/>
                    </a:ext>
                  </a:extLst>
                </p:cNvPr>
                <p:cNvSpPr txBox="1"/>
                <p:nvPr/>
              </p:nvSpPr>
              <p:spPr>
                <a:xfrm>
                  <a:off x="1893295" y="1827827"/>
                  <a:ext cx="31341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371CA8B-DED5-4AF7-BB33-550F9A26B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3295" y="1827827"/>
                  <a:ext cx="313419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 Box 2">
              <a:extLst>
                <a:ext uri="{FF2B5EF4-FFF2-40B4-BE49-F238E27FC236}">
                  <a16:creationId xmlns:a16="http://schemas.microsoft.com/office/drawing/2014/main" xmlns="" id="{9CFB58AF-CDEA-4C5B-9E75-75C52BD4D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089" y="1473937"/>
              <a:ext cx="907954" cy="259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 smtClean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Z</a:t>
              </a:r>
              <a:r>
                <a:rPr lang="en-US" sz="1100" baseline="-25000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7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xmlns="" id="{4B31B6A9-CF3D-4818-BE2D-8967936BFA60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147653" y="1567770"/>
              <a:ext cx="0" cy="22660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069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52</Words>
  <Application>Microsoft Office PowerPoint</Application>
  <PresentationFormat>Custom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Turki Haj-Mohamad</dc:creator>
  <cp:lastModifiedBy>Turki</cp:lastModifiedBy>
  <cp:revision>12</cp:revision>
  <dcterms:created xsi:type="dcterms:W3CDTF">2018-03-30T19:16:13Z</dcterms:created>
  <dcterms:modified xsi:type="dcterms:W3CDTF">2018-04-18T16:24:15Z</dcterms:modified>
</cp:coreProperties>
</file>