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0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64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34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18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34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8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15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7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99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0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90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9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4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19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8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3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CE3616-C6EF-415E-8574-5F84E4C7B5C5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43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07D4-E82B-4D3F-BB33-C6DC8FC20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PepTalk Dataset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79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76A7-914B-4B65-B8BC-40D0A585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dirty="0"/>
              <a:t>Overall data distribution</a:t>
            </a:r>
            <a:endParaRPr lang="en-IN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3D34-F93B-46C2-A614-808BBD09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lvl="1"/>
            <a:r>
              <a:rPr lang="en-US" sz="2500" dirty="0"/>
              <a:t>Below figure shows the overall data distribution is tail ended.</a:t>
            </a:r>
          </a:p>
          <a:p>
            <a:pPr lvl="1"/>
            <a:r>
              <a:rPr lang="en-US" sz="2500" dirty="0"/>
              <a:t>This data needs to be scaled to correct its skewed distribution</a:t>
            </a:r>
          </a:p>
          <a:p>
            <a:pPr lvl="1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311F6-7AFB-4BFB-A2E1-E7FF9C237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97" y="2622604"/>
            <a:ext cx="7662024" cy="407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4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D756-9822-4A12-AFA6-0A6FA47D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dirty="0"/>
              <a:t>Numerical features correlations</a:t>
            </a:r>
            <a:endParaRPr lang="en-IN" sz="45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F867CE-288B-4F2B-8CEB-74394DFFA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422" y="2111732"/>
            <a:ext cx="6045156" cy="4195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2CADF-F449-4C27-BF7F-1CB897C5AFD6}"/>
              </a:ext>
            </a:extLst>
          </p:cNvPr>
          <p:cNvSpPr txBox="1"/>
          <p:nvPr/>
        </p:nvSpPr>
        <p:spPr>
          <a:xfrm>
            <a:off x="386659" y="1489207"/>
            <a:ext cx="1118329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Below figure shows the correlations between numerical attributes</a:t>
            </a:r>
          </a:p>
        </p:txBody>
      </p:sp>
    </p:spTree>
    <p:extLst>
      <p:ext uri="{BB962C8B-B14F-4D97-AF65-F5344CB8AC3E}">
        <p14:creationId xmlns:p14="http://schemas.microsoft.com/office/powerpoint/2010/main" val="11200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7139-22B2-4E4B-92FD-84FF630F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Insights Drawn</a:t>
            </a:r>
            <a:endParaRPr lang="en-IN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331-8738-4BA9-93C3-7F34F66C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700" dirty="0"/>
              <a:t>Weight is directly proportional to BMI so as weight gained it impacts your health in terms of increased BMI</a:t>
            </a:r>
          </a:p>
          <a:p>
            <a:r>
              <a:rPr lang="en-US" sz="2700" dirty="0"/>
              <a:t>Interestingly, greater BMI leads to lower nutrition score</a:t>
            </a:r>
          </a:p>
          <a:p>
            <a:r>
              <a:rPr lang="en-US" sz="2700" dirty="0"/>
              <a:t>Most impacting factors contribute towards the total score</a:t>
            </a:r>
          </a:p>
          <a:p>
            <a:pPr lvl="1"/>
            <a:r>
              <a:rPr lang="en-US" dirty="0"/>
              <a:t>Mindset score</a:t>
            </a:r>
          </a:p>
          <a:p>
            <a:pPr lvl="1"/>
            <a:r>
              <a:rPr lang="en-US" dirty="0"/>
              <a:t>Nutrition score</a:t>
            </a:r>
          </a:p>
          <a:p>
            <a:pPr lvl="1"/>
            <a:r>
              <a:rPr lang="en-US" dirty="0"/>
              <a:t>Fitness score</a:t>
            </a:r>
          </a:p>
          <a:p>
            <a:r>
              <a:rPr lang="en-US" sz="2700" dirty="0"/>
              <a:t>Water intake affects the nutrition level. More water might leads to better nutrition score</a:t>
            </a:r>
          </a:p>
          <a:p>
            <a:r>
              <a:rPr lang="en-US" sz="2700" dirty="0"/>
              <a:t>Courses completed contributes to increased step count which might suggests that courses are related to some physical health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92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82F2-1291-4384-8605-7DC5263D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Categorical features correlations</a:t>
            </a:r>
            <a:endParaRPr lang="en-IN" sz="45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8BFD9B-D335-4B70-B421-95D978145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545" y="1334276"/>
            <a:ext cx="7492158" cy="5321335"/>
          </a:xfrm>
        </p:spPr>
      </p:pic>
    </p:spTree>
    <p:extLst>
      <p:ext uri="{BB962C8B-B14F-4D97-AF65-F5344CB8AC3E}">
        <p14:creationId xmlns:p14="http://schemas.microsoft.com/office/powerpoint/2010/main" val="170735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A3A8-20DD-4058-9A52-47E4B87F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 Drawn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5F13-D3D7-44B9-8A30-73088487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700" dirty="0"/>
              <a:t>If you are having only hot coffee for breakfast, it shows you are more intended to smoke</a:t>
            </a:r>
          </a:p>
          <a:p>
            <a:r>
              <a:rPr lang="en-US" sz="2700" dirty="0"/>
              <a:t>People who are sleeping 6-7 hours daily tend to feel overall good</a:t>
            </a:r>
          </a:p>
          <a:p>
            <a:r>
              <a:rPr lang="en-US" sz="2700" dirty="0"/>
              <a:t>People doing exercise 3-4 days a week can be observed with higher level of energy</a:t>
            </a:r>
          </a:p>
          <a:p>
            <a:r>
              <a:rPr lang="en-US" sz="2700" dirty="0"/>
              <a:t>Overall mindset score depends really on how you feel when you wake up</a:t>
            </a:r>
          </a:p>
          <a:p>
            <a:r>
              <a:rPr lang="en-US" sz="2500" dirty="0"/>
              <a:t>What factors might impact nutrition score?</a:t>
            </a:r>
          </a:p>
          <a:p>
            <a:pPr lvl="1"/>
            <a:r>
              <a:rPr lang="en-IN" sz="2200" dirty="0"/>
              <a:t>More alcohol consumption leads to decreased nutrition score</a:t>
            </a:r>
          </a:p>
          <a:p>
            <a:pPr lvl="1"/>
            <a:r>
              <a:rPr lang="en-IN" sz="2200" dirty="0"/>
              <a:t>Greater weight contributes to lower nutrition score</a:t>
            </a:r>
          </a:p>
          <a:p>
            <a:pPr lvl="1"/>
            <a:r>
              <a:rPr lang="en-IN" sz="2200" dirty="0"/>
              <a:t>Increased water intake impacts nutrition score positively</a:t>
            </a:r>
          </a:p>
        </p:txBody>
      </p:sp>
    </p:spTree>
    <p:extLst>
      <p:ext uri="{BB962C8B-B14F-4D97-AF65-F5344CB8AC3E}">
        <p14:creationId xmlns:p14="http://schemas.microsoft.com/office/powerpoint/2010/main" val="277717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B837-43FE-41B1-AFE1-DF5EA6B8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Suggestions</a:t>
            </a:r>
            <a:endParaRPr lang="en-IN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C4D0-E658-442D-8623-73A47B6A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As per the figure and insights we can say that for overall health we need to focus on total score which is a combination of mental, physical &amp; nutrition score</a:t>
            </a:r>
          </a:p>
          <a:p>
            <a:r>
              <a:rPr lang="en-US" sz="2500" dirty="0"/>
              <a:t>There are certain factors impacting each of these scores negatively as well as positively</a:t>
            </a:r>
          </a:p>
          <a:p>
            <a:r>
              <a:rPr lang="en-US" sz="2500" dirty="0"/>
              <a:t>In order to overall wellbeing, factors promoting individual scores should be made aware to everyone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160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270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PepTalk Dataset Analysis</vt:lpstr>
      <vt:lpstr>Overall data distribution</vt:lpstr>
      <vt:lpstr>Numerical features correlations</vt:lpstr>
      <vt:lpstr>Insights Drawn</vt:lpstr>
      <vt:lpstr>Categorical features correlations</vt:lpstr>
      <vt:lpstr>Insights Drawn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Thakare</dc:creator>
  <cp:lastModifiedBy>Akshay Thakare</cp:lastModifiedBy>
  <cp:revision>33</cp:revision>
  <dcterms:created xsi:type="dcterms:W3CDTF">2021-12-08T22:54:33Z</dcterms:created>
  <dcterms:modified xsi:type="dcterms:W3CDTF">2021-12-09T23:53:28Z</dcterms:modified>
</cp:coreProperties>
</file>