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B942-1545-45AF-AF31-6C663AA6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FAD98-0AB3-4CB7-87C7-2B6471055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EE2F-09EE-4C05-A86F-FB5C737E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3B9C-A87A-4C8C-A89B-08FB99F0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0A6BF-84E8-46B5-BAFA-7178127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5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6870-B836-4638-A822-90A3EA51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CE0F-831C-4805-A61E-1AE38FBE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3235-09FF-48CA-B0B3-94A1A34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4C76-6230-4E94-A3DC-29051EA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BCF7-3D60-4A23-8975-8AB316B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817D6-FF88-4AC0-A610-4223E61AD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E739-B506-4041-8E75-415FF6AC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C9B1-A5FE-4344-8E65-144CECE9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5FB-6356-46B2-98D6-D9B5460A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890C-69AC-41BE-8006-78283CC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78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4E13-C1FC-4349-99C1-939C5153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5493-EFC5-4F76-84AE-B0579A47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3285-35FA-4785-A51B-DD9A344C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CEAD-BB1F-4B87-A4ED-8369B25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47E2-C2AE-4334-8319-3D4131D2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EAB-0E82-43AE-8903-D02FD59B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36557-6134-4D73-9E48-B90FA0E8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1E2A-E266-4DE8-865D-83C93931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AB39-9259-4C06-AF92-C3895ABD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5468-133D-473F-AE63-369BE3FF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57E5-B7A1-4591-8CA4-2E98894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E40-D9B9-44CB-B4CE-E7BEF919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6082-3870-449D-9154-1DFBF857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EB92-9857-4D2E-8E3F-AA8C555B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649D-8BE9-4359-BC4E-035C1C60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E693-89BA-4800-B789-C7F1834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EFDA-754A-4D41-A05A-D8F6C5FD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FC69-9AF0-42CD-A9BB-B5B9CF63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2205A-5686-444D-8F64-50C9C04B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05D02-EB6E-4829-83A0-40222270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9C19C-0E3D-4629-906A-B4BCF67BD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AC18-197F-4EA9-B731-420F1CF1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856E6-F8E2-443C-B0E0-8293A1DB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4D39B-4089-4C2F-AF27-CCE5CD37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DB7C-B070-4192-9DE5-0F969639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3C3CC-7E41-47C2-83AE-2E15A8AE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0A3C2-7B42-420A-A602-EA76ED99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26CB-A09F-4BB6-A819-E57A03CD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8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5A1F8-F59B-4D71-9A8E-9A819C5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F9DB8-431F-4472-84AA-7CBECAE4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BE37-5150-4E74-9107-411BF844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7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4563-2A5C-4966-8909-95195B39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2ED4-6019-4A34-AF87-781CEBE6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1F0D0-FBF5-499C-8E3E-E8D9DC00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F288-8D6A-4F21-8A03-66500DD4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76A11-99AE-42C0-8554-9C07503D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2FE6-A22C-4569-B2D1-28251D9B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4946-0A0E-410C-BE0C-72340CF2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1B943-746D-4DF2-9FE8-46B0C7F6C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589B-2008-487B-A209-873C97C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FEAB-74C5-46FF-976D-797D5711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2920-0EC9-4823-A478-D51FE97D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139E-1230-4606-B84B-9E85A16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3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6EDC8-75FF-45C4-BD95-FDA8AFAC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E3842-D7AC-4F99-9994-52B7BB5B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158-194D-4156-8BB0-27FA4794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3616-C6EF-415E-8574-5F84E4C7B5C5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2A16-CD67-4C06-A25D-1E06995E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38B0-C8AA-4600-9AB1-9151542DE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88C9-058D-471F-8C55-654762451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07D4-E82B-4D3F-BB33-C6DC8FC20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3338-C682-4D9E-81E0-0E2A81F0D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76A7-914B-4B65-B8BC-40D0A585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en-US" dirty="0"/>
              <a:t>Overall data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3D34-F93B-46C2-A614-808BBD09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lvl="1"/>
            <a:r>
              <a:rPr lang="en-US" dirty="0"/>
              <a:t>Below figure shows the overall data distribution is tail ended.</a:t>
            </a:r>
          </a:p>
          <a:p>
            <a:pPr lvl="1"/>
            <a:r>
              <a:rPr lang="en-US" dirty="0"/>
              <a:t>This data needs to be scaled to correct its skewed distribution</a:t>
            </a:r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311F6-7AFB-4BFB-A2E1-E7FF9C23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4" y="2342685"/>
            <a:ext cx="7662024" cy="40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756-9822-4A12-AFA6-0A6FA47D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11"/>
            <a:ext cx="10515600" cy="1325563"/>
          </a:xfrm>
        </p:spPr>
        <p:txBody>
          <a:bodyPr/>
          <a:lstStyle/>
          <a:p>
            <a:r>
              <a:rPr lang="en-US" dirty="0"/>
              <a:t>Numerical features correlations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F867CE-288B-4F2B-8CEB-74394DFF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20" y="2141950"/>
            <a:ext cx="5576164" cy="3870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2CADF-F449-4C27-BF7F-1CB897C5AFD6}"/>
              </a:ext>
            </a:extLst>
          </p:cNvPr>
          <p:cNvSpPr txBox="1"/>
          <p:nvPr/>
        </p:nvSpPr>
        <p:spPr>
          <a:xfrm>
            <a:off x="386660" y="1489208"/>
            <a:ext cx="10828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Below figure shows the correlations between numerical attributes</a:t>
            </a:r>
          </a:p>
        </p:txBody>
      </p:sp>
    </p:spTree>
    <p:extLst>
      <p:ext uri="{BB962C8B-B14F-4D97-AF65-F5344CB8AC3E}">
        <p14:creationId xmlns:p14="http://schemas.microsoft.com/office/powerpoint/2010/main" val="11200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7139-22B2-4E4B-92FD-84FF630F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Drawn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331-8738-4BA9-93C3-7F34F66C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Weight is directly proportional to BMI so as weight gained it impacts your health in terms of increased BMI</a:t>
            </a:r>
          </a:p>
          <a:p>
            <a:r>
              <a:rPr lang="en-US" dirty="0"/>
              <a:t>Interestingly, greater BMI leads to lower nutrition score</a:t>
            </a:r>
          </a:p>
          <a:p>
            <a:r>
              <a:rPr lang="en-US" dirty="0"/>
              <a:t>Most impacting factors contribute towards the total score</a:t>
            </a:r>
          </a:p>
          <a:p>
            <a:pPr lvl="1"/>
            <a:r>
              <a:rPr lang="en-US" dirty="0"/>
              <a:t>Mindset score</a:t>
            </a:r>
          </a:p>
          <a:p>
            <a:pPr lvl="1"/>
            <a:r>
              <a:rPr lang="en-US" dirty="0"/>
              <a:t>Nutrition score</a:t>
            </a:r>
          </a:p>
          <a:p>
            <a:pPr lvl="1"/>
            <a:r>
              <a:rPr lang="en-US" dirty="0"/>
              <a:t>Fitness score</a:t>
            </a:r>
          </a:p>
          <a:p>
            <a:r>
              <a:rPr lang="en-US" dirty="0"/>
              <a:t>Water intake affects the nutrition level. More water might leads to better nutrition score</a:t>
            </a:r>
          </a:p>
          <a:p>
            <a:r>
              <a:rPr lang="en-US" dirty="0"/>
              <a:t>Courses completed contributes to increased step count which might suggests that courses are related to some physical health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82F2-1291-4384-8605-7DC5263D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 correlations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DBC33-BA9D-4C06-A166-D48621627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9641"/>
            <a:ext cx="5736492" cy="289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93B18-2E31-4028-8A72-EFEB4FB5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7" y="1894114"/>
            <a:ext cx="5231512" cy="33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3A8-20DD-4058-9A52-47E4B87F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Drawn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5F13-D3D7-44B9-8A30-73088487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having only hot coffee for breakfast, it shows you are more intended to smoke</a:t>
            </a:r>
          </a:p>
          <a:p>
            <a:r>
              <a:rPr lang="en-US" dirty="0"/>
              <a:t>People who are sleeping 6-7 hours daily tend to feel overall good</a:t>
            </a:r>
          </a:p>
          <a:p>
            <a:r>
              <a:rPr lang="en-US" dirty="0"/>
              <a:t>People doing exercise 3-4 days a week can be observed with higher level of energy</a:t>
            </a:r>
          </a:p>
          <a:p>
            <a:r>
              <a:rPr lang="en-US" dirty="0"/>
              <a:t>What factors might impact nutrition score?</a:t>
            </a:r>
          </a:p>
          <a:p>
            <a:pPr lvl="1"/>
            <a:r>
              <a:rPr lang="en-IN" dirty="0"/>
              <a:t>More alcohol consumption leads to decreased nutrition score</a:t>
            </a:r>
          </a:p>
          <a:p>
            <a:pPr lvl="1"/>
            <a:r>
              <a:rPr lang="en-IN" dirty="0"/>
              <a:t>Greater weight contributes to lower nutrition score</a:t>
            </a:r>
          </a:p>
          <a:p>
            <a:pPr lvl="1"/>
            <a:r>
              <a:rPr lang="en-IN" dirty="0"/>
              <a:t>Increased water intake impacts nutrition score positively</a:t>
            </a:r>
          </a:p>
        </p:txBody>
      </p:sp>
    </p:spTree>
    <p:extLst>
      <p:ext uri="{BB962C8B-B14F-4D97-AF65-F5344CB8AC3E}">
        <p14:creationId xmlns:p14="http://schemas.microsoft.com/office/powerpoint/2010/main" val="27771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B837-43FE-41B1-AFE1-DF5EA6B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4D0-E658-442D-8623-73A47B6A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the figure and insights we can say that for overall health we need to focus on total score which is a combination of mental, physical &amp; nutrition score</a:t>
            </a:r>
          </a:p>
          <a:p>
            <a:r>
              <a:rPr lang="en-US" dirty="0"/>
              <a:t>There are certain factors impacting each of these scores negatively as well as positively</a:t>
            </a:r>
          </a:p>
          <a:p>
            <a:r>
              <a:rPr lang="en-US" dirty="0"/>
              <a:t>In order to overall wellbeing, factors promoting individual scores should be made aware </a:t>
            </a:r>
            <a:r>
              <a:rPr lang="en-US"/>
              <a:t>to everyone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1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Overall data distribution</vt:lpstr>
      <vt:lpstr>Numerical features correlations</vt:lpstr>
      <vt:lpstr>Insights Drawn</vt:lpstr>
      <vt:lpstr>Categorical features correlations</vt:lpstr>
      <vt:lpstr>Insights Drawn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Thakare</dc:creator>
  <cp:lastModifiedBy>Akshay Thakare</cp:lastModifiedBy>
  <cp:revision>23</cp:revision>
  <dcterms:created xsi:type="dcterms:W3CDTF">2021-12-08T22:54:33Z</dcterms:created>
  <dcterms:modified xsi:type="dcterms:W3CDTF">2021-12-09T01:19:45Z</dcterms:modified>
</cp:coreProperties>
</file>